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91" r:id="rId2"/>
    <p:sldId id="277" r:id="rId3"/>
    <p:sldId id="278" r:id="rId4"/>
    <p:sldId id="279" r:id="rId5"/>
    <p:sldId id="280" r:id="rId6"/>
    <p:sldId id="282" r:id="rId7"/>
    <p:sldId id="283" r:id="rId8"/>
    <p:sldId id="286" r:id="rId9"/>
    <p:sldId id="294" r:id="rId10"/>
    <p:sldId id="295" r:id="rId11"/>
    <p:sldId id="296" r:id="rId12"/>
    <p:sldId id="316" r:id="rId13"/>
    <p:sldId id="314" r:id="rId14"/>
    <p:sldId id="298" r:id="rId15"/>
    <p:sldId id="300" r:id="rId16"/>
    <p:sldId id="303" r:id="rId17"/>
    <p:sldId id="304" r:id="rId18"/>
    <p:sldId id="313" r:id="rId19"/>
    <p:sldId id="307" r:id="rId20"/>
    <p:sldId id="308" r:id="rId21"/>
    <p:sldId id="317" r:id="rId22"/>
    <p:sldId id="306" r:id="rId23"/>
    <p:sldId id="315" r:id="rId24"/>
    <p:sldId id="318" r:id="rId25"/>
    <p:sldId id="311" r:id="rId26"/>
    <p:sldId id="31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BF8DF1-CFD2-D9C1-C824-04B86D57954E}" v="197" dt="2022-04-24T04:25:39.272"/>
    <p1510:client id="{108887DC-1343-5FC7-E781-3EAC6A4F3D50}" v="12" dt="2022-04-03T17:12:15.315"/>
    <p1510:client id="{2E924A7D-8CE7-4351-8872-5C92B0D82C51}" v="535" dt="2022-04-23T04:44:22.743"/>
    <p1510:client id="{2F7B8AAE-086E-CD6F-60E2-8959BD13773B}" v="15" dt="2022-04-24T04:55:09.885"/>
    <p1510:client id="{3DE4F7C2-0315-A40F-7EE7-31162261F13E}" v="1572" dt="2022-04-22T09:03:30.385"/>
    <p1510:client id="{494EC3A6-5919-36FB-5ACF-52F65DCF95F3}" v="2039" dt="2022-04-23T12:19:47.804"/>
    <p1510:client id="{53763DB4-B998-9D52-5464-30626E3B0EDE}" v="5" dt="2022-04-04T08:20:27.958"/>
    <p1510:client id="{557F42D7-B8C2-4295-96F1-F1992F5C25C5}" v="62" dt="2022-04-22T09:41:32.904"/>
    <p1510:client id="{6213EA2D-7042-482B-B450-825441C6D9D6}" v="2" dt="2022-04-18T01:02:57.760"/>
    <p1510:client id="{6EEFD77C-F850-E4E5-9AE4-31302E71442D}" v="33" dt="2022-04-23T07:52:38.768"/>
    <p1510:client id="{862BA41F-E456-E952-444D-27431A592497}" v="60" dt="2022-03-31T14:44:17.727"/>
    <p1510:client id="{8759B1BF-0937-45C7-82A9-8A31BDD0F12F}" v="698" dt="2022-04-04T09:34:02.675"/>
    <p1510:client id="{92EEDE61-83D1-0A88-5B87-1F04BDE61417}" v="1461" dt="2022-04-22T09:35:30.321"/>
    <p1510:client id="{95049BE9-1F20-50BA-A90C-2D731687F54B}" v="1201" dt="2022-04-03T20:20:09.238"/>
    <p1510:client id="{9BB13AEF-3EC2-81AA-8511-45961CF0CBC1}" v="1158" dt="2022-04-22T13:18:46.587"/>
    <p1510:client id="{A5A6B760-C74C-FFA9-FC86-A9B7EBAEBA19}" v="71" dt="2022-04-24T07:09:27.638"/>
    <p1510:client id="{A7BC56A6-DDB0-DC84-7E16-E294E53A1A59}" v="113" dt="2022-04-24T07:10:41.010"/>
    <p1510:client id="{A9D5F864-C134-1406-53E4-B4F8B914A8C4}" v="135" dt="2022-04-24T07:15:20.205"/>
    <p1510:client id="{BCF36AF4-AEFE-AB5A-1B10-238907D5ADA1}" v="670" dt="2022-04-24T04:18:41.200"/>
    <p1510:client id="{C090B783-A1F6-C6E5-E41D-9221051F5115}" v="46" dt="2022-04-03T17:51:00.015"/>
    <p1510:client id="{CC4F84C5-4B10-38E9-90B0-C12408A14772}" v="1901" dt="2022-04-23T08:47:29.292"/>
    <p1510:client id="{CC6F601B-9BF2-9890-9BED-0E41ED7FBEFC}" v="142" dt="2022-04-02T11:36:15.736"/>
    <p1510:client id="{D728A2EB-E00D-41D1-D726-F18B56B25D04}" v="1" dt="2022-04-24T04:25:02.263"/>
    <p1510:client id="{DA79608B-F9D0-4223-FB73-184F7D20814F}" v="276" dt="2022-04-03T17:44:23.0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I WAI MAN#" userId="S::taiw0007@e.ntu.edu.sg::bcaf8920-7d43-4323-b22e-c409f5784d75" providerId="AD" clId="Web-{95049BE9-1F20-50BA-A90C-2D731687F54B}"/>
    <pc:docChg chg="addSld modSld sldOrd">
      <pc:chgData name="#TAI WAI MAN#" userId="S::taiw0007@e.ntu.edu.sg::bcaf8920-7d43-4323-b22e-c409f5784d75" providerId="AD" clId="Web-{95049BE9-1F20-50BA-A90C-2D731687F54B}" dt="2022-04-03T20:20:09.238" v="791" actId="1076"/>
      <pc:docMkLst>
        <pc:docMk/>
      </pc:docMkLst>
      <pc:sldChg chg="modSp">
        <pc:chgData name="#TAI WAI MAN#" userId="S::taiw0007@e.ntu.edu.sg::bcaf8920-7d43-4323-b22e-c409f5784d75" providerId="AD" clId="Web-{95049BE9-1F20-50BA-A90C-2D731687F54B}" dt="2022-04-03T20:16:15.826" v="746" actId="20577"/>
        <pc:sldMkLst>
          <pc:docMk/>
          <pc:sldMk cId="2474676295" sldId="258"/>
        </pc:sldMkLst>
        <pc:spChg chg="mod">
          <ac:chgData name="#TAI WAI MAN#" userId="S::taiw0007@e.ntu.edu.sg::bcaf8920-7d43-4323-b22e-c409f5784d75" providerId="AD" clId="Web-{95049BE9-1F20-50BA-A90C-2D731687F54B}" dt="2022-04-03T20:16:15.826" v="746" actId="20577"/>
          <ac:spMkLst>
            <pc:docMk/>
            <pc:sldMk cId="2474676295" sldId="258"/>
            <ac:spMk id="47" creationId="{08B5D2AF-4209-1FC0-C878-2FFD3D36F577}"/>
          </ac:spMkLst>
        </pc:spChg>
      </pc:sldChg>
      <pc:sldChg chg="addSp modSp">
        <pc:chgData name="#TAI WAI MAN#" userId="S::taiw0007@e.ntu.edu.sg::bcaf8920-7d43-4323-b22e-c409f5784d75" providerId="AD" clId="Web-{95049BE9-1F20-50BA-A90C-2D731687F54B}" dt="2022-04-03T20:16:21.326" v="747" actId="20577"/>
        <pc:sldMkLst>
          <pc:docMk/>
          <pc:sldMk cId="1292085047" sldId="259"/>
        </pc:sldMkLst>
        <pc:spChg chg="add mod">
          <ac:chgData name="#TAI WAI MAN#" userId="S::taiw0007@e.ntu.edu.sg::bcaf8920-7d43-4323-b22e-c409f5784d75" providerId="AD" clId="Web-{95049BE9-1F20-50BA-A90C-2D731687F54B}" dt="2022-04-03T18:13:36.816" v="157" actId="1076"/>
          <ac:spMkLst>
            <pc:docMk/>
            <pc:sldMk cId="1292085047" sldId="259"/>
            <ac:spMk id="34" creationId="{28C0AE79-4A01-C8AF-BCD8-54EB46EEE9AC}"/>
          </ac:spMkLst>
        </pc:spChg>
        <pc:spChg chg="add mod">
          <ac:chgData name="#TAI WAI MAN#" userId="S::taiw0007@e.ntu.edu.sg::bcaf8920-7d43-4323-b22e-c409f5784d75" providerId="AD" clId="Web-{95049BE9-1F20-50BA-A90C-2D731687F54B}" dt="2022-04-03T20:16:21.326" v="747" actId="20577"/>
          <ac:spMkLst>
            <pc:docMk/>
            <pc:sldMk cId="1292085047" sldId="259"/>
            <ac:spMk id="36" creationId="{97DB33AF-363F-94E3-0458-3376C0B10938}"/>
          </ac:spMkLst>
        </pc:spChg>
        <pc:grpChg chg="mod">
          <ac:chgData name="#TAI WAI MAN#" userId="S::taiw0007@e.ntu.edu.sg::bcaf8920-7d43-4323-b22e-c409f5784d75" providerId="AD" clId="Web-{95049BE9-1F20-50BA-A90C-2D731687F54B}" dt="2022-04-03T17:52:00.917" v="1" actId="1076"/>
          <ac:grpSpMkLst>
            <pc:docMk/>
            <pc:sldMk cId="1292085047" sldId="259"/>
            <ac:grpSpMk id="3" creationId="{8C822AA6-2667-02C9-5D39-2807E20D0DC0}"/>
          </ac:grpSpMkLst>
        </pc:grpChg>
      </pc:sldChg>
      <pc:sldChg chg="addSp delSp modSp">
        <pc:chgData name="#TAI WAI MAN#" userId="S::taiw0007@e.ntu.edu.sg::bcaf8920-7d43-4323-b22e-c409f5784d75" providerId="AD" clId="Web-{95049BE9-1F20-50BA-A90C-2D731687F54B}" dt="2022-04-03T20:16:30.373" v="752" actId="20577"/>
        <pc:sldMkLst>
          <pc:docMk/>
          <pc:sldMk cId="158805322" sldId="260"/>
        </pc:sldMkLst>
        <pc:spChg chg="add mod">
          <ac:chgData name="#TAI WAI MAN#" userId="S::taiw0007@e.ntu.edu.sg::bcaf8920-7d43-4323-b22e-c409f5784d75" providerId="AD" clId="Web-{95049BE9-1F20-50BA-A90C-2D731687F54B}" dt="2022-04-03T20:16:30.373" v="752" actId="20577"/>
          <ac:spMkLst>
            <pc:docMk/>
            <pc:sldMk cId="158805322" sldId="260"/>
            <ac:spMk id="8" creationId="{70E25136-A25F-1744-8767-8734486F7533}"/>
          </ac:spMkLst>
        </pc:spChg>
        <pc:picChg chg="add mod">
          <ac:chgData name="#TAI WAI MAN#" userId="S::taiw0007@e.ntu.edu.sg::bcaf8920-7d43-4323-b22e-c409f5784d75" providerId="AD" clId="Web-{95049BE9-1F20-50BA-A90C-2D731687F54B}" dt="2022-04-03T18:31:59.890" v="190" actId="1076"/>
          <ac:picMkLst>
            <pc:docMk/>
            <pc:sldMk cId="158805322" sldId="260"/>
            <ac:picMk id="3" creationId="{80BC1517-6842-F0E8-3E59-8227366509BB}"/>
          </ac:picMkLst>
        </pc:picChg>
        <pc:picChg chg="add del mod">
          <ac:chgData name="#TAI WAI MAN#" userId="S::taiw0007@e.ntu.edu.sg::bcaf8920-7d43-4323-b22e-c409f5784d75" providerId="AD" clId="Web-{95049BE9-1F20-50BA-A90C-2D731687F54B}" dt="2022-04-03T18:21:14.731" v="173"/>
          <ac:picMkLst>
            <pc:docMk/>
            <pc:sldMk cId="158805322" sldId="260"/>
            <ac:picMk id="4" creationId="{14B37127-9B9D-5F48-9000-507168E09D8F}"/>
          </ac:picMkLst>
        </pc:picChg>
        <pc:picChg chg="add mod">
          <ac:chgData name="#TAI WAI MAN#" userId="S::taiw0007@e.ntu.edu.sg::bcaf8920-7d43-4323-b22e-c409f5784d75" providerId="AD" clId="Web-{95049BE9-1F20-50BA-A90C-2D731687F54B}" dt="2022-04-03T18:31:58.327" v="189" actId="1076"/>
          <ac:picMkLst>
            <pc:docMk/>
            <pc:sldMk cId="158805322" sldId="260"/>
            <ac:picMk id="5" creationId="{791BBAFB-8F7A-599E-A51D-9CBD3F07EFAD}"/>
          </ac:picMkLst>
        </pc:picChg>
        <pc:picChg chg="add mod">
          <ac:chgData name="#TAI WAI MAN#" userId="S::taiw0007@e.ntu.edu.sg::bcaf8920-7d43-4323-b22e-c409f5784d75" providerId="AD" clId="Web-{95049BE9-1F20-50BA-A90C-2D731687F54B}" dt="2022-04-03T18:32:05.312" v="191" actId="1076"/>
          <ac:picMkLst>
            <pc:docMk/>
            <pc:sldMk cId="158805322" sldId="260"/>
            <ac:picMk id="6" creationId="{44BE49F5-605D-9362-CDE0-5D0AA6FAE711}"/>
          </ac:picMkLst>
        </pc:picChg>
      </pc:sldChg>
      <pc:sldChg chg="addSp delSp modSp">
        <pc:chgData name="#TAI WAI MAN#" userId="S::taiw0007@e.ntu.edu.sg::bcaf8920-7d43-4323-b22e-c409f5784d75" providerId="AD" clId="Web-{95049BE9-1F20-50BA-A90C-2D731687F54B}" dt="2022-04-03T20:16:42.342" v="754" actId="20577"/>
        <pc:sldMkLst>
          <pc:docMk/>
          <pc:sldMk cId="2474408999" sldId="261"/>
        </pc:sldMkLst>
        <pc:spChg chg="mod">
          <ac:chgData name="#TAI WAI MAN#" userId="S::taiw0007@e.ntu.edu.sg::bcaf8920-7d43-4323-b22e-c409f5784d75" providerId="AD" clId="Web-{95049BE9-1F20-50BA-A90C-2D731687F54B}" dt="2022-04-03T19:26:40.403" v="564" actId="20577"/>
          <ac:spMkLst>
            <pc:docMk/>
            <pc:sldMk cId="2474408999" sldId="261"/>
            <ac:spMk id="2" creationId="{717146B6-9EFA-D22C-E618-60CD5FAE6368}"/>
          </ac:spMkLst>
        </pc:spChg>
        <pc:spChg chg="add mod">
          <ac:chgData name="#TAI WAI MAN#" userId="S::taiw0007@e.ntu.edu.sg::bcaf8920-7d43-4323-b22e-c409f5784d75" providerId="AD" clId="Web-{95049BE9-1F20-50BA-A90C-2D731687F54B}" dt="2022-04-03T20:16:38.952" v="753" actId="20577"/>
          <ac:spMkLst>
            <pc:docMk/>
            <pc:sldMk cId="2474408999" sldId="261"/>
            <ac:spMk id="5" creationId="{B60B5F6E-01AD-E429-523A-CE446191190D}"/>
          </ac:spMkLst>
        </pc:spChg>
        <pc:spChg chg="add mod">
          <ac:chgData name="#TAI WAI MAN#" userId="S::taiw0007@e.ntu.edu.sg::bcaf8920-7d43-4323-b22e-c409f5784d75" providerId="AD" clId="Web-{95049BE9-1F20-50BA-A90C-2D731687F54B}" dt="2022-04-03T20:16:42.342" v="754" actId="20577"/>
          <ac:spMkLst>
            <pc:docMk/>
            <pc:sldMk cId="2474408999" sldId="261"/>
            <ac:spMk id="8" creationId="{2E70A1EE-FAE7-628C-22DE-D680FB1A063A}"/>
          </ac:spMkLst>
        </pc:spChg>
        <pc:picChg chg="add mod">
          <ac:chgData name="#TAI WAI MAN#" userId="S::taiw0007@e.ntu.edu.sg::bcaf8920-7d43-4323-b22e-c409f5784d75" providerId="AD" clId="Web-{95049BE9-1F20-50BA-A90C-2D731687F54B}" dt="2022-04-03T18:55:08.919" v="363" actId="1076"/>
          <ac:picMkLst>
            <pc:docMk/>
            <pc:sldMk cId="2474408999" sldId="261"/>
            <ac:picMk id="3" creationId="{AEF31C55-D7EB-BFA2-A351-8C8CB54138BE}"/>
          </ac:picMkLst>
        </pc:picChg>
        <pc:picChg chg="add del mod">
          <ac:chgData name="#TAI WAI MAN#" userId="S::taiw0007@e.ntu.edu.sg::bcaf8920-7d43-4323-b22e-c409f5784d75" providerId="AD" clId="Web-{95049BE9-1F20-50BA-A90C-2D731687F54B}" dt="2022-04-03T18:54:57.840" v="357"/>
          <ac:picMkLst>
            <pc:docMk/>
            <pc:sldMk cId="2474408999" sldId="261"/>
            <ac:picMk id="6" creationId="{45E5533E-27D1-B9FA-C643-03DAD98567C4}"/>
          </ac:picMkLst>
        </pc:picChg>
        <pc:picChg chg="add mod">
          <ac:chgData name="#TAI WAI MAN#" userId="S::taiw0007@e.ntu.edu.sg::bcaf8920-7d43-4323-b22e-c409f5784d75" providerId="AD" clId="Web-{95049BE9-1F20-50BA-A90C-2D731687F54B}" dt="2022-04-03T18:55:12.137" v="364" actId="1076"/>
          <ac:picMkLst>
            <pc:docMk/>
            <pc:sldMk cId="2474408999" sldId="261"/>
            <ac:picMk id="7" creationId="{111A5CDE-DC47-7EE2-7B4E-5FBAE32D696C}"/>
          </ac:picMkLst>
        </pc:picChg>
      </pc:sldChg>
      <pc:sldChg chg="addSp modSp">
        <pc:chgData name="#TAI WAI MAN#" userId="S::taiw0007@e.ntu.edu.sg::bcaf8920-7d43-4323-b22e-c409f5784d75" providerId="AD" clId="Web-{95049BE9-1F20-50BA-A90C-2D731687F54B}" dt="2022-04-03T20:20:09.238" v="791" actId="1076"/>
        <pc:sldMkLst>
          <pc:docMk/>
          <pc:sldMk cId="730447183" sldId="262"/>
        </pc:sldMkLst>
        <pc:spChg chg="mod">
          <ac:chgData name="#TAI WAI MAN#" userId="S::taiw0007@e.ntu.edu.sg::bcaf8920-7d43-4323-b22e-c409f5784d75" providerId="AD" clId="Web-{95049BE9-1F20-50BA-A90C-2D731687F54B}" dt="2022-04-03T19:23:53.228" v="558" actId="20577"/>
          <ac:spMkLst>
            <pc:docMk/>
            <pc:sldMk cId="730447183" sldId="262"/>
            <ac:spMk id="2" creationId="{65B8453E-6783-57A9-E1DA-FA7DEE4F477A}"/>
          </ac:spMkLst>
        </pc:spChg>
        <pc:spChg chg="add mod">
          <ac:chgData name="#TAI WAI MAN#" userId="S::taiw0007@e.ntu.edu.sg::bcaf8920-7d43-4323-b22e-c409f5784d75" providerId="AD" clId="Web-{95049BE9-1F20-50BA-A90C-2D731687F54B}" dt="2022-04-03T20:20:02.175" v="789" actId="1076"/>
          <ac:spMkLst>
            <pc:docMk/>
            <pc:sldMk cId="730447183" sldId="262"/>
            <ac:spMk id="3" creationId="{6DAD5F6A-0E8B-5258-1EE5-7CBEE9F8316D}"/>
          </ac:spMkLst>
        </pc:spChg>
        <pc:spChg chg="add mod">
          <ac:chgData name="#TAI WAI MAN#" userId="S::taiw0007@e.ntu.edu.sg::bcaf8920-7d43-4323-b22e-c409f5784d75" providerId="AD" clId="Web-{95049BE9-1F20-50BA-A90C-2D731687F54B}" dt="2022-04-03T20:19:52.597" v="788"/>
          <ac:spMkLst>
            <pc:docMk/>
            <pc:sldMk cId="730447183" sldId="262"/>
            <ac:spMk id="6" creationId="{08654356-C564-B21C-F057-6DFE0BF5ECEC}"/>
          </ac:spMkLst>
        </pc:spChg>
        <pc:picChg chg="add mod modCrop">
          <ac:chgData name="#TAI WAI MAN#" userId="S::taiw0007@e.ntu.edu.sg::bcaf8920-7d43-4323-b22e-c409f5784d75" providerId="AD" clId="Web-{95049BE9-1F20-50BA-A90C-2D731687F54B}" dt="2022-04-03T18:59:35.377" v="435"/>
          <ac:picMkLst>
            <pc:docMk/>
            <pc:sldMk cId="730447183" sldId="262"/>
            <ac:picMk id="4" creationId="{E79446B7-01A9-7B46-5E20-FD90EC8629DC}"/>
          </ac:picMkLst>
        </pc:picChg>
        <pc:picChg chg="add mod">
          <ac:chgData name="#TAI WAI MAN#" userId="S::taiw0007@e.ntu.edu.sg::bcaf8920-7d43-4323-b22e-c409f5784d75" providerId="AD" clId="Web-{95049BE9-1F20-50BA-A90C-2D731687F54B}" dt="2022-04-03T20:20:09.238" v="791" actId="1076"/>
          <ac:picMkLst>
            <pc:docMk/>
            <pc:sldMk cId="730447183" sldId="262"/>
            <ac:picMk id="5" creationId="{82AC387D-0C79-59B9-FE8B-1A9B1193763B}"/>
          </ac:picMkLst>
        </pc:picChg>
      </pc:sldChg>
      <pc:sldChg chg="addSp delSp modSp new ord">
        <pc:chgData name="#TAI WAI MAN#" userId="S::taiw0007@e.ntu.edu.sg::bcaf8920-7d43-4323-b22e-c409f5784d75" providerId="AD" clId="Web-{95049BE9-1F20-50BA-A90C-2D731687F54B}" dt="2022-04-03T19:24:10.401" v="559"/>
        <pc:sldMkLst>
          <pc:docMk/>
          <pc:sldMk cId="4160170897" sldId="267"/>
        </pc:sldMkLst>
        <pc:spChg chg="mod">
          <ac:chgData name="#TAI WAI MAN#" userId="S::taiw0007@e.ntu.edu.sg::bcaf8920-7d43-4323-b22e-c409f5784d75" providerId="AD" clId="Web-{95049BE9-1F20-50BA-A90C-2D731687F54B}" dt="2022-04-03T19:02:38.317" v="444" actId="20577"/>
          <ac:spMkLst>
            <pc:docMk/>
            <pc:sldMk cId="4160170897" sldId="267"/>
            <ac:spMk id="2" creationId="{781B76EE-9E93-DDA8-5D53-47A728A1E785}"/>
          </ac:spMkLst>
        </pc:spChg>
        <pc:spChg chg="add mod">
          <ac:chgData name="#TAI WAI MAN#" userId="S::taiw0007@e.ntu.edu.sg::bcaf8920-7d43-4323-b22e-c409f5784d75" providerId="AD" clId="Web-{95049BE9-1F20-50BA-A90C-2D731687F54B}" dt="2022-04-03T19:23:31.822" v="554" actId="20577"/>
          <ac:spMkLst>
            <pc:docMk/>
            <pc:sldMk cId="4160170897" sldId="267"/>
            <ac:spMk id="8" creationId="{998FD009-49B4-411C-A14C-F6B87C92184E}"/>
          </ac:spMkLst>
        </pc:spChg>
        <pc:spChg chg="add del mod">
          <ac:chgData name="#TAI WAI MAN#" userId="S::taiw0007@e.ntu.edu.sg::bcaf8920-7d43-4323-b22e-c409f5784d75" providerId="AD" clId="Web-{95049BE9-1F20-50BA-A90C-2D731687F54B}" dt="2022-04-03T19:12:24.958" v="488"/>
          <ac:spMkLst>
            <pc:docMk/>
            <pc:sldMk cId="4160170897" sldId="267"/>
            <ac:spMk id="9" creationId="{13F260BC-B16E-268E-6D5D-ED907E171F96}"/>
          </ac:spMkLst>
        </pc:spChg>
        <pc:spChg chg="add mod">
          <ac:chgData name="#TAI WAI MAN#" userId="S::taiw0007@e.ntu.edu.sg::bcaf8920-7d43-4323-b22e-c409f5784d75" providerId="AD" clId="Web-{95049BE9-1F20-50BA-A90C-2D731687F54B}" dt="2022-04-03T19:23:36.775" v="555" actId="20577"/>
          <ac:spMkLst>
            <pc:docMk/>
            <pc:sldMk cId="4160170897" sldId="267"/>
            <ac:spMk id="10" creationId="{B64305B6-D92F-DF1E-3D87-A656E67BC622}"/>
          </ac:spMkLst>
        </pc:spChg>
        <pc:picChg chg="add del mod">
          <ac:chgData name="#TAI WAI MAN#" userId="S::taiw0007@e.ntu.edu.sg::bcaf8920-7d43-4323-b22e-c409f5784d75" providerId="AD" clId="Web-{95049BE9-1F20-50BA-A90C-2D731687F54B}" dt="2022-04-03T19:03:39.881" v="452"/>
          <ac:picMkLst>
            <pc:docMk/>
            <pc:sldMk cId="4160170897" sldId="267"/>
            <ac:picMk id="3" creationId="{13A96404-26B5-E5B9-0CDF-433D3DAC21F8}"/>
          </ac:picMkLst>
        </pc:picChg>
        <pc:picChg chg="add del mod">
          <ac:chgData name="#TAI WAI MAN#" userId="S::taiw0007@e.ntu.edu.sg::bcaf8920-7d43-4323-b22e-c409f5784d75" providerId="AD" clId="Web-{95049BE9-1F20-50BA-A90C-2D731687F54B}" dt="2022-04-03T19:03:56.870" v="454"/>
          <ac:picMkLst>
            <pc:docMk/>
            <pc:sldMk cId="4160170897" sldId="267"/>
            <ac:picMk id="4" creationId="{D4D41261-0CD3-D5A4-55D8-74FEE3796662}"/>
          </ac:picMkLst>
        </pc:picChg>
        <pc:picChg chg="add del mod">
          <ac:chgData name="#TAI WAI MAN#" userId="S::taiw0007@e.ntu.edu.sg::bcaf8920-7d43-4323-b22e-c409f5784d75" providerId="AD" clId="Web-{95049BE9-1F20-50BA-A90C-2D731687F54B}" dt="2022-04-03T19:04:07.714" v="456"/>
          <ac:picMkLst>
            <pc:docMk/>
            <pc:sldMk cId="4160170897" sldId="267"/>
            <ac:picMk id="5" creationId="{C0ECCE52-8E8D-15AE-CCDA-5E31D08B4500}"/>
          </ac:picMkLst>
        </pc:picChg>
        <pc:picChg chg="add mod">
          <ac:chgData name="#TAI WAI MAN#" userId="S::taiw0007@e.ntu.edu.sg::bcaf8920-7d43-4323-b22e-c409f5784d75" providerId="AD" clId="Web-{95049BE9-1F20-50BA-A90C-2D731687F54B}" dt="2022-04-03T19:18:38.580" v="550" actId="1076"/>
          <ac:picMkLst>
            <pc:docMk/>
            <pc:sldMk cId="4160170897" sldId="267"/>
            <ac:picMk id="6" creationId="{54C72E04-79D2-3BD8-8032-42E8051E7B6A}"/>
          </ac:picMkLst>
        </pc:picChg>
      </pc:sldChg>
      <pc:sldChg chg="addSp modSp new">
        <pc:chgData name="#TAI WAI MAN#" userId="S::taiw0007@e.ntu.edu.sg::bcaf8920-7d43-4323-b22e-c409f5784d75" providerId="AD" clId="Web-{95049BE9-1F20-50BA-A90C-2D731687F54B}" dt="2022-04-03T20:17:02.812" v="759" actId="20577"/>
        <pc:sldMkLst>
          <pc:docMk/>
          <pc:sldMk cId="3262316203" sldId="268"/>
        </pc:sldMkLst>
        <pc:spChg chg="mod">
          <ac:chgData name="#TAI WAI MAN#" userId="S::taiw0007@e.ntu.edu.sg::bcaf8920-7d43-4323-b22e-c409f5784d75" providerId="AD" clId="Web-{95049BE9-1F20-50BA-A90C-2D731687F54B}" dt="2022-04-03T19:26:07.746" v="562" actId="20577"/>
          <ac:spMkLst>
            <pc:docMk/>
            <pc:sldMk cId="3262316203" sldId="268"/>
            <ac:spMk id="2" creationId="{640A533D-320B-E9B1-8015-7E1C2D7D8268}"/>
          </ac:spMkLst>
        </pc:spChg>
        <pc:spChg chg="add mod">
          <ac:chgData name="#TAI WAI MAN#" userId="S::taiw0007@e.ntu.edu.sg::bcaf8920-7d43-4323-b22e-c409f5784d75" providerId="AD" clId="Web-{95049BE9-1F20-50BA-A90C-2D731687F54B}" dt="2022-04-03T20:17:02.812" v="759" actId="20577"/>
          <ac:spMkLst>
            <pc:docMk/>
            <pc:sldMk cId="3262316203" sldId="268"/>
            <ac:spMk id="5" creationId="{7E22890C-08FE-45E1-D078-905A3CDE7CE5}"/>
          </ac:spMkLst>
        </pc:spChg>
        <pc:spChg chg="add mod">
          <ac:chgData name="#TAI WAI MAN#" userId="S::taiw0007@e.ntu.edu.sg::bcaf8920-7d43-4323-b22e-c409f5784d75" providerId="AD" clId="Web-{95049BE9-1F20-50BA-A90C-2D731687F54B}" dt="2022-04-03T20:16:52.952" v="757" actId="20577"/>
          <ac:spMkLst>
            <pc:docMk/>
            <pc:sldMk cId="3262316203" sldId="268"/>
            <ac:spMk id="7" creationId="{7737C32E-BAA3-6565-816A-E71BFF936796}"/>
          </ac:spMkLst>
        </pc:spChg>
        <pc:spChg chg="add mod">
          <ac:chgData name="#TAI WAI MAN#" userId="S::taiw0007@e.ntu.edu.sg::bcaf8920-7d43-4323-b22e-c409f5784d75" providerId="AD" clId="Web-{95049BE9-1F20-50BA-A90C-2D731687F54B}" dt="2022-04-03T20:16:58.780" v="758" actId="20577"/>
          <ac:spMkLst>
            <pc:docMk/>
            <pc:sldMk cId="3262316203" sldId="268"/>
            <ac:spMk id="9" creationId="{3BF6E1EC-00FE-E141-07CF-0B31EAEB1997}"/>
          </ac:spMkLst>
        </pc:spChg>
        <pc:picChg chg="add mod">
          <ac:chgData name="#TAI WAI MAN#" userId="S::taiw0007@e.ntu.edu.sg::bcaf8920-7d43-4323-b22e-c409f5784d75" providerId="AD" clId="Web-{95049BE9-1F20-50BA-A90C-2D731687F54B}" dt="2022-04-03T19:44:30.181" v="739" actId="1076"/>
          <ac:picMkLst>
            <pc:docMk/>
            <pc:sldMk cId="3262316203" sldId="268"/>
            <ac:picMk id="3" creationId="{1724152C-89AF-DFF2-D187-B8D36499D758}"/>
          </ac:picMkLst>
        </pc:picChg>
        <pc:picChg chg="add mod">
          <ac:chgData name="#TAI WAI MAN#" userId="S::taiw0007@e.ntu.edu.sg::bcaf8920-7d43-4323-b22e-c409f5784d75" providerId="AD" clId="Web-{95049BE9-1F20-50BA-A90C-2D731687F54B}" dt="2022-04-03T19:44:30.197" v="740" actId="1076"/>
          <ac:picMkLst>
            <pc:docMk/>
            <pc:sldMk cId="3262316203" sldId="268"/>
            <ac:picMk id="8" creationId="{92D396BB-5651-6D24-FDC2-9F189B4E93DB}"/>
          </ac:picMkLst>
        </pc:picChg>
      </pc:sldChg>
      <pc:sldChg chg="modSp new">
        <pc:chgData name="#TAI WAI MAN#" userId="S::taiw0007@e.ntu.edu.sg::bcaf8920-7d43-4323-b22e-c409f5784d75" providerId="AD" clId="Web-{95049BE9-1F20-50BA-A90C-2D731687F54B}" dt="2022-04-03T20:19:45.628" v="787" actId="20577"/>
        <pc:sldMkLst>
          <pc:docMk/>
          <pc:sldMk cId="2182806365" sldId="269"/>
        </pc:sldMkLst>
        <pc:spChg chg="mod">
          <ac:chgData name="#TAI WAI MAN#" userId="S::taiw0007@e.ntu.edu.sg::bcaf8920-7d43-4323-b22e-c409f5784d75" providerId="AD" clId="Web-{95049BE9-1F20-50BA-A90C-2D731687F54B}" dt="2022-04-03T20:19:45.628" v="787" actId="20577"/>
          <ac:spMkLst>
            <pc:docMk/>
            <pc:sldMk cId="2182806365" sldId="269"/>
            <ac:spMk id="2" creationId="{92ED9F60-543B-AE57-D9F4-FE68A1F8243A}"/>
          </ac:spMkLst>
        </pc:spChg>
      </pc:sldChg>
    </pc:docChg>
  </pc:docChgLst>
  <pc:docChgLst>
    <pc:chgData name="#TAI WAI MAN#" userId="S::taiw0007@e.ntu.edu.sg::bcaf8920-7d43-4323-b22e-c409f5784d75" providerId="AD" clId="Web-{2F7B8AAE-086E-CD6F-60E2-8959BD13773B}"/>
    <pc:docChg chg="modSld">
      <pc:chgData name="#TAI WAI MAN#" userId="S::taiw0007@e.ntu.edu.sg::bcaf8920-7d43-4323-b22e-c409f5784d75" providerId="AD" clId="Web-{2F7B8AAE-086E-CD6F-60E2-8959BD13773B}" dt="2022-04-24T04:55:09.885" v="13" actId="1076"/>
      <pc:docMkLst>
        <pc:docMk/>
      </pc:docMkLst>
      <pc:sldChg chg="modSp">
        <pc:chgData name="#TAI WAI MAN#" userId="S::taiw0007@e.ntu.edu.sg::bcaf8920-7d43-4323-b22e-c409f5784d75" providerId="AD" clId="Web-{2F7B8AAE-086E-CD6F-60E2-8959BD13773B}" dt="2022-04-24T04:26:22.400" v="4" actId="20577"/>
        <pc:sldMkLst>
          <pc:docMk/>
          <pc:sldMk cId="2610469448" sldId="291"/>
        </pc:sldMkLst>
        <pc:spChg chg="mod">
          <ac:chgData name="#TAI WAI MAN#" userId="S::taiw0007@e.ntu.edu.sg::bcaf8920-7d43-4323-b22e-c409f5784d75" providerId="AD" clId="Web-{2F7B8AAE-086E-CD6F-60E2-8959BD13773B}" dt="2022-04-24T04:26:22.400" v="4" actId="20577"/>
          <ac:spMkLst>
            <pc:docMk/>
            <pc:sldMk cId="2610469448" sldId="291"/>
            <ac:spMk id="320" creationId="{00000000-0000-0000-0000-000000000000}"/>
          </ac:spMkLst>
        </pc:spChg>
      </pc:sldChg>
      <pc:sldChg chg="addSp delSp modSp">
        <pc:chgData name="#TAI WAI MAN#" userId="S::taiw0007@e.ntu.edu.sg::bcaf8920-7d43-4323-b22e-c409f5784d75" providerId="AD" clId="Web-{2F7B8AAE-086E-CD6F-60E2-8959BD13773B}" dt="2022-04-24T04:55:09.885" v="13" actId="1076"/>
        <pc:sldMkLst>
          <pc:docMk/>
          <pc:sldMk cId="2924696991" sldId="313"/>
        </pc:sldMkLst>
        <pc:picChg chg="del">
          <ac:chgData name="#TAI WAI MAN#" userId="S::taiw0007@e.ntu.edu.sg::bcaf8920-7d43-4323-b22e-c409f5784d75" providerId="AD" clId="Web-{2F7B8AAE-086E-CD6F-60E2-8959BD13773B}" dt="2022-04-24T04:54:51.165" v="5"/>
          <ac:picMkLst>
            <pc:docMk/>
            <pc:sldMk cId="2924696991" sldId="313"/>
            <ac:picMk id="3" creationId="{8BEFDA69-6C0E-167B-78D7-15D19974D07B}"/>
          </ac:picMkLst>
        </pc:picChg>
        <pc:picChg chg="add mod">
          <ac:chgData name="#TAI WAI MAN#" userId="S::taiw0007@e.ntu.edu.sg::bcaf8920-7d43-4323-b22e-c409f5784d75" providerId="AD" clId="Web-{2F7B8AAE-086E-CD6F-60E2-8959BD13773B}" dt="2022-04-24T04:55:09.885" v="13" actId="1076"/>
          <ac:picMkLst>
            <pc:docMk/>
            <pc:sldMk cId="2924696991" sldId="313"/>
            <ac:picMk id="5" creationId="{7C2F9BE8-A2A9-8F85-05DE-F418DB8E459B}"/>
          </ac:picMkLst>
        </pc:picChg>
      </pc:sldChg>
    </pc:docChg>
  </pc:docChgLst>
  <pc:docChgLst>
    <pc:chgData name="#NICHOLAS WEE CHUN WE#" userId="S::nich0076@e.ntu.edu.sg::b7436200-f364-4a80-b2dd-6feb750394ef" providerId="AD" clId="Web-{0BBF8DF1-CFD2-D9C1-C824-04B86D57954E}"/>
    <pc:docChg chg="modSld">
      <pc:chgData name="#NICHOLAS WEE CHUN WE#" userId="S::nich0076@e.ntu.edu.sg::b7436200-f364-4a80-b2dd-6feb750394ef" providerId="AD" clId="Web-{0BBF8DF1-CFD2-D9C1-C824-04B86D57954E}" dt="2022-04-24T04:25:39.272" v="173"/>
      <pc:docMkLst>
        <pc:docMk/>
      </pc:docMkLst>
      <pc:sldChg chg="modSp">
        <pc:chgData name="#NICHOLAS WEE CHUN WE#" userId="S::nich0076@e.ntu.edu.sg::b7436200-f364-4a80-b2dd-6feb750394ef" providerId="AD" clId="Web-{0BBF8DF1-CFD2-D9C1-C824-04B86D57954E}" dt="2022-04-24T03:43:26.666" v="160" actId="20577"/>
        <pc:sldMkLst>
          <pc:docMk/>
          <pc:sldMk cId="1430017570" sldId="277"/>
        </pc:sldMkLst>
        <pc:spChg chg="mod">
          <ac:chgData name="#NICHOLAS WEE CHUN WE#" userId="S::nich0076@e.ntu.edu.sg::b7436200-f364-4a80-b2dd-6feb750394ef" providerId="AD" clId="Web-{0BBF8DF1-CFD2-D9C1-C824-04B86D57954E}" dt="2022-04-24T03:43:26.666" v="160" actId="20577"/>
          <ac:spMkLst>
            <pc:docMk/>
            <pc:sldMk cId="1430017570" sldId="277"/>
            <ac:spMk id="325" creationId="{00000000-0000-0000-0000-000000000000}"/>
          </ac:spMkLst>
        </pc:spChg>
      </pc:sldChg>
      <pc:sldChg chg="delSp">
        <pc:chgData name="#NICHOLAS WEE CHUN WE#" userId="S::nich0076@e.ntu.edu.sg::b7436200-f364-4a80-b2dd-6feb750394ef" providerId="AD" clId="Web-{0BBF8DF1-CFD2-D9C1-C824-04B86D57954E}" dt="2022-04-24T04:25:39.272" v="173"/>
        <pc:sldMkLst>
          <pc:docMk/>
          <pc:sldMk cId="2610469448" sldId="291"/>
        </pc:sldMkLst>
        <pc:spChg chg="del">
          <ac:chgData name="#NICHOLAS WEE CHUN WE#" userId="S::nich0076@e.ntu.edu.sg::b7436200-f364-4a80-b2dd-6feb750394ef" providerId="AD" clId="Web-{0BBF8DF1-CFD2-D9C1-C824-04B86D57954E}" dt="2022-04-24T04:25:39.272" v="173"/>
          <ac:spMkLst>
            <pc:docMk/>
            <pc:sldMk cId="2610469448" sldId="291"/>
            <ac:spMk id="2" creationId="{2240ADD8-7DE0-F1BE-73D3-F8B23010F9B4}"/>
          </ac:spMkLst>
        </pc:spChg>
      </pc:sldChg>
      <pc:sldChg chg="modSp">
        <pc:chgData name="#NICHOLAS WEE CHUN WE#" userId="S::nich0076@e.ntu.edu.sg::b7436200-f364-4a80-b2dd-6feb750394ef" providerId="AD" clId="Web-{0BBF8DF1-CFD2-D9C1-C824-04B86D57954E}" dt="2022-04-24T03:03:41.019" v="20" actId="20577"/>
        <pc:sldMkLst>
          <pc:docMk/>
          <pc:sldMk cId="430628680" sldId="295"/>
        </pc:sldMkLst>
        <pc:spChg chg="mod">
          <ac:chgData name="#NICHOLAS WEE CHUN WE#" userId="S::nich0076@e.ntu.edu.sg::b7436200-f364-4a80-b2dd-6feb750394ef" providerId="AD" clId="Web-{0BBF8DF1-CFD2-D9C1-C824-04B86D57954E}" dt="2022-04-24T03:03:41.019" v="20" actId="20577"/>
          <ac:spMkLst>
            <pc:docMk/>
            <pc:sldMk cId="430628680" sldId="295"/>
            <ac:spMk id="12" creationId="{BF01F601-0087-A0C3-061C-2CAAE7EBC131}"/>
          </ac:spMkLst>
        </pc:spChg>
      </pc:sldChg>
      <pc:sldChg chg="modSp">
        <pc:chgData name="#NICHOLAS WEE CHUN WE#" userId="S::nich0076@e.ntu.edu.sg::b7436200-f364-4a80-b2dd-6feb750394ef" providerId="AD" clId="Web-{0BBF8DF1-CFD2-D9C1-C824-04B86D57954E}" dt="2022-04-24T03:19:47.319" v="30" actId="1076"/>
        <pc:sldMkLst>
          <pc:docMk/>
          <pc:sldMk cId="3504473032" sldId="296"/>
        </pc:sldMkLst>
        <pc:spChg chg="mod">
          <ac:chgData name="#NICHOLAS WEE CHUN WE#" userId="S::nich0076@e.ntu.edu.sg::b7436200-f364-4a80-b2dd-6feb750394ef" providerId="AD" clId="Web-{0BBF8DF1-CFD2-D9C1-C824-04B86D57954E}" dt="2022-04-24T03:19:47.319" v="30" actId="1076"/>
          <ac:spMkLst>
            <pc:docMk/>
            <pc:sldMk cId="3504473032" sldId="296"/>
            <ac:spMk id="6" creationId="{90DD5F36-A3B1-6CF8-1EA2-DCB16817C979}"/>
          </ac:spMkLst>
        </pc:spChg>
      </pc:sldChg>
      <pc:sldChg chg="addSp modSp">
        <pc:chgData name="#NICHOLAS WEE CHUN WE#" userId="S::nich0076@e.ntu.edu.sg::b7436200-f364-4a80-b2dd-6feb750394ef" providerId="AD" clId="Web-{0BBF8DF1-CFD2-D9C1-C824-04B86D57954E}" dt="2022-04-24T03:48:04.761" v="172"/>
        <pc:sldMkLst>
          <pc:docMk/>
          <pc:sldMk cId="1347989276" sldId="308"/>
        </pc:sldMkLst>
        <pc:spChg chg="mod">
          <ac:chgData name="#NICHOLAS WEE CHUN WE#" userId="S::nich0076@e.ntu.edu.sg::b7436200-f364-4a80-b2dd-6feb750394ef" providerId="AD" clId="Web-{0BBF8DF1-CFD2-D9C1-C824-04B86D57954E}" dt="2022-04-24T03:47:52.119" v="169" actId="1076"/>
          <ac:spMkLst>
            <pc:docMk/>
            <pc:sldMk cId="1347989276" sldId="308"/>
            <ac:spMk id="4" creationId="{2B765EB2-D1D7-B8EE-18BB-3F4E62B9B95E}"/>
          </ac:spMkLst>
        </pc:spChg>
        <pc:spChg chg="add mod">
          <ac:chgData name="#NICHOLAS WEE CHUN WE#" userId="S::nich0076@e.ntu.edu.sg::b7436200-f364-4a80-b2dd-6feb750394ef" providerId="AD" clId="Web-{0BBF8DF1-CFD2-D9C1-C824-04B86D57954E}" dt="2022-04-24T03:48:04.761" v="172"/>
          <ac:spMkLst>
            <pc:docMk/>
            <pc:sldMk cId="1347989276" sldId="308"/>
            <ac:spMk id="5" creationId="{4798CDA3-B342-93B2-4B3F-383FD5505A30}"/>
          </ac:spMkLst>
        </pc:spChg>
      </pc:sldChg>
      <pc:sldChg chg="modSp">
        <pc:chgData name="#NICHOLAS WEE CHUN WE#" userId="S::nich0076@e.ntu.edu.sg::b7436200-f364-4a80-b2dd-6feb750394ef" providerId="AD" clId="Web-{0BBF8DF1-CFD2-D9C1-C824-04B86D57954E}" dt="2022-04-24T01:43:06.297" v="6" actId="20577"/>
        <pc:sldMkLst>
          <pc:docMk/>
          <pc:sldMk cId="2924696991" sldId="313"/>
        </pc:sldMkLst>
        <pc:spChg chg="mod">
          <ac:chgData name="#NICHOLAS WEE CHUN WE#" userId="S::nich0076@e.ntu.edu.sg::b7436200-f364-4a80-b2dd-6feb750394ef" providerId="AD" clId="Web-{0BBF8DF1-CFD2-D9C1-C824-04B86D57954E}" dt="2022-04-24T01:43:06.297" v="6" actId="20577"/>
          <ac:spMkLst>
            <pc:docMk/>
            <pc:sldMk cId="2924696991" sldId="313"/>
            <ac:spMk id="2" creationId="{F7A977E1-24EA-A535-84FE-8FEADF1294F6}"/>
          </ac:spMkLst>
        </pc:spChg>
      </pc:sldChg>
    </pc:docChg>
  </pc:docChgLst>
  <pc:docChgLst>
    <pc:chgData clId="Web-{CC6F601B-9BF2-9890-9BED-0E41ED7FBEFC}"/>
    <pc:docChg chg="modSld">
      <pc:chgData name="" userId="" providerId="" clId="Web-{CC6F601B-9BF2-9890-9BED-0E41ED7FBEFC}" dt="2022-04-02T10:32:22.836" v="1" actId="20577"/>
      <pc:docMkLst>
        <pc:docMk/>
      </pc:docMkLst>
      <pc:sldChg chg="modSp">
        <pc:chgData name="" userId="" providerId="" clId="Web-{CC6F601B-9BF2-9890-9BED-0E41ED7FBEFC}" dt="2022-04-02T10:32:22.836" v="1" actId="20577"/>
        <pc:sldMkLst>
          <pc:docMk/>
          <pc:sldMk cId="564585366" sldId="257"/>
        </pc:sldMkLst>
        <pc:spChg chg="mod">
          <ac:chgData name="" userId="" providerId="" clId="Web-{CC6F601B-9BF2-9890-9BED-0E41ED7FBEFC}" dt="2022-04-02T10:32:22.836" v="1" actId="20577"/>
          <ac:spMkLst>
            <pc:docMk/>
            <pc:sldMk cId="564585366" sldId="257"/>
            <ac:spMk id="58" creationId="{00000000-0000-0000-0000-000000000000}"/>
          </ac:spMkLst>
        </pc:spChg>
      </pc:sldChg>
    </pc:docChg>
  </pc:docChgLst>
  <pc:docChgLst>
    <pc:chgData name="#TAI WAI MAN#" userId="S::taiw0007@e.ntu.edu.sg::bcaf8920-7d43-4323-b22e-c409f5784d75" providerId="AD" clId="Web-{6213EA2D-7042-482B-B450-825441C6D9D6}"/>
    <pc:docChg chg="modSld">
      <pc:chgData name="#TAI WAI MAN#" userId="S::taiw0007@e.ntu.edu.sg::bcaf8920-7d43-4323-b22e-c409f5784d75" providerId="AD" clId="Web-{6213EA2D-7042-482B-B450-825441C6D9D6}" dt="2022-04-18T01:02:57.760" v="1" actId="14100"/>
      <pc:docMkLst>
        <pc:docMk/>
      </pc:docMkLst>
      <pc:sldChg chg="modSp">
        <pc:chgData name="#TAI WAI MAN#" userId="S::taiw0007@e.ntu.edu.sg::bcaf8920-7d43-4323-b22e-c409f5784d75" providerId="AD" clId="Web-{6213EA2D-7042-482B-B450-825441C6D9D6}" dt="2022-04-18T01:02:57.760" v="1" actId="14100"/>
        <pc:sldMkLst>
          <pc:docMk/>
          <pc:sldMk cId="2474408999" sldId="261"/>
        </pc:sldMkLst>
        <pc:spChg chg="mod">
          <ac:chgData name="#TAI WAI MAN#" userId="S::taiw0007@e.ntu.edu.sg::bcaf8920-7d43-4323-b22e-c409f5784d75" providerId="AD" clId="Web-{6213EA2D-7042-482B-B450-825441C6D9D6}" dt="2022-04-18T01:02:52.197" v="0" actId="14100"/>
          <ac:spMkLst>
            <pc:docMk/>
            <pc:sldMk cId="2474408999" sldId="261"/>
            <ac:spMk id="5" creationId="{B60B5F6E-01AD-E429-523A-CE446191190D}"/>
          </ac:spMkLst>
        </pc:spChg>
        <pc:spChg chg="mod">
          <ac:chgData name="#TAI WAI MAN#" userId="S::taiw0007@e.ntu.edu.sg::bcaf8920-7d43-4323-b22e-c409f5784d75" providerId="AD" clId="Web-{6213EA2D-7042-482B-B450-825441C6D9D6}" dt="2022-04-18T01:02:57.760" v="1" actId="14100"/>
          <ac:spMkLst>
            <pc:docMk/>
            <pc:sldMk cId="2474408999" sldId="261"/>
            <ac:spMk id="8" creationId="{2E70A1EE-FAE7-628C-22DE-D680FB1A063A}"/>
          </ac:spMkLst>
        </pc:spChg>
      </pc:sldChg>
    </pc:docChg>
  </pc:docChgLst>
  <pc:docChgLst>
    <pc:chgData name="#NIYATHA SRINIVASAN#" userId="S::niya0004@e.ntu.edu.sg::586b570b-8d05-473c-a822-3ce6a6ea488a" providerId="AD" clId="Web-{A5A6B760-C74C-FFA9-FC86-A9B7EBAEBA19}"/>
    <pc:docChg chg="modSld">
      <pc:chgData name="#NIYATHA SRINIVASAN#" userId="S::niya0004@e.ntu.edu.sg::586b570b-8d05-473c-a822-3ce6a6ea488a" providerId="AD" clId="Web-{A5A6B760-C74C-FFA9-FC86-A9B7EBAEBA19}" dt="2022-04-24T07:09:27.638" v="68" actId="1076"/>
      <pc:docMkLst>
        <pc:docMk/>
      </pc:docMkLst>
      <pc:sldChg chg="addSp delSp modSp">
        <pc:chgData name="#NIYATHA SRINIVASAN#" userId="S::niya0004@e.ntu.edu.sg::586b570b-8d05-473c-a822-3ce6a6ea488a" providerId="AD" clId="Web-{A5A6B760-C74C-FFA9-FC86-A9B7EBAEBA19}" dt="2022-04-24T03:39:35.601" v="46" actId="1076"/>
        <pc:sldMkLst>
          <pc:docMk/>
          <pc:sldMk cId="1430017570" sldId="277"/>
        </pc:sldMkLst>
        <pc:spChg chg="add">
          <ac:chgData name="#NIYATHA SRINIVASAN#" userId="S::niya0004@e.ntu.edu.sg::586b570b-8d05-473c-a822-3ce6a6ea488a" providerId="AD" clId="Web-{A5A6B760-C74C-FFA9-FC86-A9B7EBAEBA19}" dt="2022-04-24T03:32:24.653" v="17"/>
          <ac:spMkLst>
            <pc:docMk/>
            <pc:sldMk cId="1430017570" sldId="277"/>
            <ac:spMk id="5" creationId="{BC0665FB-9641-1964-91D0-1754182E2181}"/>
          </ac:spMkLst>
        </pc:spChg>
        <pc:spChg chg="add">
          <ac:chgData name="#NIYATHA SRINIVASAN#" userId="S::niya0004@e.ntu.edu.sg::586b570b-8d05-473c-a822-3ce6a6ea488a" providerId="AD" clId="Web-{A5A6B760-C74C-FFA9-FC86-A9B7EBAEBA19}" dt="2022-04-24T03:32:24.653" v="17"/>
          <ac:spMkLst>
            <pc:docMk/>
            <pc:sldMk cId="1430017570" sldId="277"/>
            <ac:spMk id="6" creationId="{B348B631-1E40-1BDE-400E-B6249E05C15D}"/>
          </ac:spMkLst>
        </pc:spChg>
        <pc:spChg chg="add">
          <ac:chgData name="#NIYATHA SRINIVASAN#" userId="S::niya0004@e.ntu.edu.sg::586b570b-8d05-473c-a822-3ce6a6ea488a" providerId="AD" clId="Web-{A5A6B760-C74C-FFA9-FC86-A9B7EBAEBA19}" dt="2022-04-24T03:32:24.653" v="17"/>
          <ac:spMkLst>
            <pc:docMk/>
            <pc:sldMk cId="1430017570" sldId="277"/>
            <ac:spMk id="7" creationId="{74DF5423-846F-0CA8-35D1-A810E3DDEFA4}"/>
          </ac:spMkLst>
        </pc:spChg>
        <pc:spChg chg="add">
          <ac:chgData name="#NIYATHA SRINIVASAN#" userId="S::niya0004@e.ntu.edu.sg::586b570b-8d05-473c-a822-3ce6a6ea488a" providerId="AD" clId="Web-{A5A6B760-C74C-FFA9-FC86-A9B7EBAEBA19}" dt="2022-04-24T03:32:24.653" v="17"/>
          <ac:spMkLst>
            <pc:docMk/>
            <pc:sldMk cId="1430017570" sldId="277"/>
            <ac:spMk id="8" creationId="{654B28A7-046E-FDFE-A81A-A5F7E9F7C1CF}"/>
          </ac:spMkLst>
        </pc:spChg>
        <pc:spChg chg="add">
          <ac:chgData name="#NIYATHA SRINIVASAN#" userId="S::niya0004@e.ntu.edu.sg::586b570b-8d05-473c-a822-3ce6a6ea488a" providerId="AD" clId="Web-{A5A6B760-C74C-FFA9-FC86-A9B7EBAEBA19}" dt="2022-04-24T03:32:24.653" v="17"/>
          <ac:spMkLst>
            <pc:docMk/>
            <pc:sldMk cId="1430017570" sldId="277"/>
            <ac:spMk id="9" creationId="{93E43161-1A66-3256-4598-0197CC4A2AB4}"/>
          </ac:spMkLst>
        </pc:spChg>
        <pc:spChg chg="add">
          <ac:chgData name="#NIYATHA SRINIVASAN#" userId="S::niya0004@e.ntu.edu.sg::586b570b-8d05-473c-a822-3ce6a6ea488a" providerId="AD" clId="Web-{A5A6B760-C74C-FFA9-FC86-A9B7EBAEBA19}" dt="2022-04-24T03:32:24.653" v="17"/>
          <ac:spMkLst>
            <pc:docMk/>
            <pc:sldMk cId="1430017570" sldId="277"/>
            <ac:spMk id="10" creationId="{7C98AC55-74EE-4452-0F6A-89BCFA4B1E8E}"/>
          </ac:spMkLst>
        </pc:spChg>
        <pc:spChg chg="add">
          <ac:chgData name="#NIYATHA SRINIVASAN#" userId="S::niya0004@e.ntu.edu.sg::586b570b-8d05-473c-a822-3ce6a6ea488a" providerId="AD" clId="Web-{A5A6B760-C74C-FFA9-FC86-A9B7EBAEBA19}" dt="2022-04-24T03:32:24.653" v="17"/>
          <ac:spMkLst>
            <pc:docMk/>
            <pc:sldMk cId="1430017570" sldId="277"/>
            <ac:spMk id="11" creationId="{8B6CB9B5-0979-2DDA-7437-779B13D69103}"/>
          </ac:spMkLst>
        </pc:spChg>
        <pc:spChg chg="add">
          <ac:chgData name="#NIYATHA SRINIVASAN#" userId="S::niya0004@e.ntu.edu.sg::586b570b-8d05-473c-a822-3ce6a6ea488a" providerId="AD" clId="Web-{A5A6B760-C74C-FFA9-FC86-A9B7EBAEBA19}" dt="2022-04-24T03:32:24.653" v="17"/>
          <ac:spMkLst>
            <pc:docMk/>
            <pc:sldMk cId="1430017570" sldId="277"/>
            <ac:spMk id="12" creationId="{B741A07A-4168-D077-40AE-6CAEE4131B5E}"/>
          </ac:spMkLst>
        </pc:spChg>
        <pc:spChg chg="add">
          <ac:chgData name="#NIYATHA SRINIVASAN#" userId="S::niya0004@e.ntu.edu.sg::586b570b-8d05-473c-a822-3ce6a6ea488a" providerId="AD" clId="Web-{A5A6B760-C74C-FFA9-FC86-A9B7EBAEBA19}" dt="2022-04-24T03:32:24.653" v="17"/>
          <ac:spMkLst>
            <pc:docMk/>
            <pc:sldMk cId="1430017570" sldId="277"/>
            <ac:spMk id="13" creationId="{C74EE844-FDB5-7CFE-EF79-D8ACE6FCC9FA}"/>
          </ac:spMkLst>
        </pc:spChg>
        <pc:spChg chg="add">
          <ac:chgData name="#NIYATHA SRINIVASAN#" userId="S::niya0004@e.ntu.edu.sg::586b570b-8d05-473c-a822-3ce6a6ea488a" providerId="AD" clId="Web-{A5A6B760-C74C-FFA9-FC86-A9B7EBAEBA19}" dt="2022-04-24T03:32:24.653" v="17"/>
          <ac:spMkLst>
            <pc:docMk/>
            <pc:sldMk cId="1430017570" sldId="277"/>
            <ac:spMk id="14" creationId="{1FA54C19-39F2-32CD-6DF0-5D854C85CD20}"/>
          </ac:spMkLst>
        </pc:spChg>
        <pc:spChg chg="add">
          <ac:chgData name="#NIYATHA SRINIVASAN#" userId="S::niya0004@e.ntu.edu.sg::586b570b-8d05-473c-a822-3ce6a6ea488a" providerId="AD" clId="Web-{A5A6B760-C74C-FFA9-FC86-A9B7EBAEBA19}" dt="2022-04-24T03:32:24.653" v="17"/>
          <ac:spMkLst>
            <pc:docMk/>
            <pc:sldMk cId="1430017570" sldId="277"/>
            <ac:spMk id="15" creationId="{0DB6A9BE-0F10-D461-8E76-76BD2DBEF81E}"/>
          </ac:spMkLst>
        </pc:spChg>
        <pc:spChg chg="add">
          <ac:chgData name="#NIYATHA SRINIVASAN#" userId="S::niya0004@e.ntu.edu.sg::586b570b-8d05-473c-a822-3ce6a6ea488a" providerId="AD" clId="Web-{A5A6B760-C74C-FFA9-FC86-A9B7EBAEBA19}" dt="2022-04-24T03:32:24.653" v="17"/>
          <ac:spMkLst>
            <pc:docMk/>
            <pc:sldMk cId="1430017570" sldId="277"/>
            <ac:spMk id="16" creationId="{4B07B5A8-FC68-C449-13CE-0A99CCD9E500}"/>
          </ac:spMkLst>
        </pc:spChg>
        <pc:spChg chg="add">
          <ac:chgData name="#NIYATHA SRINIVASAN#" userId="S::niya0004@e.ntu.edu.sg::586b570b-8d05-473c-a822-3ce6a6ea488a" providerId="AD" clId="Web-{A5A6B760-C74C-FFA9-FC86-A9B7EBAEBA19}" dt="2022-04-24T03:32:24.653" v="17"/>
          <ac:spMkLst>
            <pc:docMk/>
            <pc:sldMk cId="1430017570" sldId="277"/>
            <ac:spMk id="17" creationId="{B582E5C1-F35D-8790-30E0-959A2ACDDE5D}"/>
          </ac:spMkLst>
        </pc:spChg>
        <pc:spChg chg="add">
          <ac:chgData name="#NIYATHA SRINIVASAN#" userId="S::niya0004@e.ntu.edu.sg::586b570b-8d05-473c-a822-3ce6a6ea488a" providerId="AD" clId="Web-{A5A6B760-C74C-FFA9-FC86-A9B7EBAEBA19}" dt="2022-04-24T03:32:24.653" v="17"/>
          <ac:spMkLst>
            <pc:docMk/>
            <pc:sldMk cId="1430017570" sldId="277"/>
            <ac:spMk id="18" creationId="{56CE7C97-A405-8F55-5491-75788FC323A9}"/>
          </ac:spMkLst>
        </pc:spChg>
        <pc:spChg chg="add">
          <ac:chgData name="#NIYATHA SRINIVASAN#" userId="S::niya0004@e.ntu.edu.sg::586b570b-8d05-473c-a822-3ce6a6ea488a" providerId="AD" clId="Web-{A5A6B760-C74C-FFA9-FC86-A9B7EBAEBA19}" dt="2022-04-24T03:32:24.653" v="17"/>
          <ac:spMkLst>
            <pc:docMk/>
            <pc:sldMk cId="1430017570" sldId="277"/>
            <ac:spMk id="19" creationId="{5E8F9104-00F7-0C31-6E11-973E9FFDACF8}"/>
          </ac:spMkLst>
        </pc:spChg>
        <pc:spChg chg="add">
          <ac:chgData name="#NIYATHA SRINIVASAN#" userId="S::niya0004@e.ntu.edu.sg::586b570b-8d05-473c-a822-3ce6a6ea488a" providerId="AD" clId="Web-{A5A6B760-C74C-FFA9-FC86-A9B7EBAEBA19}" dt="2022-04-24T03:32:24.653" v="17"/>
          <ac:spMkLst>
            <pc:docMk/>
            <pc:sldMk cId="1430017570" sldId="277"/>
            <ac:spMk id="20" creationId="{5666432F-0E41-4A42-321C-EAC85C1619B1}"/>
          </ac:spMkLst>
        </pc:spChg>
        <pc:spChg chg="add">
          <ac:chgData name="#NIYATHA SRINIVASAN#" userId="S::niya0004@e.ntu.edu.sg::586b570b-8d05-473c-a822-3ce6a6ea488a" providerId="AD" clId="Web-{A5A6B760-C74C-FFA9-FC86-A9B7EBAEBA19}" dt="2022-04-24T03:32:24.653" v="17"/>
          <ac:spMkLst>
            <pc:docMk/>
            <pc:sldMk cId="1430017570" sldId="277"/>
            <ac:spMk id="21" creationId="{BC19EF03-6E88-D16F-7422-304EDCD83044}"/>
          </ac:spMkLst>
        </pc:spChg>
        <pc:spChg chg="add">
          <ac:chgData name="#NIYATHA SRINIVASAN#" userId="S::niya0004@e.ntu.edu.sg::586b570b-8d05-473c-a822-3ce6a6ea488a" providerId="AD" clId="Web-{A5A6B760-C74C-FFA9-FC86-A9B7EBAEBA19}" dt="2022-04-24T03:33:31.639" v="21"/>
          <ac:spMkLst>
            <pc:docMk/>
            <pc:sldMk cId="1430017570" sldId="277"/>
            <ac:spMk id="23" creationId="{A5C0AA4B-7373-F205-1C15-E258D3BB9FEF}"/>
          </ac:spMkLst>
        </pc:spChg>
        <pc:spChg chg="add">
          <ac:chgData name="#NIYATHA SRINIVASAN#" userId="S::niya0004@e.ntu.edu.sg::586b570b-8d05-473c-a822-3ce6a6ea488a" providerId="AD" clId="Web-{A5A6B760-C74C-FFA9-FC86-A9B7EBAEBA19}" dt="2022-04-24T03:33:31.639" v="21"/>
          <ac:spMkLst>
            <pc:docMk/>
            <pc:sldMk cId="1430017570" sldId="277"/>
            <ac:spMk id="24" creationId="{CD105551-B599-06FD-4614-144E31630408}"/>
          </ac:spMkLst>
        </pc:spChg>
        <pc:spChg chg="add">
          <ac:chgData name="#NIYATHA SRINIVASAN#" userId="S::niya0004@e.ntu.edu.sg::586b570b-8d05-473c-a822-3ce6a6ea488a" providerId="AD" clId="Web-{A5A6B760-C74C-FFA9-FC86-A9B7EBAEBA19}" dt="2022-04-24T03:33:31.639" v="21"/>
          <ac:spMkLst>
            <pc:docMk/>
            <pc:sldMk cId="1430017570" sldId="277"/>
            <ac:spMk id="25" creationId="{B6D2D36C-45C8-F185-EBBA-EBD70C995757}"/>
          </ac:spMkLst>
        </pc:spChg>
        <pc:spChg chg="add">
          <ac:chgData name="#NIYATHA SRINIVASAN#" userId="S::niya0004@e.ntu.edu.sg::586b570b-8d05-473c-a822-3ce6a6ea488a" providerId="AD" clId="Web-{A5A6B760-C74C-FFA9-FC86-A9B7EBAEBA19}" dt="2022-04-24T03:33:31.639" v="21"/>
          <ac:spMkLst>
            <pc:docMk/>
            <pc:sldMk cId="1430017570" sldId="277"/>
            <ac:spMk id="26" creationId="{11785082-A306-930F-C136-20D95E67A748}"/>
          </ac:spMkLst>
        </pc:spChg>
        <pc:spChg chg="add">
          <ac:chgData name="#NIYATHA SRINIVASAN#" userId="S::niya0004@e.ntu.edu.sg::586b570b-8d05-473c-a822-3ce6a6ea488a" providerId="AD" clId="Web-{A5A6B760-C74C-FFA9-FC86-A9B7EBAEBA19}" dt="2022-04-24T03:33:31.639" v="21"/>
          <ac:spMkLst>
            <pc:docMk/>
            <pc:sldMk cId="1430017570" sldId="277"/>
            <ac:spMk id="27" creationId="{16E77E9C-3F40-8EF0-FA6D-837DF694779F}"/>
          </ac:spMkLst>
        </pc:spChg>
        <pc:spChg chg="add">
          <ac:chgData name="#NIYATHA SRINIVASAN#" userId="S::niya0004@e.ntu.edu.sg::586b570b-8d05-473c-a822-3ce6a6ea488a" providerId="AD" clId="Web-{A5A6B760-C74C-FFA9-FC86-A9B7EBAEBA19}" dt="2022-04-24T03:33:31.639" v="21"/>
          <ac:spMkLst>
            <pc:docMk/>
            <pc:sldMk cId="1430017570" sldId="277"/>
            <ac:spMk id="28" creationId="{58073805-0C2B-A6F3-F04C-8105F2D7EE7D}"/>
          </ac:spMkLst>
        </pc:spChg>
        <pc:spChg chg="add">
          <ac:chgData name="#NIYATHA SRINIVASAN#" userId="S::niya0004@e.ntu.edu.sg::586b570b-8d05-473c-a822-3ce6a6ea488a" providerId="AD" clId="Web-{A5A6B760-C74C-FFA9-FC86-A9B7EBAEBA19}" dt="2022-04-24T03:33:31.639" v="21"/>
          <ac:spMkLst>
            <pc:docMk/>
            <pc:sldMk cId="1430017570" sldId="277"/>
            <ac:spMk id="29" creationId="{25B2A2BD-70FF-F4E1-7D03-2177608205D8}"/>
          </ac:spMkLst>
        </pc:spChg>
        <pc:spChg chg="add">
          <ac:chgData name="#NIYATHA SRINIVASAN#" userId="S::niya0004@e.ntu.edu.sg::586b570b-8d05-473c-a822-3ce6a6ea488a" providerId="AD" clId="Web-{A5A6B760-C74C-FFA9-FC86-A9B7EBAEBA19}" dt="2022-04-24T03:33:31.639" v="21"/>
          <ac:spMkLst>
            <pc:docMk/>
            <pc:sldMk cId="1430017570" sldId="277"/>
            <ac:spMk id="30" creationId="{1D6F4372-3F0B-70B9-FF5E-59267A702826}"/>
          </ac:spMkLst>
        </pc:spChg>
        <pc:spChg chg="add">
          <ac:chgData name="#NIYATHA SRINIVASAN#" userId="S::niya0004@e.ntu.edu.sg::586b570b-8d05-473c-a822-3ce6a6ea488a" providerId="AD" clId="Web-{A5A6B760-C74C-FFA9-FC86-A9B7EBAEBA19}" dt="2022-04-24T03:33:31.639" v="21"/>
          <ac:spMkLst>
            <pc:docMk/>
            <pc:sldMk cId="1430017570" sldId="277"/>
            <ac:spMk id="31" creationId="{0EA9D12F-5624-69EA-0846-C3AB67025D6A}"/>
          </ac:spMkLst>
        </pc:spChg>
        <pc:spChg chg="add">
          <ac:chgData name="#NIYATHA SRINIVASAN#" userId="S::niya0004@e.ntu.edu.sg::586b570b-8d05-473c-a822-3ce6a6ea488a" providerId="AD" clId="Web-{A5A6B760-C74C-FFA9-FC86-A9B7EBAEBA19}" dt="2022-04-24T03:33:31.639" v="21"/>
          <ac:spMkLst>
            <pc:docMk/>
            <pc:sldMk cId="1430017570" sldId="277"/>
            <ac:spMk id="32" creationId="{CFAE24E0-4E2B-09BA-28E3-3B0A36119EAC}"/>
          </ac:spMkLst>
        </pc:spChg>
        <pc:spChg chg="add">
          <ac:chgData name="#NIYATHA SRINIVASAN#" userId="S::niya0004@e.ntu.edu.sg::586b570b-8d05-473c-a822-3ce6a6ea488a" providerId="AD" clId="Web-{A5A6B760-C74C-FFA9-FC86-A9B7EBAEBA19}" dt="2022-04-24T03:33:31.639" v="21"/>
          <ac:spMkLst>
            <pc:docMk/>
            <pc:sldMk cId="1430017570" sldId="277"/>
            <ac:spMk id="33" creationId="{AC5B4EE7-4EEB-12D4-F1EA-AFC35946809C}"/>
          </ac:spMkLst>
        </pc:spChg>
        <pc:spChg chg="add">
          <ac:chgData name="#NIYATHA SRINIVASAN#" userId="S::niya0004@e.ntu.edu.sg::586b570b-8d05-473c-a822-3ce6a6ea488a" providerId="AD" clId="Web-{A5A6B760-C74C-FFA9-FC86-A9B7EBAEBA19}" dt="2022-04-24T03:33:31.639" v="21"/>
          <ac:spMkLst>
            <pc:docMk/>
            <pc:sldMk cId="1430017570" sldId="277"/>
            <ac:spMk id="34" creationId="{87B464CA-40E5-DE82-BAE5-9D98512D0427}"/>
          </ac:spMkLst>
        </pc:spChg>
        <pc:spChg chg="add">
          <ac:chgData name="#NIYATHA SRINIVASAN#" userId="S::niya0004@e.ntu.edu.sg::586b570b-8d05-473c-a822-3ce6a6ea488a" providerId="AD" clId="Web-{A5A6B760-C74C-FFA9-FC86-A9B7EBAEBA19}" dt="2022-04-24T03:33:31.639" v="21"/>
          <ac:spMkLst>
            <pc:docMk/>
            <pc:sldMk cId="1430017570" sldId="277"/>
            <ac:spMk id="35" creationId="{1C27A79E-9A46-AE1E-E69A-D2C853807C24}"/>
          </ac:spMkLst>
        </pc:spChg>
        <pc:spChg chg="add">
          <ac:chgData name="#NIYATHA SRINIVASAN#" userId="S::niya0004@e.ntu.edu.sg::586b570b-8d05-473c-a822-3ce6a6ea488a" providerId="AD" clId="Web-{A5A6B760-C74C-FFA9-FC86-A9B7EBAEBA19}" dt="2022-04-24T03:33:31.639" v="21"/>
          <ac:spMkLst>
            <pc:docMk/>
            <pc:sldMk cId="1430017570" sldId="277"/>
            <ac:spMk id="36" creationId="{31DE0B34-A4A4-27CC-4BC1-6CE1714392BB}"/>
          </ac:spMkLst>
        </pc:spChg>
        <pc:spChg chg="mod">
          <ac:chgData name="#NIYATHA SRINIVASAN#" userId="S::niya0004@e.ntu.edu.sg::586b570b-8d05-473c-a822-3ce6a6ea488a" providerId="AD" clId="Web-{A5A6B760-C74C-FFA9-FC86-A9B7EBAEBA19}" dt="2022-04-24T03:31:44.636" v="16" actId="1076"/>
          <ac:spMkLst>
            <pc:docMk/>
            <pc:sldMk cId="1430017570" sldId="277"/>
            <ac:spMk id="325" creationId="{00000000-0000-0000-0000-000000000000}"/>
          </ac:spMkLst>
        </pc:spChg>
        <pc:spChg chg="mod">
          <ac:chgData name="#NIYATHA SRINIVASAN#" userId="S::niya0004@e.ntu.edu.sg::586b570b-8d05-473c-a822-3ce6a6ea488a" providerId="AD" clId="Web-{A5A6B760-C74C-FFA9-FC86-A9B7EBAEBA19}" dt="2022-04-24T03:31:22.167" v="14" actId="1076"/>
          <ac:spMkLst>
            <pc:docMk/>
            <pc:sldMk cId="1430017570" sldId="277"/>
            <ac:spMk id="326" creationId="{00000000-0000-0000-0000-000000000000}"/>
          </ac:spMkLst>
        </pc:spChg>
        <pc:grpChg chg="add mod">
          <ac:chgData name="#NIYATHA SRINIVASAN#" userId="S::niya0004@e.ntu.edu.sg::586b570b-8d05-473c-a822-3ce6a6ea488a" providerId="AD" clId="Web-{A5A6B760-C74C-FFA9-FC86-A9B7EBAEBA19}" dt="2022-04-24T03:33:02.888" v="20" actId="1076"/>
          <ac:grpSpMkLst>
            <pc:docMk/>
            <pc:sldMk cId="1430017570" sldId="277"/>
            <ac:grpSpMk id="4" creationId="{060EDBC3-8782-606D-1DF4-4BE17DBEB837}"/>
          </ac:grpSpMkLst>
        </pc:grpChg>
        <pc:grpChg chg="add mod">
          <ac:chgData name="#NIYATHA SRINIVASAN#" userId="S::niya0004@e.ntu.edu.sg::586b570b-8d05-473c-a822-3ce6a6ea488a" providerId="AD" clId="Web-{A5A6B760-C74C-FFA9-FC86-A9B7EBAEBA19}" dt="2022-04-24T03:33:41.279" v="23" actId="14100"/>
          <ac:grpSpMkLst>
            <pc:docMk/>
            <pc:sldMk cId="1430017570" sldId="277"/>
            <ac:grpSpMk id="22" creationId="{558B82A9-C2DB-942B-5EAD-00C31A005F12}"/>
          </ac:grpSpMkLst>
        </pc:grpChg>
        <pc:picChg chg="mod">
          <ac:chgData name="#NIYATHA SRINIVASAN#" userId="S::niya0004@e.ntu.edu.sg::586b570b-8d05-473c-a822-3ce6a6ea488a" providerId="AD" clId="Web-{A5A6B760-C74C-FFA9-FC86-A9B7EBAEBA19}" dt="2022-04-24T03:35:49.533" v="31" actId="14100"/>
          <ac:picMkLst>
            <pc:docMk/>
            <pc:sldMk cId="1430017570" sldId="277"/>
            <ac:picMk id="2" creationId="{EC20DCB2-A60E-F203-E165-A01DD9CD4A12}"/>
          </ac:picMkLst>
        </pc:picChg>
        <pc:picChg chg="add del mod">
          <ac:chgData name="#NIYATHA SRINIVASAN#" userId="S::niya0004@e.ntu.edu.sg::586b570b-8d05-473c-a822-3ce6a6ea488a" providerId="AD" clId="Web-{A5A6B760-C74C-FFA9-FC86-A9B7EBAEBA19}" dt="2022-04-24T03:38:36.583" v="41"/>
          <ac:picMkLst>
            <pc:docMk/>
            <pc:sldMk cId="1430017570" sldId="277"/>
            <ac:picMk id="3" creationId="{69D5BD99-7792-6D0D-1B5B-00A4F6BD8DA9}"/>
          </ac:picMkLst>
        </pc:picChg>
        <pc:picChg chg="add mod">
          <ac:chgData name="#NIYATHA SRINIVASAN#" userId="S::niya0004@e.ntu.edu.sg::586b570b-8d05-473c-a822-3ce6a6ea488a" providerId="AD" clId="Web-{A5A6B760-C74C-FFA9-FC86-A9B7EBAEBA19}" dt="2022-04-24T03:39:35.601" v="46" actId="1076"/>
          <ac:picMkLst>
            <pc:docMk/>
            <pc:sldMk cId="1430017570" sldId="277"/>
            <ac:picMk id="4" creationId="{1C96480A-89D6-3D60-F0D0-67B3D5FFE3FC}"/>
          </ac:picMkLst>
        </pc:picChg>
      </pc:sldChg>
      <pc:sldChg chg="modSp">
        <pc:chgData name="#NIYATHA SRINIVASAN#" userId="S::niya0004@e.ntu.edu.sg::586b570b-8d05-473c-a822-3ce6a6ea488a" providerId="AD" clId="Web-{A5A6B760-C74C-FFA9-FC86-A9B7EBAEBA19}" dt="2022-04-24T00:48:07.802" v="3" actId="20577"/>
        <pc:sldMkLst>
          <pc:docMk/>
          <pc:sldMk cId="1173161665" sldId="278"/>
        </pc:sldMkLst>
        <pc:spChg chg="mod">
          <ac:chgData name="#NIYATHA SRINIVASAN#" userId="S::niya0004@e.ntu.edu.sg::586b570b-8d05-473c-a822-3ce6a6ea488a" providerId="AD" clId="Web-{A5A6B760-C74C-FFA9-FC86-A9B7EBAEBA19}" dt="2022-04-24T00:48:07.802" v="3" actId="20577"/>
          <ac:spMkLst>
            <pc:docMk/>
            <pc:sldMk cId="1173161665" sldId="278"/>
            <ac:spMk id="460" creationId="{00000000-0000-0000-0000-000000000000}"/>
          </ac:spMkLst>
        </pc:spChg>
      </pc:sldChg>
      <pc:sldChg chg="modSp">
        <pc:chgData name="#NIYATHA SRINIVASAN#" userId="S::niya0004@e.ntu.edu.sg::586b570b-8d05-473c-a822-3ce6a6ea488a" providerId="AD" clId="Web-{A5A6B760-C74C-FFA9-FC86-A9B7EBAEBA19}" dt="2022-04-23T23:58:56.379" v="0" actId="1076"/>
        <pc:sldMkLst>
          <pc:docMk/>
          <pc:sldMk cId="3504473032" sldId="296"/>
        </pc:sldMkLst>
        <pc:picChg chg="mod">
          <ac:chgData name="#NIYATHA SRINIVASAN#" userId="S::niya0004@e.ntu.edu.sg::586b570b-8d05-473c-a822-3ce6a6ea488a" providerId="AD" clId="Web-{A5A6B760-C74C-FFA9-FC86-A9B7EBAEBA19}" dt="2022-04-23T23:58:56.379" v="0" actId="1076"/>
          <ac:picMkLst>
            <pc:docMk/>
            <pc:sldMk cId="3504473032" sldId="296"/>
            <ac:picMk id="3" creationId="{9F5C05D5-78E3-E236-87F1-7AB645D2B5CE}"/>
          </ac:picMkLst>
        </pc:picChg>
      </pc:sldChg>
      <pc:sldChg chg="addSp delSp modSp">
        <pc:chgData name="#NIYATHA SRINIVASAN#" userId="S::niya0004@e.ntu.edu.sg::586b570b-8d05-473c-a822-3ce6a6ea488a" providerId="AD" clId="Web-{A5A6B760-C74C-FFA9-FC86-A9B7EBAEBA19}" dt="2022-04-24T07:07:02.525" v="63" actId="1076"/>
        <pc:sldMkLst>
          <pc:docMk/>
          <pc:sldMk cId="1992470008" sldId="309"/>
        </pc:sldMkLst>
        <pc:spChg chg="add mod">
          <ac:chgData name="#NIYATHA SRINIVASAN#" userId="S::niya0004@e.ntu.edu.sg::586b570b-8d05-473c-a822-3ce6a6ea488a" providerId="AD" clId="Web-{A5A6B760-C74C-FFA9-FC86-A9B7EBAEBA19}" dt="2022-04-24T07:06:42.306" v="61" actId="1076"/>
          <ac:spMkLst>
            <pc:docMk/>
            <pc:sldMk cId="1992470008" sldId="309"/>
            <ac:spMk id="6" creationId="{4F7FB9DC-F9C2-0BCB-9DCD-E082B2FC0E35}"/>
          </ac:spMkLst>
        </pc:spChg>
        <pc:spChg chg="add mod">
          <ac:chgData name="#NIYATHA SRINIVASAN#" userId="S::niya0004@e.ntu.edu.sg::586b570b-8d05-473c-a822-3ce6a6ea488a" providerId="AD" clId="Web-{A5A6B760-C74C-FFA9-FC86-A9B7EBAEBA19}" dt="2022-04-24T07:07:02.525" v="63" actId="1076"/>
          <ac:spMkLst>
            <pc:docMk/>
            <pc:sldMk cId="1992470008" sldId="309"/>
            <ac:spMk id="7" creationId="{1DEA98EA-278F-9919-91CA-E94E6C443600}"/>
          </ac:spMkLst>
        </pc:spChg>
        <pc:spChg chg="del">
          <ac:chgData name="#NIYATHA SRINIVASAN#" userId="S::niya0004@e.ntu.edu.sg::586b570b-8d05-473c-a822-3ce6a6ea488a" providerId="AD" clId="Web-{A5A6B760-C74C-FFA9-FC86-A9B7EBAEBA19}" dt="2022-04-24T07:04:55.069" v="50"/>
          <ac:spMkLst>
            <pc:docMk/>
            <pc:sldMk cId="1992470008" sldId="309"/>
            <ac:spMk id="11" creationId="{51C5A957-C2A3-0DBF-7A33-E70AF4C90C95}"/>
          </ac:spMkLst>
        </pc:spChg>
        <pc:spChg chg="del">
          <ac:chgData name="#NIYATHA SRINIVASAN#" userId="S::niya0004@e.ntu.edu.sg::586b570b-8d05-473c-a822-3ce6a6ea488a" providerId="AD" clId="Web-{A5A6B760-C74C-FFA9-FC86-A9B7EBAEBA19}" dt="2022-04-24T07:04:59.163" v="52"/>
          <ac:spMkLst>
            <pc:docMk/>
            <pc:sldMk cId="1992470008" sldId="309"/>
            <ac:spMk id="12" creationId="{75C0A925-BEE5-363D-DE74-042796C0A550}"/>
          </ac:spMkLst>
        </pc:spChg>
        <pc:spChg chg="del">
          <ac:chgData name="#NIYATHA SRINIVASAN#" userId="S::niya0004@e.ntu.edu.sg::586b570b-8d05-473c-a822-3ce6a6ea488a" providerId="AD" clId="Web-{A5A6B760-C74C-FFA9-FC86-A9B7EBAEBA19}" dt="2022-04-24T07:04:49.788" v="47"/>
          <ac:spMkLst>
            <pc:docMk/>
            <pc:sldMk cId="1992470008" sldId="309"/>
            <ac:spMk id="13" creationId="{76DA0B87-1A76-EF5C-3A20-6EC480AE56BA}"/>
          </ac:spMkLst>
        </pc:spChg>
        <pc:picChg chg="del">
          <ac:chgData name="#NIYATHA SRINIVASAN#" userId="S::niya0004@e.ntu.edu.sg::586b570b-8d05-473c-a822-3ce6a6ea488a" providerId="AD" clId="Web-{A5A6B760-C74C-FFA9-FC86-A9B7EBAEBA19}" dt="2022-04-24T07:04:56.757" v="51"/>
          <ac:picMkLst>
            <pc:docMk/>
            <pc:sldMk cId="1992470008" sldId="309"/>
            <ac:picMk id="2" creationId="{2FDCE504-63E6-AE2C-7D30-356352A4FADD}"/>
          </ac:picMkLst>
        </pc:picChg>
        <pc:picChg chg="add mod">
          <ac:chgData name="#NIYATHA SRINIVASAN#" userId="S::niya0004@e.ntu.edu.sg::586b570b-8d05-473c-a822-3ce6a6ea488a" providerId="AD" clId="Web-{A5A6B760-C74C-FFA9-FC86-A9B7EBAEBA19}" dt="2022-04-24T07:06:19.962" v="59" actId="1076"/>
          <ac:picMkLst>
            <pc:docMk/>
            <pc:sldMk cId="1992470008" sldId="309"/>
            <ac:picMk id="3" creationId="{AD0F9A59-9C29-9DDA-CD6E-C44687D7B32E}"/>
          </ac:picMkLst>
        </pc:picChg>
        <pc:picChg chg="del">
          <ac:chgData name="#NIYATHA SRINIVASAN#" userId="S::niya0004@e.ntu.edu.sg::586b570b-8d05-473c-a822-3ce6a6ea488a" providerId="AD" clId="Web-{A5A6B760-C74C-FFA9-FC86-A9B7EBAEBA19}" dt="2022-04-24T07:04:51.179" v="48"/>
          <ac:picMkLst>
            <pc:docMk/>
            <pc:sldMk cId="1992470008" sldId="309"/>
            <ac:picMk id="8" creationId="{D523BC1F-F5F3-EF7C-3983-FBD51D9A1DF8}"/>
          </ac:picMkLst>
        </pc:picChg>
        <pc:picChg chg="del">
          <ac:chgData name="#NIYATHA SRINIVASAN#" userId="S::niya0004@e.ntu.edu.sg::586b570b-8d05-473c-a822-3ce6a6ea488a" providerId="AD" clId="Web-{A5A6B760-C74C-FFA9-FC86-A9B7EBAEBA19}" dt="2022-04-24T07:04:52.742" v="49"/>
          <ac:picMkLst>
            <pc:docMk/>
            <pc:sldMk cId="1992470008" sldId="309"/>
            <ac:picMk id="10" creationId="{C8B0F8D8-EE1B-E9BC-2CFF-389777895320}"/>
          </ac:picMkLst>
        </pc:picChg>
      </pc:sldChg>
      <pc:sldChg chg="modSp">
        <pc:chgData name="#NIYATHA SRINIVASAN#" userId="S::niya0004@e.ntu.edu.sg::586b570b-8d05-473c-a822-3ce6a6ea488a" providerId="AD" clId="Web-{A5A6B760-C74C-FFA9-FC86-A9B7EBAEBA19}" dt="2022-04-24T07:08:52.778" v="65" actId="20577"/>
        <pc:sldMkLst>
          <pc:docMk/>
          <pc:sldMk cId="1798145023" sldId="311"/>
        </pc:sldMkLst>
        <pc:spChg chg="mod">
          <ac:chgData name="#NIYATHA SRINIVASAN#" userId="S::niya0004@e.ntu.edu.sg::586b570b-8d05-473c-a822-3ce6a6ea488a" providerId="AD" clId="Web-{A5A6B760-C74C-FFA9-FC86-A9B7EBAEBA19}" dt="2022-04-24T07:08:52.778" v="65" actId="20577"/>
          <ac:spMkLst>
            <pc:docMk/>
            <pc:sldMk cId="1798145023" sldId="311"/>
            <ac:spMk id="1170" creationId="{00000000-0000-0000-0000-000000000000}"/>
          </ac:spMkLst>
        </pc:spChg>
      </pc:sldChg>
      <pc:sldChg chg="addSp modSp">
        <pc:chgData name="#NIYATHA SRINIVASAN#" userId="S::niya0004@e.ntu.edu.sg::586b570b-8d05-473c-a822-3ce6a6ea488a" providerId="AD" clId="Web-{A5A6B760-C74C-FFA9-FC86-A9B7EBAEBA19}" dt="2022-04-24T01:41:21.547" v="13" actId="1076"/>
        <pc:sldMkLst>
          <pc:docMk/>
          <pc:sldMk cId="2924696991" sldId="313"/>
        </pc:sldMkLst>
        <pc:picChg chg="add mod">
          <ac:chgData name="#NIYATHA SRINIVASAN#" userId="S::niya0004@e.ntu.edu.sg::586b570b-8d05-473c-a822-3ce6a6ea488a" providerId="AD" clId="Web-{A5A6B760-C74C-FFA9-FC86-A9B7EBAEBA19}" dt="2022-04-24T01:41:21.547" v="13" actId="1076"/>
          <ac:picMkLst>
            <pc:docMk/>
            <pc:sldMk cId="2924696991" sldId="313"/>
            <ac:picMk id="3" creationId="{8BEFDA69-6C0E-167B-78D7-15D19974D07B}"/>
          </ac:picMkLst>
        </pc:picChg>
      </pc:sldChg>
      <pc:sldChg chg="modSp">
        <pc:chgData name="#NIYATHA SRINIVASAN#" userId="S::niya0004@e.ntu.edu.sg::586b570b-8d05-473c-a822-3ce6a6ea488a" providerId="AD" clId="Web-{A5A6B760-C74C-FFA9-FC86-A9B7EBAEBA19}" dt="2022-04-24T07:09:27.638" v="68" actId="1076"/>
        <pc:sldMkLst>
          <pc:docMk/>
          <pc:sldMk cId="91083727" sldId="315"/>
        </pc:sldMkLst>
        <pc:spChg chg="mod">
          <ac:chgData name="#NIYATHA SRINIVASAN#" userId="S::niya0004@e.ntu.edu.sg::586b570b-8d05-473c-a822-3ce6a6ea488a" providerId="AD" clId="Web-{A5A6B760-C74C-FFA9-FC86-A9B7EBAEBA19}" dt="2022-04-24T07:09:27.638" v="68" actId="1076"/>
          <ac:spMkLst>
            <pc:docMk/>
            <pc:sldMk cId="91083727" sldId="315"/>
            <ac:spMk id="12" creationId="{1FD56723-1274-F64B-F3B9-575C35062375}"/>
          </ac:spMkLst>
        </pc:spChg>
        <pc:picChg chg="mod">
          <ac:chgData name="#NIYATHA SRINIVASAN#" userId="S::niya0004@e.ntu.edu.sg::586b570b-8d05-473c-a822-3ce6a6ea488a" providerId="AD" clId="Web-{A5A6B760-C74C-FFA9-FC86-A9B7EBAEBA19}" dt="2022-04-24T07:09:22.950" v="67" actId="1076"/>
          <ac:picMkLst>
            <pc:docMk/>
            <pc:sldMk cId="91083727" sldId="315"/>
            <ac:picMk id="6" creationId="{B1C46552-951A-E5DF-7093-C8E21957DDF5}"/>
          </ac:picMkLst>
        </pc:picChg>
      </pc:sldChg>
    </pc:docChg>
  </pc:docChgLst>
  <pc:docChgLst>
    <pc:chgData name="#NICHOLAS WEE CHUN WE#" userId="S::nich0076@e.ntu.edu.sg::b7436200-f364-4a80-b2dd-6feb750394ef" providerId="AD" clId="Web-{8759B1BF-0937-45C7-82A9-8A31BDD0F12F}"/>
    <pc:docChg chg="modSld sldOrd">
      <pc:chgData name="#NICHOLAS WEE CHUN WE#" userId="S::nich0076@e.ntu.edu.sg::b7436200-f364-4a80-b2dd-6feb750394ef" providerId="AD" clId="Web-{8759B1BF-0937-45C7-82A9-8A31BDD0F12F}" dt="2022-04-04T09:34:02.675" v="395"/>
      <pc:docMkLst>
        <pc:docMk/>
      </pc:docMkLst>
      <pc:sldChg chg="modSp">
        <pc:chgData name="#NICHOLAS WEE CHUN WE#" userId="S::nich0076@e.ntu.edu.sg::b7436200-f364-4a80-b2dd-6feb750394ef" providerId="AD" clId="Web-{8759B1BF-0937-45C7-82A9-8A31BDD0F12F}" dt="2022-04-04T09:06:55.970" v="39" actId="20577"/>
        <pc:sldMkLst>
          <pc:docMk/>
          <pc:sldMk cId="2474676295" sldId="258"/>
        </pc:sldMkLst>
        <pc:spChg chg="mod">
          <ac:chgData name="#NICHOLAS WEE CHUN WE#" userId="S::nich0076@e.ntu.edu.sg::b7436200-f364-4a80-b2dd-6feb750394ef" providerId="AD" clId="Web-{8759B1BF-0937-45C7-82A9-8A31BDD0F12F}" dt="2022-04-04T09:06:55.970" v="39" actId="20577"/>
          <ac:spMkLst>
            <pc:docMk/>
            <pc:sldMk cId="2474676295" sldId="258"/>
            <ac:spMk id="47" creationId="{08B5D2AF-4209-1FC0-C878-2FFD3D36F577}"/>
          </ac:spMkLst>
        </pc:spChg>
      </pc:sldChg>
      <pc:sldChg chg="modSp">
        <pc:chgData name="#NICHOLAS WEE CHUN WE#" userId="S::nich0076@e.ntu.edu.sg::b7436200-f364-4a80-b2dd-6feb750394ef" providerId="AD" clId="Web-{8759B1BF-0937-45C7-82A9-8A31BDD0F12F}" dt="2022-04-04T09:12:35.368" v="113" actId="20577"/>
        <pc:sldMkLst>
          <pc:docMk/>
          <pc:sldMk cId="1292085047" sldId="259"/>
        </pc:sldMkLst>
        <pc:spChg chg="mod">
          <ac:chgData name="#NICHOLAS WEE CHUN WE#" userId="S::nich0076@e.ntu.edu.sg::b7436200-f364-4a80-b2dd-6feb750394ef" providerId="AD" clId="Web-{8759B1BF-0937-45C7-82A9-8A31BDD0F12F}" dt="2022-04-04T09:09:22.536" v="55" actId="14100"/>
          <ac:spMkLst>
            <pc:docMk/>
            <pc:sldMk cId="1292085047" sldId="259"/>
            <ac:spMk id="34" creationId="{28C0AE79-4A01-C8AF-BCD8-54EB46EEE9AC}"/>
          </ac:spMkLst>
        </pc:spChg>
        <pc:spChg chg="mod">
          <ac:chgData name="#NICHOLAS WEE CHUN WE#" userId="S::nich0076@e.ntu.edu.sg::b7436200-f364-4a80-b2dd-6feb750394ef" providerId="AD" clId="Web-{8759B1BF-0937-45C7-82A9-8A31BDD0F12F}" dt="2022-04-04T09:12:35.368" v="113" actId="20577"/>
          <ac:spMkLst>
            <pc:docMk/>
            <pc:sldMk cId="1292085047" sldId="259"/>
            <ac:spMk id="36" creationId="{97DB33AF-363F-94E3-0458-3376C0B10938}"/>
          </ac:spMkLst>
        </pc:spChg>
      </pc:sldChg>
      <pc:sldChg chg="modSp">
        <pc:chgData name="#NICHOLAS WEE CHUN WE#" userId="S::nich0076@e.ntu.edu.sg::b7436200-f364-4a80-b2dd-6feb750394ef" providerId="AD" clId="Web-{8759B1BF-0937-45C7-82A9-8A31BDD0F12F}" dt="2022-04-04T09:24:22.554" v="329" actId="1076"/>
        <pc:sldMkLst>
          <pc:docMk/>
          <pc:sldMk cId="158805322" sldId="260"/>
        </pc:sldMkLst>
        <pc:picChg chg="mod">
          <ac:chgData name="#NICHOLAS WEE CHUN WE#" userId="S::nich0076@e.ntu.edu.sg::b7436200-f364-4a80-b2dd-6feb750394ef" providerId="AD" clId="Web-{8759B1BF-0937-45C7-82A9-8A31BDD0F12F}" dt="2022-04-04T09:24:22.554" v="329" actId="1076"/>
          <ac:picMkLst>
            <pc:docMk/>
            <pc:sldMk cId="158805322" sldId="260"/>
            <ac:picMk id="5" creationId="{791BBAFB-8F7A-599E-A51D-9CBD3F07EFAD}"/>
          </ac:picMkLst>
        </pc:picChg>
      </pc:sldChg>
      <pc:sldChg chg="modSp">
        <pc:chgData name="#NICHOLAS WEE CHUN WE#" userId="S::nich0076@e.ntu.edu.sg::b7436200-f364-4a80-b2dd-6feb750394ef" providerId="AD" clId="Web-{8759B1BF-0937-45C7-82A9-8A31BDD0F12F}" dt="2022-04-04T09:32:19.235" v="394" actId="20577"/>
        <pc:sldMkLst>
          <pc:docMk/>
          <pc:sldMk cId="2474408999" sldId="261"/>
        </pc:sldMkLst>
        <pc:spChg chg="mod">
          <ac:chgData name="#NICHOLAS WEE CHUN WE#" userId="S::nich0076@e.ntu.edu.sg::b7436200-f364-4a80-b2dd-6feb750394ef" providerId="AD" clId="Web-{8759B1BF-0937-45C7-82A9-8A31BDD0F12F}" dt="2022-04-04T09:32:19.235" v="394" actId="20577"/>
          <ac:spMkLst>
            <pc:docMk/>
            <pc:sldMk cId="2474408999" sldId="261"/>
            <ac:spMk id="5" creationId="{B60B5F6E-01AD-E429-523A-CE446191190D}"/>
          </ac:spMkLst>
        </pc:spChg>
        <pc:spChg chg="mod">
          <ac:chgData name="#NICHOLAS WEE CHUN WE#" userId="S::nich0076@e.ntu.edu.sg::b7436200-f364-4a80-b2dd-6feb750394ef" providerId="AD" clId="Web-{8759B1BF-0937-45C7-82A9-8A31BDD0F12F}" dt="2022-04-04T09:32:07.969" v="384" actId="20577"/>
          <ac:spMkLst>
            <pc:docMk/>
            <pc:sldMk cId="2474408999" sldId="261"/>
            <ac:spMk id="8" creationId="{2E70A1EE-FAE7-628C-22DE-D680FB1A063A}"/>
          </ac:spMkLst>
        </pc:spChg>
      </pc:sldChg>
      <pc:sldChg chg="modSp">
        <pc:chgData name="#NICHOLAS WEE CHUN WE#" userId="S::nich0076@e.ntu.edu.sg::b7436200-f364-4a80-b2dd-6feb750394ef" providerId="AD" clId="Web-{8759B1BF-0937-45C7-82A9-8A31BDD0F12F}" dt="2022-04-04T09:14:14.791" v="117" actId="20577"/>
        <pc:sldMkLst>
          <pc:docMk/>
          <pc:sldMk cId="730447183" sldId="262"/>
        </pc:sldMkLst>
        <pc:spChg chg="mod">
          <ac:chgData name="#NICHOLAS WEE CHUN WE#" userId="S::nich0076@e.ntu.edu.sg::b7436200-f364-4a80-b2dd-6feb750394ef" providerId="AD" clId="Web-{8759B1BF-0937-45C7-82A9-8A31BDD0F12F}" dt="2022-04-04T09:14:14.791" v="117" actId="20577"/>
          <ac:spMkLst>
            <pc:docMk/>
            <pc:sldMk cId="730447183" sldId="262"/>
            <ac:spMk id="3" creationId="{6DAD5F6A-0E8B-5258-1EE5-7CBEE9F8316D}"/>
          </ac:spMkLst>
        </pc:spChg>
      </pc:sldChg>
      <pc:sldChg chg="addSp delSp modSp ord">
        <pc:chgData name="#NICHOLAS WEE CHUN WE#" userId="S::nich0076@e.ntu.edu.sg::b7436200-f364-4a80-b2dd-6feb750394ef" providerId="AD" clId="Web-{8759B1BF-0937-45C7-82A9-8A31BDD0F12F}" dt="2022-04-04T09:28:36.637" v="330"/>
        <pc:sldMkLst>
          <pc:docMk/>
          <pc:sldMk cId="2617378161" sldId="263"/>
        </pc:sldMkLst>
        <pc:spChg chg="add del mod">
          <ac:chgData name="#NICHOLAS WEE CHUN WE#" userId="S::nich0076@e.ntu.edu.sg::b7436200-f364-4a80-b2dd-6feb750394ef" providerId="AD" clId="Web-{8759B1BF-0937-45C7-82A9-8A31BDD0F12F}" dt="2022-04-04T07:41:26.692" v="8"/>
          <ac:spMkLst>
            <pc:docMk/>
            <pc:sldMk cId="2617378161" sldId="263"/>
            <ac:spMk id="3" creationId="{96497B8B-FB69-C934-5F50-B3BB8D98D74E}"/>
          </ac:spMkLst>
        </pc:spChg>
      </pc:sldChg>
      <pc:sldChg chg="addSp delSp modSp">
        <pc:chgData name="#NICHOLAS WEE CHUN WE#" userId="S::nich0076@e.ntu.edu.sg::b7436200-f364-4a80-b2dd-6feb750394ef" providerId="AD" clId="Web-{8759B1BF-0937-45C7-82A9-8A31BDD0F12F}" dt="2022-04-04T09:34:02.675" v="395"/>
        <pc:sldMkLst>
          <pc:docMk/>
          <pc:sldMk cId="1323316633" sldId="264"/>
        </pc:sldMkLst>
        <pc:spChg chg="mod">
          <ac:chgData name="#NICHOLAS WEE CHUN WE#" userId="S::nich0076@e.ntu.edu.sg::b7436200-f364-4a80-b2dd-6feb750394ef" providerId="AD" clId="Web-{8759B1BF-0937-45C7-82A9-8A31BDD0F12F}" dt="2022-04-04T07:45:07.838" v="16" actId="20577"/>
          <ac:spMkLst>
            <pc:docMk/>
            <pc:sldMk cId="1323316633" sldId="264"/>
            <ac:spMk id="2" creationId="{B541BCDB-D369-89E2-2797-F8435362531D}"/>
          </ac:spMkLst>
        </pc:spChg>
        <pc:spChg chg="add mod">
          <ac:chgData name="#NICHOLAS WEE CHUN WE#" userId="S::nich0076@e.ntu.edu.sg::b7436200-f364-4a80-b2dd-6feb750394ef" providerId="AD" clId="Web-{8759B1BF-0937-45C7-82A9-8A31BDD0F12F}" dt="2022-04-04T07:41:36.989" v="11" actId="20577"/>
          <ac:spMkLst>
            <pc:docMk/>
            <pc:sldMk cId="1323316633" sldId="264"/>
            <ac:spMk id="3" creationId="{AAEA8C94-3957-F470-A8A4-17E52C3D9787}"/>
          </ac:spMkLst>
        </pc:spChg>
        <pc:spChg chg="add del">
          <ac:chgData name="#NICHOLAS WEE CHUN WE#" userId="S::nich0076@e.ntu.edu.sg::b7436200-f364-4a80-b2dd-6feb750394ef" providerId="AD" clId="Web-{8759B1BF-0937-45C7-82A9-8A31BDD0F12F}" dt="2022-04-04T09:34:02.675" v="395"/>
          <ac:spMkLst>
            <pc:docMk/>
            <pc:sldMk cId="1323316633" sldId="264"/>
            <ac:spMk id="4" creationId="{D5B8649C-55E4-81C6-7CBC-3F8B0E40929F}"/>
          </ac:spMkLst>
        </pc:spChg>
      </pc:sldChg>
      <pc:sldChg chg="modSp">
        <pc:chgData name="#NICHOLAS WEE CHUN WE#" userId="S::nich0076@e.ntu.edu.sg::b7436200-f364-4a80-b2dd-6feb750394ef" providerId="AD" clId="Web-{8759B1BF-0937-45C7-82A9-8A31BDD0F12F}" dt="2022-04-04T09:06:31.204" v="35" actId="20577"/>
        <pc:sldMkLst>
          <pc:docMk/>
          <pc:sldMk cId="4160170897" sldId="267"/>
        </pc:sldMkLst>
        <pc:spChg chg="mod">
          <ac:chgData name="#NICHOLAS WEE CHUN WE#" userId="S::nich0076@e.ntu.edu.sg::b7436200-f364-4a80-b2dd-6feb750394ef" providerId="AD" clId="Web-{8759B1BF-0937-45C7-82A9-8A31BDD0F12F}" dt="2022-04-04T09:06:31.204" v="35" actId="20577"/>
          <ac:spMkLst>
            <pc:docMk/>
            <pc:sldMk cId="4160170897" sldId="267"/>
            <ac:spMk id="8" creationId="{998FD009-49B4-411C-A14C-F6B87C92184E}"/>
          </ac:spMkLst>
        </pc:spChg>
      </pc:sldChg>
      <pc:sldChg chg="addSp delSp modSp">
        <pc:chgData name="#NICHOLAS WEE CHUN WE#" userId="S::nich0076@e.ntu.edu.sg::b7436200-f364-4a80-b2dd-6feb750394ef" providerId="AD" clId="Web-{8759B1BF-0937-45C7-82A9-8A31BDD0F12F}" dt="2022-04-04T09:23:49.631" v="327" actId="20577"/>
        <pc:sldMkLst>
          <pc:docMk/>
          <pc:sldMk cId="2182806365" sldId="269"/>
        </pc:sldMkLst>
        <pc:spChg chg="mod">
          <ac:chgData name="#NICHOLAS WEE CHUN WE#" userId="S::nich0076@e.ntu.edu.sg::b7436200-f364-4a80-b2dd-6feb750394ef" providerId="AD" clId="Web-{8759B1BF-0937-45C7-82A9-8A31BDD0F12F}" dt="2022-04-04T09:14:49.730" v="129" actId="20577"/>
          <ac:spMkLst>
            <pc:docMk/>
            <pc:sldMk cId="2182806365" sldId="269"/>
            <ac:spMk id="2" creationId="{92ED9F60-543B-AE57-D9F4-FE68A1F8243A}"/>
          </ac:spMkLst>
        </pc:spChg>
        <pc:spChg chg="add mod">
          <ac:chgData name="#NICHOLAS WEE CHUN WE#" userId="S::nich0076@e.ntu.edu.sg::b7436200-f364-4a80-b2dd-6feb750394ef" providerId="AD" clId="Web-{8759B1BF-0937-45C7-82A9-8A31BDD0F12F}" dt="2022-04-04T09:23:49.631" v="327" actId="20577"/>
          <ac:spMkLst>
            <pc:docMk/>
            <pc:sldMk cId="2182806365" sldId="269"/>
            <ac:spMk id="3" creationId="{D56BC2BF-8EDA-B69B-FC97-E1ECD6601740}"/>
          </ac:spMkLst>
        </pc:spChg>
        <pc:spChg chg="add del">
          <ac:chgData name="#NICHOLAS WEE CHUN WE#" userId="S::nich0076@e.ntu.edu.sg::b7436200-f364-4a80-b2dd-6feb750394ef" providerId="AD" clId="Web-{8759B1BF-0937-45C7-82A9-8A31BDD0F12F}" dt="2022-04-04T09:17:03.842" v="132"/>
          <ac:spMkLst>
            <pc:docMk/>
            <pc:sldMk cId="2182806365" sldId="269"/>
            <ac:spMk id="4" creationId="{8BCF8ECC-FADC-0F1D-0C38-A5DAA164D854}"/>
          </ac:spMkLst>
        </pc:spChg>
      </pc:sldChg>
    </pc:docChg>
  </pc:docChgLst>
  <pc:docChgLst>
    <pc:chgData name="#NIYATHA SRINIVASAN#" userId="S::niya0004@e.ntu.edu.sg::586b570b-8d05-473c-a822-3ce6a6ea488a" providerId="AD" clId="Web-{3DE4F7C2-0315-A40F-7EE7-31162261F13E}"/>
    <pc:docChg chg="addSld modSld sldOrd addMainMaster">
      <pc:chgData name="#NIYATHA SRINIVASAN#" userId="S::niya0004@e.ntu.edu.sg::586b570b-8d05-473c-a822-3ce6a6ea488a" providerId="AD" clId="Web-{3DE4F7C2-0315-A40F-7EE7-31162261F13E}" dt="2022-04-22T09:03:30.385" v="845"/>
      <pc:docMkLst>
        <pc:docMk/>
      </pc:docMkLst>
      <pc:sldChg chg="addSp modSp modNotes">
        <pc:chgData name="#NIYATHA SRINIVASAN#" userId="S::niya0004@e.ntu.edu.sg::586b570b-8d05-473c-a822-3ce6a6ea488a" providerId="AD" clId="Web-{3DE4F7C2-0315-A40F-7EE7-31162261F13E}" dt="2022-04-22T08:39:50.500" v="681" actId="20577"/>
        <pc:sldMkLst>
          <pc:docMk/>
          <pc:sldMk cId="2474676295" sldId="258"/>
        </pc:sldMkLst>
        <pc:spChg chg="add mod">
          <ac:chgData name="#NIYATHA SRINIVASAN#" userId="S::niya0004@e.ntu.edu.sg::586b570b-8d05-473c-a822-3ce6a6ea488a" providerId="AD" clId="Web-{3DE4F7C2-0315-A40F-7EE7-31162261F13E}" dt="2022-04-22T08:38:56.902" v="668" actId="1076"/>
          <ac:spMkLst>
            <pc:docMk/>
            <pc:sldMk cId="2474676295" sldId="258"/>
            <ac:spMk id="2" creationId="{819E0356-CC12-2F8A-344E-690938772F5B}"/>
          </ac:spMkLst>
        </pc:spChg>
        <pc:spChg chg="add mod">
          <ac:chgData name="#NIYATHA SRINIVASAN#" userId="S::niya0004@e.ntu.edu.sg::586b570b-8d05-473c-a822-3ce6a6ea488a" providerId="AD" clId="Web-{3DE4F7C2-0315-A40F-7EE7-31162261F13E}" dt="2022-04-22T08:39:50.500" v="681" actId="20577"/>
          <ac:spMkLst>
            <pc:docMk/>
            <pc:sldMk cId="2474676295" sldId="258"/>
            <ac:spMk id="45" creationId="{D101491B-7CA6-057C-129F-86C7CBD14819}"/>
          </ac:spMkLst>
        </pc:spChg>
        <pc:spChg chg="mod">
          <ac:chgData name="#NIYATHA SRINIVASAN#" userId="S::niya0004@e.ntu.edu.sg::586b570b-8d05-473c-a822-3ce6a6ea488a" providerId="AD" clId="Web-{3DE4F7C2-0315-A40F-7EE7-31162261F13E}" dt="2022-04-22T08:17:44.838" v="546" actId="1076"/>
          <ac:spMkLst>
            <pc:docMk/>
            <pc:sldMk cId="2474676295" sldId="258"/>
            <ac:spMk id="47" creationId="{08B5D2AF-4209-1FC0-C878-2FFD3D36F577}"/>
          </ac:spMkLst>
        </pc:spChg>
      </pc:sldChg>
      <pc:sldChg chg="modSp ord">
        <pc:chgData name="#NIYATHA SRINIVASAN#" userId="S::niya0004@e.ntu.edu.sg::586b570b-8d05-473c-a822-3ce6a6ea488a" providerId="AD" clId="Web-{3DE4F7C2-0315-A40F-7EE7-31162261F13E}" dt="2022-04-22T08:40:07.594" v="683" actId="1076"/>
        <pc:sldMkLst>
          <pc:docMk/>
          <pc:sldMk cId="158805322" sldId="260"/>
        </pc:sldMkLst>
        <pc:picChg chg="mod">
          <ac:chgData name="#NIYATHA SRINIVASAN#" userId="S::niya0004@e.ntu.edu.sg::586b570b-8d05-473c-a822-3ce6a6ea488a" providerId="AD" clId="Web-{3DE4F7C2-0315-A40F-7EE7-31162261F13E}" dt="2022-04-22T08:40:03.500" v="682" actId="1076"/>
          <ac:picMkLst>
            <pc:docMk/>
            <pc:sldMk cId="158805322" sldId="260"/>
            <ac:picMk id="3" creationId="{80BC1517-6842-F0E8-3E59-8227366509BB}"/>
          </ac:picMkLst>
        </pc:picChg>
        <pc:picChg chg="mod">
          <ac:chgData name="#NIYATHA SRINIVASAN#" userId="S::niya0004@e.ntu.edu.sg::586b570b-8d05-473c-a822-3ce6a6ea488a" providerId="AD" clId="Web-{3DE4F7C2-0315-A40F-7EE7-31162261F13E}" dt="2022-04-22T08:40:07.594" v="683" actId="1076"/>
          <ac:picMkLst>
            <pc:docMk/>
            <pc:sldMk cId="158805322" sldId="260"/>
            <ac:picMk id="5" creationId="{791BBAFB-8F7A-599E-A51D-9CBD3F07EFAD}"/>
          </ac:picMkLst>
        </pc:picChg>
      </pc:sldChg>
      <pc:sldChg chg="addSp delSp modSp">
        <pc:chgData name="#NIYATHA SRINIVASAN#" userId="S::niya0004@e.ntu.edu.sg::586b570b-8d05-473c-a822-3ce6a6ea488a" providerId="AD" clId="Web-{3DE4F7C2-0315-A40F-7EE7-31162261F13E}" dt="2022-04-22T09:03:30.385" v="845"/>
        <pc:sldMkLst>
          <pc:docMk/>
          <pc:sldMk cId="1086430231" sldId="266"/>
        </pc:sldMkLst>
        <pc:spChg chg="del mod">
          <ac:chgData name="#NIYATHA SRINIVASAN#" userId="S::niya0004@e.ntu.edu.sg::586b570b-8d05-473c-a822-3ce6a6ea488a" providerId="AD" clId="Web-{3DE4F7C2-0315-A40F-7EE7-31162261F13E}" dt="2022-04-22T08:59:06.791" v="820"/>
          <ac:spMkLst>
            <pc:docMk/>
            <pc:sldMk cId="1086430231" sldId="266"/>
            <ac:spMk id="3" creationId="{BF371018-D437-2F68-9605-20445D6EF210}"/>
          </ac:spMkLst>
        </pc:spChg>
        <pc:spChg chg="add del mod">
          <ac:chgData name="#NIYATHA SRINIVASAN#" userId="S::niya0004@e.ntu.edu.sg::586b570b-8d05-473c-a822-3ce6a6ea488a" providerId="AD" clId="Web-{3DE4F7C2-0315-A40F-7EE7-31162261F13E}" dt="2022-04-22T08:43:39.326" v="694"/>
          <ac:spMkLst>
            <pc:docMk/>
            <pc:sldMk cId="1086430231" sldId="266"/>
            <ac:spMk id="4" creationId="{61575071-62E9-77D0-F927-CD64E2754161}"/>
          </ac:spMkLst>
        </pc:spChg>
        <pc:spChg chg="add mod">
          <ac:chgData name="#NIYATHA SRINIVASAN#" userId="S::niya0004@e.ntu.edu.sg::586b570b-8d05-473c-a822-3ce6a6ea488a" providerId="AD" clId="Web-{3DE4F7C2-0315-A40F-7EE7-31162261F13E}" dt="2022-04-22T09:01:53.192" v="835" actId="1076"/>
          <ac:spMkLst>
            <pc:docMk/>
            <pc:sldMk cId="1086430231" sldId="266"/>
            <ac:spMk id="5" creationId="{A99BB09B-77E7-43A0-A8E7-12931131B505}"/>
          </ac:spMkLst>
        </pc:spChg>
        <pc:picChg chg="add del mod">
          <ac:chgData name="#NIYATHA SRINIVASAN#" userId="S::niya0004@e.ntu.edu.sg::586b570b-8d05-473c-a822-3ce6a6ea488a" providerId="AD" clId="Web-{3DE4F7C2-0315-A40F-7EE7-31162261F13E}" dt="2022-04-22T09:03:30.385" v="845"/>
          <ac:picMkLst>
            <pc:docMk/>
            <pc:sldMk cId="1086430231" sldId="266"/>
            <ac:picMk id="6" creationId="{791C885A-648F-EE5C-964A-023EE1A10389}"/>
          </ac:picMkLst>
        </pc:picChg>
      </pc:sldChg>
      <pc:sldChg chg="modSp">
        <pc:chgData name="#NIYATHA SRINIVASAN#" userId="S::niya0004@e.ntu.edu.sg::586b570b-8d05-473c-a822-3ce6a6ea488a" providerId="AD" clId="Web-{3DE4F7C2-0315-A40F-7EE7-31162261F13E}" dt="2022-04-22T08:41:21.411" v="684" actId="1076"/>
        <pc:sldMkLst>
          <pc:docMk/>
          <pc:sldMk cId="4160170897" sldId="267"/>
        </pc:sldMkLst>
        <pc:picChg chg="mod">
          <ac:chgData name="#NIYATHA SRINIVASAN#" userId="S::niya0004@e.ntu.edu.sg::586b570b-8d05-473c-a822-3ce6a6ea488a" providerId="AD" clId="Web-{3DE4F7C2-0315-A40F-7EE7-31162261F13E}" dt="2022-04-22T08:41:21.411" v="684" actId="1076"/>
          <ac:picMkLst>
            <pc:docMk/>
            <pc:sldMk cId="4160170897" sldId="267"/>
            <ac:picMk id="6" creationId="{54C72E04-79D2-3BD8-8032-42E8051E7B6A}"/>
          </ac:picMkLst>
        </pc:picChg>
      </pc:sldChg>
      <pc:sldChg chg="delSp modSp">
        <pc:chgData name="#NIYATHA SRINIVASAN#" userId="S::niya0004@e.ntu.edu.sg::586b570b-8d05-473c-a822-3ce6a6ea488a" providerId="AD" clId="Web-{3DE4F7C2-0315-A40F-7EE7-31162261F13E}" dt="2022-04-22T08:43:01.527" v="689"/>
        <pc:sldMkLst>
          <pc:docMk/>
          <pc:sldMk cId="3262316203" sldId="268"/>
        </pc:sldMkLst>
        <pc:spChg chg="del mod">
          <ac:chgData name="#NIYATHA SRINIVASAN#" userId="S::niya0004@e.ntu.edu.sg::586b570b-8d05-473c-a822-3ce6a6ea488a" providerId="AD" clId="Web-{3DE4F7C2-0315-A40F-7EE7-31162261F13E}" dt="2022-04-22T08:43:01.527" v="689"/>
          <ac:spMkLst>
            <pc:docMk/>
            <pc:sldMk cId="3262316203" sldId="268"/>
            <ac:spMk id="4" creationId="{5CA2AB35-20A0-B80E-3A70-B46E6A1C1657}"/>
          </ac:spMkLst>
        </pc:spChg>
      </pc:sldChg>
      <pc:sldChg chg="new ord">
        <pc:chgData name="#NIYATHA SRINIVASAN#" userId="S::niya0004@e.ntu.edu.sg::586b570b-8d05-473c-a822-3ce6a6ea488a" providerId="AD" clId="Web-{3DE4F7C2-0315-A40F-7EE7-31162261F13E}" dt="2022-04-22T07:41:57.438" v="11"/>
        <pc:sldMkLst>
          <pc:docMk/>
          <pc:sldMk cId="459108500" sldId="270"/>
        </pc:sldMkLst>
      </pc:sldChg>
      <pc:sldChg chg="addSp delSp modSp">
        <pc:chgData name="#NIYATHA SRINIVASAN#" userId="S::niya0004@e.ntu.edu.sg::586b570b-8d05-473c-a822-3ce6a6ea488a" providerId="AD" clId="Web-{3DE4F7C2-0315-A40F-7EE7-31162261F13E}" dt="2022-04-22T08:15:00.469" v="455" actId="20577"/>
        <pc:sldMkLst>
          <pc:docMk/>
          <pc:sldMk cId="3450634450" sldId="271"/>
        </pc:sldMkLst>
        <pc:spChg chg="mod">
          <ac:chgData name="#NIYATHA SRINIVASAN#" userId="S::niya0004@e.ntu.edu.sg::586b570b-8d05-473c-a822-3ce6a6ea488a" providerId="AD" clId="Web-{3DE4F7C2-0315-A40F-7EE7-31162261F13E}" dt="2022-04-22T07:42:28.643" v="33" actId="20577"/>
          <ac:spMkLst>
            <pc:docMk/>
            <pc:sldMk cId="3450634450" sldId="271"/>
            <ac:spMk id="2" creationId="{17186D3A-7C6F-5EDE-76FB-121534BD0FDA}"/>
          </ac:spMkLst>
        </pc:spChg>
        <pc:spChg chg="add mod">
          <ac:chgData name="#NIYATHA SRINIVASAN#" userId="S::niya0004@e.ntu.edu.sg::586b570b-8d05-473c-a822-3ce6a6ea488a" providerId="AD" clId="Web-{3DE4F7C2-0315-A40F-7EE7-31162261F13E}" dt="2022-04-22T07:52:36.697" v="242" actId="14100"/>
          <ac:spMkLst>
            <pc:docMk/>
            <pc:sldMk cId="3450634450" sldId="271"/>
            <ac:spMk id="3" creationId="{CDCDF3D5-8EAE-A9D6-EED4-30559F24728A}"/>
          </ac:spMkLst>
        </pc:spChg>
        <pc:spChg chg="add mod">
          <ac:chgData name="#NIYATHA SRINIVASAN#" userId="S::niya0004@e.ntu.edu.sg::586b570b-8d05-473c-a822-3ce6a6ea488a" providerId="AD" clId="Web-{3DE4F7C2-0315-A40F-7EE7-31162261F13E}" dt="2022-04-22T08:15:00.469" v="455" actId="20577"/>
          <ac:spMkLst>
            <pc:docMk/>
            <pc:sldMk cId="3450634450" sldId="271"/>
            <ac:spMk id="4" creationId="{791CD299-17C7-E15D-531C-5944C4E37E70}"/>
          </ac:spMkLst>
        </pc:spChg>
        <pc:spChg chg="add mod">
          <ac:chgData name="#NIYATHA SRINIVASAN#" userId="S::niya0004@e.ntu.edu.sg::586b570b-8d05-473c-a822-3ce6a6ea488a" providerId="AD" clId="Web-{3DE4F7C2-0315-A40F-7EE7-31162261F13E}" dt="2022-04-22T08:02:22.484" v="271" actId="1076"/>
          <ac:spMkLst>
            <pc:docMk/>
            <pc:sldMk cId="3450634450" sldId="271"/>
            <ac:spMk id="5" creationId="{8296851F-703E-2592-7394-46375245B978}"/>
          </ac:spMkLst>
        </pc:spChg>
        <pc:spChg chg="add mod">
          <ac:chgData name="#NIYATHA SRINIVASAN#" userId="S::niya0004@e.ntu.edu.sg::586b570b-8d05-473c-a822-3ce6a6ea488a" providerId="AD" clId="Web-{3DE4F7C2-0315-A40F-7EE7-31162261F13E}" dt="2022-04-22T08:14:36.920" v="443" actId="20577"/>
          <ac:spMkLst>
            <pc:docMk/>
            <pc:sldMk cId="3450634450" sldId="271"/>
            <ac:spMk id="6" creationId="{582D26B5-EBEB-1CDA-03D7-5BFAF9F4D9CD}"/>
          </ac:spMkLst>
        </pc:spChg>
        <pc:spChg chg="add del mod">
          <ac:chgData name="#NIYATHA SRINIVASAN#" userId="S::niya0004@e.ntu.edu.sg::586b570b-8d05-473c-a822-3ce6a6ea488a" providerId="AD" clId="Web-{3DE4F7C2-0315-A40F-7EE7-31162261F13E}" dt="2022-04-22T08:02:31.719" v="275"/>
          <ac:spMkLst>
            <pc:docMk/>
            <pc:sldMk cId="3450634450" sldId="271"/>
            <ac:spMk id="7" creationId="{52C0981C-BE20-9D22-1501-F7D11EAFD58B}"/>
          </ac:spMkLst>
        </pc:spChg>
      </pc:sldChg>
      <pc:sldChg chg="new">
        <pc:chgData name="#NIYATHA SRINIVASAN#" userId="S::niya0004@e.ntu.edu.sg::586b570b-8d05-473c-a822-3ce6a6ea488a" providerId="AD" clId="Web-{3DE4F7C2-0315-A40F-7EE7-31162261F13E}" dt="2022-04-22T08:08:49.477" v="288"/>
        <pc:sldMkLst>
          <pc:docMk/>
          <pc:sldMk cId="2747764781" sldId="272"/>
        </pc:sldMkLst>
      </pc:sldChg>
      <pc:sldChg chg="addSp delSp modSp add ord">
        <pc:chgData name="#NIYATHA SRINIVASAN#" userId="S::niya0004@e.ntu.edu.sg::586b570b-8d05-473c-a822-3ce6a6ea488a" providerId="AD" clId="Web-{3DE4F7C2-0315-A40F-7EE7-31162261F13E}" dt="2022-04-22T09:03:15.025" v="843" actId="1076"/>
        <pc:sldMkLst>
          <pc:docMk/>
          <pc:sldMk cId="1556460665" sldId="273"/>
        </pc:sldMkLst>
        <pc:spChg chg="add del mod">
          <ac:chgData name="#NIYATHA SRINIVASAN#" userId="S::niya0004@e.ntu.edu.sg::586b570b-8d05-473c-a822-3ce6a6ea488a" providerId="AD" clId="Web-{3DE4F7C2-0315-A40F-7EE7-31162261F13E}" dt="2022-04-22T09:02:55.274" v="842"/>
          <ac:spMkLst>
            <pc:docMk/>
            <pc:sldMk cId="1556460665" sldId="273"/>
            <ac:spMk id="2" creationId="{A564E3FC-18EC-DBFF-95CC-286E645A7648}"/>
          </ac:spMkLst>
        </pc:spChg>
        <pc:grpChg chg="mod">
          <ac:chgData name="#NIYATHA SRINIVASAN#" userId="S::niya0004@e.ntu.edu.sg::586b570b-8d05-473c-a822-3ce6a6ea488a" providerId="AD" clId="Web-{3DE4F7C2-0315-A40F-7EE7-31162261F13E}" dt="2022-04-22T09:03:15.025" v="843" actId="1076"/>
          <ac:grpSpMkLst>
            <pc:docMk/>
            <pc:sldMk cId="1556460665" sldId="273"/>
            <ac:grpSpMk id="168" creationId="{00000000-0000-0000-0000-000000000000}"/>
          </ac:grpSpMkLst>
        </pc:grpChg>
      </pc:sldChg>
      <pc:sldMasterChg chg="add addSldLayout">
        <pc:chgData name="#NIYATHA SRINIVASAN#" userId="S::niya0004@e.ntu.edu.sg::586b570b-8d05-473c-a822-3ce6a6ea488a" providerId="AD" clId="Web-{3DE4F7C2-0315-A40F-7EE7-31162261F13E}" dt="2022-04-22T08:09:00.180" v="289"/>
        <pc:sldMasterMkLst>
          <pc:docMk/>
          <pc:sldMasterMk cId="0" sldId="2147483672"/>
        </pc:sldMasterMkLst>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59"/>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61"/>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62"/>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63"/>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64"/>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65"/>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66"/>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67"/>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68"/>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69"/>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70"/>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73"/>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74"/>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75"/>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76"/>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77"/>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78"/>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79"/>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80"/>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81"/>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82"/>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83"/>
          </pc:sldLayoutMkLst>
        </pc:sldLayoutChg>
        <pc:sldLayoutChg chg="add">
          <pc:chgData name="#NIYATHA SRINIVASAN#" userId="S::niya0004@e.ntu.edu.sg::586b570b-8d05-473c-a822-3ce6a6ea488a" providerId="AD" clId="Web-{3DE4F7C2-0315-A40F-7EE7-31162261F13E}" dt="2022-04-22T08:09:00.180" v="289"/>
          <pc:sldLayoutMkLst>
            <pc:docMk/>
            <pc:sldMasterMk cId="0" sldId="2147483672"/>
            <pc:sldLayoutMk cId="0" sldId="2147483684"/>
          </pc:sldLayoutMkLst>
        </pc:sldLayoutChg>
      </pc:sldMasterChg>
    </pc:docChg>
  </pc:docChgLst>
  <pc:docChgLst>
    <pc:chgData name="#TAI WAI MAN#" userId="S::taiw0007@e.ntu.edu.sg::bcaf8920-7d43-4323-b22e-c409f5784d75" providerId="AD" clId="Web-{53763DB4-B998-9D52-5464-30626E3B0EDE}"/>
    <pc:docChg chg="modSld">
      <pc:chgData name="#TAI WAI MAN#" userId="S::taiw0007@e.ntu.edu.sg::bcaf8920-7d43-4323-b22e-c409f5784d75" providerId="AD" clId="Web-{53763DB4-B998-9D52-5464-30626E3B0EDE}" dt="2022-04-04T08:20:27.958" v="1" actId="1076"/>
      <pc:docMkLst>
        <pc:docMk/>
      </pc:docMkLst>
      <pc:sldChg chg="modSp">
        <pc:chgData name="#TAI WAI MAN#" userId="S::taiw0007@e.ntu.edu.sg::bcaf8920-7d43-4323-b22e-c409f5784d75" providerId="AD" clId="Web-{53763DB4-B998-9D52-5464-30626E3B0EDE}" dt="2022-04-04T08:18:51.361" v="0" actId="20577"/>
        <pc:sldMkLst>
          <pc:docMk/>
          <pc:sldMk cId="1292085047" sldId="259"/>
        </pc:sldMkLst>
        <pc:spChg chg="mod">
          <ac:chgData name="#TAI WAI MAN#" userId="S::taiw0007@e.ntu.edu.sg::bcaf8920-7d43-4323-b22e-c409f5784d75" providerId="AD" clId="Web-{53763DB4-B998-9D52-5464-30626E3B0EDE}" dt="2022-04-04T08:18:51.361" v="0" actId="20577"/>
          <ac:spMkLst>
            <pc:docMk/>
            <pc:sldMk cId="1292085047" sldId="259"/>
            <ac:spMk id="36" creationId="{97DB33AF-363F-94E3-0458-3376C0B10938}"/>
          </ac:spMkLst>
        </pc:spChg>
      </pc:sldChg>
      <pc:sldChg chg="modSp">
        <pc:chgData name="#TAI WAI MAN#" userId="S::taiw0007@e.ntu.edu.sg::bcaf8920-7d43-4323-b22e-c409f5784d75" providerId="AD" clId="Web-{53763DB4-B998-9D52-5464-30626E3B0EDE}" dt="2022-04-04T08:20:27.958" v="1" actId="1076"/>
        <pc:sldMkLst>
          <pc:docMk/>
          <pc:sldMk cId="3262316203" sldId="268"/>
        </pc:sldMkLst>
        <pc:spChg chg="mod">
          <ac:chgData name="#TAI WAI MAN#" userId="S::taiw0007@e.ntu.edu.sg::bcaf8920-7d43-4323-b22e-c409f5784d75" providerId="AD" clId="Web-{53763DB4-B998-9D52-5464-30626E3B0EDE}" dt="2022-04-04T08:20:27.958" v="1" actId="1076"/>
          <ac:spMkLst>
            <pc:docMk/>
            <pc:sldMk cId="3262316203" sldId="268"/>
            <ac:spMk id="7" creationId="{7737C32E-BAA3-6565-816A-E71BFF936796}"/>
          </ac:spMkLst>
        </pc:spChg>
      </pc:sldChg>
    </pc:docChg>
  </pc:docChgLst>
  <pc:docChgLst>
    <pc:chgData name="#TAI WAI MAN#" userId="S::taiw0007@e.ntu.edu.sg::bcaf8920-7d43-4323-b22e-c409f5784d75" providerId="AD" clId="Web-{6EEFD77C-F850-E4E5-9AE4-31302E71442D}"/>
    <pc:docChg chg="modSld">
      <pc:chgData name="#TAI WAI MAN#" userId="S::taiw0007@e.ntu.edu.sg::bcaf8920-7d43-4323-b22e-c409f5784d75" providerId="AD" clId="Web-{6EEFD77C-F850-E4E5-9AE4-31302E71442D}" dt="2022-04-23T07:52:38.768" v="23" actId="1076"/>
      <pc:docMkLst>
        <pc:docMk/>
      </pc:docMkLst>
      <pc:sldChg chg="modSp">
        <pc:chgData name="#TAI WAI MAN#" userId="S::taiw0007@e.ntu.edu.sg::bcaf8920-7d43-4323-b22e-c409f5784d75" providerId="AD" clId="Web-{6EEFD77C-F850-E4E5-9AE4-31302E71442D}" dt="2022-04-23T07:49:52.232" v="3" actId="1076"/>
        <pc:sldMkLst>
          <pc:docMk/>
          <pc:sldMk cId="2610469448" sldId="291"/>
        </pc:sldMkLst>
        <pc:spChg chg="mod">
          <ac:chgData name="#TAI WAI MAN#" userId="S::taiw0007@e.ntu.edu.sg::bcaf8920-7d43-4323-b22e-c409f5784d75" providerId="AD" clId="Web-{6EEFD77C-F850-E4E5-9AE4-31302E71442D}" dt="2022-04-23T07:49:52.232" v="3" actId="1076"/>
          <ac:spMkLst>
            <pc:docMk/>
            <pc:sldMk cId="2610469448" sldId="291"/>
            <ac:spMk id="319" creationId="{00000000-0000-0000-0000-000000000000}"/>
          </ac:spMkLst>
        </pc:spChg>
        <pc:spChg chg="mod">
          <ac:chgData name="#TAI WAI MAN#" userId="S::taiw0007@e.ntu.edu.sg::bcaf8920-7d43-4323-b22e-c409f5784d75" providerId="AD" clId="Web-{6EEFD77C-F850-E4E5-9AE4-31302E71442D}" dt="2022-04-23T07:49:49.670" v="2" actId="1076"/>
          <ac:spMkLst>
            <pc:docMk/>
            <pc:sldMk cId="2610469448" sldId="291"/>
            <ac:spMk id="320" creationId="{00000000-0000-0000-0000-000000000000}"/>
          </ac:spMkLst>
        </pc:spChg>
      </pc:sldChg>
      <pc:sldChg chg="modSp">
        <pc:chgData name="#TAI WAI MAN#" userId="S::taiw0007@e.ntu.edu.sg::bcaf8920-7d43-4323-b22e-c409f5784d75" providerId="AD" clId="Web-{6EEFD77C-F850-E4E5-9AE4-31302E71442D}" dt="2022-04-23T07:49:14.372" v="1" actId="1076"/>
        <pc:sldMkLst>
          <pc:docMk/>
          <pc:sldMk cId="2869643694" sldId="294"/>
        </pc:sldMkLst>
        <pc:picChg chg="mod">
          <ac:chgData name="#TAI WAI MAN#" userId="S::taiw0007@e.ntu.edu.sg::bcaf8920-7d43-4323-b22e-c409f5784d75" providerId="AD" clId="Web-{6EEFD77C-F850-E4E5-9AE4-31302E71442D}" dt="2022-04-23T07:49:14.372" v="1" actId="1076"/>
          <ac:picMkLst>
            <pc:docMk/>
            <pc:sldMk cId="2869643694" sldId="294"/>
            <ac:picMk id="2" creationId="{8AB58E8E-D834-2FCD-5240-30B271A1D1DF}"/>
          </ac:picMkLst>
        </pc:picChg>
      </pc:sldChg>
      <pc:sldChg chg="addSp delSp modSp">
        <pc:chgData name="#TAI WAI MAN#" userId="S::taiw0007@e.ntu.edu.sg::bcaf8920-7d43-4323-b22e-c409f5784d75" providerId="AD" clId="Web-{6EEFD77C-F850-E4E5-9AE4-31302E71442D}" dt="2022-04-23T07:52:38.768" v="23" actId="1076"/>
        <pc:sldMkLst>
          <pc:docMk/>
          <pc:sldMk cId="3057800514" sldId="304"/>
        </pc:sldMkLst>
        <pc:spChg chg="mod">
          <ac:chgData name="#TAI WAI MAN#" userId="S::taiw0007@e.ntu.edu.sg::bcaf8920-7d43-4323-b22e-c409f5784d75" providerId="AD" clId="Web-{6EEFD77C-F850-E4E5-9AE4-31302E71442D}" dt="2022-04-23T07:52:32.471" v="22" actId="1076"/>
          <ac:spMkLst>
            <pc:docMk/>
            <pc:sldMk cId="3057800514" sldId="304"/>
            <ac:spMk id="40" creationId="{9395685C-9D0B-48FC-95D1-2CA7D1D178C7}"/>
          </ac:spMkLst>
        </pc:spChg>
        <pc:spChg chg="mod">
          <ac:chgData name="#TAI WAI MAN#" userId="S::taiw0007@e.ntu.edu.sg::bcaf8920-7d43-4323-b22e-c409f5784d75" providerId="AD" clId="Web-{6EEFD77C-F850-E4E5-9AE4-31302E71442D}" dt="2022-04-23T07:52:25.971" v="21" actId="14100"/>
          <ac:spMkLst>
            <pc:docMk/>
            <pc:sldMk cId="3057800514" sldId="304"/>
            <ac:spMk id="41" creationId="{3E382D64-833F-B393-BA7A-4738F544FA93}"/>
          </ac:spMkLst>
        </pc:spChg>
        <pc:spChg chg="mod">
          <ac:chgData name="#TAI WAI MAN#" userId="S::taiw0007@e.ntu.edu.sg::bcaf8920-7d43-4323-b22e-c409f5784d75" providerId="AD" clId="Web-{6EEFD77C-F850-E4E5-9AE4-31302E71442D}" dt="2022-04-23T07:52:12.705" v="17" actId="1076"/>
          <ac:spMkLst>
            <pc:docMk/>
            <pc:sldMk cId="3057800514" sldId="304"/>
            <ac:spMk id="42" creationId="{33B58EC2-E9F7-7ADC-6407-241FAA9176CF}"/>
          </ac:spMkLst>
        </pc:spChg>
        <pc:picChg chg="del">
          <ac:chgData name="#TAI WAI MAN#" userId="S::taiw0007@e.ntu.edu.sg::bcaf8920-7d43-4323-b22e-c409f5784d75" providerId="AD" clId="Web-{6EEFD77C-F850-E4E5-9AE4-31302E71442D}" dt="2022-04-23T07:50:36.640" v="4"/>
          <ac:picMkLst>
            <pc:docMk/>
            <pc:sldMk cId="3057800514" sldId="304"/>
            <ac:picMk id="2" creationId="{221B0141-1114-2169-42A0-5B2B6384C596}"/>
          </ac:picMkLst>
        </pc:picChg>
        <pc:picChg chg="add del">
          <ac:chgData name="#TAI WAI MAN#" userId="S::taiw0007@e.ntu.edu.sg::bcaf8920-7d43-4323-b22e-c409f5784d75" providerId="AD" clId="Web-{6EEFD77C-F850-E4E5-9AE4-31302E71442D}" dt="2022-04-23T07:51:03.172" v="6"/>
          <ac:picMkLst>
            <pc:docMk/>
            <pc:sldMk cId="3057800514" sldId="304"/>
            <ac:picMk id="5" creationId="{401A9F5B-8DAC-9CE2-313F-BD2D7DFC3873}"/>
          </ac:picMkLst>
        </pc:picChg>
        <pc:picChg chg="add">
          <ac:chgData name="#TAI WAI MAN#" userId="S::taiw0007@e.ntu.edu.sg::bcaf8920-7d43-4323-b22e-c409f5784d75" providerId="AD" clId="Web-{6EEFD77C-F850-E4E5-9AE4-31302E71442D}" dt="2022-04-23T07:51:03.640" v="7"/>
          <ac:picMkLst>
            <pc:docMk/>
            <pc:sldMk cId="3057800514" sldId="304"/>
            <ac:picMk id="6" creationId="{CBE1E87A-DCA7-E6E2-F781-A3EB9E05E3F8}"/>
          </ac:picMkLst>
        </pc:picChg>
        <pc:cxnChg chg="mod">
          <ac:chgData name="#TAI WAI MAN#" userId="S::taiw0007@e.ntu.edu.sg::bcaf8920-7d43-4323-b22e-c409f5784d75" providerId="AD" clId="Web-{6EEFD77C-F850-E4E5-9AE4-31302E71442D}" dt="2022-04-23T07:52:38.768" v="23" actId="1076"/>
          <ac:cxnSpMkLst>
            <pc:docMk/>
            <pc:sldMk cId="3057800514" sldId="304"/>
            <ac:cxnSpMk id="38" creationId="{7400F576-F13F-72B7-A71C-A172C8CB5D99}"/>
          </ac:cxnSpMkLst>
        </pc:cxnChg>
      </pc:sldChg>
    </pc:docChg>
  </pc:docChgLst>
  <pc:docChgLst>
    <pc:chgData clId="Web-{108887DC-1343-5FC7-E781-3EAC6A4F3D50}"/>
    <pc:docChg chg="modSld">
      <pc:chgData name="" userId="" providerId="" clId="Web-{108887DC-1343-5FC7-E781-3EAC6A4F3D50}" dt="2022-04-03T17:11:14.923" v="1" actId="20577"/>
      <pc:docMkLst>
        <pc:docMk/>
      </pc:docMkLst>
      <pc:sldChg chg="modSp">
        <pc:chgData name="" userId="" providerId="" clId="Web-{108887DC-1343-5FC7-E781-3EAC6A4F3D50}" dt="2022-04-03T17:11:14.923" v="1" actId="20577"/>
        <pc:sldMkLst>
          <pc:docMk/>
          <pc:sldMk cId="564585366" sldId="257"/>
        </pc:sldMkLst>
        <pc:spChg chg="mod">
          <ac:chgData name="" userId="" providerId="" clId="Web-{108887DC-1343-5FC7-E781-3EAC6A4F3D50}" dt="2022-04-03T17:11:14.923" v="1" actId="20577"/>
          <ac:spMkLst>
            <pc:docMk/>
            <pc:sldMk cId="564585366" sldId="257"/>
            <ac:spMk id="58" creationId="{00000000-0000-0000-0000-000000000000}"/>
          </ac:spMkLst>
        </pc:spChg>
      </pc:sldChg>
    </pc:docChg>
  </pc:docChgLst>
  <pc:docChgLst>
    <pc:chgData name="#NIYATHA SRINIVASAN#" userId="S::niya0004@e.ntu.edu.sg::586b570b-8d05-473c-a822-3ce6a6ea488a" providerId="AD" clId="Web-{9BB13AEF-3EC2-81AA-8511-45961CF0CBC1}"/>
    <pc:docChg chg="addSld delSld modSld sldOrd">
      <pc:chgData name="#NIYATHA SRINIVASAN#" userId="S::niya0004@e.ntu.edu.sg::586b570b-8d05-473c-a822-3ce6a6ea488a" providerId="AD" clId="Web-{9BB13AEF-3EC2-81AA-8511-45961CF0CBC1}" dt="2022-04-22T13:18:46.587" v="1091"/>
      <pc:docMkLst>
        <pc:docMk/>
      </pc:docMkLst>
      <pc:sldChg chg="del">
        <pc:chgData name="#NIYATHA SRINIVASAN#" userId="S::niya0004@e.ntu.edu.sg::586b570b-8d05-473c-a822-3ce6a6ea488a" providerId="AD" clId="Web-{9BB13AEF-3EC2-81AA-8511-45961CF0CBC1}" dt="2022-04-22T12:16:29.867" v="805"/>
        <pc:sldMkLst>
          <pc:docMk/>
          <pc:sldMk cId="2474676295" sldId="258"/>
        </pc:sldMkLst>
      </pc:sldChg>
      <pc:sldChg chg="addSp delSp modSp del">
        <pc:chgData name="#NIYATHA SRINIVASAN#" userId="S::niya0004@e.ntu.edu.sg::586b570b-8d05-473c-a822-3ce6a6ea488a" providerId="AD" clId="Web-{9BB13AEF-3EC2-81AA-8511-45961CF0CBC1}" dt="2022-04-22T13:03:42.936" v="1017"/>
        <pc:sldMkLst>
          <pc:docMk/>
          <pc:sldMk cId="1292085047" sldId="259"/>
        </pc:sldMkLst>
        <pc:spChg chg="mod">
          <ac:chgData name="#NIYATHA SRINIVASAN#" userId="S::niya0004@e.ntu.edu.sg::586b570b-8d05-473c-a822-3ce6a6ea488a" providerId="AD" clId="Web-{9BB13AEF-3EC2-81AA-8511-45961CF0CBC1}" dt="2022-04-22T12:57:24.269" v="967" actId="14100"/>
          <ac:spMkLst>
            <pc:docMk/>
            <pc:sldMk cId="1292085047" sldId="259"/>
            <ac:spMk id="34" creationId="{28C0AE79-4A01-C8AF-BCD8-54EB46EEE9AC}"/>
          </ac:spMkLst>
        </pc:spChg>
        <pc:spChg chg="mod">
          <ac:chgData name="#NIYATHA SRINIVASAN#" userId="S::niya0004@e.ntu.edu.sg::586b570b-8d05-473c-a822-3ce6a6ea488a" providerId="AD" clId="Web-{9BB13AEF-3EC2-81AA-8511-45961CF0CBC1}" dt="2022-04-22T12:57:31.488" v="968" actId="20577"/>
          <ac:spMkLst>
            <pc:docMk/>
            <pc:sldMk cId="1292085047" sldId="259"/>
            <ac:spMk id="36" creationId="{97DB33AF-363F-94E3-0458-3376C0B10938}"/>
          </ac:spMkLst>
        </pc:spChg>
        <pc:spChg chg="mod">
          <ac:chgData name="#NIYATHA SRINIVASAN#" userId="S::niya0004@e.ntu.edu.sg::586b570b-8d05-473c-a822-3ce6a6ea488a" providerId="AD" clId="Web-{9BB13AEF-3EC2-81AA-8511-45961CF0CBC1}" dt="2022-04-22T12:59:13.850" v="980" actId="1076"/>
          <ac:spMkLst>
            <pc:docMk/>
            <pc:sldMk cId="1292085047" sldId="259"/>
            <ac:spMk id="81" creationId="{0E934D9D-BDA4-38A7-B823-3CF8B2AE0D97}"/>
          </ac:spMkLst>
        </pc:spChg>
        <pc:spChg chg="add del">
          <ac:chgData name="#NIYATHA SRINIVASAN#" userId="S::niya0004@e.ntu.edu.sg::586b570b-8d05-473c-a822-3ce6a6ea488a" providerId="AD" clId="Web-{9BB13AEF-3EC2-81AA-8511-45961CF0CBC1}" dt="2022-04-22T12:59:18.601" v="982"/>
          <ac:spMkLst>
            <pc:docMk/>
            <pc:sldMk cId="1292085047" sldId="259"/>
            <ac:spMk id="97" creationId="{98A9F29E-DD93-7B0F-D9F1-3AEFD3CE3D1E}"/>
          </ac:spMkLst>
        </pc:spChg>
        <pc:spChg chg="add del mod">
          <ac:chgData name="#NIYATHA SRINIVASAN#" userId="S::niya0004@e.ntu.edu.sg::586b570b-8d05-473c-a822-3ce6a6ea488a" providerId="AD" clId="Web-{9BB13AEF-3EC2-81AA-8511-45961CF0CBC1}" dt="2022-04-22T12:59:48.226" v="991"/>
          <ac:spMkLst>
            <pc:docMk/>
            <pc:sldMk cId="1292085047" sldId="259"/>
            <ac:spMk id="98" creationId="{8BC16661-D0BB-01B7-A1E4-D6A84BD35BF9}"/>
          </ac:spMkLst>
        </pc:spChg>
        <pc:spChg chg="add del">
          <ac:chgData name="#NIYATHA SRINIVASAN#" userId="S::niya0004@e.ntu.edu.sg::586b570b-8d05-473c-a822-3ce6a6ea488a" providerId="AD" clId="Web-{9BB13AEF-3EC2-81AA-8511-45961CF0CBC1}" dt="2022-04-22T12:59:26.335" v="985"/>
          <ac:spMkLst>
            <pc:docMk/>
            <pc:sldMk cId="1292085047" sldId="259"/>
            <ac:spMk id="99" creationId="{0CA37D74-8DFF-A2AC-A8E0-D057FAB48F4B}"/>
          </ac:spMkLst>
        </pc:spChg>
        <pc:spChg chg="add del">
          <ac:chgData name="#NIYATHA SRINIVASAN#" userId="S::niya0004@e.ntu.edu.sg::586b570b-8d05-473c-a822-3ce6a6ea488a" providerId="AD" clId="Web-{9BB13AEF-3EC2-81AA-8511-45961CF0CBC1}" dt="2022-04-22T12:59:27.991" v="987"/>
          <ac:spMkLst>
            <pc:docMk/>
            <pc:sldMk cId="1292085047" sldId="259"/>
            <ac:spMk id="100" creationId="{5AC21EA3-FC2D-290B-7FDA-4F9D2A1EA06F}"/>
          </ac:spMkLst>
        </pc:spChg>
        <pc:spChg chg="add del">
          <ac:chgData name="#NIYATHA SRINIVASAN#" userId="S::niya0004@e.ntu.edu.sg::586b570b-8d05-473c-a822-3ce6a6ea488a" providerId="AD" clId="Web-{9BB13AEF-3EC2-81AA-8511-45961CF0CBC1}" dt="2022-04-22T12:59:50.070" v="992"/>
          <ac:spMkLst>
            <pc:docMk/>
            <pc:sldMk cId="1292085047" sldId="259"/>
            <ac:spMk id="101" creationId="{BE0BC472-5342-A4FA-2831-B219F0EC7823}"/>
          </ac:spMkLst>
        </pc:spChg>
        <pc:grpChg chg="del">
          <ac:chgData name="#NIYATHA SRINIVASAN#" userId="S::niya0004@e.ntu.edu.sg::586b570b-8d05-473c-a822-3ce6a6ea488a" providerId="AD" clId="Web-{9BB13AEF-3EC2-81AA-8511-45961CF0CBC1}" dt="2022-04-22T12:57:02.034" v="963"/>
          <ac:grpSpMkLst>
            <pc:docMk/>
            <pc:sldMk cId="1292085047" sldId="259"/>
            <ac:grpSpMk id="3" creationId="{8C822AA6-2667-02C9-5D39-2807E20D0DC0}"/>
          </ac:grpSpMkLst>
        </pc:grpChg>
        <pc:grpChg chg="add del mod">
          <ac:chgData name="#NIYATHA SRINIVASAN#" userId="S::niya0004@e.ntu.edu.sg::586b570b-8d05-473c-a822-3ce6a6ea488a" providerId="AD" clId="Web-{9BB13AEF-3EC2-81AA-8511-45961CF0CBC1}" dt="2022-04-22T12:59:42.023" v="989"/>
          <ac:grpSpMkLst>
            <pc:docMk/>
            <pc:sldMk cId="1292085047" sldId="259"/>
            <ac:grpSpMk id="33" creationId="{A608EE75-DF22-0E0F-1D38-03226B6E750D}"/>
          </ac:grpSpMkLst>
        </pc:grpChg>
      </pc:sldChg>
      <pc:sldChg chg="modSp del">
        <pc:chgData name="#NIYATHA SRINIVASAN#" userId="S::niya0004@e.ntu.edu.sg::586b570b-8d05-473c-a822-3ce6a6ea488a" providerId="AD" clId="Web-{9BB13AEF-3EC2-81AA-8511-45961CF0CBC1}" dt="2022-04-22T12:52:17.010" v="945"/>
        <pc:sldMkLst>
          <pc:docMk/>
          <pc:sldMk cId="158805322" sldId="260"/>
        </pc:sldMkLst>
        <pc:spChg chg="mod">
          <ac:chgData name="#NIYATHA SRINIVASAN#" userId="S::niya0004@e.ntu.edu.sg::586b570b-8d05-473c-a822-3ce6a6ea488a" providerId="AD" clId="Web-{9BB13AEF-3EC2-81AA-8511-45961CF0CBC1}" dt="2022-04-22T09:11:49.785" v="14" actId="20577"/>
          <ac:spMkLst>
            <pc:docMk/>
            <pc:sldMk cId="158805322" sldId="260"/>
            <ac:spMk id="8" creationId="{70E25136-A25F-1744-8767-8734486F7533}"/>
          </ac:spMkLst>
        </pc:spChg>
      </pc:sldChg>
      <pc:sldChg chg="addSp delSp modSp">
        <pc:chgData name="#NIYATHA SRINIVASAN#" userId="S::niya0004@e.ntu.edu.sg::586b570b-8d05-473c-a822-3ce6a6ea488a" providerId="AD" clId="Web-{9BB13AEF-3EC2-81AA-8511-45961CF0CBC1}" dt="2022-04-22T09:25:00.444" v="28" actId="14100"/>
        <pc:sldMkLst>
          <pc:docMk/>
          <pc:sldMk cId="1323316633" sldId="264"/>
        </pc:sldMkLst>
        <pc:spChg chg="mod">
          <ac:chgData name="#NIYATHA SRINIVASAN#" userId="S::niya0004@e.ntu.edu.sg::586b570b-8d05-473c-a822-3ce6a6ea488a" providerId="AD" clId="Web-{9BB13AEF-3EC2-81AA-8511-45961CF0CBC1}" dt="2022-04-22T09:24:32.787" v="22" actId="14100"/>
          <ac:spMkLst>
            <pc:docMk/>
            <pc:sldMk cId="1323316633" sldId="264"/>
            <ac:spMk id="4" creationId="{12DBEF49-2BCC-9CB1-CBB2-40C4A09D406A}"/>
          </ac:spMkLst>
        </pc:spChg>
        <pc:spChg chg="add del mod">
          <ac:chgData name="#NIYATHA SRINIVASAN#" userId="S::niya0004@e.ntu.edu.sg::586b570b-8d05-473c-a822-3ce6a6ea488a" providerId="AD" clId="Web-{9BB13AEF-3EC2-81AA-8511-45961CF0CBC1}" dt="2022-04-22T09:24:36.740" v="25"/>
          <ac:spMkLst>
            <pc:docMk/>
            <pc:sldMk cId="1323316633" sldId="264"/>
            <ac:spMk id="5" creationId="{547522DF-9E58-C2E9-BB17-A887E16C6D10}"/>
          </ac:spMkLst>
        </pc:spChg>
        <pc:picChg chg="add mod">
          <ac:chgData name="#NIYATHA SRINIVASAN#" userId="S::niya0004@e.ntu.edu.sg::586b570b-8d05-473c-a822-3ce6a6ea488a" providerId="AD" clId="Web-{9BB13AEF-3EC2-81AA-8511-45961CF0CBC1}" dt="2022-04-22T09:25:00.444" v="28" actId="14100"/>
          <ac:picMkLst>
            <pc:docMk/>
            <pc:sldMk cId="1323316633" sldId="264"/>
            <ac:picMk id="6" creationId="{F6BB4F91-E330-B935-6427-182B8803E12F}"/>
          </ac:picMkLst>
        </pc:picChg>
      </pc:sldChg>
      <pc:sldChg chg="addSp modSp">
        <pc:chgData name="#NIYATHA SRINIVASAN#" userId="S::niya0004@e.ntu.edu.sg::586b570b-8d05-473c-a822-3ce6a6ea488a" providerId="AD" clId="Web-{9BB13AEF-3EC2-81AA-8511-45961CF0CBC1}" dt="2022-04-22T09:39:46.620" v="41" actId="1076"/>
        <pc:sldMkLst>
          <pc:docMk/>
          <pc:sldMk cId="327363208" sldId="265"/>
        </pc:sldMkLst>
        <pc:spChg chg="add">
          <ac:chgData name="#NIYATHA SRINIVASAN#" userId="S::niya0004@e.ntu.edu.sg::586b570b-8d05-473c-a822-3ce6a6ea488a" providerId="AD" clId="Web-{9BB13AEF-3EC2-81AA-8511-45961CF0CBC1}" dt="2022-04-22T09:21:52.643" v="15"/>
          <ac:spMkLst>
            <pc:docMk/>
            <pc:sldMk cId="327363208" sldId="265"/>
            <ac:spMk id="3" creationId="{1FF92C31-9399-96EF-52D5-104840030362}"/>
          </ac:spMkLst>
        </pc:spChg>
        <pc:picChg chg="add mod">
          <ac:chgData name="#NIYATHA SRINIVASAN#" userId="S::niya0004@e.ntu.edu.sg::586b570b-8d05-473c-a822-3ce6a6ea488a" providerId="AD" clId="Web-{9BB13AEF-3EC2-81AA-8511-45961CF0CBC1}" dt="2022-04-22T09:22:03.940" v="20" actId="14100"/>
          <ac:picMkLst>
            <pc:docMk/>
            <pc:sldMk cId="327363208" sldId="265"/>
            <ac:picMk id="4" creationId="{4E7CBAED-6066-DEEE-35FA-4F5DA28546BE}"/>
          </ac:picMkLst>
        </pc:picChg>
        <pc:picChg chg="add mod">
          <ac:chgData name="#NIYATHA SRINIVASAN#" userId="S::niya0004@e.ntu.edu.sg::586b570b-8d05-473c-a822-3ce6a6ea488a" providerId="AD" clId="Web-{9BB13AEF-3EC2-81AA-8511-45961CF0CBC1}" dt="2022-04-22T09:39:46.620" v="41" actId="1076"/>
          <ac:picMkLst>
            <pc:docMk/>
            <pc:sldMk cId="327363208" sldId="265"/>
            <ac:picMk id="5" creationId="{B50AE5D2-A2F5-693E-EF28-126BFF4526B6}"/>
          </ac:picMkLst>
        </pc:picChg>
      </pc:sldChg>
      <pc:sldChg chg="modSp del">
        <pc:chgData name="#NIYATHA SRINIVASAN#" userId="S::niya0004@e.ntu.edu.sg::586b570b-8d05-473c-a822-3ce6a6ea488a" providerId="AD" clId="Web-{9BB13AEF-3EC2-81AA-8511-45961CF0CBC1}" dt="2022-04-22T13:13:49.672" v="1088"/>
        <pc:sldMkLst>
          <pc:docMk/>
          <pc:sldMk cId="4160170897" sldId="267"/>
        </pc:sldMkLst>
        <pc:spChg chg="mod">
          <ac:chgData name="#NIYATHA SRINIVASAN#" userId="S::niya0004@e.ntu.edu.sg::586b570b-8d05-473c-a822-3ce6a6ea488a" providerId="AD" clId="Web-{9BB13AEF-3EC2-81AA-8511-45961CF0CBC1}" dt="2022-04-22T13:05:52.549" v="1019" actId="20577"/>
          <ac:spMkLst>
            <pc:docMk/>
            <pc:sldMk cId="4160170897" sldId="267"/>
            <ac:spMk id="2" creationId="{781B76EE-9E93-DDA8-5D53-47A728A1E785}"/>
          </ac:spMkLst>
        </pc:spChg>
        <pc:spChg chg="mod">
          <ac:chgData name="#NIYATHA SRINIVASAN#" userId="S::niya0004@e.ntu.edu.sg::586b570b-8d05-473c-a822-3ce6a6ea488a" providerId="AD" clId="Web-{9BB13AEF-3EC2-81AA-8511-45961CF0CBC1}" dt="2022-04-22T13:11:41.262" v="1067" actId="20577"/>
          <ac:spMkLst>
            <pc:docMk/>
            <pc:sldMk cId="4160170897" sldId="267"/>
            <ac:spMk id="10" creationId="{B64305B6-D92F-DF1E-3D87-A656E67BC622}"/>
          </ac:spMkLst>
        </pc:spChg>
      </pc:sldChg>
      <pc:sldChg chg="addSp modSp">
        <pc:chgData name="#NIYATHA SRINIVASAN#" userId="S::niya0004@e.ntu.edu.sg::586b570b-8d05-473c-a822-3ce6a6ea488a" providerId="AD" clId="Web-{9BB13AEF-3EC2-81AA-8511-45961CF0CBC1}" dt="2022-04-22T09:41:32.904" v="43" actId="1076"/>
        <pc:sldMkLst>
          <pc:docMk/>
          <pc:sldMk cId="2182806365" sldId="269"/>
        </pc:sldMkLst>
        <pc:picChg chg="add mod">
          <ac:chgData name="#NIYATHA SRINIVASAN#" userId="S::niya0004@e.ntu.edu.sg::586b570b-8d05-473c-a822-3ce6a6ea488a" providerId="AD" clId="Web-{9BB13AEF-3EC2-81AA-8511-45961CF0CBC1}" dt="2022-04-22T09:41:32.904" v="43" actId="1076"/>
          <ac:picMkLst>
            <pc:docMk/>
            <pc:sldMk cId="2182806365" sldId="269"/>
            <ac:picMk id="4" creationId="{4B8D8BDD-0459-7DAA-9EA4-BC55141D9390}"/>
          </ac:picMkLst>
        </pc:picChg>
      </pc:sldChg>
      <pc:sldChg chg="del">
        <pc:chgData name="#NIYATHA SRINIVASAN#" userId="S::niya0004@e.ntu.edu.sg::586b570b-8d05-473c-a822-3ce6a6ea488a" providerId="AD" clId="Web-{9BB13AEF-3EC2-81AA-8511-45961CF0CBC1}" dt="2022-04-22T12:03:54.220" v="687"/>
        <pc:sldMkLst>
          <pc:docMk/>
          <pc:sldMk cId="3450634450" sldId="271"/>
        </pc:sldMkLst>
      </pc:sldChg>
      <pc:sldChg chg="addSp delSp modSp del">
        <pc:chgData name="#NIYATHA SRINIVASAN#" userId="S::niya0004@e.ntu.edu.sg::586b570b-8d05-473c-a822-3ce6a6ea488a" providerId="AD" clId="Web-{9BB13AEF-3EC2-81AA-8511-45961CF0CBC1}" dt="2022-04-22T10:57:48.055" v="50"/>
        <pc:sldMkLst>
          <pc:docMk/>
          <pc:sldMk cId="2747764781" sldId="272"/>
        </pc:sldMkLst>
        <pc:picChg chg="add del mod">
          <ac:chgData name="#NIYATHA SRINIVASAN#" userId="S::niya0004@e.ntu.edu.sg::586b570b-8d05-473c-a822-3ce6a6ea488a" providerId="AD" clId="Web-{9BB13AEF-3EC2-81AA-8511-45961CF0CBC1}" dt="2022-04-22T10:56:55.020" v="48"/>
          <ac:picMkLst>
            <pc:docMk/>
            <pc:sldMk cId="2747764781" sldId="272"/>
            <ac:picMk id="3" creationId="{DCD36854-F82B-5508-B189-A94758C97FE1}"/>
          </ac:picMkLst>
        </pc:picChg>
      </pc:sldChg>
      <pc:sldChg chg="modSp">
        <pc:chgData name="#NIYATHA SRINIVASAN#" userId="S::niya0004@e.ntu.edu.sg::586b570b-8d05-473c-a822-3ce6a6ea488a" providerId="AD" clId="Web-{9BB13AEF-3EC2-81AA-8511-45961CF0CBC1}" dt="2022-04-22T10:55:55.486" v="46" actId="20577"/>
        <pc:sldMkLst>
          <pc:docMk/>
          <pc:sldMk cId="1556460665" sldId="273"/>
        </pc:sldMkLst>
        <pc:spChg chg="mod">
          <ac:chgData name="#NIYATHA SRINIVASAN#" userId="S::niya0004@e.ntu.edu.sg::586b570b-8d05-473c-a822-3ce6a6ea488a" providerId="AD" clId="Web-{9BB13AEF-3EC2-81AA-8511-45961CF0CBC1}" dt="2022-04-22T10:55:55.486" v="46" actId="20577"/>
          <ac:spMkLst>
            <pc:docMk/>
            <pc:sldMk cId="1556460665" sldId="273"/>
            <ac:spMk id="319" creationId="{00000000-0000-0000-0000-000000000000}"/>
          </ac:spMkLst>
        </pc:spChg>
      </pc:sldChg>
      <pc:sldChg chg="modSp new del">
        <pc:chgData name="#NIYATHA SRINIVASAN#" userId="S::niya0004@e.ntu.edu.sg::586b570b-8d05-473c-a822-3ce6a6ea488a" providerId="AD" clId="Web-{9BB13AEF-3EC2-81AA-8511-45961CF0CBC1}" dt="2022-04-22T09:34:38.519" v="39"/>
        <pc:sldMkLst>
          <pc:docMk/>
          <pc:sldMk cId="740715162" sldId="275"/>
        </pc:sldMkLst>
        <pc:spChg chg="mod">
          <ac:chgData name="#NIYATHA SRINIVASAN#" userId="S::niya0004@e.ntu.edu.sg::586b570b-8d05-473c-a822-3ce6a6ea488a" providerId="AD" clId="Web-{9BB13AEF-3EC2-81AA-8511-45961CF0CBC1}" dt="2022-04-22T09:34:33.488" v="38" actId="20577"/>
          <ac:spMkLst>
            <pc:docMk/>
            <pc:sldMk cId="740715162" sldId="275"/>
            <ac:spMk id="2" creationId="{DFD1D0F0-3606-9E09-171A-0AFE291009B4}"/>
          </ac:spMkLst>
        </pc:spChg>
      </pc:sldChg>
      <pc:sldChg chg="addSp delSp modSp add">
        <pc:chgData name="#NIYATHA SRINIVASAN#" userId="S::niya0004@e.ntu.edu.sg::586b570b-8d05-473c-a822-3ce6a6ea488a" providerId="AD" clId="Web-{9BB13AEF-3EC2-81AA-8511-45961CF0CBC1}" dt="2022-04-22T13:18:46.587" v="1091"/>
        <pc:sldMkLst>
          <pc:docMk/>
          <pc:sldMk cId="1430017570" sldId="277"/>
        </pc:sldMkLst>
        <pc:spChg chg="add del mod">
          <ac:chgData name="#NIYATHA SRINIVASAN#" userId="S::niya0004@e.ntu.edu.sg::586b570b-8d05-473c-a822-3ce6a6ea488a" providerId="AD" clId="Web-{9BB13AEF-3EC2-81AA-8511-45961CF0CBC1}" dt="2022-04-22T11:37:24.565" v="361"/>
          <ac:spMkLst>
            <pc:docMk/>
            <pc:sldMk cId="1430017570" sldId="277"/>
            <ac:spMk id="3" creationId="{E46D00CD-81A2-92FE-D1DB-D6F2999E025F}"/>
          </ac:spMkLst>
        </pc:spChg>
        <pc:spChg chg="add del mod">
          <ac:chgData name="#NIYATHA SRINIVASAN#" userId="S::niya0004@e.ntu.edu.sg::586b570b-8d05-473c-a822-3ce6a6ea488a" providerId="AD" clId="Web-{9BB13AEF-3EC2-81AA-8511-45961CF0CBC1}" dt="2022-04-22T11:43:55.764" v="488"/>
          <ac:spMkLst>
            <pc:docMk/>
            <pc:sldMk cId="1430017570" sldId="277"/>
            <ac:spMk id="4" creationId="{6D8E6AEA-9607-00F2-F847-368203A9EB92}"/>
          </ac:spMkLst>
        </pc:spChg>
        <pc:spChg chg="add mod">
          <ac:chgData name="#NIYATHA SRINIVASAN#" userId="S::niya0004@e.ntu.edu.sg::586b570b-8d05-473c-a822-3ce6a6ea488a" providerId="AD" clId="Web-{9BB13AEF-3EC2-81AA-8511-45961CF0CBC1}" dt="2022-04-22T11:45:16.828" v="493" actId="14100"/>
          <ac:spMkLst>
            <pc:docMk/>
            <pc:sldMk cId="1430017570" sldId="277"/>
            <ac:spMk id="5" creationId="{46C4803D-EA98-079D-EFC0-23A4794AAB9A}"/>
          </ac:spMkLst>
        </pc:spChg>
        <pc:spChg chg="add">
          <ac:chgData name="#NIYATHA SRINIVASAN#" userId="S::niya0004@e.ntu.edu.sg::586b570b-8d05-473c-a822-3ce6a6ea488a" providerId="AD" clId="Web-{9BB13AEF-3EC2-81AA-8511-45961CF0CBC1}" dt="2022-04-22T13:18:26.462" v="1089"/>
          <ac:spMkLst>
            <pc:docMk/>
            <pc:sldMk cId="1430017570" sldId="277"/>
            <ac:spMk id="11" creationId="{944F9024-7864-6B01-8AE6-00B1FC2B24D4}"/>
          </ac:spMkLst>
        </pc:spChg>
        <pc:spChg chg="add">
          <ac:chgData name="#NIYATHA SRINIVASAN#" userId="S::niya0004@e.ntu.edu.sg::586b570b-8d05-473c-a822-3ce6a6ea488a" providerId="AD" clId="Web-{9BB13AEF-3EC2-81AA-8511-45961CF0CBC1}" dt="2022-04-22T13:18:26.462" v="1089"/>
          <ac:spMkLst>
            <pc:docMk/>
            <pc:sldMk cId="1430017570" sldId="277"/>
            <ac:spMk id="14" creationId="{43A068D6-57FF-8027-AD13-81A94F87BF48}"/>
          </ac:spMkLst>
        </pc:spChg>
        <pc:spChg chg="add">
          <ac:chgData name="#NIYATHA SRINIVASAN#" userId="S::niya0004@e.ntu.edu.sg::586b570b-8d05-473c-a822-3ce6a6ea488a" providerId="AD" clId="Web-{9BB13AEF-3EC2-81AA-8511-45961CF0CBC1}" dt="2022-04-22T13:18:26.462" v="1089"/>
          <ac:spMkLst>
            <pc:docMk/>
            <pc:sldMk cId="1430017570" sldId="277"/>
            <ac:spMk id="15" creationId="{52871F8F-3259-9C57-DD8B-E6B5B9305CA4}"/>
          </ac:spMkLst>
        </pc:spChg>
        <pc:spChg chg="add">
          <ac:chgData name="#NIYATHA SRINIVASAN#" userId="S::niya0004@e.ntu.edu.sg::586b570b-8d05-473c-a822-3ce6a6ea488a" providerId="AD" clId="Web-{9BB13AEF-3EC2-81AA-8511-45961CF0CBC1}" dt="2022-04-22T13:18:26.462" v="1089"/>
          <ac:spMkLst>
            <pc:docMk/>
            <pc:sldMk cId="1430017570" sldId="277"/>
            <ac:spMk id="16" creationId="{600E816C-BE61-DF2B-77B0-55DC4DB0F950}"/>
          </ac:spMkLst>
        </pc:spChg>
        <pc:spChg chg="add">
          <ac:chgData name="#NIYATHA SRINIVASAN#" userId="S::niya0004@e.ntu.edu.sg::586b570b-8d05-473c-a822-3ce6a6ea488a" providerId="AD" clId="Web-{9BB13AEF-3EC2-81AA-8511-45961CF0CBC1}" dt="2022-04-22T13:18:26.462" v="1089"/>
          <ac:spMkLst>
            <pc:docMk/>
            <pc:sldMk cId="1430017570" sldId="277"/>
            <ac:spMk id="17" creationId="{C8A456C1-4ACF-B8F6-A060-E4B050369AD5}"/>
          </ac:spMkLst>
        </pc:spChg>
        <pc:spChg chg="add">
          <ac:chgData name="#NIYATHA SRINIVASAN#" userId="S::niya0004@e.ntu.edu.sg::586b570b-8d05-473c-a822-3ce6a6ea488a" providerId="AD" clId="Web-{9BB13AEF-3EC2-81AA-8511-45961CF0CBC1}" dt="2022-04-22T13:18:26.462" v="1089"/>
          <ac:spMkLst>
            <pc:docMk/>
            <pc:sldMk cId="1430017570" sldId="277"/>
            <ac:spMk id="18" creationId="{7C137065-0531-147B-DA61-747615026D5A}"/>
          </ac:spMkLst>
        </pc:spChg>
        <pc:spChg chg="add">
          <ac:chgData name="#NIYATHA SRINIVASAN#" userId="S::niya0004@e.ntu.edu.sg::586b570b-8d05-473c-a822-3ce6a6ea488a" providerId="AD" clId="Web-{9BB13AEF-3EC2-81AA-8511-45961CF0CBC1}" dt="2022-04-22T13:18:26.462" v="1089"/>
          <ac:spMkLst>
            <pc:docMk/>
            <pc:sldMk cId="1430017570" sldId="277"/>
            <ac:spMk id="19" creationId="{03185909-4539-7C94-0D28-D207A48CA15F}"/>
          </ac:spMkLst>
        </pc:spChg>
        <pc:spChg chg="add">
          <ac:chgData name="#NIYATHA SRINIVASAN#" userId="S::niya0004@e.ntu.edu.sg::586b570b-8d05-473c-a822-3ce6a6ea488a" providerId="AD" clId="Web-{9BB13AEF-3EC2-81AA-8511-45961CF0CBC1}" dt="2022-04-22T13:18:26.462" v="1089"/>
          <ac:spMkLst>
            <pc:docMk/>
            <pc:sldMk cId="1430017570" sldId="277"/>
            <ac:spMk id="20" creationId="{2C462FF1-E89F-3623-9984-26933096C4E5}"/>
          </ac:spMkLst>
        </pc:spChg>
        <pc:spChg chg="add">
          <ac:chgData name="#NIYATHA SRINIVASAN#" userId="S::niya0004@e.ntu.edu.sg::586b570b-8d05-473c-a822-3ce6a6ea488a" providerId="AD" clId="Web-{9BB13AEF-3EC2-81AA-8511-45961CF0CBC1}" dt="2022-04-22T13:18:26.462" v="1089"/>
          <ac:spMkLst>
            <pc:docMk/>
            <pc:sldMk cId="1430017570" sldId="277"/>
            <ac:spMk id="21" creationId="{B8B87E4F-6779-3E17-E01A-1C877A8A8848}"/>
          </ac:spMkLst>
        </pc:spChg>
        <pc:spChg chg="add">
          <ac:chgData name="#NIYATHA SRINIVASAN#" userId="S::niya0004@e.ntu.edu.sg::586b570b-8d05-473c-a822-3ce6a6ea488a" providerId="AD" clId="Web-{9BB13AEF-3EC2-81AA-8511-45961CF0CBC1}" dt="2022-04-22T13:18:26.462" v="1089"/>
          <ac:spMkLst>
            <pc:docMk/>
            <pc:sldMk cId="1430017570" sldId="277"/>
            <ac:spMk id="22" creationId="{BBE7E477-70F7-951D-2E17-5EBAEB064DE8}"/>
          </ac:spMkLst>
        </pc:spChg>
        <pc:spChg chg="add">
          <ac:chgData name="#NIYATHA SRINIVASAN#" userId="S::niya0004@e.ntu.edu.sg::586b570b-8d05-473c-a822-3ce6a6ea488a" providerId="AD" clId="Web-{9BB13AEF-3EC2-81AA-8511-45961CF0CBC1}" dt="2022-04-22T13:18:26.462" v="1089"/>
          <ac:spMkLst>
            <pc:docMk/>
            <pc:sldMk cId="1430017570" sldId="277"/>
            <ac:spMk id="23" creationId="{ADAA8327-967B-5484-671F-1FFD48EDCE14}"/>
          </ac:spMkLst>
        </pc:spChg>
        <pc:spChg chg="add">
          <ac:chgData name="#NIYATHA SRINIVASAN#" userId="S::niya0004@e.ntu.edu.sg::586b570b-8d05-473c-a822-3ce6a6ea488a" providerId="AD" clId="Web-{9BB13AEF-3EC2-81AA-8511-45961CF0CBC1}" dt="2022-04-22T13:18:26.462" v="1089"/>
          <ac:spMkLst>
            <pc:docMk/>
            <pc:sldMk cId="1430017570" sldId="277"/>
            <ac:spMk id="24" creationId="{4EF49D41-AD17-0A58-5827-E89A54023383}"/>
          </ac:spMkLst>
        </pc:spChg>
        <pc:spChg chg="add">
          <ac:chgData name="#NIYATHA SRINIVASAN#" userId="S::niya0004@e.ntu.edu.sg::586b570b-8d05-473c-a822-3ce6a6ea488a" providerId="AD" clId="Web-{9BB13AEF-3EC2-81AA-8511-45961CF0CBC1}" dt="2022-04-22T13:18:26.462" v="1089"/>
          <ac:spMkLst>
            <pc:docMk/>
            <pc:sldMk cId="1430017570" sldId="277"/>
            <ac:spMk id="25" creationId="{48E249EB-300F-CCE1-6AC4-23415F3F1523}"/>
          </ac:spMkLst>
        </pc:spChg>
        <pc:spChg chg="add">
          <ac:chgData name="#NIYATHA SRINIVASAN#" userId="S::niya0004@e.ntu.edu.sg::586b570b-8d05-473c-a822-3ce6a6ea488a" providerId="AD" clId="Web-{9BB13AEF-3EC2-81AA-8511-45961CF0CBC1}" dt="2022-04-22T13:18:26.462" v="1089"/>
          <ac:spMkLst>
            <pc:docMk/>
            <pc:sldMk cId="1430017570" sldId="277"/>
            <ac:spMk id="26" creationId="{78EAD2FA-0F3E-71B7-01BC-237357A54BD7}"/>
          </ac:spMkLst>
        </pc:spChg>
        <pc:spChg chg="add">
          <ac:chgData name="#NIYATHA SRINIVASAN#" userId="S::niya0004@e.ntu.edu.sg::586b570b-8d05-473c-a822-3ce6a6ea488a" providerId="AD" clId="Web-{9BB13AEF-3EC2-81AA-8511-45961CF0CBC1}" dt="2022-04-22T13:18:26.462" v="1089"/>
          <ac:spMkLst>
            <pc:docMk/>
            <pc:sldMk cId="1430017570" sldId="277"/>
            <ac:spMk id="27" creationId="{9C164C1E-3A76-2D2D-3C18-F915E00AA252}"/>
          </ac:spMkLst>
        </pc:spChg>
        <pc:spChg chg="add">
          <ac:chgData name="#NIYATHA SRINIVASAN#" userId="S::niya0004@e.ntu.edu.sg::586b570b-8d05-473c-a822-3ce6a6ea488a" providerId="AD" clId="Web-{9BB13AEF-3EC2-81AA-8511-45961CF0CBC1}" dt="2022-04-22T13:18:26.462" v="1089"/>
          <ac:spMkLst>
            <pc:docMk/>
            <pc:sldMk cId="1430017570" sldId="277"/>
            <ac:spMk id="28" creationId="{AA11CEF0-C144-65CF-3AA6-5D42E02E7EB4}"/>
          </ac:spMkLst>
        </pc:spChg>
        <pc:spChg chg="add">
          <ac:chgData name="#NIYATHA SRINIVASAN#" userId="S::niya0004@e.ntu.edu.sg::586b570b-8d05-473c-a822-3ce6a6ea488a" providerId="AD" clId="Web-{9BB13AEF-3EC2-81AA-8511-45961CF0CBC1}" dt="2022-04-22T13:18:26.462" v="1089"/>
          <ac:spMkLst>
            <pc:docMk/>
            <pc:sldMk cId="1430017570" sldId="277"/>
            <ac:spMk id="29" creationId="{264237E6-3449-2411-90B9-2A9374C24E1A}"/>
          </ac:spMkLst>
        </pc:spChg>
        <pc:spChg chg="add">
          <ac:chgData name="#NIYATHA SRINIVASAN#" userId="S::niya0004@e.ntu.edu.sg::586b570b-8d05-473c-a822-3ce6a6ea488a" providerId="AD" clId="Web-{9BB13AEF-3EC2-81AA-8511-45961CF0CBC1}" dt="2022-04-22T13:18:26.462" v="1089"/>
          <ac:spMkLst>
            <pc:docMk/>
            <pc:sldMk cId="1430017570" sldId="277"/>
            <ac:spMk id="30" creationId="{7A3AB15C-5E99-28AF-24C6-CB471F9CAAF1}"/>
          </ac:spMkLst>
        </pc:spChg>
        <pc:spChg chg="add">
          <ac:chgData name="#NIYATHA SRINIVASAN#" userId="S::niya0004@e.ntu.edu.sg::586b570b-8d05-473c-a822-3ce6a6ea488a" providerId="AD" clId="Web-{9BB13AEF-3EC2-81AA-8511-45961CF0CBC1}" dt="2022-04-22T13:18:26.462" v="1089"/>
          <ac:spMkLst>
            <pc:docMk/>
            <pc:sldMk cId="1430017570" sldId="277"/>
            <ac:spMk id="31" creationId="{164FA3CC-ED55-3CFD-591A-8247440419A5}"/>
          </ac:spMkLst>
        </pc:spChg>
        <pc:spChg chg="add">
          <ac:chgData name="#NIYATHA SRINIVASAN#" userId="S::niya0004@e.ntu.edu.sg::586b570b-8d05-473c-a822-3ce6a6ea488a" providerId="AD" clId="Web-{9BB13AEF-3EC2-81AA-8511-45961CF0CBC1}" dt="2022-04-22T13:18:26.462" v="1089"/>
          <ac:spMkLst>
            <pc:docMk/>
            <pc:sldMk cId="1430017570" sldId="277"/>
            <ac:spMk id="32" creationId="{D96F28CA-01C4-2E01-541F-80D9C439BA3F}"/>
          </ac:spMkLst>
        </pc:spChg>
        <pc:spChg chg="add">
          <ac:chgData name="#NIYATHA SRINIVASAN#" userId="S::niya0004@e.ntu.edu.sg::586b570b-8d05-473c-a822-3ce6a6ea488a" providerId="AD" clId="Web-{9BB13AEF-3EC2-81AA-8511-45961CF0CBC1}" dt="2022-04-22T13:18:26.462" v="1089"/>
          <ac:spMkLst>
            <pc:docMk/>
            <pc:sldMk cId="1430017570" sldId="277"/>
            <ac:spMk id="33" creationId="{E8ECB355-90ED-1B6F-A708-2178E84EAC0A}"/>
          </ac:spMkLst>
        </pc:spChg>
        <pc:spChg chg="add">
          <ac:chgData name="#NIYATHA SRINIVASAN#" userId="S::niya0004@e.ntu.edu.sg::586b570b-8d05-473c-a822-3ce6a6ea488a" providerId="AD" clId="Web-{9BB13AEF-3EC2-81AA-8511-45961CF0CBC1}" dt="2022-04-22T13:18:26.462" v="1089"/>
          <ac:spMkLst>
            <pc:docMk/>
            <pc:sldMk cId="1430017570" sldId="277"/>
            <ac:spMk id="34" creationId="{34B247C5-73A2-4045-68A9-0B8BA7F3255B}"/>
          </ac:spMkLst>
        </pc:spChg>
        <pc:spChg chg="add">
          <ac:chgData name="#NIYATHA SRINIVASAN#" userId="S::niya0004@e.ntu.edu.sg::586b570b-8d05-473c-a822-3ce6a6ea488a" providerId="AD" clId="Web-{9BB13AEF-3EC2-81AA-8511-45961CF0CBC1}" dt="2022-04-22T13:18:26.462" v="1089"/>
          <ac:spMkLst>
            <pc:docMk/>
            <pc:sldMk cId="1430017570" sldId="277"/>
            <ac:spMk id="35" creationId="{F62E3C5E-7674-820F-16AD-951C128E8AE9}"/>
          </ac:spMkLst>
        </pc:spChg>
        <pc:spChg chg="add">
          <ac:chgData name="#NIYATHA SRINIVASAN#" userId="S::niya0004@e.ntu.edu.sg::586b570b-8d05-473c-a822-3ce6a6ea488a" providerId="AD" clId="Web-{9BB13AEF-3EC2-81AA-8511-45961CF0CBC1}" dt="2022-04-22T13:18:26.462" v="1089"/>
          <ac:spMkLst>
            <pc:docMk/>
            <pc:sldMk cId="1430017570" sldId="277"/>
            <ac:spMk id="36" creationId="{F441E821-D14A-81B7-1BDE-033285954913}"/>
          </ac:spMkLst>
        </pc:spChg>
        <pc:spChg chg="add">
          <ac:chgData name="#NIYATHA SRINIVASAN#" userId="S::niya0004@e.ntu.edu.sg::586b570b-8d05-473c-a822-3ce6a6ea488a" providerId="AD" clId="Web-{9BB13AEF-3EC2-81AA-8511-45961CF0CBC1}" dt="2022-04-22T13:18:26.462" v="1089"/>
          <ac:spMkLst>
            <pc:docMk/>
            <pc:sldMk cId="1430017570" sldId="277"/>
            <ac:spMk id="37" creationId="{6AA4C76A-DE24-0C3F-D2D4-54DC9866F934}"/>
          </ac:spMkLst>
        </pc:spChg>
        <pc:spChg chg="add">
          <ac:chgData name="#NIYATHA SRINIVASAN#" userId="S::niya0004@e.ntu.edu.sg::586b570b-8d05-473c-a822-3ce6a6ea488a" providerId="AD" clId="Web-{9BB13AEF-3EC2-81AA-8511-45961CF0CBC1}" dt="2022-04-22T13:18:26.462" v="1089"/>
          <ac:spMkLst>
            <pc:docMk/>
            <pc:sldMk cId="1430017570" sldId="277"/>
            <ac:spMk id="38" creationId="{CB6437D7-B6DE-CFA7-1A61-FD35F4C00901}"/>
          </ac:spMkLst>
        </pc:spChg>
        <pc:spChg chg="add">
          <ac:chgData name="#NIYATHA SRINIVASAN#" userId="S::niya0004@e.ntu.edu.sg::586b570b-8d05-473c-a822-3ce6a6ea488a" providerId="AD" clId="Web-{9BB13AEF-3EC2-81AA-8511-45961CF0CBC1}" dt="2022-04-22T13:18:26.462" v="1089"/>
          <ac:spMkLst>
            <pc:docMk/>
            <pc:sldMk cId="1430017570" sldId="277"/>
            <ac:spMk id="39" creationId="{8AACF2B4-1CEC-FB6C-284B-46E10870184D}"/>
          </ac:spMkLst>
        </pc:spChg>
        <pc:spChg chg="add">
          <ac:chgData name="#NIYATHA SRINIVASAN#" userId="S::niya0004@e.ntu.edu.sg::586b570b-8d05-473c-a822-3ce6a6ea488a" providerId="AD" clId="Web-{9BB13AEF-3EC2-81AA-8511-45961CF0CBC1}" dt="2022-04-22T13:18:26.462" v="1089"/>
          <ac:spMkLst>
            <pc:docMk/>
            <pc:sldMk cId="1430017570" sldId="277"/>
            <ac:spMk id="40" creationId="{3BC4B5E6-C064-6C85-6C0C-A6DDCAE22595}"/>
          </ac:spMkLst>
        </pc:spChg>
        <pc:spChg chg="add">
          <ac:chgData name="#NIYATHA SRINIVASAN#" userId="S::niya0004@e.ntu.edu.sg::586b570b-8d05-473c-a822-3ce6a6ea488a" providerId="AD" clId="Web-{9BB13AEF-3EC2-81AA-8511-45961CF0CBC1}" dt="2022-04-22T13:18:26.462" v="1089"/>
          <ac:spMkLst>
            <pc:docMk/>
            <pc:sldMk cId="1430017570" sldId="277"/>
            <ac:spMk id="41" creationId="{5C62AAE9-AF5A-EB02-8AC4-A1342C54ECF7}"/>
          </ac:spMkLst>
        </pc:spChg>
        <pc:spChg chg="add">
          <ac:chgData name="#NIYATHA SRINIVASAN#" userId="S::niya0004@e.ntu.edu.sg::586b570b-8d05-473c-a822-3ce6a6ea488a" providerId="AD" clId="Web-{9BB13AEF-3EC2-81AA-8511-45961CF0CBC1}" dt="2022-04-22T13:18:26.462" v="1089"/>
          <ac:spMkLst>
            <pc:docMk/>
            <pc:sldMk cId="1430017570" sldId="277"/>
            <ac:spMk id="42" creationId="{C556F6D3-11AC-F49A-B222-563A1CA5BBC1}"/>
          </ac:spMkLst>
        </pc:spChg>
        <pc:spChg chg="add">
          <ac:chgData name="#NIYATHA SRINIVASAN#" userId="S::niya0004@e.ntu.edu.sg::586b570b-8d05-473c-a822-3ce6a6ea488a" providerId="AD" clId="Web-{9BB13AEF-3EC2-81AA-8511-45961CF0CBC1}" dt="2022-04-22T13:18:26.462" v="1089"/>
          <ac:spMkLst>
            <pc:docMk/>
            <pc:sldMk cId="1430017570" sldId="277"/>
            <ac:spMk id="43" creationId="{1BB171BB-2BDC-1744-9370-4E0A0DDEF455}"/>
          </ac:spMkLst>
        </pc:spChg>
        <pc:spChg chg="add">
          <ac:chgData name="#NIYATHA SRINIVASAN#" userId="S::niya0004@e.ntu.edu.sg::586b570b-8d05-473c-a822-3ce6a6ea488a" providerId="AD" clId="Web-{9BB13AEF-3EC2-81AA-8511-45961CF0CBC1}" dt="2022-04-22T13:18:26.462" v="1089"/>
          <ac:spMkLst>
            <pc:docMk/>
            <pc:sldMk cId="1430017570" sldId="277"/>
            <ac:spMk id="44" creationId="{3ED5B502-3F3E-08E1-10BB-B4D3D9AC839E}"/>
          </ac:spMkLst>
        </pc:spChg>
        <pc:spChg chg="add">
          <ac:chgData name="#NIYATHA SRINIVASAN#" userId="S::niya0004@e.ntu.edu.sg::586b570b-8d05-473c-a822-3ce6a6ea488a" providerId="AD" clId="Web-{9BB13AEF-3EC2-81AA-8511-45961CF0CBC1}" dt="2022-04-22T13:18:26.462" v="1089"/>
          <ac:spMkLst>
            <pc:docMk/>
            <pc:sldMk cId="1430017570" sldId="277"/>
            <ac:spMk id="45" creationId="{C1302DBA-5752-71EA-0233-53B6ECB2B0C0}"/>
          </ac:spMkLst>
        </pc:spChg>
        <pc:spChg chg="add">
          <ac:chgData name="#NIYATHA SRINIVASAN#" userId="S::niya0004@e.ntu.edu.sg::586b570b-8d05-473c-a822-3ce6a6ea488a" providerId="AD" clId="Web-{9BB13AEF-3EC2-81AA-8511-45961CF0CBC1}" dt="2022-04-22T13:18:26.462" v="1089"/>
          <ac:spMkLst>
            <pc:docMk/>
            <pc:sldMk cId="1430017570" sldId="277"/>
            <ac:spMk id="46" creationId="{924F30D8-95B7-9D22-DAE2-AFC2BB7E1C98}"/>
          </ac:spMkLst>
        </pc:spChg>
        <pc:spChg chg="add">
          <ac:chgData name="#NIYATHA SRINIVASAN#" userId="S::niya0004@e.ntu.edu.sg::586b570b-8d05-473c-a822-3ce6a6ea488a" providerId="AD" clId="Web-{9BB13AEF-3EC2-81AA-8511-45961CF0CBC1}" dt="2022-04-22T13:18:26.462" v="1089"/>
          <ac:spMkLst>
            <pc:docMk/>
            <pc:sldMk cId="1430017570" sldId="277"/>
            <ac:spMk id="47" creationId="{4276A68D-B324-E6ED-1B79-F6813CFBEA96}"/>
          </ac:spMkLst>
        </pc:spChg>
        <pc:spChg chg="add">
          <ac:chgData name="#NIYATHA SRINIVASAN#" userId="S::niya0004@e.ntu.edu.sg::586b570b-8d05-473c-a822-3ce6a6ea488a" providerId="AD" clId="Web-{9BB13AEF-3EC2-81AA-8511-45961CF0CBC1}" dt="2022-04-22T13:18:26.462" v="1089"/>
          <ac:spMkLst>
            <pc:docMk/>
            <pc:sldMk cId="1430017570" sldId="277"/>
            <ac:spMk id="48" creationId="{F4539FB7-D2E6-06BF-32EB-EF40B8C34960}"/>
          </ac:spMkLst>
        </pc:spChg>
        <pc:spChg chg="add">
          <ac:chgData name="#NIYATHA SRINIVASAN#" userId="S::niya0004@e.ntu.edu.sg::586b570b-8d05-473c-a822-3ce6a6ea488a" providerId="AD" clId="Web-{9BB13AEF-3EC2-81AA-8511-45961CF0CBC1}" dt="2022-04-22T13:18:26.462" v="1089"/>
          <ac:spMkLst>
            <pc:docMk/>
            <pc:sldMk cId="1430017570" sldId="277"/>
            <ac:spMk id="49" creationId="{2F698B26-6C6A-20C7-D316-0134659A09F4}"/>
          </ac:spMkLst>
        </pc:spChg>
        <pc:spChg chg="add">
          <ac:chgData name="#NIYATHA SRINIVASAN#" userId="S::niya0004@e.ntu.edu.sg::586b570b-8d05-473c-a822-3ce6a6ea488a" providerId="AD" clId="Web-{9BB13AEF-3EC2-81AA-8511-45961CF0CBC1}" dt="2022-04-22T13:18:26.462" v="1089"/>
          <ac:spMkLst>
            <pc:docMk/>
            <pc:sldMk cId="1430017570" sldId="277"/>
            <ac:spMk id="50" creationId="{CA135CDC-757C-64BF-433C-DC80FBB32832}"/>
          </ac:spMkLst>
        </pc:spChg>
        <pc:spChg chg="add">
          <ac:chgData name="#NIYATHA SRINIVASAN#" userId="S::niya0004@e.ntu.edu.sg::586b570b-8d05-473c-a822-3ce6a6ea488a" providerId="AD" clId="Web-{9BB13AEF-3EC2-81AA-8511-45961CF0CBC1}" dt="2022-04-22T13:18:26.462" v="1089"/>
          <ac:spMkLst>
            <pc:docMk/>
            <pc:sldMk cId="1430017570" sldId="277"/>
            <ac:spMk id="51" creationId="{73592512-1C42-8A77-A7FF-50764218EF24}"/>
          </ac:spMkLst>
        </pc:spChg>
        <pc:spChg chg="add">
          <ac:chgData name="#NIYATHA SRINIVASAN#" userId="S::niya0004@e.ntu.edu.sg::586b570b-8d05-473c-a822-3ce6a6ea488a" providerId="AD" clId="Web-{9BB13AEF-3EC2-81AA-8511-45961CF0CBC1}" dt="2022-04-22T13:18:26.462" v="1089"/>
          <ac:spMkLst>
            <pc:docMk/>
            <pc:sldMk cId="1430017570" sldId="277"/>
            <ac:spMk id="52" creationId="{391D4666-09EF-C152-F7EE-E862F8AEBEE5}"/>
          </ac:spMkLst>
        </pc:spChg>
        <pc:spChg chg="add">
          <ac:chgData name="#NIYATHA SRINIVASAN#" userId="S::niya0004@e.ntu.edu.sg::586b570b-8d05-473c-a822-3ce6a6ea488a" providerId="AD" clId="Web-{9BB13AEF-3EC2-81AA-8511-45961CF0CBC1}" dt="2022-04-22T13:18:26.462" v="1089"/>
          <ac:spMkLst>
            <pc:docMk/>
            <pc:sldMk cId="1430017570" sldId="277"/>
            <ac:spMk id="53" creationId="{D50870AD-C8D1-9171-3DC3-A80D71723085}"/>
          </ac:spMkLst>
        </pc:spChg>
        <pc:spChg chg="add">
          <ac:chgData name="#NIYATHA SRINIVASAN#" userId="S::niya0004@e.ntu.edu.sg::586b570b-8d05-473c-a822-3ce6a6ea488a" providerId="AD" clId="Web-{9BB13AEF-3EC2-81AA-8511-45961CF0CBC1}" dt="2022-04-22T13:18:26.462" v="1089"/>
          <ac:spMkLst>
            <pc:docMk/>
            <pc:sldMk cId="1430017570" sldId="277"/>
            <ac:spMk id="54" creationId="{8658B8ED-EFC4-9002-4E23-867EF2ECC3AA}"/>
          </ac:spMkLst>
        </pc:spChg>
        <pc:spChg chg="add">
          <ac:chgData name="#NIYATHA SRINIVASAN#" userId="S::niya0004@e.ntu.edu.sg::586b570b-8d05-473c-a822-3ce6a6ea488a" providerId="AD" clId="Web-{9BB13AEF-3EC2-81AA-8511-45961CF0CBC1}" dt="2022-04-22T13:18:26.462" v="1089"/>
          <ac:spMkLst>
            <pc:docMk/>
            <pc:sldMk cId="1430017570" sldId="277"/>
            <ac:spMk id="55" creationId="{EF174F84-1B5A-5A91-F78C-338678DDF899}"/>
          </ac:spMkLst>
        </pc:spChg>
        <pc:spChg chg="add del mod">
          <ac:chgData name="#NIYATHA SRINIVASAN#" userId="S::niya0004@e.ntu.edu.sg::586b570b-8d05-473c-a822-3ce6a6ea488a" providerId="AD" clId="Web-{9BB13AEF-3EC2-81AA-8511-45961CF0CBC1}" dt="2022-04-22T11:48:55.663" v="564" actId="14100"/>
          <ac:spMkLst>
            <pc:docMk/>
            <pc:sldMk cId="1430017570" sldId="277"/>
            <ac:spMk id="325" creationId="{00000000-0000-0000-0000-000000000000}"/>
          </ac:spMkLst>
        </pc:spChg>
        <pc:spChg chg="mod">
          <ac:chgData name="#NIYATHA SRINIVASAN#" userId="S::niya0004@e.ntu.edu.sg::586b570b-8d05-473c-a822-3ce6a6ea488a" providerId="AD" clId="Web-{9BB13AEF-3EC2-81AA-8511-45961CF0CBC1}" dt="2022-04-22T11:50:21.431" v="565" actId="20577"/>
          <ac:spMkLst>
            <pc:docMk/>
            <pc:sldMk cId="1430017570" sldId="277"/>
            <ac:spMk id="326" creationId="{00000000-0000-0000-0000-000000000000}"/>
          </ac:spMkLst>
        </pc:spChg>
        <pc:spChg chg="del">
          <ac:chgData name="#NIYATHA SRINIVASAN#" userId="S::niya0004@e.ntu.edu.sg::586b570b-8d05-473c-a822-3ce6a6ea488a" providerId="AD" clId="Web-{9BB13AEF-3EC2-81AA-8511-45961CF0CBC1}" dt="2022-04-22T11:36:07.047" v="347"/>
          <ac:spMkLst>
            <pc:docMk/>
            <pc:sldMk cId="1430017570" sldId="277"/>
            <ac:spMk id="327" creationId="{00000000-0000-0000-0000-000000000000}"/>
          </ac:spMkLst>
        </pc:spChg>
        <pc:grpChg chg="add del mod">
          <ac:chgData name="#NIYATHA SRINIVASAN#" userId="S::niya0004@e.ntu.edu.sg::586b570b-8d05-473c-a822-3ce6a6ea488a" providerId="AD" clId="Web-{9BB13AEF-3EC2-81AA-8511-45961CF0CBC1}" dt="2022-04-22T13:18:46.587" v="1091"/>
          <ac:grpSpMkLst>
            <pc:docMk/>
            <pc:sldMk cId="1430017570" sldId="277"/>
            <ac:grpSpMk id="9" creationId="{AC7B9053-9937-AF0E-BC08-FC6DE016B5BB}"/>
          </ac:grpSpMkLst>
        </pc:grpChg>
        <pc:grpChg chg="add">
          <ac:chgData name="#NIYATHA SRINIVASAN#" userId="S::niya0004@e.ntu.edu.sg::586b570b-8d05-473c-a822-3ce6a6ea488a" providerId="AD" clId="Web-{9BB13AEF-3EC2-81AA-8511-45961CF0CBC1}" dt="2022-04-22T13:18:26.462" v="1089"/>
          <ac:grpSpMkLst>
            <pc:docMk/>
            <pc:sldMk cId="1430017570" sldId="277"/>
            <ac:grpSpMk id="10" creationId="{7F1C1A53-8EEF-AEE5-D9AF-EFFB87D81B45}"/>
          </ac:grpSpMkLst>
        </pc:grpChg>
        <pc:grpChg chg="add">
          <ac:chgData name="#NIYATHA SRINIVASAN#" userId="S::niya0004@e.ntu.edu.sg::586b570b-8d05-473c-a822-3ce6a6ea488a" providerId="AD" clId="Web-{9BB13AEF-3EC2-81AA-8511-45961CF0CBC1}" dt="2022-04-22T13:18:26.462" v="1089"/>
          <ac:grpSpMkLst>
            <pc:docMk/>
            <pc:sldMk cId="1430017570" sldId="277"/>
            <ac:grpSpMk id="12" creationId="{A22CE2B5-DB42-361D-2B12-E72CA85F276C}"/>
          </ac:grpSpMkLst>
        </pc:grpChg>
        <pc:grpChg chg="add">
          <ac:chgData name="#NIYATHA SRINIVASAN#" userId="S::niya0004@e.ntu.edu.sg::586b570b-8d05-473c-a822-3ce6a6ea488a" providerId="AD" clId="Web-{9BB13AEF-3EC2-81AA-8511-45961CF0CBC1}" dt="2022-04-22T13:18:26.462" v="1089"/>
          <ac:grpSpMkLst>
            <pc:docMk/>
            <pc:sldMk cId="1430017570" sldId="277"/>
            <ac:grpSpMk id="13" creationId="{EA555894-5D16-1393-ADAB-BE09195D5035}"/>
          </ac:grpSpMkLst>
        </pc:grpChg>
      </pc:sldChg>
      <pc:sldChg chg="add del replId">
        <pc:chgData name="#NIYATHA SRINIVASAN#" userId="S::niya0004@e.ntu.edu.sg::586b570b-8d05-473c-a822-3ce6a6ea488a" providerId="AD" clId="Web-{9BB13AEF-3EC2-81AA-8511-45961CF0CBC1}" dt="2022-04-22T11:51:03.588" v="569"/>
        <pc:sldMkLst>
          <pc:docMk/>
          <pc:sldMk cId="436567469" sldId="278"/>
        </pc:sldMkLst>
      </pc:sldChg>
      <pc:sldChg chg="addSp delSp modSp add">
        <pc:chgData name="#NIYATHA SRINIVASAN#" userId="S::niya0004@e.ntu.edu.sg::586b570b-8d05-473c-a822-3ce6a6ea488a" providerId="AD" clId="Web-{9BB13AEF-3EC2-81AA-8511-45961CF0CBC1}" dt="2022-04-22T12:03:36.844" v="686" actId="20577"/>
        <pc:sldMkLst>
          <pc:docMk/>
          <pc:sldMk cId="1173161665" sldId="278"/>
        </pc:sldMkLst>
        <pc:spChg chg="add mod">
          <ac:chgData name="#NIYATHA SRINIVASAN#" userId="S::niya0004@e.ntu.edu.sg::586b570b-8d05-473c-a822-3ce6a6ea488a" providerId="AD" clId="Web-{9BB13AEF-3EC2-81AA-8511-45961CF0CBC1}" dt="2022-04-22T12:02:16.905" v="668" actId="20577"/>
          <ac:spMkLst>
            <pc:docMk/>
            <pc:sldMk cId="1173161665" sldId="278"/>
            <ac:spMk id="2" creationId="{E92ED3A9-0012-CEFE-A00C-1D9E49D253C3}"/>
          </ac:spMkLst>
        </pc:spChg>
        <pc:spChg chg="add mod">
          <ac:chgData name="#NIYATHA SRINIVASAN#" userId="S::niya0004@e.ntu.edu.sg::586b570b-8d05-473c-a822-3ce6a6ea488a" providerId="AD" clId="Web-{9BB13AEF-3EC2-81AA-8511-45961CF0CBC1}" dt="2022-04-22T12:03:24.266" v="685" actId="20577"/>
          <ac:spMkLst>
            <pc:docMk/>
            <pc:sldMk cId="1173161665" sldId="278"/>
            <ac:spMk id="3" creationId="{285E5020-75D9-F775-8729-61173326AA32}"/>
          </ac:spMkLst>
        </pc:spChg>
        <pc:spChg chg="add mod">
          <ac:chgData name="#NIYATHA SRINIVASAN#" userId="S::niya0004@e.ntu.edu.sg::586b570b-8d05-473c-a822-3ce6a6ea488a" providerId="AD" clId="Web-{9BB13AEF-3EC2-81AA-8511-45961CF0CBC1}" dt="2022-04-22T12:01:43.841" v="660" actId="1076"/>
          <ac:spMkLst>
            <pc:docMk/>
            <pc:sldMk cId="1173161665" sldId="278"/>
            <ac:spMk id="11" creationId="{13EA4CDA-DD9D-86D2-806F-389625E783B7}"/>
          </ac:spMkLst>
        </pc:spChg>
        <pc:spChg chg="mod">
          <ac:chgData name="#NIYATHA SRINIVASAN#" userId="S::niya0004@e.ntu.edu.sg::586b570b-8d05-473c-a822-3ce6a6ea488a" providerId="AD" clId="Web-{9BB13AEF-3EC2-81AA-8511-45961CF0CBC1}" dt="2022-04-22T11:58:19.226" v="612" actId="20577"/>
          <ac:spMkLst>
            <pc:docMk/>
            <pc:sldMk cId="1173161665" sldId="278"/>
            <ac:spMk id="455" creationId="{00000000-0000-0000-0000-000000000000}"/>
          </ac:spMkLst>
        </pc:spChg>
        <pc:spChg chg="del">
          <ac:chgData name="#NIYATHA SRINIVASAN#" userId="S::niya0004@e.ntu.edu.sg::586b570b-8d05-473c-a822-3ce6a6ea488a" providerId="AD" clId="Web-{9BB13AEF-3EC2-81AA-8511-45961CF0CBC1}" dt="2022-04-22T12:00:03.948" v="636"/>
          <ac:spMkLst>
            <pc:docMk/>
            <pc:sldMk cId="1173161665" sldId="278"/>
            <ac:spMk id="456" creationId="{00000000-0000-0000-0000-000000000000}"/>
          </ac:spMkLst>
        </pc:spChg>
        <pc:spChg chg="del mod">
          <ac:chgData name="#NIYATHA SRINIVASAN#" userId="S::niya0004@e.ntu.edu.sg::586b570b-8d05-473c-a822-3ce6a6ea488a" providerId="AD" clId="Web-{9BB13AEF-3EC2-81AA-8511-45961CF0CBC1}" dt="2022-04-22T12:00:07.635" v="638"/>
          <ac:spMkLst>
            <pc:docMk/>
            <pc:sldMk cId="1173161665" sldId="278"/>
            <ac:spMk id="457" creationId="{00000000-0000-0000-0000-000000000000}"/>
          </ac:spMkLst>
        </pc:spChg>
        <pc:spChg chg="del">
          <ac:chgData name="#NIYATHA SRINIVASAN#" userId="S::niya0004@e.ntu.edu.sg::586b570b-8d05-473c-a822-3ce6a6ea488a" providerId="AD" clId="Web-{9BB13AEF-3EC2-81AA-8511-45961CF0CBC1}" dt="2022-04-22T12:00:09.135" v="639"/>
          <ac:spMkLst>
            <pc:docMk/>
            <pc:sldMk cId="1173161665" sldId="278"/>
            <ac:spMk id="458" creationId="{00000000-0000-0000-0000-000000000000}"/>
          </ac:spMkLst>
        </pc:spChg>
        <pc:spChg chg="mod">
          <ac:chgData name="#NIYATHA SRINIVASAN#" userId="S::niya0004@e.ntu.edu.sg::586b570b-8d05-473c-a822-3ce6a6ea488a" providerId="AD" clId="Web-{9BB13AEF-3EC2-81AA-8511-45961CF0CBC1}" dt="2022-04-22T11:59:16.978" v="626" actId="20577"/>
          <ac:spMkLst>
            <pc:docMk/>
            <pc:sldMk cId="1173161665" sldId="278"/>
            <ac:spMk id="459" creationId="{00000000-0000-0000-0000-000000000000}"/>
          </ac:spMkLst>
        </pc:spChg>
        <pc:spChg chg="mod">
          <ac:chgData name="#NIYATHA SRINIVASAN#" userId="S::niya0004@e.ntu.edu.sg::586b570b-8d05-473c-a822-3ce6a6ea488a" providerId="AD" clId="Web-{9BB13AEF-3EC2-81AA-8511-45961CF0CBC1}" dt="2022-04-22T12:03:36.844" v="686" actId="20577"/>
          <ac:spMkLst>
            <pc:docMk/>
            <pc:sldMk cId="1173161665" sldId="278"/>
            <ac:spMk id="460" creationId="{00000000-0000-0000-0000-000000000000}"/>
          </ac:spMkLst>
        </pc:spChg>
        <pc:spChg chg="del mod">
          <ac:chgData name="#NIYATHA SRINIVASAN#" userId="S::niya0004@e.ntu.edu.sg::586b570b-8d05-473c-a822-3ce6a6ea488a" providerId="AD" clId="Web-{9BB13AEF-3EC2-81AA-8511-45961CF0CBC1}" dt="2022-04-22T12:01:57.029" v="662"/>
          <ac:spMkLst>
            <pc:docMk/>
            <pc:sldMk cId="1173161665" sldId="278"/>
            <ac:spMk id="461" creationId="{00000000-0000-0000-0000-000000000000}"/>
          </ac:spMkLst>
        </pc:spChg>
        <pc:spChg chg="del mod">
          <ac:chgData name="#NIYATHA SRINIVASAN#" userId="S::niya0004@e.ntu.edu.sg::586b570b-8d05-473c-a822-3ce6a6ea488a" providerId="AD" clId="Web-{9BB13AEF-3EC2-81AA-8511-45961CF0CBC1}" dt="2022-04-22T11:58:34.976" v="616"/>
          <ac:spMkLst>
            <pc:docMk/>
            <pc:sldMk cId="1173161665" sldId="278"/>
            <ac:spMk id="462" creationId="{00000000-0000-0000-0000-000000000000}"/>
          </ac:spMkLst>
        </pc:spChg>
        <pc:spChg chg="del mod">
          <ac:chgData name="#NIYATHA SRINIVASAN#" userId="S::niya0004@e.ntu.edu.sg::586b570b-8d05-473c-a822-3ce6a6ea488a" providerId="AD" clId="Web-{9BB13AEF-3EC2-81AA-8511-45961CF0CBC1}" dt="2022-04-22T11:58:39.961" v="619"/>
          <ac:spMkLst>
            <pc:docMk/>
            <pc:sldMk cId="1173161665" sldId="278"/>
            <ac:spMk id="463" creationId="{00000000-0000-0000-0000-000000000000}"/>
          </ac:spMkLst>
        </pc:spChg>
      </pc:sldChg>
      <pc:sldChg chg="addSp delSp modSp add ord">
        <pc:chgData name="#NIYATHA SRINIVASAN#" userId="S::niya0004@e.ntu.edu.sg::586b570b-8d05-473c-a822-3ce6a6ea488a" providerId="AD" clId="Web-{9BB13AEF-3EC2-81AA-8511-45961CF0CBC1}" dt="2022-04-22T12:22:48.346" v="862"/>
        <pc:sldMkLst>
          <pc:docMk/>
          <pc:sldMk cId="930976384" sldId="279"/>
        </pc:sldMkLst>
        <pc:spChg chg="add mod">
          <ac:chgData name="#NIYATHA SRINIVASAN#" userId="S::niya0004@e.ntu.edu.sg::586b570b-8d05-473c-a822-3ce6a6ea488a" providerId="AD" clId="Web-{9BB13AEF-3EC2-81AA-8511-45961CF0CBC1}" dt="2022-04-22T12:07:03.319" v="717" actId="20577"/>
          <ac:spMkLst>
            <pc:docMk/>
            <pc:sldMk cId="930976384" sldId="279"/>
            <ac:spMk id="2" creationId="{9EF48A32-ACED-31ED-406F-9A186A21FF2E}"/>
          </ac:spMkLst>
        </pc:spChg>
        <pc:spChg chg="add mod">
          <ac:chgData name="#NIYATHA SRINIVASAN#" userId="S::niya0004@e.ntu.edu.sg::586b570b-8d05-473c-a822-3ce6a6ea488a" providerId="AD" clId="Web-{9BB13AEF-3EC2-81AA-8511-45961CF0CBC1}" dt="2022-04-22T12:11:56.562" v="756" actId="20577"/>
          <ac:spMkLst>
            <pc:docMk/>
            <pc:sldMk cId="930976384" sldId="279"/>
            <ac:spMk id="3" creationId="{C1493FD7-6675-D96D-D236-1678ED984A0E}"/>
          </ac:spMkLst>
        </pc:spChg>
        <pc:spChg chg="add mod">
          <ac:chgData name="#NIYATHA SRINIVASAN#" userId="S::niya0004@e.ntu.edu.sg::586b570b-8d05-473c-a822-3ce6a6ea488a" providerId="AD" clId="Web-{9BB13AEF-3EC2-81AA-8511-45961CF0CBC1}" dt="2022-04-22T12:16:18.726" v="804" actId="20577"/>
          <ac:spMkLst>
            <pc:docMk/>
            <pc:sldMk cId="930976384" sldId="279"/>
            <ac:spMk id="4" creationId="{9BC206A9-18F7-5076-FA5A-164D59A9696B}"/>
          </ac:spMkLst>
        </pc:spChg>
        <pc:spChg chg="add mod">
          <ac:chgData name="#NIYATHA SRINIVASAN#" userId="S::niya0004@e.ntu.edu.sg::586b570b-8d05-473c-a822-3ce6a6ea488a" providerId="AD" clId="Web-{9BB13AEF-3EC2-81AA-8511-45961CF0CBC1}" dt="2022-04-22T12:15:53.772" v="800" actId="20577"/>
          <ac:spMkLst>
            <pc:docMk/>
            <pc:sldMk cId="930976384" sldId="279"/>
            <ac:spMk id="5" creationId="{09FB5D36-FCF7-2D8B-2EAD-16E35E50B08C}"/>
          </ac:spMkLst>
        </pc:spChg>
        <pc:spChg chg="add mod">
          <ac:chgData name="#NIYATHA SRINIVASAN#" userId="S::niya0004@e.ntu.edu.sg::586b570b-8d05-473c-a822-3ce6a6ea488a" providerId="AD" clId="Web-{9BB13AEF-3EC2-81AA-8511-45961CF0CBC1}" dt="2022-04-22T12:16:03.975" v="802" actId="14100"/>
          <ac:spMkLst>
            <pc:docMk/>
            <pc:sldMk cId="930976384" sldId="279"/>
            <ac:spMk id="6" creationId="{DB0C3B0F-6ACD-0C2A-6646-8B17CF29DA9F}"/>
          </ac:spMkLst>
        </pc:spChg>
        <pc:spChg chg="add del mod">
          <ac:chgData name="#NIYATHA SRINIVASAN#" userId="S::niya0004@e.ntu.edu.sg::586b570b-8d05-473c-a822-3ce6a6ea488a" providerId="AD" clId="Web-{9BB13AEF-3EC2-81AA-8511-45961CF0CBC1}" dt="2022-04-22T12:22:48.346" v="862"/>
          <ac:spMkLst>
            <pc:docMk/>
            <pc:sldMk cId="930976384" sldId="279"/>
            <ac:spMk id="81" creationId="{D21A1AE5-0239-38A8-93D6-09EA0D76A515}"/>
          </ac:spMkLst>
        </pc:spChg>
        <pc:spChg chg="add del mod">
          <ac:chgData name="#NIYATHA SRINIVASAN#" userId="S::niya0004@e.ntu.edu.sg::586b570b-8d05-473c-a822-3ce6a6ea488a" providerId="AD" clId="Web-{9BB13AEF-3EC2-81AA-8511-45961CF0CBC1}" dt="2022-04-22T12:14:42.832" v="786" actId="20577"/>
          <ac:spMkLst>
            <pc:docMk/>
            <pc:sldMk cId="930976384" sldId="279"/>
            <ac:spMk id="82" creationId="{D21A1AE5-0239-38A8-93D6-09EA0D76A515}"/>
          </ac:spMkLst>
        </pc:spChg>
        <pc:spChg chg="del mod">
          <ac:chgData name="#NIYATHA SRINIVASAN#" userId="S::niya0004@e.ntu.edu.sg::586b570b-8d05-473c-a822-3ce6a6ea488a" providerId="AD" clId="Web-{9BB13AEF-3EC2-81AA-8511-45961CF0CBC1}" dt="2022-04-22T12:05:25.301" v="691"/>
          <ac:spMkLst>
            <pc:docMk/>
            <pc:sldMk cId="930976384" sldId="279"/>
            <ac:spMk id="783" creationId="{00000000-0000-0000-0000-000000000000}"/>
          </ac:spMkLst>
        </pc:spChg>
        <pc:spChg chg="del mod">
          <ac:chgData name="#NIYATHA SRINIVASAN#" userId="S::niya0004@e.ntu.edu.sg::586b570b-8d05-473c-a822-3ce6a6ea488a" providerId="AD" clId="Web-{9BB13AEF-3EC2-81AA-8511-45961CF0CBC1}" dt="2022-04-22T12:08:14.509" v="720"/>
          <ac:spMkLst>
            <pc:docMk/>
            <pc:sldMk cId="930976384" sldId="279"/>
            <ac:spMk id="784" creationId="{00000000-0000-0000-0000-000000000000}"/>
          </ac:spMkLst>
        </pc:spChg>
      </pc:sldChg>
      <pc:sldChg chg="add del">
        <pc:chgData name="#NIYATHA SRINIVASAN#" userId="S::niya0004@e.ntu.edu.sg::586b570b-8d05-473c-a822-3ce6a6ea488a" providerId="AD" clId="Web-{9BB13AEF-3EC2-81AA-8511-45961CF0CBC1}" dt="2022-04-22T12:05:30.848" v="693"/>
        <pc:sldMkLst>
          <pc:docMk/>
          <pc:sldMk cId="1216294971" sldId="280"/>
        </pc:sldMkLst>
      </pc:sldChg>
      <pc:sldChg chg="addSp delSp modSp add">
        <pc:chgData name="#NIYATHA SRINIVASAN#" userId="S::niya0004@e.ntu.edu.sg::586b570b-8d05-473c-a822-3ce6a6ea488a" providerId="AD" clId="Web-{9BB13AEF-3EC2-81AA-8511-45961CF0CBC1}" dt="2022-04-22T12:55:17.047" v="953"/>
        <pc:sldMkLst>
          <pc:docMk/>
          <pc:sldMk cId="2892273834" sldId="280"/>
        </pc:sldMkLst>
        <pc:spChg chg="add mod">
          <ac:chgData name="#NIYATHA SRINIVASAN#" userId="S::niya0004@e.ntu.edu.sg::586b570b-8d05-473c-a822-3ce6a6ea488a" providerId="AD" clId="Web-{9BB13AEF-3EC2-81AA-8511-45961CF0CBC1}" dt="2022-04-22T12:20:41.014" v="852" actId="20577"/>
          <ac:spMkLst>
            <pc:docMk/>
            <pc:sldMk cId="2892273834" sldId="280"/>
            <ac:spMk id="3" creationId="{6C107141-DD6F-9DC0-8A0C-CAC61AA8A288}"/>
          </ac:spMkLst>
        </pc:spChg>
        <pc:spChg chg="add del mod">
          <ac:chgData name="#NIYATHA SRINIVASAN#" userId="S::niya0004@e.ntu.edu.sg::586b570b-8d05-473c-a822-3ce6a6ea488a" providerId="AD" clId="Web-{9BB13AEF-3EC2-81AA-8511-45961CF0CBC1}" dt="2022-04-22T12:38:59.984" v="877"/>
          <ac:spMkLst>
            <pc:docMk/>
            <pc:sldMk cId="2892273834" sldId="280"/>
            <ac:spMk id="6" creationId="{54E302D8-CF26-C0DF-7EAC-0624B7BD4D3E}"/>
          </ac:spMkLst>
        </pc:spChg>
        <pc:spChg chg="add mod">
          <ac:chgData name="#NIYATHA SRINIVASAN#" userId="S::niya0004@e.ntu.edu.sg::586b570b-8d05-473c-a822-3ce6a6ea488a" providerId="AD" clId="Web-{9BB13AEF-3EC2-81AA-8511-45961CF0CBC1}" dt="2022-04-22T12:51:53.119" v="944" actId="1076"/>
          <ac:spMkLst>
            <pc:docMk/>
            <pc:sldMk cId="2892273834" sldId="280"/>
            <ac:spMk id="60" creationId="{227D8346-604D-8C9F-8809-93AF85755D27}"/>
          </ac:spMkLst>
        </pc:spChg>
        <pc:spChg chg="add mod">
          <ac:chgData name="#NIYATHA SRINIVASAN#" userId="S::niya0004@e.ntu.edu.sg::586b570b-8d05-473c-a822-3ce6a6ea488a" providerId="AD" clId="Web-{9BB13AEF-3EC2-81AA-8511-45961CF0CBC1}" dt="2022-04-22T12:55:17.047" v="953"/>
          <ac:spMkLst>
            <pc:docMk/>
            <pc:sldMk cId="2892273834" sldId="280"/>
            <ac:spMk id="62" creationId="{FD0A2A28-813F-7FE0-F0FB-55646CEC6C25}"/>
          </ac:spMkLst>
        </pc:spChg>
        <pc:spChg chg="del mod">
          <ac:chgData name="#NIYATHA SRINIVASAN#" userId="S::niya0004@e.ntu.edu.sg::586b570b-8d05-473c-a822-3ce6a6ea488a" providerId="AD" clId="Web-{9BB13AEF-3EC2-81AA-8511-45961CF0CBC1}" dt="2022-04-22T12:18:20.089" v="809"/>
          <ac:spMkLst>
            <pc:docMk/>
            <pc:sldMk cId="2892273834" sldId="280"/>
            <ac:spMk id="402" creationId="{00000000-0000-0000-0000-000000000000}"/>
          </ac:spMkLst>
        </pc:spChg>
        <pc:spChg chg="mod">
          <ac:chgData name="#NIYATHA SRINIVASAN#" userId="S::niya0004@e.ntu.edu.sg::586b570b-8d05-473c-a822-3ce6a6ea488a" providerId="AD" clId="Web-{9BB13AEF-3EC2-81AA-8511-45961CF0CBC1}" dt="2022-04-22T12:18:56.511" v="820" actId="1076"/>
          <ac:spMkLst>
            <pc:docMk/>
            <pc:sldMk cId="2892273834" sldId="280"/>
            <ac:spMk id="403" creationId="{00000000-0000-0000-0000-000000000000}"/>
          </ac:spMkLst>
        </pc:spChg>
        <pc:grpChg chg="del">
          <ac:chgData name="#NIYATHA SRINIVASAN#" userId="S::niya0004@e.ntu.edu.sg::586b570b-8d05-473c-a822-3ce6a6ea488a" providerId="AD" clId="Web-{9BB13AEF-3EC2-81AA-8511-45961CF0CBC1}" dt="2022-04-22T12:19:30.966" v="826"/>
          <ac:grpSpMkLst>
            <pc:docMk/>
            <pc:sldMk cId="2892273834" sldId="280"/>
            <ac:grpSpMk id="404" creationId="{00000000-0000-0000-0000-000000000000}"/>
          </ac:grpSpMkLst>
        </pc:grpChg>
        <pc:picChg chg="add mod">
          <ac:chgData name="#NIYATHA SRINIVASAN#" userId="S::niya0004@e.ntu.edu.sg::586b570b-8d05-473c-a822-3ce6a6ea488a" providerId="AD" clId="Web-{9BB13AEF-3EC2-81AA-8511-45961CF0CBC1}" dt="2022-04-22T12:50:39.742" v="937" actId="1076"/>
          <ac:picMkLst>
            <pc:docMk/>
            <pc:sldMk cId="2892273834" sldId="280"/>
            <ac:picMk id="2" creationId="{F54B6D4A-A4DD-D505-62EC-B9A35271C926}"/>
          </ac:picMkLst>
        </pc:picChg>
        <pc:picChg chg="add mod">
          <ac:chgData name="#NIYATHA SRINIVASAN#" userId="S::niya0004@e.ntu.edu.sg::586b570b-8d05-473c-a822-3ce6a6ea488a" providerId="AD" clId="Web-{9BB13AEF-3EC2-81AA-8511-45961CF0CBC1}" dt="2022-04-22T12:39:42.719" v="885" actId="1076"/>
          <ac:picMkLst>
            <pc:docMk/>
            <pc:sldMk cId="2892273834" sldId="280"/>
            <ac:picMk id="4" creationId="{0C698111-7D4E-1702-69D4-47BCAE99515E}"/>
          </ac:picMkLst>
        </pc:picChg>
        <pc:picChg chg="add del mod">
          <ac:chgData name="#NIYATHA SRINIVASAN#" userId="S::niya0004@e.ntu.edu.sg::586b570b-8d05-473c-a822-3ce6a6ea488a" providerId="AD" clId="Web-{9BB13AEF-3EC2-81AA-8511-45961CF0CBC1}" dt="2022-04-22T12:41:52.426" v="891"/>
          <ac:picMkLst>
            <pc:docMk/>
            <pc:sldMk cId="2892273834" sldId="280"/>
            <ac:picMk id="5" creationId="{CCB7C914-8983-AC38-CE77-BC34383BC660}"/>
          </ac:picMkLst>
        </pc:picChg>
        <pc:picChg chg="add mod modCrop">
          <ac:chgData name="#NIYATHA SRINIVASAN#" userId="S::niya0004@e.ntu.edu.sg::586b570b-8d05-473c-a822-3ce6a6ea488a" providerId="AD" clId="Web-{9BB13AEF-3EC2-81AA-8511-45961CF0CBC1}" dt="2022-04-22T12:51:09.790" v="943" actId="1076"/>
          <ac:picMkLst>
            <pc:docMk/>
            <pc:sldMk cId="2892273834" sldId="280"/>
            <ac:picMk id="7" creationId="{9BCF5217-63BF-1DA1-36AA-F35DDAA3351A}"/>
          </ac:picMkLst>
        </pc:picChg>
      </pc:sldChg>
      <pc:sldChg chg="add del replId">
        <pc:chgData name="#NIYATHA SRINIVASAN#" userId="S::niya0004@e.ntu.edu.sg::586b570b-8d05-473c-a822-3ce6a6ea488a" providerId="AD" clId="Web-{9BB13AEF-3EC2-81AA-8511-45961CF0CBC1}" dt="2022-04-22T12:08:20.024" v="722"/>
        <pc:sldMkLst>
          <pc:docMk/>
          <pc:sldMk cId="3936490553" sldId="280"/>
        </pc:sldMkLst>
      </pc:sldChg>
      <pc:sldChg chg="addSp delSp modSp add del">
        <pc:chgData name="#NIYATHA SRINIVASAN#" userId="S::niya0004@e.ntu.edu.sg::586b570b-8d05-473c-a822-3ce6a6ea488a" providerId="AD" clId="Web-{9BB13AEF-3EC2-81AA-8511-45961CF0CBC1}" dt="2022-04-22T13:01:48.245" v="994"/>
        <pc:sldMkLst>
          <pc:docMk/>
          <pc:sldMk cId="1670335699" sldId="281"/>
        </pc:sldMkLst>
        <pc:spChg chg="add mod">
          <ac:chgData name="#NIYATHA SRINIVASAN#" userId="S::niya0004@e.ntu.edu.sg::586b570b-8d05-473c-a822-3ce6a6ea488a" providerId="AD" clId="Web-{9BB13AEF-3EC2-81AA-8511-45961CF0CBC1}" dt="2022-04-22T12:56:29.986" v="957"/>
          <ac:spMkLst>
            <pc:docMk/>
            <pc:sldMk cId="1670335699" sldId="281"/>
            <ac:spMk id="3" creationId="{EDEC7E1F-B88E-73BC-A4BE-C844072C9DE7}"/>
          </ac:spMkLst>
        </pc:spChg>
        <pc:spChg chg="add">
          <ac:chgData name="#NIYATHA SRINIVASAN#" userId="S::niya0004@e.ntu.edu.sg::586b570b-8d05-473c-a822-3ce6a6ea488a" providerId="AD" clId="Web-{9BB13AEF-3EC2-81AA-8511-45961CF0CBC1}" dt="2022-04-22T12:57:47.645" v="971"/>
          <ac:spMkLst>
            <pc:docMk/>
            <pc:sldMk cId="1670335699" sldId="281"/>
            <ac:spMk id="4" creationId="{1F0140EB-120B-AEB0-F33E-0ACDA6297C11}"/>
          </ac:spMkLst>
        </pc:spChg>
        <pc:spChg chg="add">
          <ac:chgData name="#NIYATHA SRINIVASAN#" userId="S::niya0004@e.ntu.edu.sg::586b570b-8d05-473c-a822-3ce6a6ea488a" providerId="AD" clId="Web-{9BB13AEF-3EC2-81AA-8511-45961CF0CBC1}" dt="2022-04-22T12:57:48.473" v="972"/>
          <ac:spMkLst>
            <pc:docMk/>
            <pc:sldMk cId="1670335699" sldId="281"/>
            <ac:spMk id="5" creationId="{2CDBA049-1240-DD78-056F-0627BB1CBC7C}"/>
          </ac:spMkLst>
        </pc:spChg>
        <pc:spChg chg="mod">
          <ac:chgData name="#NIYATHA SRINIVASAN#" userId="S::niya0004@e.ntu.edu.sg::586b570b-8d05-473c-a822-3ce6a6ea488a" providerId="AD" clId="Web-{9BB13AEF-3EC2-81AA-8511-45961CF0CBC1}" dt="2022-04-22T12:56:32.893" v="959" actId="20577"/>
          <ac:spMkLst>
            <pc:docMk/>
            <pc:sldMk cId="1670335699" sldId="281"/>
            <ac:spMk id="1202" creationId="{00000000-0000-0000-0000-000000000000}"/>
          </ac:spMkLst>
        </pc:spChg>
        <pc:spChg chg="del mod">
          <ac:chgData name="#NIYATHA SRINIVASAN#" userId="S::niya0004@e.ntu.edu.sg::586b570b-8d05-473c-a822-3ce6a6ea488a" providerId="AD" clId="Web-{9BB13AEF-3EC2-81AA-8511-45961CF0CBC1}" dt="2022-04-22T12:56:29.986" v="957"/>
          <ac:spMkLst>
            <pc:docMk/>
            <pc:sldMk cId="1670335699" sldId="281"/>
            <ac:spMk id="1203" creationId="{00000000-0000-0000-0000-000000000000}"/>
          </ac:spMkLst>
        </pc:spChg>
        <pc:spChg chg="del mod">
          <ac:chgData name="#NIYATHA SRINIVASAN#" userId="S::niya0004@e.ntu.edu.sg::586b570b-8d05-473c-a822-3ce6a6ea488a" providerId="AD" clId="Web-{9BB13AEF-3EC2-81AA-8511-45961CF0CBC1}" dt="2022-04-22T12:56:43.955" v="961"/>
          <ac:spMkLst>
            <pc:docMk/>
            <pc:sldMk cId="1670335699" sldId="281"/>
            <ac:spMk id="1220" creationId="{00000000-0000-0000-0000-000000000000}"/>
          </ac:spMkLst>
        </pc:spChg>
        <pc:grpChg chg="mod">
          <ac:chgData name="#NIYATHA SRINIVASAN#" userId="S::niya0004@e.ntu.edu.sg::586b570b-8d05-473c-a822-3ce6a6ea488a" providerId="AD" clId="Web-{9BB13AEF-3EC2-81AA-8511-45961CF0CBC1}" dt="2022-04-22T12:58:05.645" v="974" actId="1076"/>
          <ac:grpSpMkLst>
            <pc:docMk/>
            <pc:sldMk cId="1670335699" sldId="281"/>
            <ac:grpSpMk id="1221" creationId="{00000000-0000-0000-0000-000000000000}"/>
          </ac:grpSpMkLst>
        </pc:grpChg>
      </pc:sldChg>
      <pc:sldChg chg="add del replId">
        <pc:chgData name="#NIYATHA SRINIVASAN#" userId="S::niya0004@e.ntu.edu.sg::586b570b-8d05-473c-a822-3ce6a6ea488a" providerId="AD" clId="Web-{9BB13AEF-3EC2-81AA-8511-45961CF0CBC1}" dt="2022-04-22T12:42:00.302" v="893"/>
        <pc:sldMkLst>
          <pc:docMk/>
          <pc:sldMk cId="3577550020" sldId="281"/>
        </pc:sldMkLst>
      </pc:sldChg>
      <pc:sldChg chg="addSp delSp modSp add">
        <pc:chgData name="#NIYATHA SRINIVASAN#" userId="S::niya0004@e.ntu.edu.sg::586b570b-8d05-473c-a822-3ce6a6ea488a" providerId="AD" clId="Web-{9BB13AEF-3EC2-81AA-8511-45961CF0CBC1}" dt="2022-04-22T13:03:29.576" v="1016" actId="1076"/>
        <pc:sldMkLst>
          <pc:docMk/>
          <pc:sldMk cId="3159276919" sldId="282"/>
        </pc:sldMkLst>
        <pc:spChg chg="add del mod">
          <ac:chgData name="#NIYATHA SRINIVASAN#" userId="S::niya0004@e.ntu.edu.sg::586b570b-8d05-473c-a822-3ce6a6ea488a" providerId="AD" clId="Web-{9BB13AEF-3EC2-81AA-8511-45961CF0CBC1}" dt="2022-04-22T13:02:45.513" v="1009"/>
          <ac:spMkLst>
            <pc:docMk/>
            <pc:sldMk cId="3159276919" sldId="282"/>
            <ac:spMk id="4" creationId="{1A88F93F-1097-967E-B1AD-3047D455B73A}"/>
          </ac:spMkLst>
        </pc:spChg>
        <pc:spChg chg="mod">
          <ac:chgData name="#NIYATHA SRINIVASAN#" userId="S::niya0004@e.ntu.edu.sg::586b570b-8d05-473c-a822-3ce6a6ea488a" providerId="AD" clId="Web-{9BB13AEF-3EC2-81AA-8511-45961CF0CBC1}" dt="2022-04-22T13:03:29.576" v="1016" actId="1076"/>
          <ac:spMkLst>
            <pc:docMk/>
            <pc:sldMk cId="3159276919" sldId="282"/>
            <ac:spMk id="1091" creationId="{00000000-0000-0000-0000-000000000000}"/>
          </ac:spMkLst>
        </pc:spChg>
        <pc:spChg chg="del mod">
          <ac:chgData name="#NIYATHA SRINIVASAN#" userId="S::niya0004@e.ntu.edu.sg::586b570b-8d05-473c-a822-3ce6a6ea488a" providerId="AD" clId="Web-{9BB13AEF-3EC2-81AA-8511-45961CF0CBC1}" dt="2022-04-22T13:02:38.903" v="1005"/>
          <ac:spMkLst>
            <pc:docMk/>
            <pc:sldMk cId="3159276919" sldId="282"/>
            <ac:spMk id="1092" creationId="{00000000-0000-0000-0000-000000000000}"/>
          </ac:spMkLst>
        </pc:spChg>
        <pc:spChg chg="mod">
          <ac:chgData name="#NIYATHA SRINIVASAN#" userId="S::niya0004@e.ntu.edu.sg::586b570b-8d05-473c-a822-3ce6a6ea488a" providerId="AD" clId="Web-{9BB13AEF-3EC2-81AA-8511-45961CF0CBC1}" dt="2022-04-22T13:02:28.684" v="1001" actId="1076"/>
          <ac:spMkLst>
            <pc:docMk/>
            <pc:sldMk cId="3159276919" sldId="282"/>
            <ac:spMk id="1093" creationId="{00000000-0000-0000-0000-000000000000}"/>
          </ac:spMkLst>
        </pc:spChg>
      </pc:sldChg>
      <pc:sldChg chg="add del">
        <pc:chgData name="#NIYATHA SRINIVASAN#" userId="S::niya0004@e.ntu.edu.sg::586b570b-8d05-473c-a822-3ce6a6ea488a" providerId="AD" clId="Web-{9BB13AEF-3EC2-81AA-8511-45961CF0CBC1}" dt="2022-04-22T12:57:43.942" v="970"/>
        <pc:sldMkLst>
          <pc:docMk/>
          <pc:sldMk cId="4060691557" sldId="282"/>
        </pc:sldMkLst>
      </pc:sldChg>
      <pc:sldChg chg="addSp delSp modSp add">
        <pc:chgData name="#NIYATHA SRINIVASAN#" userId="S::niya0004@e.ntu.edu.sg::586b570b-8d05-473c-a822-3ce6a6ea488a" providerId="AD" clId="Web-{9BB13AEF-3EC2-81AA-8511-45961CF0CBC1}" dt="2022-04-22T13:13:20.140" v="1087" actId="1076"/>
        <pc:sldMkLst>
          <pc:docMk/>
          <pc:sldMk cId="2311394866" sldId="283"/>
        </pc:sldMkLst>
        <pc:spChg chg="add mod">
          <ac:chgData name="#NIYATHA SRINIVASAN#" userId="S::niya0004@e.ntu.edu.sg::586b570b-8d05-473c-a822-3ce6a6ea488a" providerId="AD" clId="Web-{9BB13AEF-3EC2-81AA-8511-45961CF0CBC1}" dt="2022-04-22T13:09:37.259" v="1045" actId="20577"/>
          <ac:spMkLst>
            <pc:docMk/>
            <pc:sldMk cId="2311394866" sldId="283"/>
            <ac:spMk id="106" creationId="{D24FC869-5F38-F5CE-7D35-AC6E875ABF9E}"/>
          </ac:spMkLst>
        </pc:spChg>
        <pc:spChg chg="add del">
          <ac:chgData name="#NIYATHA SRINIVASAN#" userId="S::niya0004@e.ntu.edu.sg::586b570b-8d05-473c-a822-3ce6a6ea488a" providerId="AD" clId="Web-{9BB13AEF-3EC2-81AA-8511-45961CF0CBC1}" dt="2022-04-22T13:08:52.726" v="1036"/>
          <ac:spMkLst>
            <pc:docMk/>
            <pc:sldMk cId="2311394866" sldId="283"/>
            <ac:spMk id="107" creationId="{B7ADDAC5-3A5E-4297-E47B-858D7D21CD7F}"/>
          </ac:spMkLst>
        </pc:spChg>
        <pc:spChg chg="mod">
          <ac:chgData name="#NIYATHA SRINIVASAN#" userId="S::niya0004@e.ntu.edu.sg::586b570b-8d05-473c-a822-3ce6a6ea488a" providerId="AD" clId="Web-{9BB13AEF-3EC2-81AA-8511-45961CF0CBC1}" dt="2022-04-22T13:10:30.995" v="1058" actId="1076"/>
          <ac:spMkLst>
            <pc:docMk/>
            <pc:sldMk cId="2311394866" sldId="283"/>
            <ac:spMk id="983" creationId="{00000000-0000-0000-0000-000000000000}"/>
          </ac:spMkLst>
        </pc:spChg>
        <pc:spChg chg="del">
          <ac:chgData name="#NIYATHA SRINIVASAN#" userId="S::niya0004@e.ntu.edu.sg::586b570b-8d05-473c-a822-3ce6a6ea488a" providerId="AD" clId="Web-{9BB13AEF-3EC2-81AA-8511-45961CF0CBC1}" dt="2022-04-22T13:07:46.490" v="1022"/>
          <ac:spMkLst>
            <pc:docMk/>
            <pc:sldMk cId="2311394866" sldId="283"/>
            <ac:spMk id="984" creationId="{00000000-0000-0000-0000-000000000000}"/>
          </ac:spMkLst>
        </pc:spChg>
        <pc:spChg chg="del">
          <ac:chgData name="#NIYATHA SRINIVASAN#" userId="S::niya0004@e.ntu.edu.sg::586b570b-8d05-473c-a822-3ce6a6ea488a" providerId="AD" clId="Web-{9BB13AEF-3EC2-81AA-8511-45961CF0CBC1}" dt="2022-04-22T13:07:54.740" v="1026"/>
          <ac:spMkLst>
            <pc:docMk/>
            <pc:sldMk cId="2311394866" sldId="283"/>
            <ac:spMk id="985" creationId="{00000000-0000-0000-0000-000000000000}"/>
          </ac:spMkLst>
        </pc:spChg>
        <pc:spChg chg="add del mod">
          <ac:chgData name="#NIYATHA SRINIVASAN#" userId="S::niya0004@e.ntu.edu.sg::586b570b-8d05-473c-a822-3ce6a6ea488a" providerId="AD" clId="Web-{9BB13AEF-3EC2-81AA-8511-45961CF0CBC1}" dt="2022-04-22T13:12:31.467" v="1077" actId="20577"/>
          <ac:spMkLst>
            <pc:docMk/>
            <pc:sldMk cId="2311394866" sldId="283"/>
            <ac:spMk id="1005" creationId="{00000000-0000-0000-0000-000000000000}"/>
          </ac:spMkLst>
        </pc:spChg>
        <pc:spChg chg="del mod">
          <ac:chgData name="#NIYATHA SRINIVASAN#" userId="S::niya0004@e.ntu.edu.sg::586b570b-8d05-473c-a822-3ce6a6ea488a" providerId="AD" clId="Web-{9BB13AEF-3EC2-81AA-8511-45961CF0CBC1}" dt="2022-04-22T13:11:26.825" v="1064"/>
          <ac:spMkLst>
            <pc:docMk/>
            <pc:sldMk cId="2311394866" sldId="283"/>
            <ac:spMk id="1072" creationId="{00000000-0000-0000-0000-000000000000}"/>
          </ac:spMkLst>
        </pc:spChg>
        <pc:spChg chg="del">
          <ac:chgData name="#NIYATHA SRINIVASAN#" userId="S::niya0004@e.ntu.edu.sg::586b570b-8d05-473c-a822-3ce6a6ea488a" providerId="AD" clId="Web-{9BB13AEF-3EC2-81AA-8511-45961CF0CBC1}" dt="2022-04-22T13:11:22.528" v="1062"/>
          <ac:spMkLst>
            <pc:docMk/>
            <pc:sldMk cId="2311394866" sldId="283"/>
            <ac:spMk id="1073" creationId="{00000000-0000-0000-0000-000000000000}"/>
          </ac:spMkLst>
        </pc:spChg>
        <pc:spChg chg="del">
          <ac:chgData name="#NIYATHA SRINIVASAN#" userId="S::niya0004@e.ntu.edu.sg::586b570b-8d05-473c-a822-3ce6a6ea488a" providerId="AD" clId="Web-{9BB13AEF-3EC2-81AA-8511-45961CF0CBC1}" dt="2022-04-22T13:11:15.543" v="1059"/>
          <ac:spMkLst>
            <pc:docMk/>
            <pc:sldMk cId="2311394866" sldId="283"/>
            <ac:spMk id="1078" creationId="{00000000-0000-0000-0000-000000000000}"/>
          </ac:spMkLst>
        </pc:spChg>
        <pc:spChg chg="del">
          <ac:chgData name="#NIYATHA SRINIVASAN#" userId="S::niya0004@e.ntu.edu.sg::586b570b-8d05-473c-a822-3ce6a6ea488a" providerId="AD" clId="Web-{9BB13AEF-3EC2-81AA-8511-45961CF0CBC1}" dt="2022-04-22T13:07:49.600" v="1023"/>
          <ac:spMkLst>
            <pc:docMk/>
            <pc:sldMk cId="2311394866" sldId="283"/>
            <ac:spMk id="1083" creationId="{00000000-0000-0000-0000-000000000000}"/>
          </ac:spMkLst>
        </pc:spChg>
        <pc:spChg chg="del">
          <ac:chgData name="#NIYATHA SRINIVASAN#" userId="S::niya0004@e.ntu.edu.sg::586b570b-8d05-473c-a822-3ce6a6ea488a" providerId="AD" clId="Web-{9BB13AEF-3EC2-81AA-8511-45961CF0CBC1}" dt="2022-04-22T13:07:40.990" v="1021"/>
          <ac:spMkLst>
            <pc:docMk/>
            <pc:sldMk cId="2311394866" sldId="283"/>
            <ac:spMk id="1084" creationId="{00000000-0000-0000-0000-000000000000}"/>
          </ac:spMkLst>
        </pc:spChg>
        <pc:spChg chg="del">
          <ac:chgData name="#NIYATHA SRINIVASAN#" userId="S::niya0004@e.ntu.edu.sg::586b570b-8d05-473c-a822-3ce6a6ea488a" providerId="AD" clId="Web-{9BB13AEF-3EC2-81AA-8511-45961CF0CBC1}" dt="2022-04-22T13:07:53.381" v="1025"/>
          <ac:spMkLst>
            <pc:docMk/>
            <pc:sldMk cId="2311394866" sldId="283"/>
            <ac:spMk id="1085" creationId="{00000000-0000-0000-0000-000000000000}"/>
          </ac:spMkLst>
        </pc:spChg>
        <pc:spChg chg="del">
          <ac:chgData name="#NIYATHA SRINIVASAN#" userId="S::niya0004@e.ntu.edu.sg::586b570b-8d05-473c-a822-3ce6a6ea488a" providerId="AD" clId="Web-{9BB13AEF-3EC2-81AA-8511-45961CF0CBC1}" dt="2022-04-22T13:07:52.100" v="1024"/>
          <ac:spMkLst>
            <pc:docMk/>
            <pc:sldMk cId="2311394866" sldId="283"/>
            <ac:spMk id="1086" creationId="{00000000-0000-0000-0000-000000000000}"/>
          </ac:spMkLst>
        </pc:spChg>
        <pc:grpChg chg="del">
          <ac:chgData name="#NIYATHA SRINIVASAN#" userId="S::niya0004@e.ntu.edu.sg::586b570b-8d05-473c-a822-3ce6a6ea488a" providerId="AD" clId="Web-{9BB13AEF-3EC2-81AA-8511-45961CF0CBC1}" dt="2022-04-22T13:12:49.686" v="1081"/>
          <ac:grpSpMkLst>
            <pc:docMk/>
            <pc:sldMk cId="2311394866" sldId="283"/>
            <ac:grpSpMk id="986" creationId="{00000000-0000-0000-0000-000000000000}"/>
          </ac:grpSpMkLst>
        </pc:grpChg>
        <pc:grpChg chg="del mod">
          <ac:chgData name="#NIYATHA SRINIVASAN#" userId="S::niya0004@e.ntu.edu.sg::586b570b-8d05-473c-a822-3ce6a6ea488a" providerId="AD" clId="Web-{9BB13AEF-3EC2-81AA-8511-45961CF0CBC1}" dt="2022-04-22T13:12:55.921" v="1084"/>
          <ac:grpSpMkLst>
            <pc:docMk/>
            <pc:sldMk cId="2311394866" sldId="283"/>
            <ac:grpSpMk id="1006" creationId="{00000000-0000-0000-0000-000000000000}"/>
          </ac:grpSpMkLst>
        </pc:grpChg>
        <pc:grpChg chg="del mod">
          <ac:chgData name="#NIYATHA SRINIVASAN#" userId="S::niya0004@e.ntu.edu.sg::586b570b-8d05-473c-a822-3ce6a6ea488a" providerId="AD" clId="Web-{9BB13AEF-3EC2-81AA-8511-45961CF0CBC1}" dt="2022-04-22T13:12:40.530" v="1078"/>
          <ac:grpSpMkLst>
            <pc:docMk/>
            <pc:sldMk cId="2311394866" sldId="283"/>
            <ac:grpSpMk id="1030" creationId="{00000000-0000-0000-0000-000000000000}"/>
          </ac:grpSpMkLst>
        </pc:grpChg>
        <pc:grpChg chg="del mod">
          <ac:chgData name="#NIYATHA SRINIVASAN#" userId="S::niya0004@e.ntu.edu.sg::586b570b-8d05-473c-a822-3ce6a6ea488a" providerId="AD" clId="Web-{9BB13AEF-3EC2-81AA-8511-45961CF0CBC1}" dt="2022-04-22T13:12:42.436" v="1079"/>
          <ac:grpSpMkLst>
            <pc:docMk/>
            <pc:sldMk cId="2311394866" sldId="283"/>
            <ac:grpSpMk id="1039" creationId="{00000000-0000-0000-0000-000000000000}"/>
          </ac:grpSpMkLst>
        </pc:grpChg>
        <pc:grpChg chg="del mod">
          <ac:chgData name="#NIYATHA SRINIVASAN#" userId="S::niya0004@e.ntu.edu.sg::586b570b-8d05-473c-a822-3ce6a6ea488a" providerId="AD" clId="Web-{9BB13AEF-3EC2-81AA-8511-45961CF0CBC1}" dt="2022-04-22T13:13:03.796" v="1085"/>
          <ac:grpSpMkLst>
            <pc:docMk/>
            <pc:sldMk cId="2311394866" sldId="283"/>
            <ac:grpSpMk id="1048" creationId="{00000000-0000-0000-0000-000000000000}"/>
          </ac:grpSpMkLst>
        </pc:grpChg>
        <pc:grpChg chg="del">
          <ac:chgData name="#NIYATHA SRINIVASAN#" userId="S::niya0004@e.ntu.edu.sg::586b570b-8d05-473c-a822-3ce6a6ea488a" providerId="AD" clId="Web-{9BB13AEF-3EC2-81AA-8511-45961CF0CBC1}" dt="2022-04-22T13:12:51.264" v="1082"/>
          <ac:grpSpMkLst>
            <pc:docMk/>
            <pc:sldMk cId="2311394866" sldId="283"/>
            <ac:grpSpMk id="1057" creationId="{00000000-0000-0000-0000-000000000000}"/>
          </ac:grpSpMkLst>
        </pc:grpChg>
        <pc:grpChg chg="del mod">
          <ac:chgData name="#NIYATHA SRINIVASAN#" userId="S::niya0004@e.ntu.edu.sg::586b570b-8d05-473c-a822-3ce6a6ea488a" providerId="AD" clId="Web-{9BB13AEF-3EC2-81AA-8511-45961CF0CBC1}" dt="2022-04-22T13:11:17.559" v="1060"/>
          <ac:grpSpMkLst>
            <pc:docMk/>
            <pc:sldMk cId="2311394866" sldId="283"/>
            <ac:grpSpMk id="1069" creationId="{00000000-0000-0000-0000-000000000000}"/>
          </ac:grpSpMkLst>
        </pc:grpChg>
        <pc:grpChg chg="del mod">
          <ac:chgData name="#NIYATHA SRINIVASAN#" userId="S::niya0004@e.ntu.edu.sg::586b570b-8d05-473c-a822-3ce6a6ea488a" providerId="AD" clId="Web-{9BB13AEF-3EC2-81AA-8511-45961CF0CBC1}" dt="2022-04-22T13:11:19.137" v="1061"/>
          <ac:grpSpMkLst>
            <pc:docMk/>
            <pc:sldMk cId="2311394866" sldId="283"/>
            <ac:grpSpMk id="1074" creationId="{00000000-0000-0000-0000-000000000000}"/>
          </ac:grpSpMkLst>
        </pc:grpChg>
        <pc:picChg chg="add mod">
          <ac:chgData name="#NIYATHA SRINIVASAN#" userId="S::niya0004@e.ntu.edu.sg::586b570b-8d05-473c-a822-3ce6a6ea488a" providerId="AD" clId="Web-{9BB13AEF-3EC2-81AA-8511-45961CF0CBC1}" dt="2022-04-22T13:13:20.140" v="1087" actId="1076"/>
          <ac:picMkLst>
            <pc:docMk/>
            <pc:sldMk cId="2311394866" sldId="283"/>
            <ac:picMk id="2" creationId="{480C903A-6EA9-9586-57C7-A9A8225911EF}"/>
          </ac:picMkLst>
        </pc:picChg>
      </pc:sldChg>
    </pc:docChg>
  </pc:docChgLst>
  <pc:docChgLst>
    <pc:chgData name="#TAI WAI MAN#" userId="S::taiw0007@e.ntu.edu.sg::bcaf8920-7d43-4323-b22e-c409f5784d75" providerId="AD" clId="Web-{DA79608B-F9D0-4223-FB73-184F7D20814F}"/>
    <pc:docChg chg="modSld">
      <pc:chgData name="#TAI WAI MAN#" userId="S::taiw0007@e.ntu.edu.sg::bcaf8920-7d43-4323-b22e-c409f5784d75" providerId="AD" clId="Web-{DA79608B-F9D0-4223-FB73-184F7D20814F}" dt="2022-04-03T17:44:20.972" v="252" actId="20577"/>
      <pc:docMkLst>
        <pc:docMk/>
      </pc:docMkLst>
      <pc:sldChg chg="addSp delSp modSp">
        <pc:chgData name="#TAI WAI MAN#" userId="S::taiw0007@e.ntu.edu.sg::bcaf8920-7d43-4323-b22e-c409f5784d75" providerId="AD" clId="Web-{DA79608B-F9D0-4223-FB73-184F7D20814F}" dt="2022-04-03T17:44:20.972" v="252" actId="20577"/>
        <pc:sldMkLst>
          <pc:docMk/>
          <pc:sldMk cId="2474676295" sldId="258"/>
        </pc:sldMkLst>
        <pc:spChg chg="add del mod">
          <ac:chgData name="#TAI WAI MAN#" userId="S::taiw0007@e.ntu.edu.sg::bcaf8920-7d43-4323-b22e-c409f5784d75" providerId="AD" clId="Web-{DA79608B-F9D0-4223-FB73-184F7D20814F}" dt="2022-04-03T17:37:18.539" v="149"/>
          <ac:spMkLst>
            <pc:docMk/>
            <pc:sldMk cId="2474676295" sldId="258"/>
            <ac:spMk id="2" creationId="{9B2E20A1-7445-B5BC-5560-E9579B47EF03}"/>
          </ac:spMkLst>
        </pc:spChg>
        <pc:spChg chg="add del mod">
          <ac:chgData name="#TAI WAI MAN#" userId="S::taiw0007@e.ntu.edu.sg::bcaf8920-7d43-4323-b22e-c409f5784d75" providerId="AD" clId="Web-{DA79608B-F9D0-4223-FB73-184F7D20814F}" dt="2022-04-03T17:42:21.406" v="226"/>
          <ac:spMkLst>
            <pc:docMk/>
            <pc:sldMk cId="2474676295" sldId="258"/>
            <ac:spMk id="45" creationId="{B450F47C-A885-F8D1-F79B-B11C8A8D7A4F}"/>
          </ac:spMkLst>
        </pc:spChg>
        <pc:spChg chg="add del mod">
          <ac:chgData name="#TAI WAI MAN#" userId="S::taiw0007@e.ntu.edu.sg::bcaf8920-7d43-4323-b22e-c409f5784d75" providerId="AD" clId="Web-{DA79608B-F9D0-4223-FB73-184F7D20814F}" dt="2022-04-03T17:43:00.485" v="240"/>
          <ac:spMkLst>
            <pc:docMk/>
            <pc:sldMk cId="2474676295" sldId="258"/>
            <ac:spMk id="46" creationId="{7B36CA6E-5735-BD15-777F-C6D3624DCCAD}"/>
          </ac:spMkLst>
        </pc:spChg>
        <pc:spChg chg="add mod">
          <ac:chgData name="#TAI WAI MAN#" userId="S::taiw0007@e.ntu.edu.sg::bcaf8920-7d43-4323-b22e-c409f5784d75" providerId="AD" clId="Web-{DA79608B-F9D0-4223-FB73-184F7D20814F}" dt="2022-04-03T17:44:20.972" v="252" actId="20577"/>
          <ac:spMkLst>
            <pc:docMk/>
            <pc:sldMk cId="2474676295" sldId="258"/>
            <ac:spMk id="47" creationId="{08B5D2AF-4209-1FC0-C878-2FFD3D36F577}"/>
          </ac:spMkLst>
        </pc:spChg>
        <pc:grpChg chg="mod">
          <ac:chgData name="#TAI WAI MAN#" userId="S::taiw0007@e.ntu.edu.sg::bcaf8920-7d43-4323-b22e-c409f5784d75" providerId="AD" clId="Web-{DA79608B-F9D0-4223-FB73-184F7D20814F}" dt="2022-04-03T17:13:10.906" v="1" actId="1076"/>
          <ac:grpSpMkLst>
            <pc:docMk/>
            <pc:sldMk cId="2474676295" sldId="258"/>
            <ac:grpSpMk id="3" creationId="{C825578D-DF17-17F3-E4C0-B70584801868}"/>
          </ac:grpSpMkLst>
        </pc:grpChg>
      </pc:sldChg>
    </pc:docChg>
  </pc:docChgLst>
  <pc:docChgLst>
    <pc:chgData name="#TAI WAI MAN#" userId="S::taiw0007@e.ntu.edu.sg::bcaf8920-7d43-4323-b22e-c409f5784d75" providerId="AD" clId="Web-{A9D5F864-C134-1406-53E4-B4F8B914A8C4}"/>
    <pc:docChg chg="addSld delSld modSld">
      <pc:chgData name="#TAI WAI MAN#" userId="S::taiw0007@e.ntu.edu.sg::bcaf8920-7d43-4323-b22e-c409f5784d75" providerId="AD" clId="Web-{A9D5F864-C134-1406-53E4-B4F8B914A8C4}" dt="2022-04-24T07:15:18.471" v="115" actId="20577"/>
      <pc:docMkLst>
        <pc:docMk/>
      </pc:docMkLst>
      <pc:sldChg chg="modSp">
        <pc:chgData name="#TAI WAI MAN#" userId="S::taiw0007@e.ntu.edu.sg::bcaf8920-7d43-4323-b22e-c409f5784d75" providerId="AD" clId="Web-{A9D5F864-C134-1406-53E4-B4F8B914A8C4}" dt="2022-04-24T07:12:49.821" v="77" actId="20577"/>
        <pc:sldMkLst>
          <pc:docMk/>
          <pc:sldMk cId="2610469448" sldId="291"/>
        </pc:sldMkLst>
        <pc:spChg chg="mod">
          <ac:chgData name="#TAI WAI MAN#" userId="S::taiw0007@e.ntu.edu.sg::bcaf8920-7d43-4323-b22e-c409f5784d75" providerId="AD" clId="Web-{A9D5F864-C134-1406-53E4-B4F8B914A8C4}" dt="2022-04-24T07:12:49.821" v="77" actId="20577"/>
          <ac:spMkLst>
            <pc:docMk/>
            <pc:sldMk cId="2610469448" sldId="291"/>
            <ac:spMk id="320" creationId="{00000000-0000-0000-0000-000000000000}"/>
          </ac:spMkLst>
        </pc:spChg>
      </pc:sldChg>
      <pc:sldChg chg="addSp delSp modSp del">
        <pc:chgData name="#TAI WAI MAN#" userId="S::taiw0007@e.ntu.edu.sg::bcaf8920-7d43-4323-b22e-c409f5784d75" providerId="AD" clId="Web-{A9D5F864-C134-1406-53E4-B4F8B914A8C4}" dt="2022-04-24T07:15:09.564" v="111"/>
        <pc:sldMkLst>
          <pc:docMk/>
          <pc:sldMk cId="1992470008" sldId="309"/>
        </pc:sldMkLst>
        <pc:spChg chg="add del mod">
          <ac:chgData name="#TAI WAI MAN#" userId="S::taiw0007@e.ntu.edu.sg::bcaf8920-7d43-4323-b22e-c409f5784d75" providerId="AD" clId="Web-{A9D5F864-C134-1406-53E4-B4F8B914A8C4}" dt="2022-04-24T07:14:03.201" v="96"/>
          <ac:spMkLst>
            <pc:docMk/>
            <pc:sldMk cId="1992470008" sldId="309"/>
            <ac:spMk id="2" creationId="{6CD8D646-A2DA-AF45-9503-9AEF7735DAFB}"/>
          </ac:spMkLst>
        </pc:spChg>
        <pc:spChg chg="mod">
          <ac:chgData name="#TAI WAI MAN#" userId="S::taiw0007@e.ntu.edu.sg::bcaf8920-7d43-4323-b22e-c409f5784d75" providerId="AD" clId="Web-{A9D5F864-C134-1406-53E4-B4F8B914A8C4}" dt="2022-04-24T07:13:30.308" v="79" actId="20577"/>
          <ac:spMkLst>
            <pc:docMk/>
            <pc:sldMk cId="1992470008" sldId="309"/>
            <ac:spMk id="4" creationId="{CB61ACE7-3816-B10E-0556-44EFC2D48007}"/>
          </ac:spMkLst>
        </pc:spChg>
        <pc:spChg chg="add mod">
          <ac:chgData name="#TAI WAI MAN#" userId="S::taiw0007@e.ntu.edu.sg::bcaf8920-7d43-4323-b22e-c409f5784d75" providerId="AD" clId="Web-{A9D5F864-C134-1406-53E4-B4F8B914A8C4}" dt="2022-04-24T07:14:26.686" v="99" actId="20577"/>
          <ac:spMkLst>
            <pc:docMk/>
            <pc:sldMk cId="1992470008" sldId="309"/>
            <ac:spMk id="8" creationId="{89F02F03-7F81-FBC0-D7F0-4D07587E3C8E}"/>
          </ac:spMkLst>
        </pc:spChg>
      </pc:sldChg>
      <pc:sldChg chg="modSp">
        <pc:chgData name="#TAI WAI MAN#" userId="S::taiw0007@e.ntu.edu.sg::bcaf8920-7d43-4323-b22e-c409f5784d75" providerId="AD" clId="Web-{A9D5F864-C134-1406-53E4-B4F8B914A8C4}" dt="2022-04-24T07:12:01.662" v="69" actId="20577"/>
        <pc:sldMkLst>
          <pc:docMk/>
          <pc:sldMk cId="1798145023" sldId="311"/>
        </pc:sldMkLst>
        <pc:spChg chg="mod">
          <ac:chgData name="#TAI WAI MAN#" userId="S::taiw0007@e.ntu.edu.sg::bcaf8920-7d43-4323-b22e-c409f5784d75" providerId="AD" clId="Web-{A9D5F864-C134-1406-53E4-B4F8B914A8C4}" dt="2022-04-24T07:12:01.662" v="69" actId="20577"/>
          <ac:spMkLst>
            <pc:docMk/>
            <pc:sldMk cId="1798145023" sldId="311"/>
            <ac:spMk id="1170" creationId="{00000000-0000-0000-0000-000000000000}"/>
          </ac:spMkLst>
        </pc:spChg>
      </pc:sldChg>
      <pc:sldChg chg="addSp delSp modSp add replId">
        <pc:chgData name="#TAI WAI MAN#" userId="S::taiw0007@e.ntu.edu.sg::bcaf8920-7d43-4323-b22e-c409f5784d75" providerId="AD" clId="Web-{A9D5F864-C134-1406-53E4-B4F8B914A8C4}" dt="2022-04-24T07:15:18.471" v="115" actId="20577"/>
        <pc:sldMkLst>
          <pc:docMk/>
          <pc:sldMk cId="4068761774" sldId="318"/>
        </pc:sldMkLst>
        <pc:spChg chg="add">
          <ac:chgData name="#TAI WAI MAN#" userId="S::taiw0007@e.ntu.edu.sg::bcaf8920-7d43-4323-b22e-c409f5784d75" providerId="AD" clId="Web-{A9D5F864-C134-1406-53E4-B4F8B914A8C4}" dt="2022-04-24T07:15:02.735" v="108"/>
          <ac:spMkLst>
            <pc:docMk/>
            <pc:sldMk cId="4068761774" sldId="318"/>
            <ac:spMk id="5" creationId="{4CC869ED-7BC7-D700-EE2E-3777A4805FDA}"/>
          </ac:spMkLst>
        </pc:spChg>
        <pc:spChg chg="add">
          <ac:chgData name="#TAI WAI MAN#" userId="S::taiw0007@e.ntu.edu.sg::bcaf8920-7d43-4323-b22e-c409f5784d75" providerId="AD" clId="Web-{A9D5F864-C134-1406-53E4-B4F8B914A8C4}" dt="2022-04-24T07:15:02.751" v="109"/>
          <ac:spMkLst>
            <pc:docMk/>
            <pc:sldMk cId="4068761774" sldId="318"/>
            <ac:spMk id="9" creationId="{815A2D62-8864-CCC9-0F16-DF5AD1667F8B}"/>
          </ac:spMkLst>
        </pc:spChg>
        <pc:spChg chg="mod">
          <ac:chgData name="#TAI WAI MAN#" userId="S::taiw0007@e.ntu.edu.sg::bcaf8920-7d43-4323-b22e-c409f5784d75" providerId="AD" clId="Web-{A9D5F864-C134-1406-53E4-B4F8B914A8C4}" dt="2022-04-24T07:15:18.471" v="115" actId="20577"/>
          <ac:spMkLst>
            <pc:docMk/>
            <pc:sldMk cId="4068761774" sldId="318"/>
            <ac:spMk id="10" creationId="{A067C39A-EB76-59A3-0555-BE91E056893A}"/>
          </ac:spMkLst>
        </pc:spChg>
        <pc:spChg chg="del mod">
          <ac:chgData name="#TAI WAI MAN#" userId="S::taiw0007@e.ntu.edu.sg::bcaf8920-7d43-4323-b22e-c409f5784d75" providerId="AD" clId="Web-{A9D5F864-C134-1406-53E4-B4F8B914A8C4}" dt="2022-04-24T07:15:01.438" v="105"/>
          <ac:spMkLst>
            <pc:docMk/>
            <pc:sldMk cId="4068761774" sldId="318"/>
            <ac:spMk id="11" creationId="{B0CFE8D6-B48C-425D-D5BF-68171C82CB8A}"/>
          </ac:spMkLst>
        </pc:spChg>
        <pc:spChg chg="del">
          <ac:chgData name="#TAI WAI MAN#" userId="S::taiw0007@e.ntu.edu.sg::bcaf8920-7d43-4323-b22e-c409f5784d75" providerId="AD" clId="Web-{A9D5F864-C134-1406-53E4-B4F8B914A8C4}" dt="2022-04-24T07:14:57.251" v="101"/>
          <ac:spMkLst>
            <pc:docMk/>
            <pc:sldMk cId="4068761774" sldId="318"/>
            <ac:spMk id="12" creationId="{1FD56723-1274-F64B-F3B9-575C35062375}"/>
          </ac:spMkLst>
        </pc:spChg>
        <pc:spChg chg="add">
          <ac:chgData name="#TAI WAI MAN#" userId="S::taiw0007@e.ntu.edu.sg::bcaf8920-7d43-4323-b22e-c409f5784d75" providerId="AD" clId="Web-{A9D5F864-C134-1406-53E4-B4F8B914A8C4}" dt="2022-04-24T07:15:02.751" v="110"/>
          <ac:spMkLst>
            <pc:docMk/>
            <pc:sldMk cId="4068761774" sldId="318"/>
            <ac:spMk id="17" creationId="{743E1113-5904-9BF2-0C6E-55F70126B699}"/>
          </ac:spMkLst>
        </pc:spChg>
        <pc:picChg chg="add">
          <ac:chgData name="#TAI WAI MAN#" userId="S::taiw0007@e.ntu.edu.sg::bcaf8920-7d43-4323-b22e-c409f5784d75" providerId="AD" clId="Web-{A9D5F864-C134-1406-53E4-B4F8B914A8C4}" dt="2022-04-24T07:15:02.689" v="106"/>
          <ac:picMkLst>
            <pc:docMk/>
            <pc:sldMk cId="4068761774" sldId="318"/>
            <ac:picMk id="2" creationId="{E49D19AF-57AA-126E-ACC2-C3A90F5051D3}"/>
          </ac:picMkLst>
        </pc:picChg>
        <pc:picChg chg="add">
          <ac:chgData name="#TAI WAI MAN#" userId="S::taiw0007@e.ntu.edu.sg::bcaf8920-7d43-4323-b22e-c409f5784d75" providerId="AD" clId="Web-{A9D5F864-C134-1406-53E4-B4F8B914A8C4}" dt="2022-04-24T07:15:02.735" v="107"/>
          <ac:picMkLst>
            <pc:docMk/>
            <pc:sldMk cId="4068761774" sldId="318"/>
            <ac:picMk id="3" creationId="{20840C33-6EFF-DE51-0C40-6DC1EB7B0892}"/>
          </ac:picMkLst>
        </pc:picChg>
        <pc:picChg chg="del">
          <ac:chgData name="#TAI WAI MAN#" userId="S::taiw0007@e.ntu.edu.sg::bcaf8920-7d43-4323-b22e-c409f5784d75" providerId="AD" clId="Web-{A9D5F864-C134-1406-53E4-B4F8B914A8C4}" dt="2022-04-24T07:14:58.891" v="102"/>
          <ac:picMkLst>
            <pc:docMk/>
            <pc:sldMk cId="4068761774" sldId="318"/>
            <ac:picMk id="6" creationId="{B1C46552-951A-E5DF-7093-C8E21957DDF5}"/>
          </ac:picMkLst>
        </pc:picChg>
        <pc:picChg chg="del">
          <ac:chgData name="#TAI WAI MAN#" userId="S::taiw0007@e.ntu.edu.sg::bcaf8920-7d43-4323-b22e-c409f5784d75" providerId="AD" clId="Web-{A9D5F864-C134-1406-53E4-B4F8B914A8C4}" dt="2022-04-24T07:14:59.564" v="103"/>
          <ac:picMkLst>
            <pc:docMk/>
            <pc:sldMk cId="4068761774" sldId="318"/>
            <ac:picMk id="7" creationId="{0083F35C-FA0F-6137-E3CA-B4EB37506442}"/>
          </ac:picMkLst>
        </pc:picChg>
      </pc:sldChg>
    </pc:docChg>
  </pc:docChgLst>
  <pc:docChgLst>
    <pc:chgData name="#TAI WAI MAN#" userId="S::taiw0007@e.ntu.edu.sg::bcaf8920-7d43-4323-b22e-c409f5784d75" providerId="AD" clId="Web-{D728A2EB-E00D-41D1-D726-F18B56B25D04}"/>
    <pc:docChg chg="modSld">
      <pc:chgData name="#TAI WAI MAN#" userId="S::taiw0007@e.ntu.edu.sg::bcaf8920-7d43-4323-b22e-c409f5784d75" providerId="AD" clId="Web-{D728A2EB-E00D-41D1-D726-F18B56B25D04}" dt="2022-04-24T04:25:02.263" v="0"/>
      <pc:docMkLst>
        <pc:docMk/>
      </pc:docMkLst>
      <pc:sldChg chg="addSp">
        <pc:chgData name="#TAI WAI MAN#" userId="S::taiw0007@e.ntu.edu.sg::bcaf8920-7d43-4323-b22e-c409f5784d75" providerId="AD" clId="Web-{D728A2EB-E00D-41D1-D726-F18B56B25D04}" dt="2022-04-24T04:25:02.263" v="0"/>
        <pc:sldMkLst>
          <pc:docMk/>
          <pc:sldMk cId="2610469448" sldId="291"/>
        </pc:sldMkLst>
        <pc:spChg chg="add">
          <ac:chgData name="#TAI WAI MAN#" userId="S::taiw0007@e.ntu.edu.sg::bcaf8920-7d43-4323-b22e-c409f5784d75" providerId="AD" clId="Web-{D728A2EB-E00D-41D1-D726-F18B56B25D04}" dt="2022-04-24T04:25:02.263" v="0"/>
          <ac:spMkLst>
            <pc:docMk/>
            <pc:sldMk cId="2610469448" sldId="291"/>
            <ac:spMk id="2" creationId="{2240ADD8-7DE0-F1BE-73D3-F8B23010F9B4}"/>
          </ac:spMkLst>
        </pc:spChg>
      </pc:sldChg>
    </pc:docChg>
  </pc:docChgLst>
  <pc:docChgLst>
    <pc:chgData name="#NICHOLAS WEE CHUN WE#" userId="S::nich0076@e.ntu.edu.sg::b7436200-f364-4a80-b2dd-6feb750394ef" providerId="AD" clId="Web-{A7BC56A6-DDB0-DC84-7E16-E294E53A1A59}"/>
    <pc:docChg chg="modSld">
      <pc:chgData name="#NICHOLAS WEE CHUN WE#" userId="S::nich0076@e.ntu.edu.sg::b7436200-f364-4a80-b2dd-6feb750394ef" providerId="AD" clId="Web-{A7BC56A6-DDB0-DC84-7E16-E294E53A1A59}" dt="2022-04-24T07:10:40.166" v="66" actId="20577"/>
      <pc:docMkLst>
        <pc:docMk/>
      </pc:docMkLst>
      <pc:sldChg chg="addSp modSp">
        <pc:chgData name="#NICHOLAS WEE CHUN WE#" userId="S::nich0076@e.ntu.edu.sg::b7436200-f364-4a80-b2dd-6feb750394ef" providerId="AD" clId="Web-{A7BC56A6-DDB0-DC84-7E16-E294E53A1A59}" dt="2022-04-24T07:09:33.102" v="61" actId="14100"/>
        <pc:sldMkLst>
          <pc:docMk/>
          <pc:sldMk cId="1992470008" sldId="309"/>
        </pc:sldMkLst>
        <pc:spChg chg="add mod">
          <ac:chgData name="#NICHOLAS WEE CHUN WE#" userId="S::nich0076@e.ntu.edu.sg::b7436200-f364-4a80-b2dd-6feb750394ef" providerId="AD" clId="Web-{A7BC56A6-DDB0-DC84-7E16-E294E53A1A59}" dt="2022-04-24T07:09:33.102" v="61" actId="14100"/>
          <ac:spMkLst>
            <pc:docMk/>
            <pc:sldMk cId="1992470008" sldId="309"/>
            <ac:spMk id="9" creationId="{0600A726-A190-7A1D-9B04-6C9122AC67D9}"/>
          </ac:spMkLst>
        </pc:spChg>
        <pc:picChg chg="add mod">
          <ac:chgData name="#NICHOLAS WEE CHUN WE#" userId="S::nich0076@e.ntu.edu.sg::b7436200-f364-4a80-b2dd-6feb750394ef" providerId="AD" clId="Web-{A7BC56A6-DDB0-DC84-7E16-E294E53A1A59}" dt="2022-04-24T07:06:50.036" v="6" actId="14100"/>
          <ac:picMkLst>
            <pc:docMk/>
            <pc:sldMk cId="1992470008" sldId="309"/>
            <ac:picMk id="5" creationId="{D04A28D6-7C8B-DDBA-19FA-081F4E57807C}"/>
          </ac:picMkLst>
        </pc:picChg>
      </pc:sldChg>
      <pc:sldChg chg="modSp">
        <pc:chgData name="#NICHOLAS WEE CHUN WE#" userId="S::nich0076@e.ntu.edu.sg::b7436200-f364-4a80-b2dd-6feb750394ef" providerId="AD" clId="Web-{A7BC56A6-DDB0-DC84-7E16-E294E53A1A59}" dt="2022-04-24T07:10:40.166" v="66" actId="20577"/>
        <pc:sldMkLst>
          <pc:docMk/>
          <pc:sldMk cId="1798145023" sldId="311"/>
        </pc:sldMkLst>
        <pc:spChg chg="mod">
          <ac:chgData name="#NICHOLAS WEE CHUN WE#" userId="S::nich0076@e.ntu.edu.sg::b7436200-f364-4a80-b2dd-6feb750394ef" providerId="AD" clId="Web-{A7BC56A6-DDB0-DC84-7E16-E294E53A1A59}" dt="2022-04-24T07:10:40.166" v="66" actId="20577"/>
          <ac:spMkLst>
            <pc:docMk/>
            <pc:sldMk cId="1798145023" sldId="311"/>
            <ac:spMk id="1170" creationId="{00000000-0000-0000-0000-000000000000}"/>
          </ac:spMkLst>
        </pc:spChg>
      </pc:sldChg>
    </pc:docChg>
  </pc:docChgLst>
  <pc:docChgLst>
    <pc:chgData name="#TAI WAI MAN#" userId="S::taiw0007@e.ntu.edu.sg::bcaf8920-7d43-4323-b22e-c409f5784d75" providerId="AD" clId="Web-{108887DC-1343-5FC7-E781-3EAC6A4F3D50}"/>
    <pc:docChg chg="modSld">
      <pc:chgData name="#TAI WAI MAN#" userId="S::taiw0007@e.ntu.edu.sg::bcaf8920-7d43-4323-b22e-c409f5784d75" providerId="AD" clId="Web-{108887DC-1343-5FC7-E781-3EAC6A4F3D50}" dt="2022-04-03T17:12:15.315" v="8" actId="14100"/>
      <pc:docMkLst>
        <pc:docMk/>
      </pc:docMkLst>
      <pc:sldChg chg="modSp">
        <pc:chgData name="#TAI WAI MAN#" userId="S::taiw0007@e.ntu.edu.sg::bcaf8920-7d43-4323-b22e-c409f5784d75" providerId="AD" clId="Web-{108887DC-1343-5FC7-E781-3EAC6A4F3D50}" dt="2022-04-03T17:11:24.064" v="6" actId="20577"/>
        <pc:sldMkLst>
          <pc:docMk/>
          <pc:sldMk cId="564585366" sldId="257"/>
        </pc:sldMkLst>
        <pc:spChg chg="mod">
          <ac:chgData name="#TAI WAI MAN#" userId="S::taiw0007@e.ntu.edu.sg::bcaf8920-7d43-4323-b22e-c409f5784d75" providerId="AD" clId="Web-{108887DC-1343-5FC7-E781-3EAC6A4F3D50}" dt="2022-04-03T17:11:24.064" v="6" actId="20577"/>
          <ac:spMkLst>
            <pc:docMk/>
            <pc:sldMk cId="564585366" sldId="257"/>
            <ac:spMk id="58" creationId="{00000000-0000-0000-0000-000000000000}"/>
          </ac:spMkLst>
        </pc:spChg>
      </pc:sldChg>
      <pc:sldChg chg="addSp modSp">
        <pc:chgData name="#TAI WAI MAN#" userId="S::taiw0007@e.ntu.edu.sg::bcaf8920-7d43-4323-b22e-c409f5784d75" providerId="AD" clId="Web-{108887DC-1343-5FC7-E781-3EAC6A4F3D50}" dt="2022-04-03T17:12:15.315" v="8" actId="14100"/>
        <pc:sldMkLst>
          <pc:docMk/>
          <pc:sldMk cId="2474676295" sldId="258"/>
        </pc:sldMkLst>
        <pc:spChg chg="add">
          <ac:chgData name="#TAI WAI MAN#" userId="S::taiw0007@e.ntu.edu.sg::bcaf8920-7d43-4323-b22e-c409f5784d75" providerId="AD" clId="Web-{108887DC-1343-5FC7-E781-3EAC6A4F3D50}" dt="2022-04-03T17:12:07.658" v="7"/>
          <ac:spMkLst>
            <pc:docMk/>
            <pc:sldMk cId="2474676295" sldId="258"/>
            <ac:spMk id="4" creationId="{BF6A79DC-485D-C07E-4BB9-D8799D9994C4}"/>
          </ac:spMkLst>
        </pc:spChg>
        <pc:spChg chg="add">
          <ac:chgData name="#TAI WAI MAN#" userId="S::taiw0007@e.ntu.edu.sg::bcaf8920-7d43-4323-b22e-c409f5784d75" providerId="AD" clId="Web-{108887DC-1343-5FC7-E781-3EAC6A4F3D50}" dt="2022-04-03T17:12:07.658" v="7"/>
          <ac:spMkLst>
            <pc:docMk/>
            <pc:sldMk cId="2474676295" sldId="258"/>
            <ac:spMk id="5" creationId="{C4D52F39-1D87-E145-FBEE-CE1820F1D618}"/>
          </ac:spMkLst>
        </pc:spChg>
        <pc:spChg chg="add">
          <ac:chgData name="#TAI WAI MAN#" userId="S::taiw0007@e.ntu.edu.sg::bcaf8920-7d43-4323-b22e-c409f5784d75" providerId="AD" clId="Web-{108887DC-1343-5FC7-E781-3EAC6A4F3D50}" dt="2022-04-03T17:12:07.658" v="7"/>
          <ac:spMkLst>
            <pc:docMk/>
            <pc:sldMk cId="2474676295" sldId="258"/>
            <ac:spMk id="6" creationId="{F84A8D14-184F-4A2E-B5AD-DCCDBBCB9DFB}"/>
          </ac:spMkLst>
        </pc:spChg>
        <pc:spChg chg="add">
          <ac:chgData name="#TAI WAI MAN#" userId="S::taiw0007@e.ntu.edu.sg::bcaf8920-7d43-4323-b22e-c409f5784d75" providerId="AD" clId="Web-{108887DC-1343-5FC7-E781-3EAC6A4F3D50}" dt="2022-04-03T17:12:07.658" v="7"/>
          <ac:spMkLst>
            <pc:docMk/>
            <pc:sldMk cId="2474676295" sldId="258"/>
            <ac:spMk id="7" creationId="{DD53922B-2F15-99C2-93BF-E16D1CCF197E}"/>
          </ac:spMkLst>
        </pc:spChg>
        <pc:spChg chg="add">
          <ac:chgData name="#TAI WAI MAN#" userId="S::taiw0007@e.ntu.edu.sg::bcaf8920-7d43-4323-b22e-c409f5784d75" providerId="AD" clId="Web-{108887DC-1343-5FC7-E781-3EAC6A4F3D50}" dt="2022-04-03T17:12:07.658" v="7"/>
          <ac:spMkLst>
            <pc:docMk/>
            <pc:sldMk cId="2474676295" sldId="258"/>
            <ac:spMk id="8" creationId="{1DA051A4-0BEC-6112-3038-BD1307A356F8}"/>
          </ac:spMkLst>
        </pc:spChg>
        <pc:spChg chg="add">
          <ac:chgData name="#TAI WAI MAN#" userId="S::taiw0007@e.ntu.edu.sg::bcaf8920-7d43-4323-b22e-c409f5784d75" providerId="AD" clId="Web-{108887DC-1343-5FC7-E781-3EAC6A4F3D50}" dt="2022-04-03T17:12:07.658" v="7"/>
          <ac:spMkLst>
            <pc:docMk/>
            <pc:sldMk cId="2474676295" sldId="258"/>
            <ac:spMk id="9" creationId="{D28A40F3-CAA4-0E23-34D0-9D4D0472DC97}"/>
          </ac:spMkLst>
        </pc:spChg>
        <pc:spChg chg="add">
          <ac:chgData name="#TAI WAI MAN#" userId="S::taiw0007@e.ntu.edu.sg::bcaf8920-7d43-4323-b22e-c409f5784d75" providerId="AD" clId="Web-{108887DC-1343-5FC7-E781-3EAC6A4F3D50}" dt="2022-04-03T17:12:07.658" v="7"/>
          <ac:spMkLst>
            <pc:docMk/>
            <pc:sldMk cId="2474676295" sldId="258"/>
            <ac:spMk id="10" creationId="{241653F7-E5B4-298D-9FD5-0BD7DD8EB682}"/>
          </ac:spMkLst>
        </pc:spChg>
        <pc:spChg chg="add">
          <ac:chgData name="#TAI WAI MAN#" userId="S::taiw0007@e.ntu.edu.sg::bcaf8920-7d43-4323-b22e-c409f5784d75" providerId="AD" clId="Web-{108887DC-1343-5FC7-E781-3EAC6A4F3D50}" dt="2022-04-03T17:12:07.658" v="7"/>
          <ac:spMkLst>
            <pc:docMk/>
            <pc:sldMk cId="2474676295" sldId="258"/>
            <ac:spMk id="11" creationId="{6539115D-B20A-1CD2-6760-8BFB62218B8D}"/>
          </ac:spMkLst>
        </pc:spChg>
        <pc:spChg chg="add">
          <ac:chgData name="#TAI WAI MAN#" userId="S::taiw0007@e.ntu.edu.sg::bcaf8920-7d43-4323-b22e-c409f5784d75" providerId="AD" clId="Web-{108887DC-1343-5FC7-E781-3EAC6A4F3D50}" dt="2022-04-03T17:12:07.658" v="7"/>
          <ac:spMkLst>
            <pc:docMk/>
            <pc:sldMk cId="2474676295" sldId="258"/>
            <ac:spMk id="13" creationId="{E87B31E2-450A-FF04-C616-8CE5C4185921}"/>
          </ac:spMkLst>
        </pc:spChg>
        <pc:spChg chg="add">
          <ac:chgData name="#TAI WAI MAN#" userId="S::taiw0007@e.ntu.edu.sg::bcaf8920-7d43-4323-b22e-c409f5784d75" providerId="AD" clId="Web-{108887DC-1343-5FC7-E781-3EAC6A4F3D50}" dt="2022-04-03T17:12:07.658" v="7"/>
          <ac:spMkLst>
            <pc:docMk/>
            <pc:sldMk cId="2474676295" sldId="258"/>
            <ac:spMk id="14" creationId="{377443E1-1A20-5D39-2FD2-841A1EF6E366}"/>
          </ac:spMkLst>
        </pc:spChg>
        <pc:spChg chg="add">
          <ac:chgData name="#TAI WAI MAN#" userId="S::taiw0007@e.ntu.edu.sg::bcaf8920-7d43-4323-b22e-c409f5784d75" providerId="AD" clId="Web-{108887DC-1343-5FC7-E781-3EAC6A4F3D50}" dt="2022-04-03T17:12:07.658" v="7"/>
          <ac:spMkLst>
            <pc:docMk/>
            <pc:sldMk cId="2474676295" sldId="258"/>
            <ac:spMk id="15" creationId="{69CBDFB6-17D9-2F4F-2545-E00BB06FA59C}"/>
          </ac:spMkLst>
        </pc:spChg>
        <pc:spChg chg="add">
          <ac:chgData name="#TAI WAI MAN#" userId="S::taiw0007@e.ntu.edu.sg::bcaf8920-7d43-4323-b22e-c409f5784d75" providerId="AD" clId="Web-{108887DC-1343-5FC7-E781-3EAC6A4F3D50}" dt="2022-04-03T17:12:07.658" v="7"/>
          <ac:spMkLst>
            <pc:docMk/>
            <pc:sldMk cId="2474676295" sldId="258"/>
            <ac:spMk id="16" creationId="{FADB1B51-854D-82A4-23BC-51910717F81E}"/>
          </ac:spMkLst>
        </pc:spChg>
        <pc:spChg chg="add">
          <ac:chgData name="#TAI WAI MAN#" userId="S::taiw0007@e.ntu.edu.sg::bcaf8920-7d43-4323-b22e-c409f5784d75" providerId="AD" clId="Web-{108887DC-1343-5FC7-E781-3EAC6A4F3D50}" dt="2022-04-03T17:12:07.658" v="7"/>
          <ac:spMkLst>
            <pc:docMk/>
            <pc:sldMk cId="2474676295" sldId="258"/>
            <ac:spMk id="17" creationId="{BF2C0A77-4438-ADCA-0D40-6795B4E8464C}"/>
          </ac:spMkLst>
        </pc:spChg>
        <pc:spChg chg="add">
          <ac:chgData name="#TAI WAI MAN#" userId="S::taiw0007@e.ntu.edu.sg::bcaf8920-7d43-4323-b22e-c409f5784d75" providerId="AD" clId="Web-{108887DC-1343-5FC7-E781-3EAC6A4F3D50}" dt="2022-04-03T17:12:07.658" v="7"/>
          <ac:spMkLst>
            <pc:docMk/>
            <pc:sldMk cId="2474676295" sldId="258"/>
            <ac:spMk id="18" creationId="{2B502E84-0968-B345-981A-A73308A66C7E}"/>
          </ac:spMkLst>
        </pc:spChg>
        <pc:spChg chg="add">
          <ac:chgData name="#TAI WAI MAN#" userId="S::taiw0007@e.ntu.edu.sg::bcaf8920-7d43-4323-b22e-c409f5784d75" providerId="AD" clId="Web-{108887DC-1343-5FC7-E781-3EAC6A4F3D50}" dt="2022-04-03T17:12:07.658" v="7"/>
          <ac:spMkLst>
            <pc:docMk/>
            <pc:sldMk cId="2474676295" sldId="258"/>
            <ac:spMk id="19" creationId="{F5D3846A-0E34-D4B6-A6FD-4846A3816DF2}"/>
          </ac:spMkLst>
        </pc:spChg>
        <pc:spChg chg="add">
          <ac:chgData name="#TAI WAI MAN#" userId="S::taiw0007@e.ntu.edu.sg::bcaf8920-7d43-4323-b22e-c409f5784d75" providerId="AD" clId="Web-{108887DC-1343-5FC7-E781-3EAC6A4F3D50}" dt="2022-04-03T17:12:07.658" v="7"/>
          <ac:spMkLst>
            <pc:docMk/>
            <pc:sldMk cId="2474676295" sldId="258"/>
            <ac:spMk id="20" creationId="{DAE1D155-5EB0-16EF-199D-F9E83616A1D5}"/>
          </ac:spMkLst>
        </pc:spChg>
        <pc:spChg chg="add">
          <ac:chgData name="#TAI WAI MAN#" userId="S::taiw0007@e.ntu.edu.sg::bcaf8920-7d43-4323-b22e-c409f5784d75" providerId="AD" clId="Web-{108887DC-1343-5FC7-E781-3EAC6A4F3D50}" dt="2022-04-03T17:12:07.658" v="7"/>
          <ac:spMkLst>
            <pc:docMk/>
            <pc:sldMk cId="2474676295" sldId="258"/>
            <ac:spMk id="21" creationId="{56534D86-4470-F3B2-FF7D-D9335B6C7BDF}"/>
          </ac:spMkLst>
        </pc:spChg>
        <pc:spChg chg="add">
          <ac:chgData name="#TAI WAI MAN#" userId="S::taiw0007@e.ntu.edu.sg::bcaf8920-7d43-4323-b22e-c409f5784d75" providerId="AD" clId="Web-{108887DC-1343-5FC7-E781-3EAC6A4F3D50}" dt="2022-04-03T17:12:07.658" v="7"/>
          <ac:spMkLst>
            <pc:docMk/>
            <pc:sldMk cId="2474676295" sldId="258"/>
            <ac:spMk id="22" creationId="{D7ACF34D-E1B0-C6AE-BA80-0CCFD316E50E}"/>
          </ac:spMkLst>
        </pc:spChg>
        <pc:spChg chg="add">
          <ac:chgData name="#TAI WAI MAN#" userId="S::taiw0007@e.ntu.edu.sg::bcaf8920-7d43-4323-b22e-c409f5784d75" providerId="AD" clId="Web-{108887DC-1343-5FC7-E781-3EAC6A4F3D50}" dt="2022-04-03T17:12:07.658" v="7"/>
          <ac:spMkLst>
            <pc:docMk/>
            <pc:sldMk cId="2474676295" sldId="258"/>
            <ac:spMk id="23" creationId="{8681220C-08D9-6B06-FDFF-FF72AFF43AB6}"/>
          </ac:spMkLst>
        </pc:spChg>
        <pc:spChg chg="add">
          <ac:chgData name="#TAI WAI MAN#" userId="S::taiw0007@e.ntu.edu.sg::bcaf8920-7d43-4323-b22e-c409f5784d75" providerId="AD" clId="Web-{108887DC-1343-5FC7-E781-3EAC6A4F3D50}" dt="2022-04-03T17:12:07.658" v="7"/>
          <ac:spMkLst>
            <pc:docMk/>
            <pc:sldMk cId="2474676295" sldId="258"/>
            <ac:spMk id="24" creationId="{782D2688-DACC-01AD-8AB5-02E49D720B5B}"/>
          </ac:spMkLst>
        </pc:spChg>
        <pc:spChg chg="add">
          <ac:chgData name="#TAI WAI MAN#" userId="S::taiw0007@e.ntu.edu.sg::bcaf8920-7d43-4323-b22e-c409f5784d75" providerId="AD" clId="Web-{108887DC-1343-5FC7-E781-3EAC6A4F3D50}" dt="2022-04-03T17:12:07.658" v="7"/>
          <ac:spMkLst>
            <pc:docMk/>
            <pc:sldMk cId="2474676295" sldId="258"/>
            <ac:spMk id="25" creationId="{C29BECC9-A496-01C8-A5C5-38EE68D25FB1}"/>
          </ac:spMkLst>
        </pc:spChg>
        <pc:spChg chg="add">
          <ac:chgData name="#TAI WAI MAN#" userId="S::taiw0007@e.ntu.edu.sg::bcaf8920-7d43-4323-b22e-c409f5784d75" providerId="AD" clId="Web-{108887DC-1343-5FC7-E781-3EAC6A4F3D50}" dt="2022-04-03T17:12:07.658" v="7"/>
          <ac:spMkLst>
            <pc:docMk/>
            <pc:sldMk cId="2474676295" sldId="258"/>
            <ac:spMk id="26" creationId="{F1DA6C0A-043E-CC1B-94F4-8ADF1502B07B}"/>
          </ac:spMkLst>
        </pc:spChg>
        <pc:spChg chg="add">
          <ac:chgData name="#TAI WAI MAN#" userId="S::taiw0007@e.ntu.edu.sg::bcaf8920-7d43-4323-b22e-c409f5784d75" providerId="AD" clId="Web-{108887DC-1343-5FC7-E781-3EAC6A4F3D50}" dt="2022-04-03T17:12:07.658" v="7"/>
          <ac:spMkLst>
            <pc:docMk/>
            <pc:sldMk cId="2474676295" sldId="258"/>
            <ac:spMk id="27" creationId="{ACBBD68A-2494-0F6D-8E27-54AFCF782C53}"/>
          </ac:spMkLst>
        </pc:spChg>
        <pc:spChg chg="add">
          <ac:chgData name="#TAI WAI MAN#" userId="S::taiw0007@e.ntu.edu.sg::bcaf8920-7d43-4323-b22e-c409f5784d75" providerId="AD" clId="Web-{108887DC-1343-5FC7-E781-3EAC6A4F3D50}" dt="2022-04-03T17:12:07.658" v="7"/>
          <ac:spMkLst>
            <pc:docMk/>
            <pc:sldMk cId="2474676295" sldId="258"/>
            <ac:spMk id="28" creationId="{7A37C2B2-17CD-CF2C-D322-9BAFCEABA33D}"/>
          </ac:spMkLst>
        </pc:spChg>
        <pc:spChg chg="add">
          <ac:chgData name="#TAI WAI MAN#" userId="S::taiw0007@e.ntu.edu.sg::bcaf8920-7d43-4323-b22e-c409f5784d75" providerId="AD" clId="Web-{108887DC-1343-5FC7-E781-3EAC6A4F3D50}" dt="2022-04-03T17:12:07.658" v="7"/>
          <ac:spMkLst>
            <pc:docMk/>
            <pc:sldMk cId="2474676295" sldId="258"/>
            <ac:spMk id="29" creationId="{C7A5281A-3262-1F90-ADCB-D134C6FF8AA1}"/>
          </ac:spMkLst>
        </pc:spChg>
        <pc:spChg chg="add">
          <ac:chgData name="#TAI WAI MAN#" userId="S::taiw0007@e.ntu.edu.sg::bcaf8920-7d43-4323-b22e-c409f5784d75" providerId="AD" clId="Web-{108887DC-1343-5FC7-E781-3EAC6A4F3D50}" dt="2022-04-03T17:12:07.658" v="7"/>
          <ac:spMkLst>
            <pc:docMk/>
            <pc:sldMk cId="2474676295" sldId="258"/>
            <ac:spMk id="30" creationId="{B1DF22F8-3EBE-9959-6B94-BEFFFCE1A5F6}"/>
          </ac:spMkLst>
        </pc:spChg>
        <pc:spChg chg="add">
          <ac:chgData name="#TAI WAI MAN#" userId="S::taiw0007@e.ntu.edu.sg::bcaf8920-7d43-4323-b22e-c409f5784d75" providerId="AD" clId="Web-{108887DC-1343-5FC7-E781-3EAC6A4F3D50}" dt="2022-04-03T17:12:07.658" v="7"/>
          <ac:spMkLst>
            <pc:docMk/>
            <pc:sldMk cId="2474676295" sldId="258"/>
            <ac:spMk id="33" creationId="{E565D067-C718-9760-961A-1342159BBF3E}"/>
          </ac:spMkLst>
        </pc:spChg>
        <pc:spChg chg="add">
          <ac:chgData name="#TAI WAI MAN#" userId="S::taiw0007@e.ntu.edu.sg::bcaf8920-7d43-4323-b22e-c409f5784d75" providerId="AD" clId="Web-{108887DC-1343-5FC7-E781-3EAC6A4F3D50}" dt="2022-04-03T17:12:07.658" v="7"/>
          <ac:spMkLst>
            <pc:docMk/>
            <pc:sldMk cId="2474676295" sldId="258"/>
            <ac:spMk id="34" creationId="{A5BBE22B-5958-1042-3A3F-26147415E760}"/>
          </ac:spMkLst>
        </pc:spChg>
        <pc:spChg chg="add">
          <ac:chgData name="#TAI WAI MAN#" userId="S::taiw0007@e.ntu.edu.sg::bcaf8920-7d43-4323-b22e-c409f5784d75" providerId="AD" clId="Web-{108887DC-1343-5FC7-E781-3EAC6A4F3D50}" dt="2022-04-03T17:12:07.658" v="7"/>
          <ac:spMkLst>
            <pc:docMk/>
            <pc:sldMk cId="2474676295" sldId="258"/>
            <ac:spMk id="35" creationId="{51BC1C2C-0494-0816-328C-1E6C8097BCA3}"/>
          </ac:spMkLst>
        </pc:spChg>
        <pc:spChg chg="add">
          <ac:chgData name="#TAI WAI MAN#" userId="S::taiw0007@e.ntu.edu.sg::bcaf8920-7d43-4323-b22e-c409f5784d75" providerId="AD" clId="Web-{108887DC-1343-5FC7-E781-3EAC6A4F3D50}" dt="2022-04-03T17:12:07.658" v="7"/>
          <ac:spMkLst>
            <pc:docMk/>
            <pc:sldMk cId="2474676295" sldId="258"/>
            <ac:spMk id="36" creationId="{57D4BCA4-5623-E71F-AEA1-F52503A8B06A}"/>
          </ac:spMkLst>
        </pc:spChg>
        <pc:spChg chg="add">
          <ac:chgData name="#TAI WAI MAN#" userId="S::taiw0007@e.ntu.edu.sg::bcaf8920-7d43-4323-b22e-c409f5784d75" providerId="AD" clId="Web-{108887DC-1343-5FC7-E781-3EAC6A4F3D50}" dt="2022-04-03T17:12:07.658" v="7"/>
          <ac:spMkLst>
            <pc:docMk/>
            <pc:sldMk cId="2474676295" sldId="258"/>
            <ac:spMk id="37" creationId="{FEA2B098-9654-8A10-1A43-3753A6DD108B}"/>
          </ac:spMkLst>
        </pc:spChg>
        <pc:spChg chg="add">
          <ac:chgData name="#TAI WAI MAN#" userId="S::taiw0007@e.ntu.edu.sg::bcaf8920-7d43-4323-b22e-c409f5784d75" providerId="AD" clId="Web-{108887DC-1343-5FC7-E781-3EAC6A4F3D50}" dt="2022-04-03T17:12:07.658" v="7"/>
          <ac:spMkLst>
            <pc:docMk/>
            <pc:sldMk cId="2474676295" sldId="258"/>
            <ac:spMk id="38" creationId="{173564B5-C432-0FE9-3809-2F2003403E2D}"/>
          </ac:spMkLst>
        </pc:spChg>
        <pc:spChg chg="add">
          <ac:chgData name="#TAI WAI MAN#" userId="S::taiw0007@e.ntu.edu.sg::bcaf8920-7d43-4323-b22e-c409f5784d75" providerId="AD" clId="Web-{108887DC-1343-5FC7-E781-3EAC6A4F3D50}" dt="2022-04-03T17:12:07.658" v="7"/>
          <ac:spMkLst>
            <pc:docMk/>
            <pc:sldMk cId="2474676295" sldId="258"/>
            <ac:spMk id="39" creationId="{B8063B9F-5032-DE4E-8FE5-0ED9FF4695DF}"/>
          </ac:spMkLst>
        </pc:spChg>
        <pc:spChg chg="add">
          <ac:chgData name="#TAI WAI MAN#" userId="S::taiw0007@e.ntu.edu.sg::bcaf8920-7d43-4323-b22e-c409f5784d75" providerId="AD" clId="Web-{108887DC-1343-5FC7-E781-3EAC6A4F3D50}" dt="2022-04-03T17:12:07.658" v="7"/>
          <ac:spMkLst>
            <pc:docMk/>
            <pc:sldMk cId="2474676295" sldId="258"/>
            <ac:spMk id="40" creationId="{1D0B1592-C91C-E7D6-0862-4D8E14233F41}"/>
          </ac:spMkLst>
        </pc:spChg>
        <pc:spChg chg="add">
          <ac:chgData name="#TAI WAI MAN#" userId="S::taiw0007@e.ntu.edu.sg::bcaf8920-7d43-4323-b22e-c409f5784d75" providerId="AD" clId="Web-{108887DC-1343-5FC7-E781-3EAC6A4F3D50}" dt="2022-04-03T17:12:07.658" v="7"/>
          <ac:spMkLst>
            <pc:docMk/>
            <pc:sldMk cId="2474676295" sldId="258"/>
            <ac:spMk id="41" creationId="{C87F4440-B9C7-8DEA-B475-BD07DA68BF13}"/>
          </ac:spMkLst>
        </pc:spChg>
        <pc:spChg chg="add">
          <ac:chgData name="#TAI WAI MAN#" userId="S::taiw0007@e.ntu.edu.sg::bcaf8920-7d43-4323-b22e-c409f5784d75" providerId="AD" clId="Web-{108887DC-1343-5FC7-E781-3EAC6A4F3D50}" dt="2022-04-03T17:12:07.658" v="7"/>
          <ac:spMkLst>
            <pc:docMk/>
            <pc:sldMk cId="2474676295" sldId="258"/>
            <ac:spMk id="42" creationId="{B27C162A-61DC-94C2-2D27-00D4918B3A85}"/>
          </ac:spMkLst>
        </pc:spChg>
        <pc:spChg chg="add">
          <ac:chgData name="#TAI WAI MAN#" userId="S::taiw0007@e.ntu.edu.sg::bcaf8920-7d43-4323-b22e-c409f5784d75" providerId="AD" clId="Web-{108887DC-1343-5FC7-E781-3EAC6A4F3D50}" dt="2022-04-03T17:12:07.658" v="7"/>
          <ac:spMkLst>
            <pc:docMk/>
            <pc:sldMk cId="2474676295" sldId="258"/>
            <ac:spMk id="43" creationId="{F4D8CC85-7051-6E5F-9AD2-00F510E351AF}"/>
          </ac:spMkLst>
        </pc:spChg>
        <pc:spChg chg="add">
          <ac:chgData name="#TAI WAI MAN#" userId="S::taiw0007@e.ntu.edu.sg::bcaf8920-7d43-4323-b22e-c409f5784d75" providerId="AD" clId="Web-{108887DC-1343-5FC7-E781-3EAC6A4F3D50}" dt="2022-04-03T17:12:07.658" v="7"/>
          <ac:spMkLst>
            <pc:docMk/>
            <pc:sldMk cId="2474676295" sldId="258"/>
            <ac:spMk id="44" creationId="{4FF5302D-7F1A-106F-4292-5A37A6F9753F}"/>
          </ac:spMkLst>
        </pc:spChg>
        <pc:grpChg chg="add mod">
          <ac:chgData name="#TAI WAI MAN#" userId="S::taiw0007@e.ntu.edu.sg::bcaf8920-7d43-4323-b22e-c409f5784d75" providerId="AD" clId="Web-{108887DC-1343-5FC7-E781-3EAC6A4F3D50}" dt="2022-04-03T17:12:15.315" v="8" actId="14100"/>
          <ac:grpSpMkLst>
            <pc:docMk/>
            <pc:sldMk cId="2474676295" sldId="258"/>
            <ac:grpSpMk id="3" creationId="{C825578D-DF17-17F3-E4C0-B70584801868}"/>
          </ac:grpSpMkLst>
        </pc:grpChg>
        <pc:grpChg chg="add">
          <ac:chgData name="#TAI WAI MAN#" userId="S::taiw0007@e.ntu.edu.sg::bcaf8920-7d43-4323-b22e-c409f5784d75" providerId="AD" clId="Web-{108887DC-1343-5FC7-E781-3EAC6A4F3D50}" dt="2022-04-03T17:12:07.658" v="7"/>
          <ac:grpSpMkLst>
            <pc:docMk/>
            <pc:sldMk cId="2474676295" sldId="258"/>
            <ac:grpSpMk id="12" creationId="{B333A69D-ADF0-07B5-1F53-38FAF05B444B}"/>
          </ac:grpSpMkLst>
        </pc:grpChg>
        <pc:grpChg chg="add">
          <ac:chgData name="#TAI WAI MAN#" userId="S::taiw0007@e.ntu.edu.sg::bcaf8920-7d43-4323-b22e-c409f5784d75" providerId="AD" clId="Web-{108887DC-1343-5FC7-E781-3EAC6A4F3D50}" dt="2022-04-03T17:12:07.658" v="7"/>
          <ac:grpSpMkLst>
            <pc:docMk/>
            <pc:sldMk cId="2474676295" sldId="258"/>
            <ac:grpSpMk id="31" creationId="{63812419-75EB-BF28-4836-E00FED19E338}"/>
          </ac:grpSpMkLst>
        </pc:grpChg>
        <pc:grpChg chg="add">
          <ac:chgData name="#TAI WAI MAN#" userId="S::taiw0007@e.ntu.edu.sg::bcaf8920-7d43-4323-b22e-c409f5784d75" providerId="AD" clId="Web-{108887DC-1343-5FC7-E781-3EAC6A4F3D50}" dt="2022-04-03T17:12:07.658" v="7"/>
          <ac:grpSpMkLst>
            <pc:docMk/>
            <pc:sldMk cId="2474676295" sldId="258"/>
            <ac:grpSpMk id="32" creationId="{51C27BD2-C8EF-03EC-E2D2-A47317EEC0CE}"/>
          </ac:grpSpMkLst>
        </pc:grpChg>
      </pc:sldChg>
    </pc:docChg>
  </pc:docChgLst>
  <pc:docChgLst>
    <pc:chgData name="#NICHOLAS WEE CHUN WE#" userId="S::nich0076@e.ntu.edu.sg::b7436200-f364-4a80-b2dd-6feb750394ef" providerId="AD" clId="Web-{92EEDE61-83D1-0A88-5B87-1F04BDE61417}"/>
    <pc:docChg chg="addSld delSld modSld sldOrd">
      <pc:chgData name="#NICHOLAS WEE CHUN WE#" userId="S::nich0076@e.ntu.edu.sg::b7436200-f364-4a80-b2dd-6feb750394ef" providerId="AD" clId="Web-{92EEDE61-83D1-0A88-5B87-1F04BDE61417}" dt="2022-04-22T09:35:30.321" v="846"/>
      <pc:docMkLst>
        <pc:docMk/>
      </pc:docMkLst>
      <pc:sldChg chg="modSp">
        <pc:chgData name="#NICHOLAS WEE CHUN WE#" userId="S::nich0076@e.ntu.edu.sg::b7436200-f364-4a80-b2dd-6feb750394ef" providerId="AD" clId="Web-{92EEDE61-83D1-0A88-5B87-1F04BDE61417}" dt="2022-04-22T08:12:20.576" v="251" actId="20577"/>
        <pc:sldMkLst>
          <pc:docMk/>
          <pc:sldMk cId="2474408999" sldId="261"/>
        </pc:sldMkLst>
        <pc:spChg chg="mod">
          <ac:chgData name="#NICHOLAS WEE CHUN WE#" userId="S::nich0076@e.ntu.edu.sg::b7436200-f364-4a80-b2dd-6feb750394ef" providerId="AD" clId="Web-{92EEDE61-83D1-0A88-5B87-1F04BDE61417}" dt="2022-04-22T08:12:20.576" v="251" actId="20577"/>
          <ac:spMkLst>
            <pc:docMk/>
            <pc:sldMk cId="2474408999" sldId="261"/>
            <ac:spMk id="2" creationId="{717146B6-9EFA-D22C-E618-60CD5FAE6368}"/>
          </ac:spMkLst>
        </pc:spChg>
      </pc:sldChg>
      <pc:sldChg chg="modSp">
        <pc:chgData name="#NICHOLAS WEE CHUN WE#" userId="S::nich0076@e.ntu.edu.sg::b7436200-f364-4a80-b2dd-6feb750394ef" providerId="AD" clId="Web-{92EEDE61-83D1-0A88-5B87-1F04BDE61417}" dt="2022-04-22T08:03:04.238" v="210" actId="20577"/>
        <pc:sldMkLst>
          <pc:docMk/>
          <pc:sldMk cId="730447183" sldId="262"/>
        </pc:sldMkLst>
        <pc:spChg chg="mod">
          <ac:chgData name="#NICHOLAS WEE CHUN WE#" userId="S::nich0076@e.ntu.edu.sg::b7436200-f364-4a80-b2dd-6feb750394ef" providerId="AD" clId="Web-{92EEDE61-83D1-0A88-5B87-1F04BDE61417}" dt="2022-04-22T08:03:04.238" v="210" actId="20577"/>
          <ac:spMkLst>
            <pc:docMk/>
            <pc:sldMk cId="730447183" sldId="262"/>
            <ac:spMk id="3" creationId="{6DAD5F6A-0E8B-5258-1EE5-7CBEE9F8316D}"/>
          </ac:spMkLst>
        </pc:spChg>
      </pc:sldChg>
      <pc:sldChg chg="del">
        <pc:chgData name="#NICHOLAS WEE CHUN WE#" userId="S::nich0076@e.ntu.edu.sg::b7436200-f364-4a80-b2dd-6feb750394ef" providerId="AD" clId="Web-{92EEDE61-83D1-0A88-5B87-1F04BDE61417}" dt="2022-04-22T08:12:16.154" v="250"/>
        <pc:sldMkLst>
          <pc:docMk/>
          <pc:sldMk cId="2617378161" sldId="263"/>
        </pc:sldMkLst>
      </pc:sldChg>
      <pc:sldChg chg="addSp delSp modSp ord">
        <pc:chgData name="#NICHOLAS WEE CHUN WE#" userId="S::nich0076@e.ntu.edu.sg::b7436200-f364-4a80-b2dd-6feb750394ef" providerId="AD" clId="Web-{92EEDE61-83D1-0A88-5B87-1F04BDE61417}" dt="2022-04-22T09:35:27.430" v="845"/>
        <pc:sldMkLst>
          <pc:docMk/>
          <pc:sldMk cId="1323316633" sldId="264"/>
        </pc:sldMkLst>
        <pc:spChg chg="mod">
          <ac:chgData name="#NICHOLAS WEE CHUN WE#" userId="S::nich0076@e.ntu.edu.sg::b7436200-f364-4a80-b2dd-6feb750394ef" providerId="AD" clId="Web-{92EEDE61-83D1-0A88-5B87-1F04BDE61417}" dt="2022-04-22T08:14:22.078" v="296" actId="20577"/>
          <ac:spMkLst>
            <pc:docMk/>
            <pc:sldMk cId="1323316633" sldId="264"/>
            <ac:spMk id="2" creationId="{B541BCDB-D369-89E2-2797-F8435362531D}"/>
          </ac:spMkLst>
        </pc:spChg>
        <pc:spChg chg="add mod">
          <ac:chgData name="#NICHOLAS WEE CHUN WE#" userId="S::nich0076@e.ntu.edu.sg::b7436200-f364-4a80-b2dd-6feb750394ef" providerId="AD" clId="Web-{92EEDE61-83D1-0A88-5B87-1F04BDE61417}" dt="2022-04-22T09:05:13.367" v="784" actId="20577"/>
          <ac:spMkLst>
            <pc:docMk/>
            <pc:sldMk cId="1323316633" sldId="264"/>
            <ac:spMk id="4" creationId="{12DBEF49-2BCC-9CB1-CBB2-40C4A09D406A}"/>
          </ac:spMkLst>
        </pc:spChg>
        <pc:spChg chg="add del mod">
          <ac:chgData name="#NICHOLAS WEE CHUN WE#" userId="S::nich0076@e.ntu.edu.sg::b7436200-f364-4a80-b2dd-6feb750394ef" providerId="AD" clId="Web-{92EEDE61-83D1-0A88-5B87-1F04BDE61417}" dt="2022-04-22T09:28:00.204" v="801"/>
          <ac:spMkLst>
            <pc:docMk/>
            <pc:sldMk cId="1323316633" sldId="264"/>
            <ac:spMk id="7" creationId="{5CD80AFB-CFCD-D436-8118-AA8B3CC2CCC5}"/>
          </ac:spMkLst>
        </pc:spChg>
        <pc:picChg chg="mod">
          <ac:chgData name="#NICHOLAS WEE CHUN WE#" userId="S::nich0076@e.ntu.edu.sg::b7436200-f364-4a80-b2dd-6feb750394ef" providerId="AD" clId="Web-{92EEDE61-83D1-0A88-5B87-1F04BDE61417}" dt="2022-04-22T09:27:36.469" v="797" actId="1076"/>
          <ac:picMkLst>
            <pc:docMk/>
            <pc:sldMk cId="1323316633" sldId="264"/>
            <ac:picMk id="6" creationId="{F6BB4F91-E330-B935-6427-182B8803E12F}"/>
          </ac:picMkLst>
        </pc:picChg>
        <pc:picChg chg="add mod">
          <ac:chgData name="#NICHOLAS WEE CHUN WE#" userId="S::nich0076@e.ntu.edu.sg::b7436200-f364-4a80-b2dd-6feb750394ef" providerId="AD" clId="Web-{92EEDE61-83D1-0A88-5B87-1F04BDE61417}" dt="2022-04-22T09:31:04.160" v="806" actId="1076"/>
          <ac:picMkLst>
            <pc:docMk/>
            <pc:sldMk cId="1323316633" sldId="264"/>
            <ac:picMk id="8" creationId="{930D7B35-108A-27FD-A57A-D5F3F309FB12}"/>
          </ac:picMkLst>
        </pc:picChg>
      </pc:sldChg>
      <pc:sldChg chg="modSp">
        <pc:chgData name="#NICHOLAS WEE CHUN WE#" userId="S::nich0076@e.ntu.edu.sg::b7436200-f364-4a80-b2dd-6feb750394ef" providerId="AD" clId="Web-{92EEDE61-83D1-0A88-5B87-1F04BDE61417}" dt="2022-04-22T09:34:58.258" v="844" actId="20577"/>
        <pc:sldMkLst>
          <pc:docMk/>
          <pc:sldMk cId="327363208" sldId="265"/>
        </pc:sldMkLst>
        <pc:spChg chg="mod">
          <ac:chgData name="#NICHOLAS WEE CHUN WE#" userId="S::nich0076@e.ntu.edu.sg::b7436200-f364-4a80-b2dd-6feb750394ef" providerId="AD" clId="Web-{92EEDE61-83D1-0A88-5B87-1F04BDE61417}" dt="2022-04-22T09:34:58.258" v="844" actId="20577"/>
          <ac:spMkLst>
            <pc:docMk/>
            <pc:sldMk cId="327363208" sldId="265"/>
            <ac:spMk id="2" creationId="{3BCBCF1F-19AD-300E-F366-A74FB5DE598E}"/>
          </ac:spMkLst>
        </pc:spChg>
      </pc:sldChg>
      <pc:sldChg chg="addSp modSp">
        <pc:chgData name="#NICHOLAS WEE CHUN WE#" userId="S::nich0076@e.ntu.edu.sg::b7436200-f364-4a80-b2dd-6feb750394ef" providerId="AD" clId="Web-{92EEDE61-83D1-0A88-5B87-1F04BDE61417}" dt="2022-04-22T08:14:06.124" v="277" actId="20577"/>
        <pc:sldMkLst>
          <pc:docMk/>
          <pc:sldMk cId="1086430231" sldId="266"/>
        </pc:sldMkLst>
        <pc:spChg chg="mod">
          <ac:chgData name="#NICHOLAS WEE CHUN WE#" userId="S::nich0076@e.ntu.edu.sg::b7436200-f364-4a80-b2dd-6feb750394ef" providerId="AD" clId="Web-{92EEDE61-83D1-0A88-5B87-1F04BDE61417}" dt="2022-04-22T08:14:06.124" v="277" actId="20577"/>
          <ac:spMkLst>
            <pc:docMk/>
            <pc:sldMk cId="1086430231" sldId="266"/>
            <ac:spMk id="2" creationId="{E02626DC-D540-4130-E64A-FAD8C147E177}"/>
          </ac:spMkLst>
        </pc:spChg>
        <pc:spChg chg="add mod">
          <ac:chgData name="#NICHOLAS WEE CHUN WE#" userId="S::nich0076@e.ntu.edu.sg::b7436200-f364-4a80-b2dd-6feb750394ef" providerId="AD" clId="Web-{92EEDE61-83D1-0A88-5B87-1F04BDE61417}" dt="2022-04-22T08:04:54.505" v="212" actId="20577"/>
          <ac:spMkLst>
            <pc:docMk/>
            <pc:sldMk cId="1086430231" sldId="266"/>
            <ac:spMk id="3" creationId="{BF371018-D437-2F68-9605-20445D6EF210}"/>
          </ac:spMkLst>
        </pc:spChg>
      </pc:sldChg>
      <pc:sldChg chg="addSp modSp">
        <pc:chgData name="#NICHOLAS WEE CHUN WE#" userId="S::nich0076@e.ntu.edu.sg::b7436200-f364-4a80-b2dd-6feb750394ef" providerId="AD" clId="Web-{92EEDE61-83D1-0A88-5B87-1F04BDE61417}" dt="2022-04-22T08:12:28.357" v="252" actId="20577"/>
        <pc:sldMkLst>
          <pc:docMk/>
          <pc:sldMk cId="3262316203" sldId="268"/>
        </pc:sldMkLst>
        <pc:spChg chg="mod">
          <ac:chgData name="#NICHOLAS WEE CHUN WE#" userId="S::nich0076@e.ntu.edu.sg::b7436200-f364-4a80-b2dd-6feb750394ef" providerId="AD" clId="Web-{92EEDE61-83D1-0A88-5B87-1F04BDE61417}" dt="2022-04-22T08:12:28.357" v="252" actId="20577"/>
          <ac:spMkLst>
            <pc:docMk/>
            <pc:sldMk cId="3262316203" sldId="268"/>
            <ac:spMk id="2" creationId="{640A533D-320B-E9B1-8015-7E1C2D7D8268}"/>
          </ac:spMkLst>
        </pc:spChg>
        <pc:spChg chg="add">
          <ac:chgData name="#NICHOLAS WEE CHUN WE#" userId="S::nich0076@e.ntu.edu.sg::b7436200-f364-4a80-b2dd-6feb750394ef" providerId="AD" clId="Web-{92EEDE61-83D1-0A88-5B87-1F04BDE61417}" dt="2022-04-22T08:11:51.481" v="231"/>
          <ac:spMkLst>
            <pc:docMk/>
            <pc:sldMk cId="3262316203" sldId="268"/>
            <ac:spMk id="4" creationId="{5CA2AB35-20A0-B80E-3A70-B46E6A1C1657}"/>
          </ac:spMkLst>
        </pc:spChg>
      </pc:sldChg>
      <pc:sldChg chg="del">
        <pc:chgData name="#NICHOLAS WEE CHUN WE#" userId="S::nich0076@e.ntu.edu.sg::b7436200-f364-4a80-b2dd-6feb750394ef" providerId="AD" clId="Web-{92EEDE61-83D1-0A88-5B87-1F04BDE61417}" dt="2022-04-22T07:43:33.513" v="45"/>
        <pc:sldMkLst>
          <pc:docMk/>
          <pc:sldMk cId="459108500" sldId="270"/>
        </pc:sldMkLst>
      </pc:sldChg>
      <pc:sldChg chg="new">
        <pc:chgData name="#NICHOLAS WEE CHUN WE#" userId="S::nich0076@e.ntu.edu.sg::b7436200-f364-4a80-b2dd-6feb750394ef" providerId="AD" clId="Web-{92EEDE61-83D1-0A88-5B87-1F04BDE61417}" dt="2022-04-22T07:41:53.746" v="0"/>
        <pc:sldMkLst>
          <pc:docMk/>
          <pc:sldMk cId="3450634450" sldId="270"/>
        </pc:sldMkLst>
      </pc:sldChg>
      <pc:sldChg chg="modSp">
        <pc:chgData name="#NICHOLAS WEE CHUN WE#" userId="S::nich0076@e.ntu.edu.sg::b7436200-f364-4a80-b2dd-6feb750394ef" providerId="AD" clId="Web-{92EEDE61-83D1-0A88-5B87-1F04BDE61417}" dt="2022-04-22T08:16:31.486" v="313" actId="20577"/>
        <pc:sldMkLst>
          <pc:docMk/>
          <pc:sldMk cId="3450634450" sldId="271"/>
        </pc:sldMkLst>
        <pc:spChg chg="mod">
          <ac:chgData name="#NICHOLAS WEE CHUN WE#" userId="S::nich0076@e.ntu.edu.sg::b7436200-f364-4a80-b2dd-6feb750394ef" providerId="AD" clId="Web-{92EEDE61-83D1-0A88-5B87-1F04BDE61417}" dt="2022-04-22T07:43:12.982" v="44" actId="20577"/>
          <ac:spMkLst>
            <pc:docMk/>
            <pc:sldMk cId="3450634450" sldId="271"/>
            <ac:spMk id="2" creationId="{17186D3A-7C6F-5EDE-76FB-121534BD0FDA}"/>
          </ac:spMkLst>
        </pc:spChg>
        <pc:spChg chg="mod">
          <ac:chgData name="#NICHOLAS WEE CHUN WE#" userId="S::nich0076@e.ntu.edu.sg::b7436200-f364-4a80-b2dd-6feb750394ef" providerId="AD" clId="Web-{92EEDE61-83D1-0A88-5B87-1F04BDE61417}" dt="2022-04-22T08:16:31.486" v="313" actId="20577"/>
          <ac:spMkLst>
            <pc:docMk/>
            <pc:sldMk cId="3450634450" sldId="271"/>
            <ac:spMk id="6" creationId="{582D26B5-EBEB-1CDA-03D7-5BFAF9F4D9CD}"/>
          </ac:spMkLst>
        </pc:spChg>
      </pc:sldChg>
      <pc:sldChg chg="modSp">
        <pc:chgData name="#NICHOLAS WEE CHUN WE#" userId="S::nich0076@e.ntu.edu.sg::b7436200-f364-4a80-b2dd-6feb750394ef" providerId="AD" clId="Web-{92EEDE61-83D1-0A88-5B87-1F04BDE61417}" dt="2022-04-22T08:17:30.331" v="330" actId="20577"/>
        <pc:sldMkLst>
          <pc:docMk/>
          <pc:sldMk cId="2747764781" sldId="272"/>
        </pc:sldMkLst>
        <pc:spChg chg="mod">
          <ac:chgData name="#NICHOLAS WEE CHUN WE#" userId="S::nich0076@e.ntu.edu.sg::b7436200-f364-4a80-b2dd-6feb750394ef" providerId="AD" clId="Web-{92EEDE61-83D1-0A88-5B87-1F04BDE61417}" dt="2022-04-22T08:17:30.331" v="330" actId="20577"/>
          <ac:spMkLst>
            <pc:docMk/>
            <pc:sldMk cId="2747764781" sldId="272"/>
            <ac:spMk id="2" creationId="{1CE970D6-4B97-E037-1A3A-B8AD9EBFC72A}"/>
          </ac:spMkLst>
        </pc:spChg>
      </pc:sldChg>
      <pc:sldChg chg="addSp delSp modSp new ord">
        <pc:chgData name="#NICHOLAS WEE CHUN WE#" userId="S::nich0076@e.ntu.edu.sg::b7436200-f364-4a80-b2dd-6feb750394ef" providerId="AD" clId="Web-{92EEDE61-83D1-0A88-5B87-1F04BDE61417}" dt="2022-04-22T09:35:30.321" v="846"/>
        <pc:sldMkLst>
          <pc:docMk/>
          <pc:sldMk cId="2925677887" sldId="274"/>
        </pc:sldMkLst>
        <pc:spChg chg="mod">
          <ac:chgData name="#NICHOLAS WEE CHUN WE#" userId="S::nich0076@e.ntu.edu.sg::b7436200-f364-4a80-b2dd-6feb750394ef" providerId="AD" clId="Web-{92EEDE61-83D1-0A88-5B87-1F04BDE61417}" dt="2022-04-22T09:05:09.601" v="780" actId="20577"/>
          <ac:spMkLst>
            <pc:docMk/>
            <pc:sldMk cId="2925677887" sldId="274"/>
            <ac:spMk id="2" creationId="{7190202A-4DC6-F85A-BC88-C694BF049975}"/>
          </ac:spMkLst>
        </pc:spChg>
        <pc:spChg chg="add mod">
          <ac:chgData name="#NICHOLAS WEE CHUN WE#" userId="S::nich0076@e.ntu.edu.sg::b7436200-f364-4a80-b2dd-6feb750394ef" providerId="AD" clId="Web-{92EEDE61-83D1-0A88-5B87-1F04BDE61417}" dt="2022-04-22T09:15:19.581" v="796" actId="1076"/>
          <ac:spMkLst>
            <pc:docMk/>
            <pc:sldMk cId="2925677887" sldId="274"/>
            <ac:spMk id="3" creationId="{9959C4A1-5FBC-1FBF-521E-A2DB7BE0B0ED}"/>
          </ac:spMkLst>
        </pc:spChg>
        <pc:spChg chg="add del mod">
          <ac:chgData name="#NICHOLAS WEE CHUN WE#" userId="S::nich0076@e.ntu.edu.sg::b7436200-f364-4a80-b2dd-6feb750394ef" providerId="AD" clId="Web-{92EEDE61-83D1-0A88-5B87-1F04BDE61417}" dt="2022-04-22T09:05:33.164" v="791"/>
          <ac:spMkLst>
            <pc:docMk/>
            <pc:sldMk cId="2925677887" sldId="274"/>
            <ac:spMk id="4" creationId="{C094EA0C-C68C-E181-5ABD-7B51803C474D}"/>
          </ac:spMkLst>
        </pc:spChg>
      </pc:sldChg>
      <pc:sldChg chg="new">
        <pc:chgData name="#NICHOLAS WEE CHUN WE#" userId="S::nich0076@e.ntu.edu.sg::b7436200-f364-4a80-b2dd-6feb750394ef" providerId="AD" clId="Web-{92EEDE61-83D1-0A88-5B87-1F04BDE61417}" dt="2022-04-22T09:34:19.210" v="807"/>
        <pc:sldMkLst>
          <pc:docMk/>
          <pc:sldMk cId="1584135687" sldId="275"/>
        </pc:sldMkLst>
      </pc:sldChg>
      <pc:sldChg chg="modSp">
        <pc:chgData name="#NICHOLAS WEE CHUN WE#" userId="S::nich0076@e.ntu.edu.sg::b7436200-f364-4a80-b2dd-6feb750394ef" providerId="AD" clId="Web-{92EEDE61-83D1-0A88-5B87-1F04BDE61417}" dt="2022-04-22T09:34:41.570" v="828" actId="20577"/>
        <pc:sldMkLst>
          <pc:docMk/>
          <pc:sldMk cId="1584135687" sldId="276"/>
        </pc:sldMkLst>
        <pc:spChg chg="mod">
          <ac:chgData name="#NICHOLAS WEE CHUN WE#" userId="S::nich0076@e.ntu.edu.sg::b7436200-f364-4a80-b2dd-6feb750394ef" providerId="AD" clId="Web-{92EEDE61-83D1-0A88-5B87-1F04BDE61417}" dt="2022-04-22T09:34:41.570" v="828" actId="20577"/>
          <ac:spMkLst>
            <pc:docMk/>
            <pc:sldMk cId="1584135687" sldId="276"/>
            <ac:spMk id="2" creationId="{A71CF5B9-8C75-4878-E447-F297AE9139A3}"/>
          </ac:spMkLst>
        </pc:spChg>
      </pc:sldChg>
    </pc:docChg>
  </pc:docChgLst>
  <pc:docChgLst>
    <pc:chgData name="#NIYATHA SRINIVASAN#" userId="S::niya0004@e.ntu.edu.sg::586b570b-8d05-473c-a822-3ce6a6ea488a" providerId="AD" clId="Web-{CC4F84C5-4B10-38E9-90B0-C12408A14772}"/>
    <pc:docChg chg="addSld delSld modSld sldOrd">
      <pc:chgData name="#NIYATHA SRINIVASAN#" userId="S::niya0004@e.ntu.edu.sg::586b570b-8d05-473c-a822-3ce6a6ea488a" providerId="AD" clId="Web-{CC4F84C5-4B10-38E9-90B0-C12408A14772}" dt="2022-04-23T08:47:29.292" v="1576" actId="14100"/>
      <pc:docMkLst>
        <pc:docMk/>
      </pc:docMkLst>
      <pc:sldChg chg="del">
        <pc:chgData name="#NIYATHA SRINIVASAN#" userId="S::niya0004@e.ntu.edu.sg::586b570b-8d05-473c-a822-3ce6a6ea488a" providerId="AD" clId="Web-{CC4F84C5-4B10-38E9-90B0-C12408A14772}" dt="2022-04-23T03:28:55.010" v="146"/>
        <pc:sldMkLst>
          <pc:docMk/>
          <pc:sldMk cId="2474408999" sldId="261"/>
        </pc:sldMkLst>
      </pc:sldChg>
      <pc:sldChg chg="addSp delSp modSp del">
        <pc:chgData name="#NIYATHA SRINIVASAN#" userId="S::niya0004@e.ntu.edu.sg::586b570b-8d05-473c-a822-3ce6a6ea488a" providerId="AD" clId="Web-{CC4F84C5-4B10-38E9-90B0-C12408A14772}" dt="2022-04-23T05:48:21.557" v="401"/>
        <pc:sldMkLst>
          <pc:docMk/>
          <pc:sldMk cId="730447183" sldId="262"/>
        </pc:sldMkLst>
        <pc:spChg chg="del">
          <ac:chgData name="#NIYATHA SRINIVASAN#" userId="S::niya0004@e.ntu.edu.sg::586b570b-8d05-473c-a822-3ce6a6ea488a" providerId="AD" clId="Web-{CC4F84C5-4B10-38E9-90B0-C12408A14772}" dt="2022-04-23T05:48:16.010" v="400"/>
          <ac:spMkLst>
            <pc:docMk/>
            <pc:sldMk cId="730447183" sldId="262"/>
            <ac:spMk id="2" creationId="{65B8453E-6783-57A9-E1DA-FA7DEE4F477A}"/>
          </ac:spMkLst>
        </pc:spChg>
        <pc:spChg chg="add mod">
          <ac:chgData name="#NIYATHA SRINIVASAN#" userId="S::niya0004@e.ntu.edu.sg::586b570b-8d05-473c-a822-3ce6a6ea488a" providerId="AD" clId="Web-{CC4F84C5-4B10-38E9-90B0-C12408A14772}" dt="2022-04-23T05:48:16.010" v="400"/>
          <ac:spMkLst>
            <pc:docMk/>
            <pc:sldMk cId="730447183" sldId="262"/>
            <ac:spMk id="8" creationId="{2ED770EF-671A-2B4F-7854-09502B3521C4}"/>
          </ac:spMkLst>
        </pc:spChg>
        <pc:picChg chg="mod">
          <ac:chgData name="#NIYATHA SRINIVASAN#" userId="S::niya0004@e.ntu.edu.sg::586b570b-8d05-473c-a822-3ce6a6ea488a" providerId="AD" clId="Web-{CC4F84C5-4B10-38E9-90B0-C12408A14772}" dt="2022-04-23T05:40:22.107" v="313" actId="1076"/>
          <ac:picMkLst>
            <pc:docMk/>
            <pc:sldMk cId="730447183" sldId="262"/>
            <ac:picMk id="4" creationId="{E79446B7-01A9-7B46-5E20-FD90EC8629DC}"/>
          </ac:picMkLst>
        </pc:picChg>
      </pc:sldChg>
      <pc:sldChg chg="del">
        <pc:chgData name="#NIYATHA SRINIVASAN#" userId="S::niya0004@e.ntu.edu.sg::586b570b-8d05-473c-a822-3ce6a6ea488a" providerId="AD" clId="Web-{CC4F84C5-4B10-38E9-90B0-C12408A14772}" dt="2022-04-23T06:13:10.571" v="590"/>
        <pc:sldMkLst>
          <pc:docMk/>
          <pc:sldMk cId="1323316633" sldId="264"/>
        </pc:sldMkLst>
      </pc:sldChg>
      <pc:sldChg chg="del">
        <pc:chgData name="#NIYATHA SRINIVASAN#" userId="S::niya0004@e.ntu.edu.sg::586b570b-8d05-473c-a822-3ce6a6ea488a" providerId="AD" clId="Web-{CC4F84C5-4B10-38E9-90B0-C12408A14772}" dt="2022-04-23T07:49:45.328" v="1177"/>
        <pc:sldMkLst>
          <pc:docMk/>
          <pc:sldMk cId="327363208" sldId="265"/>
        </pc:sldMkLst>
      </pc:sldChg>
      <pc:sldChg chg="del">
        <pc:chgData name="#NIYATHA SRINIVASAN#" userId="S::niya0004@e.ntu.edu.sg::586b570b-8d05-473c-a822-3ce6a6ea488a" providerId="AD" clId="Web-{CC4F84C5-4B10-38E9-90B0-C12408A14772}" dt="2022-04-23T07:57:56.112" v="1257"/>
        <pc:sldMkLst>
          <pc:docMk/>
          <pc:sldMk cId="1086430231" sldId="266"/>
        </pc:sldMkLst>
      </pc:sldChg>
      <pc:sldChg chg="del modNotes">
        <pc:chgData name="#NIYATHA SRINIVASAN#" userId="S::niya0004@e.ntu.edu.sg::586b570b-8d05-473c-a822-3ce6a6ea488a" providerId="AD" clId="Web-{CC4F84C5-4B10-38E9-90B0-C12408A14772}" dt="2022-04-23T03:46:16.843" v="260"/>
        <pc:sldMkLst>
          <pc:docMk/>
          <pc:sldMk cId="3262316203" sldId="268"/>
        </pc:sldMkLst>
      </pc:sldChg>
      <pc:sldChg chg="modSp del">
        <pc:chgData name="#NIYATHA SRINIVASAN#" userId="S::niya0004@e.ntu.edu.sg::586b570b-8d05-473c-a822-3ce6a6ea488a" providerId="AD" clId="Web-{CC4F84C5-4B10-38E9-90B0-C12408A14772}" dt="2022-04-23T07:47:10.241" v="1146"/>
        <pc:sldMkLst>
          <pc:docMk/>
          <pc:sldMk cId="2182806365" sldId="269"/>
        </pc:sldMkLst>
        <pc:picChg chg="mod">
          <ac:chgData name="#NIYATHA SRINIVASAN#" userId="S::niya0004@e.ntu.edu.sg::586b570b-8d05-473c-a822-3ce6a6ea488a" providerId="AD" clId="Web-{CC4F84C5-4B10-38E9-90B0-C12408A14772}" dt="2022-04-23T07:45:38.220" v="1126" actId="14100"/>
          <ac:picMkLst>
            <pc:docMk/>
            <pc:sldMk cId="2182806365" sldId="269"/>
            <ac:picMk id="4" creationId="{4B8D8BDD-0459-7DAA-9EA4-BC55141D9390}"/>
          </ac:picMkLst>
        </pc:picChg>
      </pc:sldChg>
      <pc:sldChg chg="del">
        <pc:chgData name="#NIYATHA SRINIVASAN#" userId="S::niya0004@e.ntu.edu.sg::586b570b-8d05-473c-a822-3ce6a6ea488a" providerId="AD" clId="Web-{CC4F84C5-4B10-38E9-90B0-C12408A14772}" dt="2022-04-23T06:35:40.668" v="723"/>
        <pc:sldMkLst>
          <pc:docMk/>
          <pc:sldMk cId="2925677887" sldId="274"/>
        </pc:sldMkLst>
      </pc:sldChg>
      <pc:sldChg chg="del">
        <pc:chgData name="#NIYATHA SRINIVASAN#" userId="S::niya0004@e.ntu.edu.sg::586b570b-8d05-473c-a822-3ce6a6ea488a" providerId="AD" clId="Web-{CC4F84C5-4B10-38E9-90B0-C12408A14772}" dt="2022-04-23T07:49:29.999" v="1176"/>
        <pc:sldMkLst>
          <pc:docMk/>
          <pc:sldMk cId="1584135687" sldId="276"/>
        </pc:sldMkLst>
      </pc:sldChg>
      <pc:sldChg chg="modSp">
        <pc:chgData name="#NIYATHA SRINIVASAN#" userId="S::niya0004@e.ntu.edu.sg::586b570b-8d05-473c-a822-3ce6a6ea488a" providerId="AD" clId="Web-{CC4F84C5-4B10-38E9-90B0-C12408A14772}" dt="2022-04-23T08:08:32.916" v="1318" actId="1076"/>
        <pc:sldMkLst>
          <pc:docMk/>
          <pc:sldMk cId="3159276919" sldId="282"/>
        </pc:sldMkLst>
        <pc:spChg chg="mod">
          <ac:chgData name="#NIYATHA SRINIVASAN#" userId="S::niya0004@e.ntu.edu.sg::586b570b-8d05-473c-a822-3ce6a6ea488a" providerId="AD" clId="Web-{CC4F84C5-4B10-38E9-90B0-C12408A14772}" dt="2022-04-23T08:08:32.916" v="1318" actId="1076"/>
          <ac:spMkLst>
            <pc:docMk/>
            <pc:sldMk cId="3159276919" sldId="282"/>
            <ac:spMk id="1091" creationId="{00000000-0000-0000-0000-000000000000}"/>
          </ac:spMkLst>
        </pc:spChg>
      </pc:sldChg>
      <pc:sldChg chg="addSp delSp modSp add del">
        <pc:chgData name="#NIYATHA SRINIVASAN#" userId="S::niya0004@e.ntu.edu.sg::586b570b-8d05-473c-a822-3ce6a6ea488a" providerId="AD" clId="Web-{CC4F84C5-4B10-38E9-90B0-C12408A14772}" dt="2022-04-23T03:23:59.129" v="98"/>
        <pc:sldMkLst>
          <pc:docMk/>
          <pc:sldMk cId="428873448" sldId="284"/>
        </pc:sldMkLst>
        <pc:spChg chg="mod">
          <ac:chgData name="#NIYATHA SRINIVASAN#" userId="S::niya0004@e.ntu.edu.sg::586b570b-8d05-473c-a822-3ce6a6ea488a" providerId="AD" clId="Web-{CC4F84C5-4B10-38E9-90B0-C12408A14772}" dt="2022-04-23T03:10:46.989" v="6" actId="20577"/>
          <ac:spMkLst>
            <pc:docMk/>
            <pc:sldMk cId="428873448" sldId="284"/>
            <ac:spMk id="2" creationId="{30E78908-D323-4CD4-1DA7-6BC0143C45A0}"/>
          </ac:spMkLst>
        </pc:spChg>
        <pc:spChg chg="del">
          <ac:chgData name="#NIYATHA SRINIVASAN#" userId="S::niya0004@e.ntu.edu.sg::586b570b-8d05-473c-a822-3ce6a6ea488a" providerId="AD" clId="Web-{CC4F84C5-4B10-38E9-90B0-C12408A14772}" dt="2022-04-23T03:10:58.458" v="9"/>
          <ac:spMkLst>
            <pc:docMk/>
            <pc:sldMk cId="428873448" sldId="284"/>
            <ac:spMk id="3" creationId="{E755F82B-6B7D-E751-E5A9-A3443DB84B6C}"/>
          </ac:spMkLst>
        </pc:spChg>
        <pc:spChg chg="del">
          <ac:chgData name="#NIYATHA SRINIVASAN#" userId="S::niya0004@e.ntu.edu.sg::586b570b-8d05-473c-a822-3ce6a6ea488a" providerId="AD" clId="Web-{CC4F84C5-4B10-38E9-90B0-C12408A14772}" dt="2022-04-23T03:11:02.067" v="11"/>
          <ac:spMkLst>
            <pc:docMk/>
            <pc:sldMk cId="428873448" sldId="284"/>
            <ac:spMk id="4" creationId="{89DF63AF-BD1F-F54F-624D-C3D01BFC776F}"/>
          </ac:spMkLst>
        </pc:spChg>
        <pc:spChg chg="del">
          <ac:chgData name="#NIYATHA SRINIVASAN#" userId="S::niya0004@e.ntu.edu.sg::586b570b-8d05-473c-a822-3ce6a6ea488a" providerId="AD" clId="Web-{CC4F84C5-4B10-38E9-90B0-C12408A14772}" dt="2022-04-23T03:11:00.317" v="10"/>
          <ac:spMkLst>
            <pc:docMk/>
            <pc:sldMk cId="428873448" sldId="284"/>
            <ac:spMk id="5" creationId="{A717370C-D55F-B69F-0954-AFD4BAD37F56}"/>
          </ac:spMkLst>
        </pc:spChg>
        <pc:spChg chg="del">
          <ac:chgData name="#NIYATHA SRINIVASAN#" userId="S::niya0004@e.ntu.edu.sg::586b570b-8d05-473c-a822-3ce6a6ea488a" providerId="AD" clId="Web-{CC4F84C5-4B10-38E9-90B0-C12408A14772}" dt="2022-04-23T03:11:05.802" v="12"/>
          <ac:spMkLst>
            <pc:docMk/>
            <pc:sldMk cId="428873448" sldId="284"/>
            <ac:spMk id="6" creationId="{FA244AEF-6002-DE88-9643-B5BCE63544B9}"/>
          </ac:spMkLst>
        </pc:spChg>
        <pc:spChg chg="del">
          <ac:chgData name="#NIYATHA SRINIVASAN#" userId="S::niya0004@e.ntu.edu.sg::586b570b-8d05-473c-a822-3ce6a6ea488a" providerId="AD" clId="Web-{CC4F84C5-4B10-38E9-90B0-C12408A14772}" dt="2022-04-23T03:10:54.489" v="7"/>
          <ac:spMkLst>
            <pc:docMk/>
            <pc:sldMk cId="428873448" sldId="284"/>
            <ac:spMk id="7" creationId="{1908FFAD-2AE9-F6F7-B306-E5B7627DD324}"/>
          </ac:spMkLst>
        </pc:spChg>
        <pc:spChg chg="mod">
          <ac:chgData name="#NIYATHA SRINIVASAN#" userId="S::niya0004@e.ntu.edu.sg::586b570b-8d05-473c-a822-3ce6a6ea488a" providerId="AD" clId="Web-{CC4F84C5-4B10-38E9-90B0-C12408A14772}" dt="2022-04-23T03:17:39.778" v="41" actId="1076"/>
          <ac:spMkLst>
            <pc:docMk/>
            <pc:sldMk cId="428873448" sldId="284"/>
            <ac:spMk id="8" creationId="{0A9F5D34-C1BF-3463-8D94-32AE094E2ABF}"/>
          </ac:spMkLst>
        </pc:spChg>
        <pc:spChg chg="del">
          <ac:chgData name="#NIYATHA SRINIVASAN#" userId="S::niya0004@e.ntu.edu.sg::586b570b-8d05-473c-a822-3ce6a6ea488a" providerId="AD" clId="Web-{CC4F84C5-4B10-38E9-90B0-C12408A14772}" dt="2022-04-23T03:10:56.520" v="8"/>
          <ac:spMkLst>
            <pc:docMk/>
            <pc:sldMk cId="428873448" sldId="284"/>
            <ac:spMk id="9" creationId="{E0933BD0-8D3F-75EA-7111-2655E231F7E3}"/>
          </ac:spMkLst>
        </pc:spChg>
        <pc:spChg chg="mod">
          <ac:chgData name="#NIYATHA SRINIVASAN#" userId="S::niya0004@e.ntu.edu.sg::586b570b-8d05-473c-a822-3ce6a6ea488a" providerId="AD" clId="Web-{CC4F84C5-4B10-38E9-90B0-C12408A14772}" dt="2022-04-23T03:15:49.370" v="21" actId="1076"/>
          <ac:spMkLst>
            <pc:docMk/>
            <pc:sldMk cId="428873448" sldId="284"/>
            <ac:spMk id="10" creationId="{A089F42E-8CDB-AD94-157E-FBE31CC63CFF}"/>
          </ac:spMkLst>
        </pc:spChg>
        <pc:picChg chg="add del mod">
          <ac:chgData name="#NIYATHA SRINIVASAN#" userId="S::niya0004@e.ntu.edu.sg::586b570b-8d05-473c-a822-3ce6a6ea488a" providerId="AD" clId="Web-{CC4F84C5-4B10-38E9-90B0-C12408A14772}" dt="2022-04-23T03:15:57.870" v="24"/>
          <ac:picMkLst>
            <pc:docMk/>
            <pc:sldMk cId="428873448" sldId="284"/>
            <ac:picMk id="11" creationId="{DBAE8D6C-B1BF-5FC9-E467-96418FD5FBD7}"/>
          </ac:picMkLst>
        </pc:picChg>
        <pc:picChg chg="add mod">
          <ac:chgData name="#NIYATHA SRINIVASAN#" userId="S::niya0004@e.ntu.edu.sg::586b570b-8d05-473c-a822-3ce6a6ea488a" providerId="AD" clId="Web-{CC4F84C5-4B10-38E9-90B0-C12408A14772}" dt="2022-04-23T03:17:58.841" v="48" actId="1076"/>
          <ac:picMkLst>
            <pc:docMk/>
            <pc:sldMk cId="428873448" sldId="284"/>
            <ac:picMk id="12" creationId="{7CAF2E10-ED17-0386-6227-E8FDC806AC48}"/>
          </ac:picMkLst>
        </pc:picChg>
      </pc:sldChg>
      <pc:sldChg chg="addSp delSp modSp add del replId">
        <pc:chgData name="#NIYATHA SRINIVASAN#" userId="S::niya0004@e.ntu.edu.sg::586b570b-8d05-473c-a822-3ce6a6ea488a" providerId="AD" clId="Web-{CC4F84C5-4B10-38E9-90B0-C12408A14772}" dt="2022-04-23T03:28:07.369" v="141"/>
        <pc:sldMkLst>
          <pc:docMk/>
          <pc:sldMk cId="742417638" sldId="285"/>
        </pc:sldMkLst>
        <pc:spChg chg="mod">
          <ac:chgData name="#NIYATHA SRINIVASAN#" userId="S::niya0004@e.ntu.edu.sg::586b570b-8d05-473c-a822-3ce6a6ea488a" providerId="AD" clId="Web-{CC4F84C5-4B10-38E9-90B0-C12408A14772}" dt="2022-04-23T03:24:24.958" v="100" actId="20577"/>
          <ac:spMkLst>
            <pc:docMk/>
            <pc:sldMk cId="742417638" sldId="285"/>
            <ac:spMk id="8" creationId="{0A9F5D34-C1BF-3463-8D94-32AE094E2ABF}"/>
          </ac:spMkLst>
        </pc:spChg>
        <pc:spChg chg="del">
          <ac:chgData name="#NIYATHA SRINIVASAN#" userId="S::niya0004@e.ntu.edu.sg::586b570b-8d05-473c-a822-3ce6a6ea488a" providerId="AD" clId="Web-{CC4F84C5-4B10-38E9-90B0-C12408A14772}" dt="2022-04-23T03:18:48.951" v="51"/>
          <ac:spMkLst>
            <pc:docMk/>
            <pc:sldMk cId="742417638" sldId="285"/>
            <ac:spMk id="10" creationId="{A089F42E-8CDB-AD94-157E-FBE31CC63CFF}"/>
          </ac:spMkLst>
        </pc:spChg>
        <pc:picChg chg="add del mod">
          <ac:chgData name="#NIYATHA SRINIVASAN#" userId="S::niya0004@e.ntu.edu.sg::586b570b-8d05-473c-a822-3ce6a6ea488a" providerId="AD" clId="Web-{CC4F84C5-4B10-38E9-90B0-C12408A14772}" dt="2022-04-23T03:18:54.217" v="53"/>
          <ac:picMkLst>
            <pc:docMk/>
            <pc:sldMk cId="742417638" sldId="285"/>
            <ac:picMk id="3" creationId="{8FDD735F-399C-009D-C695-FCB46685E111}"/>
          </ac:picMkLst>
        </pc:picChg>
        <pc:picChg chg="add mod">
          <ac:chgData name="#NIYATHA SRINIVASAN#" userId="S::niya0004@e.ntu.edu.sg::586b570b-8d05-473c-a822-3ce6a6ea488a" providerId="AD" clId="Web-{CC4F84C5-4B10-38E9-90B0-C12408A14772}" dt="2022-04-23T03:19:53.015" v="65" actId="1076"/>
          <ac:picMkLst>
            <pc:docMk/>
            <pc:sldMk cId="742417638" sldId="285"/>
            <ac:picMk id="4" creationId="{59797DCE-30BD-7B7A-7AA9-65E9226733E6}"/>
          </ac:picMkLst>
        </pc:picChg>
        <pc:picChg chg="del">
          <ac:chgData name="#NIYATHA SRINIVASAN#" userId="S::niya0004@e.ntu.edu.sg::586b570b-8d05-473c-a822-3ce6a6ea488a" providerId="AD" clId="Web-{CC4F84C5-4B10-38E9-90B0-C12408A14772}" dt="2022-04-23T03:18:43.233" v="50"/>
          <ac:picMkLst>
            <pc:docMk/>
            <pc:sldMk cId="742417638" sldId="285"/>
            <ac:picMk id="12" creationId="{7CAF2E10-ED17-0386-6227-E8FDC806AC48}"/>
          </ac:picMkLst>
        </pc:picChg>
      </pc:sldChg>
      <pc:sldChg chg="addSp delSp modSp add">
        <pc:chgData name="#NIYATHA SRINIVASAN#" userId="S::niya0004@e.ntu.edu.sg::586b570b-8d05-473c-a822-3ce6a6ea488a" providerId="AD" clId="Web-{CC4F84C5-4B10-38E9-90B0-C12408A14772}" dt="2022-04-23T05:30:02.955" v="304" actId="1076"/>
        <pc:sldMkLst>
          <pc:docMk/>
          <pc:sldMk cId="4028922770" sldId="286"/>
        </pc:sldMkLst>
        <pc:spChg chg="del">
          <ac:chgData name="#NIYATHA SRINIVASAN#" userId="S::niya0004@e.ntu.edu.sg::586b570b-8d05-473c-a822-3ce6a6ea488a" providerId="AD" clId="Web-{CC4F84C5-4B10-38E9-90B0-C12408A14772}" dt="2022-04-23T03:21:08.610" v="71"/>
          <ac:spMkLst>
            <pc:docMk/>
            <pc:sldMk cId="4028922770" sldId="286"/>
            <ac:spMk id="2" creationId="{D56B7F40-64A2-EFBE-CD60-054E7918BC21}"/>
          </ac:spMkLst>
        </pc:spChg>
        <pc:spChg chg="add mod">
          <ac:chgData name="#NIYATHA SRINIVASAN#" userId="S::niya0004@e.ntu.edu.sg::586b570b-8d05-473c-a822-3ce6a6ea488a" providerId="AD" clId="Web-{CC4F84C5-4B10-38E9-90B0-C12408A14772}" dt="2022-04-23T03:21:27.861" v="73" actId="1076"/>
          <ac:spMkLst>
            <pc:docMk/>
            <pc:sldMk cId="4028922770" sldId="286"/>
            <ac:spMk id="4" creationId="{CB61ACE7-3816-B10E-0556-44EFC2D48007}"/>
          </ac:spMkLst>
        </pc:spChg>
        <pc:spChg chg="add mod">
          <ac:chgData name="#NIYATHA SRINIVASAN#" userId="S::niya0004@e.ntu.edu.sg::586b570b-8d05-473c-a822-3ce6a6ea488a" providerId="AD" clId="Web-{CC4F84C5-4B10-38E9-90B0-C12408A14772}" dt="2022-04-23T03:23:37.410" v="97" actId="1076"/>
          <ac:spMkLst>
            <pc:docMk/>
            <pc:sldMk cId="4028922770" sldId="286"/>
            <ac:spMk id="9" creationId="{F69081E1-A332-FAB0-6A82-01EFB8DB02D4}"/>
          </ac:spMkLst>
        </pc:spChg>
        <pc:picChg chg="add del mod">
          <ac:chgData name="#NIYATHA SRINIVASAN#" userId="S::niya0004@e.ntu.edu.sg::586b570b-8d05-473c-a822-3ce6a6ea488a" providerId="AD" clId="Web-{CC4F84C5-4B10-38E9-90B0-C12408A14772}" dt="2022-04-23T03:22:18.284" v="84"/>
          <ac:picMkLst>
            <pc:docMk/>
            <pc:sldMk cId="4028922770" sldId="286"/>
            <ac:picMk id="6" creationId="{2D3B081F-D1B1-A3E8-FA7E-81F09D5826F7}"/>
          </ac:picMkLst>
        </pc:picChg>
        <pc:picChg chg="add mod modCrop">
          <ac:chgData name="#NIYATHA SRINIVASAN#" userId="S::niya0004@e.ntu.edu.sg::586b570b-8d05-473c-a822-3ce6a6ea488a" providerId="AD" clId="Web-{CC4F84C5-4B10-38E9-90B0-C12408A14772}" dt="2022-04-23T05:30:02.955" v="304" actId="1076"/>
          <ac:picMkLst>
            <pc:docMk/>
            <pc:sldMk cId="4028922770" sldId="286"/>
            <ac:picMk id="7" creationId="{26DB1BA1-45F7-C3C0-FA7E-03BD8B1C4471}"/>
          </ac:picMkLst>
        </pc:picChg>
      </pc:sldChg>
      <pc:sldChg chg="addSp delSp modSp add replId">
        <pc:chgData name="#NIYATHA SRINIVASAN#" userId="S::niya0004@e.ntu.edu.sg::586b570b-8d05-473c-a822-3ce6a6ea488a" providerId="AD" clId="Web-{CC4F84C5-4B10-38E9-90B0-C12408A14772}" dt="2022-04-23T03:28:26.478" v="145" actId="20577"/>
        <pc:sldMkLst>
          <pc:docMk/>
          <pc:sldMk cId="3696867418" sldId="287"/>
        </pc:sldMkLst>
        <pc:spChg chg="mod">
          <ac:chgData name="#NIYATHA SRINIVASAN#" userId="S::niya0004@e.ntu.edu.sg::586b570b-8d05-473c-a822-3ce6a6ea488a" providerId="AD" clId="Web-{CC4F84C5-4B10-38E9-90B0-C12408A14772}" dt="2022-04-23T03:28:26.478" v="145" actId="20577"/>
          <ac:spMkLst>
            <pc:docMk/>
            <pc:sldMk cId="3696867418" sldId="287"/>
            <ac:spMk id="9" creationId="{F69081E1-A332-FAB0-6A82-01EFB8DB02D4}"/>
          </ac:spMkLst>
        </pc:spChg>
        <pc:picChg chg="add del mod">
          <ac:chgData name="#NIYATHA SRINIVASAN#" userId="S::niya0004@e.ntu.edu.sg::586b570b-8d05-473c-a822-3ce6a6ea488a" providerId="AD" clId="Web-{CC4F84C5-4B10-38E9-90B0-C12408A14772}" dt="2022-04-23T03:26:41.398" v="129"/>
          <ac:picMkLst>
            <pc:docMk/>
            <pc:sldMk cId="3696867418" sldId="287"/>
            <ac:picMk id="2" creationId="{E6DC424F-135C-1A02-43C2-17B0AB64575B}"/>
          </ac:picMkLst>
        </pc:picChg>
        <pc:picChg chg="add mod modCrop">
          <ac:chgData name="#NIYATHA SRINIVASAN#" userId="S::niya0004@e.ntu.edu.sg::586b570b-8d05-473c-a822-3ce6a6ea488a" providerId="AD" clId="Web-{CC4F84C5-4B10-38E9-90B0-C12408A14772}" dt="2022-04-23T03:27:58.525" v="140" actId="1076"/>
          <ac:picMkLst>
            <pc:docMk/>
            <pc:sldMk cId="3696867418" sldId="287"/>
            <ac:picMk id="3" creationId="{AC8DF53F-022A-FC3E-F9DF-CD2C16B204DA}"/>
          </ac:picMkLst>
        </pc:picChg>
        <pc:picChg chg="del">
          <ac:chgData name="#NIYATHA SRINIVASAN#" userId="S::niya0004@e.ntu.edu.sg::586b570b-8d05-473c-a822-3ce6a6ea488a" providerId="AD" clId="Web-{CC4F84C5-4B10-38E9-90B0-C12408A14772}" dt="2022-04-23T03:26:37.711" v="127"/>
          <ac:picMkLst>
            <pc:docMk/>
            <pc:sldMk cId="3696867418" sldId="287"/>
            <ac:picMk id="7" creationId="{26DB1BA1-45F7-C3C0-FA7E-03BD8B1C4471}"/>
          </ac:picMkLst>
        </pc:picChg>
      </pc:sldChg>
      <pc:sldChg chg="addSp delSp modSp add ord replId modNotes">
        <pc:chgData name="#NIYATHA SRINIVASAN#" userId="S::niya0004@e.ntu.edu.sg::586b570b-8d05-473c-a822-3ce6a6ea488a" providerId="AD" clId="Web-{CC4F84C5-4B10-38E9-90B0-C12408A14772}" dt="2022-04-23T03:44:47.529" v="259" actId="14100"/>
        <pc:sldMkLst>
          <pc:docMk/>
          <pc:sldMk cId="2834822118" sldId="288"/>
        </pc:sldMkLst>
        <pc:spChg chg="mod">
          <ac:chgData name="#NIYATHA SRINIVASAN#" userId="S::niya0004@e.ntu.edu.sg::586b570b-8d05-473c-a822-3ce6a6ea488a" providerId="AD" clId="Web-{CC4F84C5-4B10-38E9-90B0-C12408A14772}" dt="2022-04-23T03:37:12.723" v="215" actId="1076"/>
          <ac:spMkLst>
            <pc:docMk/>
            <pc:sldMk cId="2834822118" sldId="288"/>
            <ac:spMk id="9" creationId="{F69081E1-A332-FAB0-6A82-01EFB8DB02D4}"/>
          </ac:spMkLst>
        </pc:spChg>
        <pc:spChg chg="add mod">
          <ac:chgData name="#NIYATHA SRINIVASAN#" userId="S::niya0004@e.ntu.edu.sg::586b570b-8d05-473c-a822-3ce6a6ea488a" providerId="AD" clId="Web-{CC4F84C5-4B10-38E9-90B0-C12408A14772}" dt="2022-04-23T03:37:43.474" v="221" actId="20577"/>
          <ac:spMkLst>
            <pc:docMk/>
            <pc:sldMk cId="2834822118" sldId="288"/>
            <ac:spMk id="10" creationId="{F2347EDD-5CE4-25E0-4770-A133A5C7F8EE}"/>
          </ac:spMkLst>
        </pc:spChg>
        <pc:spChg chg="add del mod">
          <ac:chgData name="#NIYATHA SRINIVASAN#" userId="S::niya0004@e.ntu.edu.sg::586b570b-8d05-473c-a822-3ce6a6ea488a" providerId="AD" clId="Web-{CC4F84C5-4B10-38E9-90B0-C12408A14772}" dt="2022-04-23T03:44:24.435" v="256"/>
          <ac:spMkLst>
            <pc:docMk/>
            <pc:sldMk cId="2834822118" sldId="288"/>
            <ac:spMk id="14" creationId="{6711C95E-13B3-602B-BF45-A9202379EC64}"/>
          </ac:spMkLst>
        </pc:spChg>
        <pc:picChg chg="add del mod">
          <ac:chgData name="#NIYATHA SRINIVASAN#" userId="S::niya0004@e.ntu.edu.sg::586b570b-8d05-473c-a822-3ce6a6ea488a" providerId="AD" clId="Web-{CC4F84C5-4B10-38E9-90B0-C12408A14772}" dt="2022-04-23T03:34:34.298" v="192"/>
          <ac:picMkLst>
            <pc:docMk/>
            <pc:sldMk cId="2834822118" sldId="288"/>
            <ac:picMk id="2" creationId="{C782E91E-12D6-B564-AED3-A60BE8B28DD5}"/>
          </ac:picMkLst>
        </pc:picChg>
        <pc:picChg chg="add del mod">
          <ac:chgData name="#NIYATHA SRINIVASAN#" userId="S::niya0004@e.ntu.edu.sg::586b570b-8d05-473c-a822-3ce6a6ea488a" providerId="AD" clId="Web-{CC4F84C5-4B10-38E9-90B0-C12408A14772}" dt="2022-04-23T03:35:36.409" v="200"/>
          <ac:picMkLst>
            <pc:docMk/>
            <pc:sldMk cId="2834822118" sldId="288"/>
            <ac:picMk id="3" creationId="{20A89FB4-D21B-2498-5D7F-306994E84DD1}"/>
          </ac:picMkLst>
        </pc:picChg>
        <pc:picChg chg="add mod">
          <ac:chgData name="#NIYATHA SRINIVASAN#" userId="S::niya0004@e.ntu.edu.sg::586b570b-8d05-473c-a822-3ce6a6ea488a" providerId="AD" clId="Web-{CC4F84C5-4B10-38E9-90B0-C12408A14772}" dt="2022-04-23T03:43:44.043" v="250" actId="14100"/>
          <ac:picMkLst>
            <pc:docMk/>
            <pc:sldMk cId="2834822118" sldId="288"/>
            <ac:picMk id="5" creationId="{6C7BC2E1-A9E3-15EB-5089-5437108E7C41}"/>
          </ac:picMkLst>
        </pc:picChg>
        <pc:picChg chg="add mod ord">
          <ac:chgData name="#NIYATHA SRINIVASAN#" userId="S::niya0004@e.ntu.edu.sg::586b570b-8d05-473c-a822-3ce6a6ea488a" providerId="AD" clId="Web-{CC4F84C5-4B10-38E9-90B0-C12408A14772}" dt="2022-04-23T03:44:47.529" v="259" actId="14100"/>
          <ac:picMkLst>
            <pc:docMk/>
            <pc:sldMk cId="2834822118" sldId="288"/>
            <ac:picMk id="6" creationId="{376D2E77-00AF-CADB-4EB8-A8C787A2D0FD}"/>
          </ac:picMkLst>
        </pc:picChg>
        <pc:picChg chg="del">
          <ac:chgData name="#NIYATHA SRINIVASAN#" userId="S::niya0004@e.ntu.edu.sg::586b570b-8d05-473c-a822-3ce6a6ea488a" providerId="AD" clId="Web-{CC4F84C5-4B10-38E9-90B0-C12408A14772}" dt="2022-04-23T03:33:40.422" v="157"/>
          <ac:picMkLst>
            <pc:docMk/>
            <pc:sldMk cId="2834822118" sldId="288"/>
            <ac:picMk id="7" creationId="{26DB1BA1-45F7-C3C0-FA7E-03BD8B1C4471}"/>
          </ac:picMkLst>
        </pc:picChg>
        <pc:picChg chg="add mod">
          <ac:chgData name="#NIYATHA SRINIVASAN#" userId="S::niya0004@e.ntu.edu.sg::586b570b-8d05-473c-a822-3ce6a6ea488a" providerId="AD" clId="Web-{CC4F84C5-4B10-38E9-90B0-C12408A14772}" dt="2022-04-23T03:43:53.622" v="252" actId="14100"/>
          <ac:picMkLst>
            <pc:docMk/>
            <pc:sldMk cId="2834822118" sldId="288"/>
            <ac:picMk id="11" creationId="{74016868-B630-D26F-27E5-2072AE043C52}"/>
          </ac:picMkLst>
        </pc:picChg>
        <pc:picChg chg="add mod">
          <ac:chgData name="#NIYATHA SRINIVASAN#" userId="S::niya0004@e.ntu.edu.sg::586b570b-8d05-473c-a822-3ce6a6ea488a" providerId="AD" clId="Web-{CC4F84C5-4B10-38E9-90B0-C12408A14772}" dt="2022-04-23T03:44:42.935" v="258" actId="14100"/>
          <ac:picMkLst>
            <pc:docMk/>
            <pc:sldMk cId="2834822118" sldId="288"/>
            <ac:picMk id="13" creationId="{D2518290-7D38-D9DF-0C40-594F647F3912}"/>
          </ac:picMkLst>
        </pc:picChg>
      </pc:sldChg>
      <pc:sldChg chg="modSp">
        <pc:chgData name="#NIYATHA SRINIVASAN#" userId="S::niya0004@e.ntu.edu.sg::586b570b-8d05-473c-a822-3ce6a6ea488a" providerId="AD" clId="Web-{CC4F84C5-4B10-38E9-90B0-C12408A14772}" dt="2022-04-23T08:00:37.153" v="1260" actId="20577"/>
        <pc:sldMkLst>
          <pc:docMk/>
          <pc:sldMk cId="2869643694" sldId="294"/>
        </pc:sldMkLst>
        <pc:spChg chg="mod">
          <ac:chgData name="#NIYATHA SRINIVASAN#" userId="S::niya0004@e.ntu.edu.sg::586b570b-8d05-473c-a822-3ce6a6ea488a" providerId="AD" clId="Web-{CC4F84C5-4B10-38E9-90B0-C12408A14772}" dt="2022-04-23T08:00:37.153" v="1260" actId="20577"/>
          <ac:spMkLst>
            <pc:docMk/>
            <pc:sldMk cId="2869643694" sldId="294"/>
            <ac:spMk id="9" creationId="{F69081E1-A332-FAB0-6A82-01EFB8DB02D4}"/>
          </ac:spMkLst>
        </pc:spChg>
        <pc:picChg chg="mod modCrop">
          <ac:chgData name="#NIYATHA SRINIVASAN#" userId="S::niya0004@e.ntu.edu.sg::586b570b-8d05-473c-a822-3ce6a6ea488a" providerId="AD" clId="Web-{CC4F84C5-4B10-38E9-90B0-C12408A14772}" dt="2022-04-23T05:30:40.457" v="311" actId="1076"/>
          <ac:picMkLst>
            <pc:docMk/>
            <pc:sldMk cId="2869643694" sldId="294"/>
            <ac:picMk id="2" creationId="{8AB58E8E-D834-2FCD-5240-30B271A1D1DF}"/>
          </ac:picMkLst>
        </pc:picChg>
      </pc:sldChg>
      <pc:sldChg chg="addSp delSp modSp add ord replId modNotes">
        <pc:chgData name="#NIYATHA SRINIVASAN#" userId="S::niya0004@e.ntu.edu.sg::586b570b-8d05-473c-a822-3ce6a6ea488a" providerId="AD" clId="Web-{CC4F84C5-4B10-38E9-90B0-C12408A14772}" dt="2022-04-23T08:44:34.655" v="1552" actId="14100"/>
        <pc:sldMkLst>
          <pc:docMk/>
          <pc:sldMk cId="3504473032" sldId="296"/>
        </pc:sldMkLst>
        <pc:spChg chg="mod">
          <ac:chgData name="#NIYATHA SRINIVASAN#" userId="S::niya0004@e.ntu.edu.sg::586b570b-8d05-473c-a822-3ce6a6ea488a" providerId="AD" clId="Web-{CC4F84C5-4B10-38E9-90B0-C12408A14772}" dt="2022-04-23T05:21:57.035" v="300" actId="20577"/>
          <ac:spMkLst>
            <pc:docMk/>
            <pc:sldMk cId="3504473032" sldId="296"/>
            <ac:spMk id="4" creationId="{CB61ACE7-3816-B10E-0556-44EFC2D48007}"/>
          </ac:spMkLst>
        </pc:spChg>
        <pc:spChg chg="add mod">
          <ac:chgData name="#NIYATHA SRINIVASAN#" userId="S::niya0004@e.ntu.edu.sg::586b570b-8d05-473c-a822-3ce6a6ea488a" providerId="AD" clId="Web-{CC4F84C5-4B10-38E9-90B0-C12408A14772}" dt="2022-04-23T05:46:57.380" v="388" actId="1076"/>
          <ac:spMkLst>
            <pc:docMk/>
            <pc:sldMk cId="3504473032" sldId="296"/>
            <ac:spMk id="6" creationId="{90DD5F36-A3B1-6CF8-1EA2-DCB16817C979}"/>
          </ac:spMkLst>
        </pc:spChg>
        <pc:spChg chg="add mod">
          <ac:chgData name="#NIYATHA SRINIVASAN#" userId="S::niya0004@e.ntu.edu.sg::586b570b-8d05-473c-a822-3ce6a6ea488a" providerId="AD" clId="Web-{CC4F84C5-4B10-38E9-90B0-C12408A14772}" dt="2022-04-23T05:47:40.008" v="391"/>
          <ac:spMkLst>
            <pc:docMk/>
            <pc:sldMk cId="3504473032" sldId="296"/>
            <ac:spMk id="8" creationId="{3EA443B4-9A63-7C1F-2040-D2C853406B05}"/>
          </ac:spMkLst>
        </pc:spChg>
        <pc:spChg chg="mod">
          <ac:chgData name="#NIYATHA SRINIVASAN#" userId="S::niya0004@e.ntu.edu.sg::586b570b-8d05-473c-a822-3ce6a6ea488a" providerId="AD" clId="Web-{CC4F84C5-4B10-38E9-90B0-C12408A14772}" dt="2022-04-23T05:50:09.298" v="429" actId="20577"/>
          <ac:spMkLst>
            <pc:docMk/>
            <pc:sldMk cId="3504473032" sldId="296"/>
            <ac:spMk id="9" creationId="{F69081E1-A332-FAB0-6A82-01EFB8DB02D4}"/>
          </ac:spMkLst>
        </pc:spChg>
        <pc:picChg chg="add mod">
          <ac:chgData name="#NIYATHA SRINIVASAN#" userId="S::niya0004@e.ntu.edu.sg::586b570b-8d05-473c-a822-3ce6a6ea488a" providerId="AD" clId="Web-{CC4F84C5-4B10-38E9-90B0-C12408A14772}" dt="2022-04-23T05:45:21.218" v="370" actId="14100"/>
          <ac:picMkLst>
            <pc:docMk/>
            <pc:sldMk cId="3504473032" sldId="296"/>
            <ac:picMk id="2" creationId="{5BE1741A-EECE-A021-5F5C-23A3229F837C}"/>
          </ac:picMkLst>
        </pc:picChg>
        <pc:picChg chg="add mod">
          <ac:chgData name="#NIYATHA SRINIVASAN#" userId="S::niya0004@e.ntu.edu.sg::586b570b-8d05-473c-a822-3ce6a6ea488a" providerId="AD" clId="Web-{CC4F84C5-4B10-38E9-90B0-C12408A14772}" dt="2022-04-23T05:46:15.597" v="371" actId="1076"/>
          <ac:picMkLst>
            <pc:docMk/>
            <pc:sldMk cId="3504473032" sldId="296"/>
            <ac:picMk id="3" creationId="{9F5C05D5-78E3-E236-87F1-7AB645D2B5CE}"/>
          </ac:picMkLst>
        </pc:picChg>
        <pc:picChg chg="del">
          <ac:chgData name="#NIYATHA SRINIVASAN#" userId="S::niya0004@e.ntu.edu.sg::586b570b-8d05-473c-a822-3ce6a6ea488a" providerId="AD" clId="Web-{CC4F84C5-4B10-38E9-90B0-C12408A14772}" dt="2022-04-23T05:30:50.458" v="312"/>
          <ac:picMkLst>
            <pc:docMk/>
            <pc:sldMk cId="3504473032" sldId="296"/>
            <ac:picMk id="7" creationId="{26DB1BA1-45F7-C3C0-FA7E-03BD8B1C4471}"/>
          </ac:picMkLst>
        </pc:picChg>
        <pc:picChg chg="add mod">
          <ac:chgData name="#NIYATHA SRINIVASAN#" userId="S::niya0004@e.ntu.edu.sg::586b570b-8d05-473c-a822-3ce6a6ea488a" providerId="AD" clId="Web-{CC4F84C5-4B10-38E9-90B0-C12408A14772}" dt="2022-04-23T08:44:34.655" v="1552" actId="14100"/>
          <ac:picMkLst>
            <pc:docMk/>
            <pc:sldMk cId="3504473032" sldId="296"/>
            <ac:picMk id="10" creationId="{C3971FD9-A57E-FEC2-4E66-DDE64D6FD9C6}"/>
          </ac:picMkLst>
        </pc:picChg>
      </pc:sldChg>
      <pc:sldChg chg="del">
        <pc:chgData name="#NIYATHA SRINIVASAN#" userId="S::niya0004@e.ntu.edu.sg::586b570b-8d05-473c-a822-3ce6a6ea488a" providerId="AD" clId="Web-{CC4F84C5-4B10-38E9-90B0-C12408A14772}" dt="2022-04-23T07:51:26.116" v="1205"/>
        <pc:sldMkLst>
          <pc:docMk/>
          <pc:sldMk cId="1016523202" sldId="297"/>
        </pc:sldMkLst>
      </pc:sldChg>
      <pc:sldChg chg="addSp delSp modSp add ord replId modNotes">
        <pc:chgData name="#NIYATHA SRINIVASAN#" userId="S::niya0004@e.ntu.edu.sg::586b570b-8d05-473c-a822-3ce6a6ea488a" providerId="AD" clId="Web-{CC4F84C5-4B10-38E9-90B0-C12408A14772}" dt="2022-04-23T06:13:05.008" v="589"/>
        <pc:sldMkLst>
          <pc:docMk/>
          <pc:sldMk cId="26802334" sldId="298"/>
        </pc:sldMkLst>
        <pc:spChg chg="mod">
          <ac:chgData name="#NIYATHA SRINIVASAN#" userId="S::niya0004@e.ntu.edu.sg::586b570b-8d05-473c-a822-3ce6a6ea488a" providerId="AD" clId="Web-{CC4F84C5-4B10-38E9-90B0-C12408A14772}" dt="2022-04-23T06:11:14.376" v="582" actId="20577"/>
          <ac:spMkLst>
            <pc:docMk/>
            <pc:sldMk cId="26802334" sldId="298"/>
            <ac:spMk id="4" creationId="{CB61ACE7-3816-B10E-0556-44EFC2D48007}"/>
          </ac:spMkLst>
        </pc:spChg>
        <pc:spChg chg="mod">
          <ac:chgData name="#NIYATHA SRINIVASAN#" userId="S::niya0004@e.ntu.edu.sg::586b570b-8d05-473c-a822-3ce6a6ea488a" providerId="AD" clId="Web-{CC4F84C5-4B10-38E9-90B0-C12408A14772}" dt="2022-04-23T06:11:21.861" v="583" actId="20577"/>
          <ac:spMkLst>
            <pc:docMk/>
            <pc:sldMk cId="26802334" sldId="298"/>
            <ac:spMk id="9" creationId="{F69081E1-A332-FAB0-6A82-01EFB8DB02D4}"/>
          </ac:spMkLst>
        </pc:spChg>
        <pc:picChg chg="add mod">
          <ac:chgData name="#NIYATHA SRINIVASAN#" userId="S::niya0004@e.ntu.edu.sg::586b570b-8d05-473c-a822-3ce6a6ea488a" providerId="AD" clId="Web-{CC4F84C5-4B10-38E9-90B0-C12408A14772}" dt="2022-04-23T06:12:25.881" v="587" actId="1076"/>
          <ac:picMkLst>
            <pc:docMk/>
            <pc:sldMk cId="26802334" sldId="298"/>
            <ac:picMk id="2" creationId="{221B0141-1114-2169-42A0-5B2B6384C596}"/>
          </ac:picMkLst>
        </pc:picChg>
        <pc:picChg chg="del">
          <ac:chgData name="#NIYATHA SRINIVASAN#" userId="S::niya0004@e.ntu.edu.sg::586b570b-8d05-473c-a822-3ce6a6ea488a" providerId="AD" clId="Web-{CC4F84C5-4B10-38E9-90B0-C12408A14772}" dt="2022-04-23T06:09:07.744" v="464"/>
          <ac:picMkLst>
            <pc:docMk/>
            <pc:sldMk cId="26802334" sldId="298"/>
            <ac:picMk id="7" creationId="{26DB1BA1-45F7-C3C0-FA7E-03BD8B1C4471}"/>
          </ac:picMkLst>
        </pc:picChg>
      </pc:sldChg>
      <pc:sldChg chg="del ord">
        <pc:chgData name="#NIYATHA SRINIVASAN#" userId="S::niya0004@e.ntu.edu.sg::586b570b-8d05-473c-a822-3ce6a6ea488a" providerId="AD" clId="Web-{CC4F84C5-4B10-38E9-90B0-C12408A14772}" dt="2022-04-23T06:51:25.944" v="792"/>
        <pc:sldMkLst>
          <pc:docMk/>
          <pc:sldMk cId="111992863" sldId="299"/>
        </pc:sldMkLst>
      </pc:sldChg>
      <pc:sldChg chg="addSp modSp add replId modNotes">
        <pc:chgData name="#NIYATHA SRINIVASAN#" userId="S::niya0004@e.ntu.edu.sg::586b570b-8d05-473c-a822-3ce6a6ea488a" providerId="AD" clId="Web-{CC4F84C5-4B10-38E9-90B0-C12408A14772}" dt="2022-04-23T06:36:42.109" v="727" actId="20577"/>
        <pc:sldMkLst>
          <pc:docMk/>
          <pc:sldMk cId="724531861" sldId="300"/>
        </pc:sldMkLst>
        <pc:spChg chg="mod">
          <ac:chgData name="#NIYATHA SRINIVASAN#" userId="S::niya0004@e.ntu.edu.sg::586b570b-8d05-473c-a822-3ce6a6ea488a" providerId="AD" clId="Web-{CC4F84C5-4B10-38E9-90B0-C12408A14772}" dt="2022-04-23T06:24:47.582" v="636" actId="1076"/>
          <ac:spMkLst>
            <pc:docMk/>
            <pc:sldMk cId="724531861" sldId="300"/>
            <ac:spMk id="3" creationId="{2C50A4F8-3C5B-00E4-80C4-19D5E19E924F}"/>
          </ac:spMkLst>
        </pc:spChg>
        <pc:spChg chg="mod">
          <ac:chgData name="#NIYATHA SRINIVASAN#" userId="S::niya0004@e.ntu.edu.sg::586b570b-8d05-473c-a822-3ce6a6ea488a" providerId="AD" clId="Web-{CC4F84C5-4B10-38E9-90B0-C12408A14772}" dt="2022-04-23T06:35:00.634" v="705"/>
          <ac:spMkLst>
            <pc:docMk/>
            <pc:sldMk cId="724531861" sldId="300"/>
            <ac:spMk id="6" creationId="{C4D537D6-2BE4-4ADC-9F88-C718B773CFFD}"/>
          </ac:spMkLst>
        </pc:spChg>
        <pc:spChg chg="mod">
          <ac:chgData name="#NIYATHA SRINIVASAN#" userId="S::niya0004@e.ntu.edu.sg::586b570b-8d05-473c-a822-3ce6a6ea488a" providerId="AD" clId="Web-{CC4F84C5-4B10-38E9-90B0-C12408A14772}" dt="2022-04-23T06:26:50.574" v="654" actId="1076"/>
          <ac:spMkLst>
            <pc:docMk/>
            <pc:sldMk cId="724531861" sldId="300"/>
            <ac:spMk id="7" creationId="{D4CD1808-ECC9-A143-6B6F-27767C44D5C3}"/>
          </ac:spMkLst>
        </pc:spChg>
        <pc:spChg chg="mod">
          <ac:chgData name="#NIYATHA SRINIVASAN#" userId="S::niya0004@e.ntu.edu.sg::586b570b-8d05-473c-a822-3ce6a6ea488a" providerId="AD" clId="Web-{CC4F84C5-4B10-38E9-90B0-C12408A14772}" dt="2022-04-23T06:15:10.172" v="608" actId="1076"/>
          <ac:spMkLst>
            <pc:docMk/>
            <pc:sldMk cId="724531861" sldId="300"/>
            <ac:spMk id="9" creationId="{F69081E1-A332-FAB0-6A82-01EFB8DB02D4}"/>
          </ac:spMkLst>
        </pc:spChg>
        <pc:spChg chg="mod">
          <ac:chgData name="#NIYATHA SRINIVASAN#" userId="S::niya0004@e.ntu.edu.sg::586b570b-8d05-473c-a822-3ce6a6ea488a" providerId="AD" clId="Web-{CC4F84C5-4B10-38E9-90B0-C12408A14772}" dt="2022-04-23T06:28:08.953" v="666" actId="20577"/>
          <ac:spMkLst>
            <pc:docMk/>
            <pc:sldMk cId="724531861" sldId="300"/>
            <ac:spMk id="13" creationId="{ADD5FC9F-1121-2F4B-6352-E5D5BC9ED027}"/>
          </ac:spMkLst>
        </pc:spChg>
        <pc:spChg chg="mod">
          <ac:chgData name="#NIYATHA SRINIVASAN#" userId="S::niya0004@e.ntu.edu.sg::586b570b-8d05-473c-a822-3ce6a6ea488a" providerId="AD" clId="Web-{CC4F84C5-4B10-38E9-90B0-C12408A14772}" dt="2022-04-23T06:33:18.660" v="691" actId="20577"/>
          <ac:spMkLst>
            <pc:docMk/>
            <pc:sldMk cId="724531861" sldId="300"/>
            <ac:spMk id="15" creationId="{08476FF9-1540-3E0B-B324-5B07B2C389F6}"/>
          </ac:spMkLst>
        </pc:spChg>
        <pc:spChg chg="mod">
          <ac:chgData name="#NIYATHA SRINIVASAN#" userId="S::niya0004@e.ntu.edu.sg::586b570b-8d05-473c-a822-3ce6a6ea488a" providerId="AD" clId="Web-{CC4F84C5-4B10-38E9-90B0-C12408A14772}" dt="2022-04-23T06:30:09.336" v="675" actId="1076"/>
          <ac:spMkLst>
            <pc:docMk/>
            <pc:sldMk cId="724531861" sldId="300"/>
            <ac:spMk id="16" creationId="{929775F1-DCF9-AE2D-88CE-CA22C64E8B85}"/>
          </ac:spMkLst>
        </pc:spChg>
        <pc:spChg chg="mod">
          <ac:chgData name="#NIYATHA SRINIVASAN#" userId="S::niya0004@e.ntu.edu.sg::586b570b-8d05-473c-a822-3ce6a6ea488a" providerId="AD" clId="Web-{CC4F84C5-4B10-38E9-90B0-C12408A14772}" dt="2022-04-23T06:33:32.910" v="695" actId="20577"/>
          <ac:spMkLst>
            <pc:docMk/>
            <pc:sldMk cId="724531861" sldId="300"/>
            <ac:spMk id="17" creationId="{461F94AE-115D-AE8D-E3DA-14EF2C172535}"/>
          </ac:spMkLst>
        </pc:spChg>
        <pc:spChg chg="mod">
          <ac:chgData name="#NIYATHA SRINIVASAN#" userId="S::niya0004@e.ntu.edu.sg::586b570b-8d05-473c-a822-3ce6a6ea488a" providerId="AD" clId="Web-{CC4F84C5-4B10-38E9-90B0-C12408A14772}" dt="2022-04-23T06:33:57.303" v="700" actId="20577"/>
          <ac:spMkLst>
            <pc:docMk/>
            <pc:sldMk cId="724531861" sldId="300"/>
            <ac:spMk id="18" creationId="{6C6C4458-0360-6206-A6DA-9DE66D914261}"/>
          </ac:spMkLst>
        </pc:spChg>
        <pc:spChg chg="mod">
          <ac:chgData name="#NIYATHA SRINIVASAN#" userId="S::niya0004@e.ntu.edu.sg::586b570b-8d05-473c-a822-3ce6a6ea488a" providerId="AD" clId="Web-{CC4F84C5-4B10-38E9-90B0-C12408A14772}" dt="2022-04-23T06:32:01.874" v="682"/>
          <ac:spMkLst>
            <pc:docMk/>
            <pc:sldMk cId="724531861" sldId="300"/>
            <ac:spMk id="19" creationId="{76383F10-4353-B85F-DDEB-0CF9531A1FD0}"/>
          </ac:spMkLst>
        </pc:spChg>
        <pc:spChg chg="mod">
          <ac:chgData name="#NIYATHA SRINIVASAN#" userId="S::niya0004@e.ntu.edu.sg::586b570b-8d05-473c-a822-3ce6a6ea488a" providerId="AD" clId="Web-{CC4F84C5-4B10-38E9-90B0-C12408A14772}" dt="2022-04-23T06:36:27.780" v="725" actId="20577"/>
          <ac:spMkLst>
            <pc:docMk/>
            <pc:sldMk cId="724531861" sldId="300"/>
            <ac:spMk id="20" creationId="{FF33A7C8-FE00-C8E7-5FF6-C5904D528AB8}"/>
          </ac:spMkLst>
        </pc:spChg>
        <pc:spChg chg="add mod">
          <ac:chgData name="#NIYATHA SRINIVASAN#" userId="S::niya0004@e.ntu.edu.sg::586b570b-8d05-473c-a822-3ce6a6ea488a" providerId="AD" clId="Web-{CC4F84C5-4B10-38E9-90B0-C12408A14772}" dt="2022-04-23T06:32:24.156" v="684" actId="1076"/>
          <ac:spMkLst>
            <pc:docMk/>
            <pc:sldMk cId="724531861" sldId="300"/>
            <ac:spMk id="21" creationId="{ABD96149-31D4-43DE-4E87-FAAB4510C937}"/>
          </ac:spMkLst>
        </pc:spChg>
        <pc:spChg chg="mod">
          <ac:chgData name="#NIYATHA SRINIVASAN#" userId="S::niya0004@e.ntu.edu.sg::586b570b-8d05-473c-a822-3ce6a6ea488a" providerId="AD" clId="Web-{CC4F84C5-4B10-38E9-90B0-C12408A14772}" dt="2022-04-23T06:36:42.109" v="727" actId="20577"/>
          <ac:spMkLst>
            <pc:docMk/>
            <pc:sldMk cId="724531861" sldId="300"/>
            <ac:spMk id="22" creationId="{422D77F6-90C1-C1E1-059F-083A348E39D7}"/>
          </ac:spMkLst>
        </pc:spChg>
        <pc:spChg chg="mod">
          <ac:chgData name="#NIYATHA SRINIVASAN#" userId="S::niya0004@e.ntu.edu.sg::586b570b-8d05-473c-a822-3ce6a6ea488a" providerId="AD" clId="Web-{CC4F84C5-4B10-38E9-90B0-C12408A14772}" dt="2022-04-23T06:36:34.828" v="726" actId="20577"/>
          <ac:spMkLst>
            <pc:docMk/>
            <pc:sldMk cId="724531861" sldId="300"/>
            <ac:spMk id="23" creationId="{D5896010-4D06-6BA2-68DD-BD92F27FBD36}"/>
          </ac:spMkLst>
        </pc:spChg>
        <pc:picChg chg="mod">
          <ac:chgData name="#NIYATHA SRINIVASAN#" userId="S::niya0004@e.ntu.edu.sg::586b570b-8d05-473c-a822-3ce6a6ea488a" providerId="AD" clId="Web-{CC4F84C5-4B10-38E9-90B0-C12408A14772}" dt="2022-04-23T06:15:25.767" v="610" actId="1076"/>
          <ac:picMkLst>
            <pc:docMk/>
            <pc:sldMk cId="724531861" sldId="300"/>
            <ac:picMk id="2" creationId="{221B0141-1114-2169-42A0-5B2B6384C596}"/>
          </ac:picMkLst>
        </pc:picChg>
        <pc:cxnChg chg="add mod">
          <ac:chgData name="#NIYATHA SRINIVASAN#" userId="S::niya0004@e.ntu.edu.sg::586b570b-8d05-473c-a822-3ce6a6ea488a" providerId="AD" clId="Web-{CC4F84C5-4B10-38E9-90B0-C12408A14772}" dt="2022-04-23T06:24:55.035" v="637" actId="14100"/>
          <ac:cxnSpMkLst>
            <pc:docMk/>
            <pc:sldMk cId="724531861" sldId="300"/>
            <ac:cxnSpMk id="5" creationId="{79301745-0749-0567-CBE5-1241906D2858}"/>
          </ac:cxnSpMkLst>
        </pc:cxnChg>
        <pc:cxnChg chg="add mod">
          <ac:chgData name="#NIYATHA SRINIVASAN#" userId="S::niya0004@e.ntu.edu.sg::586b570b-8d05-473c-a822-3ce6a6ea488a" providerId="AD" clId="Web-{CC4F84C5-4B10-38E9-90B0-C12408A14772}" dt="2022-04-23T06:25:00.176" v="638" actId="14100"/>
          <ac:cxnSpMkLst>
            <pc:docMk/>
            <pc:sldMk cId="724531861" sldId="300"/>
            <ac:cxnSpMk id="8" creationId="{F2E47938-8F0E-EC43-211D-AD98CDD3A022}"/>
          </ac:cxnSpMkLst>
        </pc:cxnChg>
        <pc:cxnChg chg="add mod">
          <ac:chgData name="#NIYATHA SRINIVASAN#" userId="S::niya0004@e.ntu.edu.sg::586b570b-8d05-473c-a822-3ce6a6ea488a" providerId="AD" clId="Web-{CC4F84C5-4B10-38E9-90B0-C12408A14772}" dt="2022-04-23T06:24:10.642" v="633" actId="14100"/>
          <ac:cxnSpMkLst>
            <pc:docMk/>
            <pc:sldMk cId="724531861" sldId="300"/>
            <ac:cxnSpMk id="10" creationId="{1A96EE66-CA96-EE0F-9937-E43C8B3F8A89}"/>
          </ac:cxnSpMkLst>
        </pc:cxnChg>
        <pc:cxnChg chg="add mod">
          <ac:chgData name="#NIYATHA SRINIVASAN#" userId="S::niya0004@e.ntu.edu.sg::586b570b-8d05-473c-a822-3ce6a6ea488a" providerId="AD" clId="Web-{CC4F84C5-4B10-38E9-90B0-C12408A14772}" dt="2022-04-23T06:25:15.974" v="639" actId="14100"/>
          <ac:cxnSpMkLst>
            <pc:docMk/>
            <pc:sldMk cId="724531861" sldId="300"/>
            <ac:cxnSpMk id="11" creationId="{86138062-E971-BECC-7418-45DECFF218A0}"/>
          </ac:cxnSpMkLst>
        </pc:cxnChg>
        <pc:cxnChg chg="add mod">
          <ac:chgData name="#NIYATHA SRINIVASAN#" userId="S::niya0004@e.ntu.edu.sg::586b570b-8d05-473c-a822-3ce6a6ea488a" providerId="AD" clId="Web-{CC4F84C5-4B10-38E9-90B0-C12408A14772}" dt="2022-04-23T06:25:25.115" v="640" actId="14100"/>
          <ac:cxnSpMkLst>
            <pc:docMk/>
            <pc:sldMk cId="724531861" sldId="300"/>
            <ac:cxnSpMk id="12" creationId="{EB95B184-9D7D-3A20-57EA-32F410BE74AD}"/>
          </ac:cxnSpMkLst>
        </pc:cxnChg>
      </pc:sldChg>
      <pc:sldChg chg="del">
        <pc:chgData name="#NIYATHA SRINIVASAN#" userId="S::niya0004@e.ntu.edu.sg::586b570b-8d05-473c-a822-3ce6a6ea488a" providerId="AD" clId="Web-{CC4F84C5-4B10-38E9-90B0-C12408A14772}" dt="2022-04-23T07:11:05.672" v="932"/>
        <pc:sldMkLst>
          <pc:docMk/>
          <pc:sldMk cId="1041500813" sldId="301"/>
        </pc:sldMkLst>
      </pc:sldChg>
      <pc:sldChg chg="del">
        <pc:chgData name="#NIYATHA SRINIVASAN#" userId="S::niya0004@e.ntu.edu.sg::586b570b-8d05-473c-a822-3ce6a6ea488a" providerId="AD" clId="Web-{CC4F84C5-4B10-38E9-90B0-C12408A14772}" dt="2022-04-23T06:52:21.041" v="794"/>
        <pc:sldMkLst>
          <pc:docMk/>
          <pc:sldMk cId="2328004577" sldId="302"/>
        </pc:sldMkLst>
      </pc:sldChg>
      <pc:sldChg chg="addSp delSp modSp add replId modNotes">
        <pc:chgData name="#NIYATHA SRINIVASAN#" userId="S::niya0004@e.ntu.edu.sg::586b570b-8d05-473c-a822-3ce6a6ea488a" providerId="AD" clId="Web-{CC4F84C5-4B10-38E9-90B0-C12408A14772}" dt="2022-04-23T06:51:23.459" v="791"/>
        <pc:sldMkLst>
          <pc:docMk/>
          <pc:sldMk cId="2562101520" sldId="303"/>
        </pc:sldMkLst>
        <pc:spChg chg="del mod">
          <ac:chgData name="#NIYATHA SRINIVASAN#" userId="S::niya0004@e.ntu.edu.sg::586b570b-8d05-473c-a822-3ce6a6ea488a" providerId="AD" clId="Web-{CC4F84C5-4B10-38E9-90B0-C12408A14772}" dt="2022-04-23T06:41:10.172" v="735"/>
          <ac:spMkLst>
            <pc:docMk/>
            <pc:sldMk cId="2562101520" sldId="303"/>
            <ac:spMk id="3" creationId="{2C50A4F8-3C5B-00E4-80C4-19D5E19E924F}"/>
          </ac:spMkLst>
        </pc:spChg>
        <pc:spChg chg="mod">
          <ac:chgData name="#NIYATHA SRINIVASAN#" userId="S::niya0004@e.ntu.edu.sg::586b570b-8d05-473c-a822-3ce6a6ea488a" providerId="AD" clId="Web-{CC4F84C5-4B10-38E9-90B0-C12408A14772}" dt="2022-04-23T06:46:14.691" v="765" actId="1076"/>
          <ac:spMkLst>
            <pc:docMk/>
            <pc:sldMk cId="2562101520" sldId="303"/>
            <ac:spMk id="7" creationId="{D4CD1808-ECC9-A143-6B6F-27767C44D5C3}"/>
          </ac:spMkLst>
        </pc:spChg>
        <pc:spChg chg="mod">
          <ac:chgData name="#NIYATHA SRINIVASAN#" userId="S::niya0004@e.ntu.edu.sg::586b570b-8d05-473c-a822-3ce6a6ea488a" providerId="AD" clId="Web-{CC4F84C5-4B10-38E9-90B0-C12408A14772}" dt="2022-04-23T06:35:37.480" v="722" actId="20577"/>
          <ac:spMkLst>
            <pc:docMk/>
            <pc:sldMk cId="2562101520" sldId="303"/>
            <ac:spMk id="9" creationId="{F69081E1-A332-FAB0-6A82-01EFB8DB02D4}"/>
          </ac:spMkLst>
        </pc:spChg>
        <pc:spChg chg="mod">
          <ac:chgData name="#NIYATHA SRINIVASAN#" userId="S::niya0004@e.ntu.edu.sg::586b570b-8d05-473c-a822-3ce6a6ea488a" providerId="AD" clId="Web-{CC4F84C5-4B10-38E9-90B0-C12408A14772}" dt="2022-04-23T06:46:25.035" v="767" actId="1076"/>
          <ac:spMkLst>
            <pc:docMk/>
            <pc:sldMk cId="2562101520" sldId="303"/>
            <ac:spMk id="13" creationId="{ADD5FC9F-1121-2F4B-6352-E5D5BC9ED027}"/>
          </ac:spMkLst>
        </pc:spChg>
        <pc:spChg chg="mod">
          <ac:chgData name="#NIYATHA SRINIVASAN#" userId="S::niya0004@e.ntu.edu.sg::586b570b-8d05-473c-a822-3ce6a6ea488a" providerId="AD" clId="Web-{CC4F84C5-4B10-38E9-90B0-C12408A14772}" dt="2022-04-23T06:46:42.349" v="771" actId="1076"/>
          <ac:spMkLst>
            <pc:docMk/>
            <pc:sldMk cId="2562101520" sldId="303"/>
            <ac:spMk id="15" creationId="{08476FF9-1540-3E0B-B324-5B07B2C389F6}"/>
          </ac:spMkLst>
        </pc:spChg>
        <pc:spChg chg="mod">
          <ac:chgData name="#NIYATHA SRINIVASAN#" userId="S::niya0004@e.ntu.edu.sg::586b570b-8d05-473c-a822-3ce6a6ea488a" providerId="AD" clId="Web-{CC4F84C5-4B10-38E9-90B0-C12408A14772}" dt="2022-04-23T06:42:12.535" v="747" actId="1076"/>
          <ac:spMkLst>
            <pc:docMk/>
            <pc:sldMk cId="2562101520" sldId="303"/>
            <ac:spMk id="16" creationId="{929775F1-DCF9-AE2D-88CE-CA22C64E8B85}"/>
          </ac:spMkLst>
        </pc:spChg>
        <pc:spChg chg="mod">
          <ac:chgData name="#NIYATHA SRINIVASAN#" userId="S::niya0004@e.ntu.edu.sg::586b570b-8d05-473c-a822-3ce6a6ea488a" providerId="AD" clId="Web-{CC4F84C5-4B10-38E9-90B0-C12408A14772}" dt="2022-04-23T06:43:01.617" v="752" actId="1076"/>
          <ac:spMkLst>
            <pc:docMk/>
            <pc:sldMk cId="2562101520" sldId="303"/>
            <ac:spMk id="17" creationId="{461F94AE-115D-AE8D-E3DA-14EF2C172535}"/>
          </ac:spMkLst>
        </pc:spChg>
        <pc:spChg chg="mod">
          <ac:chgData name="#NIYATHA SRINIVASAN#" userId="S::niya0004@e.ntu.edu.sg::586b570b-8d05-473c-a822-3ce6a6ea488a" providerId="AD" clId="Web-{CC4F84C5-4B10-38E9-90B0-C12408A14772}" dt="2022-04-23T06:49:24.374" v="788" actId="1076"/>
          <ac:spMkLst>
            <pc:docMk/>
            <pc:sldMk cId="2562101520" sldId="303"/>
            <ac:spMk id="18" creationId="{6C6C4458-0360-6206-A6DA-9DE66D914261}"/>
          </ac:spMkLst>
        </pc:spChg>
        <pc:spChg chg="add mod">
          <ac:chgData name="#NIYATHA SRINIVASAN#" userId="S::niya0004@e.ntu.edu.sg::586b570b-8d05-473c-a822-3ce6a6ea488a" providerId="AD" clId="Web-{CC4F84C5-4B10-38E9-90B0-C12408A14772}" dt="2022-04-23T06:46:31.614" v="769" actId="1076"/>
          <ac:spMkLst>
            <pc:docMk/>
            <pc:sldMk cId="2562101520" sldId="303"/>
            <ac:spMk id="19" creationId="{767BE454-FC0A-17CC-8C8A-E4B084EB007E}"/>
          </ac:spMkLst>
        </pc:spChg>
        <pc:spChg chg="add mod">
          <ac:chgData name="#NIYATHA SRINIVASAN#" userId="S::niya0004@e.ntu.edu.sg::586b570b-8d05-473c-a822-3ce6a6ea488a" providerId="AD" clId="Web-{CC4F84C5-4B10-38E9-90B0-C12408A14772}" dt="2022-04-23T06:42:25.974" v="749" actId="1076"/>
          <ac:spMkLst>
            <pc:docMk/>
            <pc:sldMk cId="2562101520" sldId="303"/>
            <ac:spMk id="20" creationId="{EC531B89-FB04-FCFB-CE3B-BF5C83734267}"/>
          </ac:spMkLst>
        </pc:spChg>
        <pc:spChg chg="add mod">
          <ac:chgData name="#NIYATHA SRINIVASAN#" userId="S::niya0004@e.ntu.edu.sg::586b570b-8d05-473c-a822-3ce6a6ea488a" providerId="AD" clId="Web-{CC4F84C5-4B10-38E9-90B0-C12408A14772}" dt="2022-04-23T06:42:51.960" v="751" actId="1076"/>
          <ac:spMkLst>
            <pc:docMk/>
            <pc:sldMk cId="2562101520" sldId="303"/>
            <ac:spMk id="21" creationId="{99B42CE6-F634-19F2-2D4D-A21356856D42}"/>
          </ac:spMkLst>
        </pc:spChg>
        <pc:spChg chg="add mod">
          <ac:chgData name="#NIYATHA SRINIVASAN#" userId="S::niya0004@e.ntu.edu.sg::586b570b-8d05-473c-a822-3ce6a6ea488a" providerId="AD" clId="Web-{CC4F84C5-4B10-38E9-90B0-C12408A14772}" dt="2022-04-23T06:46:50.709" v="773" actId="1076"/>
          <ac:spMkLst>
            <pc:docMk/>
            <pc:sldMk cId="2562101520" sldId="303"/>
            <ac:spMk id="22" creationId="{BC3D32CC-16AE-563C-7316-71FA011EE9B9}"/>
          </ac:spMkLst>
        </pc:spChg>
        <pc:spChg chg="add mod">
          <ac:chgData name="#NIYATHA SRINIVASAN#" userId="S::niya0004@e.ntu.edu.sg::586b570b-8d05-473c-a822-3ce6a6ea488a" providerId="AD" clId="Web-{CC4F84C5-4B10-38E9-90B0-C12408A14772}" dt="2022-04-23T06:46:37.161" v="770" actId="1076"/>
          <ac:spMkLst>
            <pc:docMk/>
            <pc:sldMk cId="2562101520" sldId="303"/>
            <ac:spMk id="23" creationId="{C0CB5CEF-62E3-BE6D-513F-44ADA16E2F5C}"/>
          </ac:spMkLst>
        </pc:spChg>
        <pc:spChg chg="add del mod">
          <ac:chgData name="#NIYATHA SRINIVASAN#" userId="S::niya0004@e.ntu.edu.sg::586b570b-8d05-473c-a822-3ce6a6ea488a" providerId="AD" clId="Web-{CC4F84C5-4B10-38E9-90B0-C12408A14772}" dt="2022-04-23T06:44:44.342" v="760"/>
          <ac:spMkLst>
            <pc:docMk/>
            <pc:sldMk cId="2562101520" sldId="303"/>
            <ac:spMk id="24" creationId="{80E90FC8-C2BC-8EDD-02D8-7FF56BFA0699}"/>
          </ac:spMkLst>
        </pc:spChg>
        <pc:spChg chg="add mod">
          <ac:chgData name="#NIYATHA SRINIVASAN#" userId="S::niya0004@e.ntu.edu.sg::586b570b-8d05-473c-a822-3ce6a6ea488a" providerId="AD" clId="Web-{CC4F84C5-4B10-38E9-90B0-C12408A14772}" dt="2022-04-23T06:46:52.787" v="774" actId="1076"/>
          <ac:spMkLst>
            <pc:docMk/>
            <pc:sldMk cId="2562101520" sldId="303"/>
            <ac:spMk id="25" creationId="{9FCCE9AE-E6FB-3798-BB41-49E48EA070F0}"/>
          </ac:spMkLst>
        </pc:spChg>
        <pc:spChg chg="add mod">
          <ac:chgData name="#NIYATHA SRINIVASAN#" userId="S::niya0004@e.ntu.edu.sg::586b570b-8d05-473c-a822-3ce6a6ea488a" providerId="AD" clId="Web-{CC4F84C5-4B10-38E9-90B0-C12408A14772}" dt="2022-04-23T06:46:46.208" v="772" actId="1076"/>
          <ac:spMkLst>
            <pc:docMk/>
            <pc:sldMk cId="2562101520" sldId="303"/>
            <ac:spMk id="26" creationId="{D597966F-1458-221A-1AE0-E8BF02D0A55E}"/>
          </ac:spMkLst>
        </pc:spChg>
        <pc:spChg chg="add mod">
          <ac:chgData name="#NIYATHA SRINIVASAN#" userId="S::niya0004@e.ntu.edu.sg::586b570b-8d05-473c-a822-3ce6a6ea488a" providerId="AD" clId="Web-{CC4F84C5-4B10-38E9-90B0-C12408A14772}" dt="2022-04-23T06:49:05.154" v="785" actId="1076"/>
          <ac:spMkLst>
            <pc:docMk/>
            <pc:sldMk cId="2562101520" sldId="303"/>
            <ac:spMk id="27" creationId="{13068BF3-C902-B174-99AB-445F43327C96}"/>
          </ac:spMkLst>
        </pc:spChg>
        <pc:spChg chg="add mod">
          <ac:chgData name="#NIYATHA SRINIVASAN#" userId="S::niya0004@e.ntu.edu.sg::586b570b-8d05-473c-a822-3ce6a6ea488a" providerId="AD" clId="Web-{CC4F84C5-4B10-38E9-90B0-C12408A14772}" dt="2022-04-23T06:49:13.326" v="786" actId="1076"/>
          <ac:spMkLst>
            <pc:docMk/>
            <pc:sldMk cId="2562101520" sldId="303"/>
            <ac:spMk id="28" creationId="{C97F2442-734B-53B1-5695-BE2AB34F046A}"/>
          </ac:spMkLst>
        </pc:spChg>
        <pc:spChg chg="add mod">
          <ac:chgData name="#NIYATHA SRINIVASAN#" userId="S::niya0004@e.ntu.edu.sg::586b570b-8d05-473c-a822-3ce6a6ea488a" providerId="AD" clId="Web-{CC4F84C5-4B10-38E9-90B0-C12408A14772}" dt="2022-04-23T06:49:00.044" v="784" actId="1076"/>
          <ac:spMkLst>
            <pc:docMk/>
            <pc:sldMk cId="2562101520" sldId="303"/>
            <ac:spMk id="29" creationId="{D410DC06-85A2-7D01-DE62-38A4616375CA}"/>
          </ac:spMkLst>
        </pc:spChg>
        <pc:cxnChg chg="del">
          <ac:chgData name="#NIYATHA SRINIVASAN#" userId="S::niya0004@e.ntu.edu.sg::586b570b-8d05-473c-a822-3ce6a6ea488a" providerId="AD" clId="Web-{CC4F84C5-4B10-38E9-90B0-C12408A14772}" dt="2022-04-23T06:41:16.923" v="739"/>
          <ac:cxnSpMkLst>
            <pc:docMk/>
            <pc:sldMk cId="2562101520" sldId="303"/>
            <ac:cxnSpMk id="5" creationId="{79301745-0749-0567-CBE5-1241906D2858}"/>
          </ac:cxnSpMkLst>
        </pc:cxnChg>
        <pc:cxnChg chg="del">
          <ac:chgData name="#NIYATHA SRINIVASAN#" userId="S::niya0004@e.ntu.edu.sg::586b570b-8d05-473c-a822-3ce6a6ea488a" providerId="AD" clId="Web-{CC4F84C5-4B10-38E9-90B0-C12408A14772}" dt="2022-04-23T06:41:15.095" v="738"/>
          <ac:cxnSpMkLst>
            <pc:docMk/>
            <pc:sldMk cId="2562101520" sldId="303"/>
            <ac:cxnSpMk id="8" creationId="{F2E47938-8F0E-EC43-211D-AD98CDD3A022}"/>
          </ac:cxnSpMkLst>
        </pc:cxnChg>
        <pc:cxnChg chg="del">
          <ac:chgData name="#NIYATHA SRINIVASAN#" userId="S::niya0004@e.ntu.edu.sg::586b570b-8d05-473c-a822-3ce6a6ea488a" providerId="AD" clId="Web-{CC4F84C5-4B10-38E9-90B0-C12408A14772}" dt="2022-04-23T06:41:13.376" v="737"/>
          <ac:cxnSpMkLst>
            <pc:docMk/>
            <pc:sldMk cId="2562101520" sldId="303"/>
            <ac:cxnSpMk id="10" creationId="{1A96EE66-CA96-EE0F-9937-E43C8B3F8A89}"/>
          </ac:cxnSpMkLst>
        </pc:cxnChg>
        <pc:cxnChg chg="del">
          <ac:chgData name="#NIYATHA SRINIVASAN#" userId="S::niya0004@e.ntu.edu.sg::586b570b-8d05-473c-a822-3ce6a6ea488a" providerId="AD" clId="Web-{CC4F84C5-4B10-38E9-90B0-C12408A14772}" dt="2022-04-23T06:41:11.797" v="736"/>
          <ac:cxnSpMkLst>
            <pc:docMk/>
            <pc:sldMk cId="2562101520" sldId="303"/>
            <ac:cxnSpMk id="11" creationId="{86138062-E971-BECC-7418-45DECFF218A0}"/>
          </ac:cxnSpMkLst>
        </pc:cxnChg>
        <pc:cxnChg chg="del">
          <ac:chgData name="#NIYATHA SRINIVASAN#" userId="S::niya0004@e.ntu.edu.sg::586b570b-8d05-473c-a822-3ce6a6ea488a" providerId="AD" clId="Web-{CC4F84C5-4B10-38E9-90B0-C12408A14772}" dt="2022-04-23T06:41:19.079" v="740"/>
          <ac:cxnSpMkLst>
            <pc:docMk/>
            <pc:sldMk cId="2562101520" sldId="303"/>
            <ac:cxnSpMk id="12" creationId="{EB95B184-9D7D-3A20-57EA-32F410BE74AD}"/>
          </ac:cxnSpMkLst>
        </pc:cxnChg>
      </pc:sldChg>
      <pc:sldChg chg="addSp delSp modSp add replId">
        <pc:chgData name="#NIYATHA SRINIVASAN#" userId="S::niya0004@e.ntu.edu.sg::586b570b-8d05-473c-a822-3ce6a6ea488a" providerId="AD" clId="Web-{CC4F84C5-4B10-38E9-90B0-C12408A14772}" dt="2022-04-23T07:10:58.672" v="931" actId="1076"/>
        <pc:sldMkLst>
          <pc:docMk/>
          <pc:sldMk cId="3057800514" sldId="304"/>
        </pc:sldMkLst>
        <pc:spChg chg="add mod">
          <ac:chgData name="#NIYATHA SRINIVASAN#" userId="S::niya0004@e.ntu.edu.sg::586b570b-8d05-473c-a822-3ce6a6ea488a" providerId="AD" clId="Web-{CC4F84C5-4B10-38E9-90B0-C12408A14772}" dt="2022-04-23T06:56:02.149" v="829"/>
          <ac:spMkLst>
            <pc:docMk/>
            <pc:sldMk cId="3057800514" sldId="304"/>
            <ac:spMk id="3" creationId="{BD8AC3D1-78F7-3C90-622F-9E5197EFFF1D}"/>
          </ac:spMkLst>
        </pc:spChg>
        <pc:spChg chg="del">
          <ac:chgData name="#NIYATHA SRINIVASAN#" userId="S::niya0004@e.ntu.edu.sg::586b570b-8d05-473c-a822-3ce6a6ea488a" providerId="AD" clId="Web-{CC4F84C5-4B10-38E9-90B0-C12408A14772}" dt="2022-04-23T06:52:30.323" v="797"/>
          <ac:spMkLst>
            <pc:docMk/>
            <pc:sldMk cId="3057800514" sldId="304"/>
            <ac:spMk id="7" creationId="{D4CD1808-ECC9-A143-6B6F-27767C44D5C3}"/>
          </ac:spMkLst>
        </pc:spChg>
        <pc:spChg chg="mod">
          <ac:chgData name="#NIYATHA SRINIVASAN#" userId="S::niya0004@e.ntu.edu.sg::586b570b-8d05-473c-a822-3ce6a6ea488a" providerId="AD" clId="Web-{CC4F84C5-4B10-38E9-90B0-C12408A14772}" dt="2022-04-23T07:08:04.412" v="883" actId="1076"/>
          <ac:spMkLst>
            <pc:docMk/>
            <pc:sldMk cId="3057800514" sldId="304"/>
            <ac:spMk id="9" creationId="{F69081E1-A332-FAB0-6A82-01EFB8DB02D4}"/>
          </ac:spMkLst>
        </pc:spChg>
        <pc:spChg chg="del mod">
          <ac:chgData name="#NIYATHA SRINIVASAN#" userId="S::niya0004@e.ntu.edu.sg::586b570b-8d05-473c-a822-3ce6a6ea488a" providerId="AD" clId="Web-{CC4F84C5-4B10-38E9-90B0-C12408A14772}" dt="2022-04-23T06:52:34.604" v="799"/>
          <ac:spMkLst>
            <pc:docMk/>
            <pc:sldMk cId="3057800514" sldId="304"/>
            <ac:spMk id="13" creationId="{ADD5FC9F-1121-2F4B-6352-E5D5BC9ED027}"/>
          </ac:spMkLst>
        </pc:spChg>
        <pc:spChg chg="del">
          <ac:chgData name="#NIYATHA SRINIVASAN#" userId="S::niya0004@e.ntu.edu.sg::586b570b-8d05-473c-a822-3ce6a6ea488a" providerId="AD" clId="Web-{CC4F84C5-4B10-38E9-90B0-C12408A14772}" dt="2022-04-23T06:52:28.198" v="796"/>
          <ac:spMkLst>
            <pc:docMk/>
            <pc:sldMk cId="3057800514" sldId="304"/>
            <ac:spMk id="15" creationId="{08476FF9-1540-3E0B-B324-5B07B2C389F6}"/>
          </ac:spMkLst>
        </pc:spChg>
        <pc:spChg chg="del">
          <ac:chgData name="#NIYATHA SRINIVASAN#" userId="S::niya0004@e.ntu.edu.sg::586b570b-8d05-473c-a822-3ce6a6ea488a" providerId="AD" clId="Web-{CC4F84C5-4B10-38E9-90B0-C12408A14772}" dt="2022-04-23T06:52:49.605" v="807"/>
          <ac:spMkLst>
            <pc:docMk/>
            <pc:sldMk cId="3057800514" sldId="304"/>
            <ac:spMk id="16" creationId="{929775F1-DCF9-AE2D-88CE-CA22C64E8B85}"/>
          </ac:spMkLst>
        </pc:spChg>
        <pc:spChg chg="del">
          <ac:chgData name="#NIYATHA SRINIVASAN#" userId="S::niya0004@e.ntu.edu.sg::586b570b-8d05-473c-a822-3ce6a6ea488a" providerId="AD" clId="Web-{CC4F84C5-4B10-38E9-90B0-C12408A14772}" dt="2022-04-23T06:52:54.418" v="810"/>
          <ac:spMkLst>
            <pc:docMk/>
            <pc:sldMk cId="3057800514" sldId="304"/>
            <ac:spMk id="17" creationId="{461F94AE-115D-AE8D-E3DA-14EF2C172535}"/>
          </ac:spMkLst>
        </pc:spChg>
        <pc:spChg chg="del">
          <ac:chgData name="#NIYATHA SRINIVASAN#" userId="S::niya0004@e.ntu.edu.sg::586b570b-8d05-473c-a822-3ce6a6ea488a" providerId="AD" clId="Web-{CC4F84C5-4B10-38E9-90B0-C12408A14772}" dt="2022-04-23T06:52:56.699" v="811"/>
          <ac:spMkLst>
            <pc:docMk/>
            <pc:sldMk cId="3057800514" sldId="304"/>
            <ac:spMk id="18" creationId="{6C6C4458-0360-6206-A6DA-9DE66D914261}"/>
          </ac:spMkLst>
        </pc:spChg>
        <pc:spChg chg="del">
          <ac:chgData name="#NIYATHA SRINIVASAN#" userId="S::niya0004@e.ntu.edu.sg::586b570b-8d05-473c-a822-3ce6a6ea488a" providerId="AD" clId="Web-{CC4F84C5-4B10-38E9-90B0-C12408A14772}" dt="2022-04-23T06:52:35.901" v="800"/>
          <ac:spMkLst>
            <pc:docMk/>
            <pc:sldMk cId="3057800514" sldId="304"/>
            <ac:spMk id="19" creationId="{767BE454-FC0A-17CC-8C8A-E4B084EB007E}"/>
          </ac:spMkLst>
        </pc:spChg>
        <pc:spChg chg="del">
          <ac:chgData name="#NIYATHA SRINIVASAN#" userId="S::niya0004@e.ntu.edu.sg::586b570b-8d05-473c-a822-3ce6a6ea488a" providerId="AD" clId="Web-{CC4F84C5-4B10-38E9-90B0-C12408A14772}" dt="2022-04-23T06:52:53.183" v="809"/>
          <ac:spMkLst>
            <pc:docMk/>
            <pc:sldMk cId="3057800514" sldId="304"/>
            <ac:spMk id="20" creationId="{EC531B89-FB04-FCFB-CE3B-BF5C83734267}"/>
          </ac:spMkLst>
        </pc:spChg>
        <pc:spChg chg="del">
          <ac:chgData name="#NIYATHA SRINIVASAN#" userId="S::niya0004@e.ntu.edu.sg::586b570b-8d05-473c-a822-3ce6a6ea488a" providerId="AD" clId="Web-{CC4F84C5-4B10-38E9-90B0-C12408A14772}" dt="2022-04-23T06:52:51.324" v="808"/>
          <ac:spMkLst>
            <pc:docMk/>
            <pc:sldMk cId="3057800514" sldId="304"/>
            <ac:spMk id="21" creationId="{99B42CE6-F634-19F2-2D4D-A21356856D42}"/>
          </ac:spMkLst>
        </pc:spChg>
        <pc:spChg chg="del mod">
          <ac:chgData name="#NIYATHA SRINIVASAN#" userId="S::niya0004@e.ntu.edu.sg::586b570b-8d05-473c-a822-3ce6a6ea488a" providerId="AD" clId="Web-{CC4F84C5-4B10-38E9-90B0-C12408A14772}" dt="2022-04-23T06:52:41.808" v="803"/>
          <ac:spMkLst>
            <pc:docMk/>
            <pc:sldMk cId="3057800514" sldId="304"/>
            <ac:spMk id="22" creationId="{BC3D32CC-16AE-563C-7316-71FA011EE9B9}"/>
          </ac:spMkLst>
        </pc:spChg>
        <pc:spChg chg="del">
          <ac:chgData name="#NIYATHA SRINIVASAN#" userId="S::niya0004@e.ntu.edu.sg::586b570b-8d05-473c-a822-3ce6a6ea488a" providerId="AD" clId="Web-{CC4F84C5-4B10-38E9-90B0-C12408A14772}" dt="2022-04-23T06:52:37.792" v="801"/>
          <ac:spMkLst>
            <pc:docMk/>
            <pc:sldMk cId="3057800514" sldId="304"/>
            <ac:spMk id="23" creationId="{C0CB5CEF-62E3-BE6D-513F-44ADA16E2F5C}"/>
          </ac:spMkLst>
        </pc:spChg>
        <pc:spChg chg="add mod">
          <ac:chgData name="#NIYATHA SRINIVASAN#" userId="S::niya0004@e.ntu.edu.sg::586b570b-8d05-473c-a822-3ce6a6ea488a" providerId="AD" clId="Web-{CC4F84C5-4B10-38E9-90B0-C12408A14772}" dt="2022-04-23T06:56:26.213" v="833"/>
          <ac:spMkLst>
            <pc:docMk/>
            <pc:sldMk cId="3057800514" sldId="304"/>
            <ac:spMk id="24" creationId="{AD6A2E5A-62C9-7A9D-B59F-24E7715F6901}"/>
          </ac:spMkLst>
        </pc:spChg>
        <pc:spChg chg="del mod">
          <ac:chgData name="#NIYATHA SRINIVASAN#" userId="S::niya0004@e.ntu.edu.sg::586b570b-8d05-473c-a822-3ce6a6ea488a" providerId="AD" clId="Web-{CC4F84C5-4B10-38E9-90B0-C12408A14772}" dt="2022-04-23T06:52:45.667" v="805"/>
          <ac:spMkLst>
            <pc:docMk/>
            <pc:sldMk cId="3057800514" sldId="304"/>
            <ac:spMk id="25" creationId="{9FCCE9AE-E6FB-3798-BB41-49E48EA070F0}"/>
          </ac:spMkLst>
        </pc:spChg>
        <pc:spChg chg="del">
          <ac:chgData name="#NIYATHA SRINIVASAN#" userId="S::niya0004@e.ntu.edu.sg::586b570b-8d05-473c-a822-3ce6a6ea488a" providerId="AD" clId="Web-{CC4F84C5-4B10-38E9-90B0-C12408A14772}" dt="2022-04-23T06:52:47.168" v="806"/>
          <ac:spMkLst>
            <pc:docMk/>
            <pc:sldMk cId="3057800514" sldId="304"/>
            <ac:spMk id="26" creationId="{D597966F-1458-221A-1AE0-E8BF02D0A55E}"/>
          </ac:spMkLst>
        </pc:spChg>
        <pc:spChg chg="del">
          <ac:chgData name="#NIYATHA SRINIVASAN#" userId="S::niya0004@e.ntu.edu.sg::586b570b-8d05-473c-a822-3ce6a6ea488a" providerId="AD" clId="Web-{CC4F84C5-4B10-38E9-90B0-C12408A14772}" dt="2022-04-23T06:52:59.668" v="813"/>
          <ac:spMkLst>
            <pc:docMk/>
            <pc:sldMk cId="3057800514" sldId="304"/>
            <ac:spMk id="27" creationId="{13068BF3-C902-B174-99AB-445F43327C96}"/>
          </ac:spMkLst>
        </pc:spChg>
        <pc:spChg chg="del">
          <ac:chgData name="#NIYATHA SRINIVASAN#" userId="S::niya0004@e.ntu.edu.sg::586b570b-8d05-473c-a822-3ce6a6ea488a" providerId="AD" clId="Web-{CC4F84C5-4B10-38E9-90B0-C12408A14772}" dt="2022-04-23T06:52:58.387" v="812"/>
          <ac:spMkLst>
            <pc:docMk/>
            <pc:sldMk cId="3057800514" sldId="304"/>
            <ac:spMk id="28" creationId="{C97F2442-734B-53B1-5695-BE2AB34F046A}"/>
          </ac:spMkLst>
        </pc:spChg>
        <pc:spChg chg="del mod">
          <ac:chgData name="#NIYATHA SRINIVASAN#" userId="S::niya0004@e.ntu.edu.sg::586b570b-8d05-473c-a822-3ce6a6ea488a" providerId="AD" clId="Web-{CC4F84C5-4B10-38E9-90B0-C12408A14772}" dt="2022-04-23T06:53:03.247" v="815"/>
          <ac:spMkLst>
            <pc:docMk/>
            <pc:sldMk cId="3057800514" sldId="304"/>
            <ac:spMk id="29" creationId="{D410DC06-85A2-7D01-DE62-38A4616375CA}"/>
          </ac:spMkLst>
        </pc:spChg>
        <pc:spChg chg="add mod">
          <ac:chgData name="#NIYATHA SRINIVASAN#" userId="S::niya0004@e.ntu.edu.sg::586b570b-8d05-473c-a822-3ce6a6ea488a" providerId="AD" clId="Web-{CC4F84C5-4B10-38E9-90B0-C12408A14772}" dt="2022-04-23T06:56:40.136" v="834"/>
          <ac:spMkLst>
            <pc:docMk/>
            <pc:sldMk cId="3057800514" sldId="304"/>
            <ac:spMk id="30" creationId="{6053FAFA-87A2-F60E-80DC-A51574253867}"/>
          </ac:spMkLst>
        </pc:spChg>
        <pc:spChg chg="add del">
          <ac:chgData name="#NIYATHA SRINIVASAN#" userId="S::niya0004@e.ntu.edu.sg::586b570b-8d05-473c-a822-3ce6a6ea488a" providerId="AD" clId="Web-{CC4F84C5-4B10-38E9-90B0-C12408A14772}" dt="2022-04-23T07:06:47.688" v="873"/>
          <ac:spMkLst>
            <pc:docMk/>
            <pc:sldMk cId="3057800514" sldId="304"/>
            <ac:spMk id="35" creationId="{F0A5CF7E-44BB-7924-B0D8-DBDF23053867}"/>
          </ac:spMkLst>
        </pc:spChg>
        <pc:spChg chg="add mod">
          <ac:chgData name="#NIYATHA SRINIVASAN#" userId="S::niya0004@e.ntu.edu.sg::586b570b-8d05-473c-a822-3ce6a6ea488a" providerId="AD" clId="Web-{CC4F84C5-4B10-38E9-90B0-C12408A14772}" dt="2022-04-23T07:10:24.514" v="916" actId="1076"/>
          <ac:spMkLst>
            <pc:docMk/>
            <pc:sldMk cId="3057800514" sldId="304"/>
            <ac:spMk id="40" creationId="{9395685C-9D0B-48FC-95D1-2CA7D1D178C7}"/>
          </ac:spMkLst>
        </pc:spChg>
        <pc:spChg chg="add mod">
          <ac:chgData name="#NIYATHA SRINIVASAN#" userId="S::niya0004@e.ntu.edu.sg::586b570b-8d05-473c-a822-3ce6a6ea488a" providerId="AD" clId="Web-{CC4F84C5-4B10-38E9-90B0-C12408A14772}" dt="2022-04-23T07:10:19.217" v="915" actId="1076"/>
          <ac:spMkLst>
            <pc:docMk/>
            <pc:sldMk cId="3057800514" sldId="304"/>
            <ac:spMk id="41" creationId="{3E382D64-833F-B393-BA7A-4738F544FA93}"/>
          </ac:spMkLst>
        </pc:spChg>
        <pc:spChg chg="add mod">
          <ac:chgData name="#NIYATHA SRINIVASAN#" userId="S::niya0004@e.ntu.edu.sg::586b570b-8d05-473c-a822-3ce6a6ea488a" providerId="AD" clId="Web-{CC4F84C5-4B10-38E9-90B0-C12408A14772}" dt="2022-04-23T07:10:58.672" v="931" actId="1076"/>
          <ac:spMkLst>
            <pc:docMk/>
            <pc:sldMk cId="3057800514" sldId="304"/>
            <ac:spMk id="42" creationId="{33B58EC2-E9F7-7ADC-6407-241FAA9176CF}"/>
          </ac:spMkLst>
        </pc:spChg>
        <pc:inkChg chg="add del">
          <ac:chgData name="#NIYATHA SRINIVASAN#" userId="S::niya0004@e.ntu.edu.sg::586b570b-8d05-473c-a822-3ce6a6ea488a" providerId="AD" clId="Web-{CC4F84C5-4B10-38E9-90B0-C12408A14772}" dt="2022-04-23T07:04:03.335" v="854"/>
          <ac:inkMkLst>
            <pc:docMk/>
            <pc:sldMk cId="3057800514" sldId="304"/>
            <ac:inkMk id="8" creationId="{E5CB2AC5-5D41-6DA1-7FA5-683D0F58F781}"/>
          </ac:inkMkLst>
        </pc:inkChg>
        <pc:inkChg chg="add del">
          <ac:chgData name="#NIYATHA SRINIVASAN#" userId="S::niya0004@e.ntu.edu.sg::586b570b-8d05-473c-a822-3ce6a6ea488a" providerId="AD" clId="Web-{CC4F84C5-4B10-38E9-90B0-C12408A14772}" dt="2022-04-23T07:04:03.335" v="853"/>
          <ac:inkMkLst>
            <pc:docMk/>
            <pc:sldMk cId="3057800514" sldId="304"/>
            <ac:inkMk id="10" creationId="{02B7DFC7-2F6D-9DD6-C46E-480986BCBD1C}"/>
          </ac:inkMkLst>
        </pc:inkChg>
        <pc:inkChg chg="add del">
          <ac:chgData name="#NIYATHA SRINIVASAN#" userId="S::niya0004@e.ntu.edu.sg::586b570b-8d05-473c-a822-3ce6a6ea488a" providerId="AD" clId="Web-{CC4F84C5-4B10-38E9-90B0-C12408A14772}" dt="2022-04-23T07:04:05.116" v="856"/>
          <ac:inkMkLst>
            <pc:docMk/>
            <pc:sldMk cId="3057800514" sldId="304"/>
            <ac:inkMk id="11" creationId="{85510CF7-E7A1-3D28-11DA-6AC80779628B}"/>
          </ac:inkMkLst>
        </pc:inkChg>
        <pc:inkChg chg="add del">
          <ac:chgData name="#NIYATHA SRINIVASAN#" userId="S::niya0004@e.ntu.edu.sg::586b570b-8d05-473c-a822-3ce6a6ea488a" providerId="AD" clId="Web-{CC4F84C5-4B10-38E9-90B0-C12408A14772}" dt="2022-04-23T07:04:05.116" v="855"/>
          <ac:inkMkLst>
            <pc:docMk/>
            <pc:sldMk cId="3057800514" sldId="304"/>
            <ac:inkMk id="12" creationId="{09073753-414A-8C0F-C9F6-48027AE53E26}"/>
          </ac:inkMkLst>
        </pc:inkChg>
        <pc:inkChg chg="add del">
          <ac:chgData name="#NIYATHA SRINIVASAN#" userId="S::niya0004@e.ntu.edu.sg::586b570b-8d05-473c-a822-3ce6a6ea488a" providerId="AD" clId="Web-{CC4F84C5-4B10-38E9-90B0-C12408A14772}" dt="2022-04-23T07:04:26.242" v="862"/>
          <ac:inkMkLst>
            <pc:docMk/>
            <pc:sldMk cId="3057800514" sldId="304"/>
            <ac:inkMk id="14" creationId="{E009199D-EB3A-7314-3C3F-F4959ED0D206}"/>
          </ac:inkMkLst>
        </pc:inkChg>
        <pc:inkChg chg="add del">
          <ac:chgData name="#NIYATHA SRINIVASAN#" userId="S::niya0004@e.ntu.edu.sg::586b570b-8d05-473c-a822-3ce6a6ea488a" providerId="AD" clId="Web-{CC4F84C5-4B10-38E9-90B0-C12408A14772}" dt="2022-04-23T07:04:26.227" v="861"/>
          <ac:inkMkLst>
            <pc:docMk/>
            <pc:sldMk cId="3057800514" sldId="304"/>
            <ac:inkMk id="31" creationId="{6B5DDEBB-78E8-E4C9-D124-C2F414B4E8B1}"/>
          </ac:inkMkLst>
        </pc:inkChg>
        <pc:inkChg chg="add del">
          <ac:chgData name="#NIYATHA SRINIVASAN#" userId="S::niya0004@e.ntu.edu.sg::586b570b-8d05-473c-a822-3ce6a6ea488a" providerId="AD" clId="Web-{CC4F84C5-4B10-38E9-90B0-C12408A14772}" dt="2022-04-23T07:04:27.727" v="864"/>
          <ac:inkMkLst>
            <pc:docMk/>
            <pc:sldMk cId="3057800514" sldId="304"/>
            <ac:inkMk id="32" creationId="{9FC5CFFF-E36D-AEED-DA2C-E9891BDA60FD}"/>
          </ac:inkMkLst>
        </pc:inkChg>
        <pc:inkChg chg="add del">
          <ac:chgData name="#NIYATHA SRINIVASAN#" userId="S::niya0004@e.ntu.edu.sg::586b570b-8d05-473c-a822-3ce6a6ea488a" providerId="AD" clId="Web-{CC4F84C5-4B10-38E9-90B0-C12408A14772}" dt="2022-04-23T07:04:27.727" v="863"/>
          <ac:inkMkLst>
            <pc:docMk/>
            <pc:sldMk cId="3057800514" sldId="304"/>
            <ac:inkMk id="33" creationId="{065CCADD-E068-D684-4351-7B58A29F9607}"/>
          </ac:inkMkLst>
        </pc:inkChg>
        <pc:cxnChg chg="add del mod">
          <ac:chgData name="#NIYATHA SRINIVASAN#" userId="S::niya0004@e.ntu.edu.sg::586b570b-8d05-473c-a822-3ce6a6ea488a" providerId="AD" clId="Web-{CC4F84C5-4B10-38E9-90B0-C12408A14772}" dt="2022-04-23T06:57:52.702" v="841"/>
          <ac:cxnSpMkLst>
            <pc:docMk/>
            <pc:sldMk cId="3057800514" sldId="304"/>
            <ac:cxnSpMk id="5" creationId="{F51F3DB8-C1C0-2832-DD06-C5F211A8F842}"/>
          </ac:cxnSpMkLst>
        </pc:cxnChg>
        <pc:cxnChg chg="add del mod">
          <ac:chgData name="#NIYATHA SRINIVASAN#" userId="S::niya0004@e.ntu.edu.sg::586b570b-8d05-473c-a822-3ce6a6ea488a" providerId="AD" clId="Web-{CC4F84C5-4B10-38E9-90B0-C12408A14772}" dt="2022-04-23T06:59:50.553" v="848"/>
          <ac:cxnSpMkLst>
            <pc:docMk/>
            <pc:sldMk cId="3057800514" sldId="304"/>
            <ac:cxnSpMk id="6" creationId="{74390A6E-3508-C748-4760-E302A0CE6B45}"/>
          </ac:cxnSpMkLst>
        </pc:cxnChg>
        <pc:cxnChg chg="add mod">
          <ac:chgData name="#NIYATHA SRINIVASAN#" userId="S::niya0004@e.ntu.edu.sg::586b570b-8d05-473c-a822-3ce6a6ea488a" providerId="AD" clId="Web-{CC4F84C5-4B10-38E9-90B0-C12408A14772}" dt="2022-04-23T07:07:25.144" v="878" actId="14100"/>
          <ac:cxnSpMkLst>
            <pc:docMk/>
            <pc:sldMk cId="3057800514" sldId="304"/>
            <ac:cxnSpMk id="34" creationId="{8EC3388F-F981-00F0-9D81-B54806B3ECE0}"/>
          </ac:cxnSpMkLst>
        </pc:cxnChg>
        <pc:cxnChg chg="add mod">
          <ac:chgData name="#NIYATHA SRINIVASAN#" userId="S::niya0004@e.ntu.edu.sg::586b570b-8d05-473c-a822-3ce6a6ea488a" providerId="AD" clId="Web-{CC4F84C5-4B10-38E9-90B0-C12408A14772}" dt="2022-04-23T07:07:18.346" v="877" actId="1076"/>
          <ac:cxnSpMkLst>
            <pc:docMk/>
            <pc:sldMk cId="3057800514" sldId="304"/>
            <ac:cxnSpMk id="36" creationId="{9EC21941-206E-FF4F-FE60-82F24A52FAE8}"/>
          </ac:cxnSpMkLst>
        </pc:cxnChg>
        <pc:cxnChg chg="add mod">
          <ac:chgData name="#NIYATHA SRINIVASAN#" userId="S::niya0004@e.ntu.edu.sg::586b570b-8d05-473c-a822-3ce6a6ea488a" providerId="AD" clId="Web-{CC4F84C5-4B10-38E9-90B0-C12408A14772}" dt="2022-04-23T07:07:51.973" v="882" actId="14100"/>
          <ac:cxnSpMkLst>
            <pc:docMk/>
            <pc:sldMk cId="3057800514" sldId="304"/>
            <ac:cxnSpMk id="37" creationId="{2092D2BE-F8F0-93FB-18A8-28B686F8A9F2}"/>
          </ac:cxnSpMkLst>
        </pc:cxnChg>
        <pc:cxnChg chg="add mod">
          <ac:chgData name="#NIYATHA SRINIVASAN#" userId="S::niya0004@e.ntu.edu.sg::586b570b-8d05-473c-a822-3ce6a6ea488a" providerId="AD" clId="Web-{CC4F84C5-4B10-38E9-90B0-C12408A14772}" dt="2022-04-23T07:08:23.616" v="886" actId="14100"/>
          <ac:cxnSpMkLst>
            <pc:docMk/>
            <pc:sldMk cId="3057800514" sldId="304"/>
            <ac:cxnSpMk id="38" creationId="{7400F576-F13F-72B7-A71C-A172C8CB5D99}"/>
          </ac:cxnSpMkLst>
        </pc:cxnChg>
      </pc:sldChg>
      <pc:sldChg chg="addSp delSp modSp add replId modNotes">
        <pc:chgData name="#NIYATHA SRINIVASAN#" userId="S::niya0004@e.ntu.edu.sg::586b570b-8d05-473c-a822-3ce6a6ea488a" providerId="AD" clId="Web-{CC4F84C5-4B10-38E9-90B0-C12408A14772}" dt="2022-04-23T07:21:18.710" v="1045"/>
        <pc:sldMkLst>
          <pc:docMk/>
          <pc:sldMk cId="2976719677" sldId="305"/>
        </pc:sldMkLst>
        <pc:spChg chg="mod">
          <ac:chgData name="#NIYATHA SRINIVASAN#" userId="S::niya0004@e.ntu.edu.sg::586b570b-8d05-473c-a822-3ce6a6ea488a" providerId="AD" clId="Web-{CC4F84C5-4B10-38E9-90B0-C12408A14772}" dt="2022-04-23T07:13:38.682" v="1001" actId="1076"/>
          <ac:spMkLst>
            <pc:docMk/>
            <pc:sldMk cId="2976719677" sldId="305"/>
            <ac:spMk id="4" creationId="{CB61ACE7-3816-B10E-0556-44EFC2D48007}"/>
          </ac:spMkLst>
        </pc:spChg>
        <pc:spChg chg="mod">
          <ac:chgData name="#NIYATHA SRINIVASAN#" userId="S::niya0004@e.ntu.edu.sg::586b570b-8d05-473c-a822-3ce6a6ea488a" providerId="AD" clId="Web-{CC4F84C5-4B10-38E9-90B0-C12408A14772}" dt="2022-04-23T07:13:47.401" v="1002" actId="1076"/>
          <ac:spMkLst>
            <pc:docMk/>
            <pc:sldMk cId="2976719677" sldId="305"/>
            <ac:spMk id="9" creationId="{F69081E1-A332-FAB0-6A82-01EFB8DB02D4}"/>
          </ac:spMkLst>
        </pc:spChg>
        <pc:picChg chg="mod">
          <ac:chgData name="#NIYATHA SRINIVASAN#" userId="S::niya0004@e.ntu.edu.sg::586b570b-8d05-473c-a822-3ce6a6ea488a" providerId="AD" clId="Web-{CC4F84C5-4B10-38E9-90B0-C12408A14772}" dt="2022-04-23T07:13:32.681" v="1000" actId="1076"/>
          <ac:picMkLst>
            <pc:docMk/>
            <pc:sldMk cId="2976719677" sldId="305"/>
            <ac:picMk id="2" creationId="{221B0141-1114-2169-42A0-5B2B6384C596}"/>
          </ac:picMkLst>
        </pc:picChg>
        <pc:picChg chg="add del mod">
          <ac:chgData name="#NIYATHA SRINIVASAN#" userId="S::niya0004@e.ntu.edu.sg::586b570b-8d05-473c-a822-3ce6a6ea488a" providerId="AD" clId="Web-{CC4F84C5-4B10-38E9-90B0-C12408A14772}" dt="2022-04-23T07:16:50.178" v="1030"/>
          <ac:picMkLst>
            <pc:docMk/>
            <pc:sldMk cId="2976719677" sldId="305"/>
            <ac:picMk id="3" creationId="{4268C79C-E6EA-512D-1357-F620F049F2FA}"/>
          </ac:picMkLst>
        </pc:picChg>
        <pc:picChg chg="add del mod">
          <ac:chgData name="#NIYATHA SRINIVASAN#" userId="S::niya0004@e.ntu.edu.sg::586b570b-8d05-473c-a822-3ce6a6ea488a" providerId="AD" clId="Web-{CC4F84C5-4B10-38E9-90B0-C12408A14772}" dt="2022-04-23T07:21:18.710" v="1045"/>
          <ac:picMkLst>
            <pc:docMk/>
            <pc:sldMk cId="2976719677" sldId="305"/>
            <ac:picMk id="6" creationId="{AD81CE79-EC37-8922-F302-4D24F23CA259}"/>
          </ac:picMkLst>
        </pc:picChg>
        <pc:picChg chg="add del mod">
          <ac:chgData name="#NIYATHA SRINIVASAN#" userId="S::niya0004@e.ntu.edu.sg::586b570b-8d05-473c-a822-3ce6a6ea488a" providerId="AD" clId="Web-{CC4F84C5-4B10-38E9-90B0-C12408A14772}" dt="2022-04-23T07:21:16.632" v="1044"/>
          <ac:picMkLst>
            <pc:docMk/>
            <pc:sldMk cId="2976719677" sldId="305"/>
            <ac:picMk id="8" creationId="{43D8DBE8-72B0-7141-0F36-802476FB69F5}"/>
          </ac:picMkLst>
        </pc:picChg>
      </pc:sldChg>
      <pc:sldChg chg="addSp delSp modSp add replId modNotes">
        <pc:chgData name="#NIYATHA SRINIVASAN#" userId="S::niya0004@e.ntu.edu.sg::586b570b-8d05-473c-a822-3ce6a6ea488a" providerId="AD" clId="Web-{CC4F84C5-4B10-38E9-90B0-C12408A14772}" dt="2022-04-23T07:49:16.436" v="1175"/>
        <pc:sldMkLst>
          <pc:docMk/>
          <pc:sldMk cId="339469304" sldId="306"/>
        </pc:sldMkLst>
        <pc:spChg chg="mod">
          <ac:chgData name="#NIYATHA SRINIVASAN#" userId="S::niya0004@e.ntu.edu.sg::586b570b-8d05-473c-a822-3ce6a6ea488a" providerId="AD" clId="Web-{CC4F84C5-4B10-38E9-90B0-C12408A14772}" dt="2022-04-23T07:48:14.292" v="1164" actId="20577"/>
          <ac:spMkLst>
            <pc:docMk/>
            <pc:sldMk cId="339469304" sldId="306"/>
            <ac:spMk id="4" creationId="{CB61ACE7-3816-B10E-0556-44EFC2D48007}"/>
          </ac:spMkLst>
        </pc:spChg>
        <pc:spChg chg="del mod">
          <ac:chgData name="#NIYATHA SRINIVASAN#" userId="S::niya0004@e.ntu.edu.sg::586b570b-8d05-473c-a822-3ce6a6ea488a" providerId="AD" clId="Web-{CC4F84C5-4B10-38E9-90B0-C12408A14772}" dt="2022-04-23T07:47:27.008" v="1148"/>
          <ac:spMkLst>
            <pc:docMk/>
            <pc:sldMk cId="339469304" sldId="306"/>
            <ac:spMk id="9" creationId="{F69081E1-A332-FAB0-6A82-01EFB8DB02D4}"/>
          </ac:spMkLst>
        </pc:spChg>
        <pc:picChg chg="del">
          <ac:chgData name="#NIYATHA SRINIVASAN#" userId="S::niya0004@e.ntu.edu.sg::586b570b-8d05-473c-a822-3ce6a6ea488a" providerId="AD" clId="Web-{CC4F84C5-4B10-38E9-90B0-C12408A14772}" dt="2022-04-23T07:38:56.383" v="1047"/>
          <ac:picMkLst>
            <pc:docMk/>
            <pc:sldMk cId="339469304" sldId="306"/>
            <ac:picMk id="2" creationId="{221B0141-1114-2169-42A0-5B2B6384C596}"/>
          </ac:picMkLst>
        </pc:picChg>
        <pc:picChg chg="add mod">
          <ac:chgData name="#NIYATHA SRINIVASAN#" userId="S::niya0004@e.ntu.edu.sg::586b570b-8d05-473c-a822-3ce6a6ea488a" providerId="AD" clId="Web-{CC4F84C5-4B10-38E9-90B0-C12408A14772}" dt="2022-04-23T07:48:53.747" v="1169" actId="1076"/>
          <ac:picMkLst>
            <pc:docMk/>
            <pc:sldMk cId="339469304" sldId="306"/>
            <ac:picMk id="3" creationId="{85FA28A4-D07C-B44D-A291-99D4FA5358D9}"/>
          </ac:picMkLst>
        </pc:picChg>
        <pc:picChg chg="add mod">
          <ac:chgData name="#NIYATHA SRINIVASAN#" userId="S::niya0004@e.ntu.edu.sg::586b570b-8d05-473c-a822-3ce6a6ea488a" providerId="AD" clId="Web-{CC4F84C5-4B10-38E9-90B0-C12408A14772}" dt="2022-04-23T07:49:04.107" v="1173" actId="1076"/>
          <ac:picMkLst>
            <pc:docMk/>
            <pc:sldMk cId="339469304" sldId="306"/>
            <ac:picMk id="6" creationId="{9AAC3231-445C-B57F-A050-F6AADB90B1ED}"/>
          </ac:picMkLst>
        </pc:picChg>
      </pc:sldChg>
      <pc:sldChg chg="addSp delSp modSp add del ord replId modNotes">
        <pc:chgData name="#NIYATHA SRINIVASAN#" userId="S::niya0004@e.ntu.edu.sg::586b570b-8d05-473c-a822-3ce6a6ea488a" providerId="AD" clId="Web-{CC4F84C5-4B10-38E9-90B0-C12408A14772}" dt="2022-04-23T07:43:57.808" v="1118"/>
        <pc:sldMkLst>
          <pc:docMk/>
          <pc:sldMk cId="739215525" sldId="307"/>
        </pc:sldMkLst>
        <pc:spChg chg="mod">
          <ac:chgData name="#NIYATHA SRINIVASAN#" userId="S::niya0004@e.ntu.edu.sg::586b570b-8d05-473c-a822-3ce6a6ea488a" providerId="AD" clId="Web-{CC4F84C5-4B10-38E9-90B0-C12408A14772}" dt="2022-04-23T07:40:59.203" v="1073" actId="1076"/>
          <ac:spMkLst>
            <pc:docMk/>
            <pc:sldMk cId="739215525" sldId="307"/>
            <ac:spMk id="4" creationId="{CB61ACE7-3816-B10E-0556-44EFC2D48007}"/>
          </ac:spMkLst>
        </pc:spChg>
        <pc:spChg chg="add mod">
          <ac:chgData name="#NIYATHA SRINIVASAN#" userId="S::niya0004@e.ntu.edu.sg::586b570b-8d05-473c-a822-3ce6a6ea488a" providerId="AD" clId="Web-{CC4F84C5-4B10-38E9-90B0-C12408A14772}" dt="2022-04-23T07:43:25.102" v="1114" actId="1076"/>
          <ac:spMkLst>
            <pc:docMk/>
            <pc:sldMk cId="739215525" sldId="307"/>
            <ac:spMk id="6" creationId="{46A30E1D-D464-0A4A-42A7-FF35B28DC853}"/>
          </ac:spMkLst>
        </pc:spChg>
        <pc:spChg chg="mod">
          <ac:chgData name="#NIYATHA SRINIVASAN#" userId="S::niya0004@e.ntu.edu.sg::586b570b-8d05-473c-a822-3ce6a6ea488a" providerId="AD" clId="Web-{CC4F84C5-4B10-38E9-90B0-C12408A14772}" dt="2022-04-23T07:41:09.422" v="1076" actId="20577"/>
          <ac:spMkLst>
            <pc:docMk/>
            <pc:sldMk cId="739215525" sldId="307"/>
            <ac:spMk id="9" creationId="{F69081E1-A332-FAB0-6A82-01EFB8DB02D4}"/>
          </ac:spMkLst>
        </pc:spChg>
        <pc:picChg chg="del">
          <ac:chgData name="#NIYATHA SRINIVASAN#" userId="S::niya0004@e.ntu.edu.sg::586b570b-8d05-473c-a822-3ce6a6ea488a" providerId="AD" clId="Web-{CC4F84C5-4B10-38E9-90B0-C12408A14772}" dt="2022-04-23T07:40:00.528" v="1056"/>
          <ac:picMkLst>
            <pc:docMk/>
            <pc:sldMk cId="739215525" sldId="307"/>
            <ac:picMk id="2" creationId="{221B0141-1114-2169-42A0-5B2B6384C596}"/>
          </ac:picMkLst>
        </pc:picChg>
        <pc:picChg chg="add del mod">
          <ac:chgData name="#NIYATHA SRINIVASAN#" userId="S::niya0004@e.ntu.edu.sg::586b570b-8d05-473c-a822-3ce6a6ea488a" providerId="AD" clId="Web-{CC4F84C5-4B10-38E9-90B0-C12408A14772}" dt="2022-04-23T07:39:31.338" v="1053"/>
          <ac:picMkLst>
            <pc:docMk/>
            <pc:sldMk cId="739215525" sldId="307"/>
            <ac:picMk id="3" creationId="{05E000AE-BD2B-0A86-DA81-8540E3C20800}"/>
          </ac:picMkLst>
        </pc:picChg>
        <pc:picChg chg="add mod">
          <ac:chgData name="#NIYATHA SRINIVASAN#" userId="S::niya0004@e.ntu.edu.sg::586b570b-8d05-473c-a822-3ce6a6ea488a" providerId="AD" clId="Web-{CC4F84C5-4B10-38E9-90B0-C12408A14772}" dt="2022-04-23T07:40:24.982" v="1065" actId="1076"/>
          <ac:picMkLst>
            <pc:docMk/>
            <pc:sldMk cId="739215525" sldId="307"/>
            <ac:picMk id="5" creationId="{FB1E064B-D2BB-17AC-D545-1AF857DED712}"/>
          </ac:picMkLst>
        </pc:picChg>
      </pc:sldChg>
      <pc:sldChg chg="addSp delSp modSp add ord replId modNotes">
        <pc:chgData name="#NIYATHA SRINIVASAN#" userId="S::niya0004@e.ntu.edu.sg::586b570b-8d05-473c-a822-3ce6a6ea488a" providerId="AD" clId="Web-{CC4F84C5-4B10-38E9-90B0-C12408A14772}" dt="2022-04-23T07:46:47.474" v="1145" actId="14100"/>
        <pc:sldMkLst>
          <pc:docMk/>
          <pc:sldMk cId="1347989276" sldId="308"/>
        </pc:sldMkLst>
        <pc:spChg chg="del mod">
          <ac:chgData name="#NIYATHA SRINIVASAN#" userId="S::niya0004@e.ntu.edu.sg::586b570b-8d05-473c-a822-3ce6a6ea488a" providerId="AD" clId="Web-{CC4F84C5-4B10-38E9-90B0-C12408A14772}" dt="2022-04-23T07:44:12.918" v="1125"/>
          <ac:spMkLst>
            <pc:docMk/>
            <pc:sldMk cId="1347989276" sldId="308"/>
            <ac:spMk id="6" creationId="{46A30E1D-D464-0A4A-42A7-FF35B28DC853}"/>
          </ac:spMkLst>
        </pc:spChg>
        <pc:picChg chg="add mod">
          <ac:chgData name="#NIYATHA SRINIVASAN#" userId="S::niya0004@e.ntu.edu.sg::586b570b-8d05-473c-a822-3ce6a6ea488a" providerId="AD" clId="Web-{CC4F84C5-4B10-38E9-90B0-C12408A14772}" dt="2022-04-23T07:46:47.474" v="1145" actId="14100"/>
          <ac:picMkLst>
            <pc:docMk/>
            <pc:sldMk cId="1347989276" sldId="308"/>
            <ac:picMk id="2" creationId="{6A80B52B-353A-7D0E-CD86-5AA0169F46AE}"/>
          </ac:picMkLst>
        </pc:picChg>
      </pc:sldChg>
      <pc:sldChg chg="addSp delSp modSp add ord replId">
        <pc:chgData name="#NIYATHA SRINIVASAN#" userId="S::niya0004@e.ntu.edu.sg::586b570b-8d05-473c-a822-3ce6a6ea488a" providerId="AD" clId="Web-{CC4F84C5-4B10-38E9-90B0-C12408A14772}" dt="2022-04-23T08:28:16.393" v="1537" actId="20577"/>
        <pc:sldMkLst>
          <pc:docMk/>
          <pc:sldMk cId="1992470008" sldId="309"/>
        </pc:sldMkLst>
        <pc:spChg chg="mod">
          <ac:chgData name="#NIYATHA SRINIVASAN#" userId="S::niya0004@e.ntu.edu.sg::586b570b-8d05-473c-a822-3ce6a6ea488a" providerId="AD" clId="Web-{CC4F84C5-4B10-38E9-90B0-C12408A14772}" dt="2022-04-23T07:52:29.307" v="1207" actId="20577"/>
          <ac:spMkLst>
            <pc:docMk/>
            <pc:sldMk cId="1992470008" sldId="309"/>
            <ac:spMk id="4" creationId="{CB61ACE7-3816-B10E-0556-44EFC2D48007}"/>
          </ac:spMkLst>
        </pc:spChg>
        <pc:spChg chg="add mod">
          <ac:chgData name="#NIYATHA SRINIVASAN#" userId="S::niya0004@e.ntu.edu.sg::586b570b-8d05-473c-a822-3ce6a6ea488a" providerId="AD" clId="Web-{CC4F84C5-4B10-38E9-90B0-C12408A14772}" dt="2022-04-23T08:25:29.414" v="1387" actId="20577"/>
          <ac:spMkLst>
            <pc:docMk/>
            <pc:sldMk cId="1992470008" sldId="309"/>
            <ac:spMk id="11" creationId="{51C5A957-C2A3-0DBF-7A33-E70AF4C90C95}"/>
          </ac:spMkLst>
        </pc:spChg>
        <pc:spChg chg="add mod">
          <ac:chgData name="#NIYATHA SRINIVASAN#" userId="S::niya0004@e.ntu.edu.sg::586b570b-8d05-473c-a822-3ce6a6ea488a" providerId="AD" clId="Web-{CC4F84C5-4B10-38E9-90B0-C12408A14772}" dt="2022-04-23T08:28:16.393" v="1537" actId="20577"/>
          <ac:spMkLst>
            <pc:docMk/>
            <pc:sldMk cId="1992470008" sldId="309"/>
            <ac:spMk id="12" creationId="{75C0A925-BEE5-363D-DE74-042796C0A550}"/>
          </ac:spMkLst>
        </pc:spChg>
        <pc:spChg chg="add mod">
          <ac:chgData name="#NIYATHA SRINIVASAN#" userId="S::niya0004@e.ntu.edu.sg::586b570b-8d05-473c-a822-3ce6a6ea488a" providerId="AD" clId="Web-{CC4F84C5-4B10-38E9-90B0-C12408A14772}" dt="2022-04-23T08:27:43.376" v="1520" actId="1076"/>
          <ac:spMkLst>
            <pc:docMk/>
            <pc:sldMk cId="1992470008" sldId="309"/>
            <ac:spMk id="13" creationId="{76DA0B87-1A76-EF5C-3A20-6EC480AE56BA}"/>
          </ac:spMkLst>
        </pc:spChg>
        <pc:spChg chg="add del">
          <ac:chgData name="#NIYATHA SRINIVASAN#" userId="S::niya0004@e.ntu.edu.sg::586b570b-8d05-473c-a822-3ce6a6ea488a" providerId="AD" clId="Web-{CC4F84C5-4B10-38E9-90B0-C12408A14772}" dt="2022-04-23T08:27:17.296" v="1492"/>
          <ac:spMkLst>
            <pc:docMk/>
            <pc:sldMk cId="1992470008" sldId="309"/>
            <ac:spMk id="14" creationId="{5DA5ABC9-E353-8D8E-FCE2-D54DF52941B5}"/>
          </ac:spMkLst>
        </pc:spChg>
        <pc:picChg chg="add">
          <ac:chgData name="#NIYATHA SRINIVASAN#" userId="S::niya0004@e.ntu.edu.sg::586b570b-8d05-473c-a822-3ce6a6ea488a" providerId="AD" clId="Web-{CC4F84C5-4B10-38E9-90B0-C12408A14772}" dt="2022-04-23T08:23:25.673" v="1332"/>
          <ac:picMkLst>
            <pc:docMk/>
            <pc:sldMk cId="1992470008" sldId="309"/>
            <ac:picMk id="2" creationId="{2FDCE504-63E6-AE2C-7D30-356352A4FADD}"/>
          </ac:picMkLst>
        </pc:picChg>
        <pc:picChg chg="del">
          <ac:chgData name="#NIYATHA SRINIVASAN#" userId="S::niya0004@e.ntu.edu.sg::586b570b-8d05-473c-a822-3ce6a6ea488a" providerId="AD" clId="Web-{CC4F84C5-4B10-38E9-90B0-C12408A14772}" dt="2022-04-23T07:50:38.003" v="1203"/>
          <ac:picMkLst>
            <pc:docMk/>
            <pc:sldMk cId="1992470008" sldId="309"/>
            <ac:picMk id="3" creationId="{85FA28A4-D07C-B44D-A291-99D4FA5358D9}"/>
          </ac:picMkLst>
        </pc:picChg>
        <pc:picChg chg="del">
          <ac:chgData name="#NIYATHA SRINIVASAN#" userId="S::niya0004@e.ntu.edu.sg::586b570b-8d05-473c-a822-3ce6a6ea488a" providerId="AD" clId="Web-{CC4F84C5-4B10-38E9-90B0-C12408A14772}" dt="2022-04-23T07:50:39.175" v="1204"/>
          <ac:picMkLst>
            <pc:docMk/>
            <pc:sldMk cId="1992470008" sldId="309"/>
            <ac:picMk id="6" creationId="{9AAC3231-445C-B57F-A050-F6AADB90B1ED}"/>
          </ac:picMkLst>
        </pc:picChg>
        <pc:picChg chg="add">
          <ac:chgData name="#NIYATHA SRINIVASAN#" userId="S::niya0004@e.ntu.edu.sg::586b570b-8d05-473c-a822-3ce6a6ea488a" providerId="AD" clId="Web-{CC4F84C5-4B10-38E9-90B0-C12408A14772}" dt="2022-04-23T08:23:36.142" v="1333"/>
          <ac:picMkLst>
            <pc:docMk/>
            <pc:sldMk cId="1992470008" sldId="309"/>
            <ac:picMk id="8" creationId="{D523BC1F-F5F3-EF7C-3983-FBD51D9A1DF8}"/>
          </ac:picMkLst>
        </pc:picChg>
        <pc:picChg chg="add mod">
          <ac:chgData name="#NIYATHA SRINIVASAN#" userId="S::niya0004@e.ntu.edu.sg::586b570b-8d05-473c-a822-3ce6a6ea488a" providerId="AD" clId="Web-{CC4F84C5-4B10-38E9-90B0-C12408A14772}" dt="2022-04-23T08:23:49.002" v="1335" actId="1076"/>
          <ac:picMkLst>
            <pc:docMk/>
            <pc:sldMk cId="1992470008" sldId="309"/>
            <ac:picMk id="10" creationId="{C8B0F8D8-EE1B-E9BC-2CFF-389777895320}"/>
          </ac:picMkLst>
        </pc:picChg>
      </pc:sldChg>
      <pc:sldChg chg="addSp modSp add del ord replId">
        <pc:chgData name="#NIYATHA SRINIVASAN#" userId="S::niya0004@e.ntu.edu.sg::586b570b-8d05-473c-a822-3ce6a6ea488a" providerId="AD" clId="Web-{CC4F84C5-4B10-38E9-90B0-C12408A14772}" dt="2022-04-23T07:57:38.736" v="1254"/>
        <pc:sldMkLst>
          <pc:docMk/>
          <pc:sldMk cId="2728552341" sldId="310"/>
        </pc:sldMkLst>
        <pc:spChg chg="add mod">
          <ac:chgData name="#NIYATHA SRINIVASAN#" userId="S::niya0004@e.ntu.edu.sg::586b570b-8d05-473c-a822-3ce6a6ea488a" providerId="AD" clId="Web-{CC4F84C5-4B10-38E9-90B0-C12408A14772}" dt="2022-04-23T07:54:53.300" v="1234" actId="20577"/>
          <ac:spMkLst>
            <pc:docMk/>
            <pc:sldMk cId="2728552341" sldId="310"/>
            <ac:spMk id="2" creationId="{FD64AA2F-39D4-0E2E-EDA2-2645BE72B918}"/>
          </ac:spMkLst>
        </pc:spChg>
        <pc:spChg chg="mod">
          <ac:chgData name="#NIYATHA SRINIVASAN#" userId="S::niya0004@e.ntu.edu.sg::586b570b-8d05-473c-a822-3ce6a6ea488a" providerId="AD" clId="Web-{CC4F84C5-4B10-38E9-90B0-C12408A14772}" dt="2022-04-23T07:52:55.293" v="1220" actId="1076"/>
          <ac:spMkLst>
            <pc:docMk/>
            <pc:sldMk cId="2728552341" sldId="310"/>
            <ac:spMk id="4" creationId="{CB61ACE7-3816-B10E-0556-44EFC2D48007}"/>
          </ac:spMkLst>
        </pc:spChg>
      </pc:sldChg>
      <pc:sldChg chg="modSp add">
        <pc:chgData name="#NIYATHA SRINIVASAN#" userId="S::niya0004@e.ntu.edu.sg::586b570b-8d05-473c-a822-3ce6a6ea488a" providerId="AD" clId="Web-{CC4F84C5-4B10-38E9-90B0-C12408A14772}" dt="2022-04-23T07:57:49.221" v="1256" actId="1076"/>
        <pc:sldMkLst>
          <pc:docMk/>
          <pc:sldMk cId="1798145023" sldId="311"/>
        </pc:sldMkLst>
        <pc:spChg chg="mod">
          <ac:chgData name="#NIYATHA SRINIVASAN#" userId="S::niya0004@e.ntu.edu.sg::586b570b-8d05-473c-a822-3ce6a6ea488a" providerId="AD" clId="Web-{CC4F84C5-4B10-38E9-90B0-C12408A14772}" dt="2022-04-23T07:57:49.221" v="1256" actId="1076"/>
          <ac:spMkLst>
            <pc:docMk/>
            <pc:sldMk cId="1798145023" sldId="311"/>
            <ac:spMk id="1169" creationId="{00000000-0000-0000-0000-000000000000}"/>
          </ac:spMkLst>
        </pc:spChg>
        <pc:spChg chg="mod">
          <ac:chgData name="#NIYATHA SRINIVASAN#" userId="S::niya0004@e.ntu.edu.sg::586b570b-8d05-473c-a822-3ce6a6ea488a" providerId="AD" clId="Web-{CC4F84C5-4B10-38E9-90B0-C12408A14772}" dt="2022-04-23T07:57:43.674" v="1255" actId="1076"/>
          <ac:spMkLst>
            <pc:docMk/>
            <pc:sldMk cId="1798145023" sldId="311"/>
            <ac:spMk id="1170" creationId="{00000000-0000-0000-0000-000000000000}"/>
          </ac:spMkLst>
        </pc:spChg>
      </pc:sldChg>
      <pc:sldChg chg="addSp delSp modSp add">
        <pc:chgData name="#NIYATHA SRINIVASAN#" userId="S::niya0004@e.ntu.edu.sg::586b570b-8d05-473c-a822-3ce6a6ea488a" providerId="AD" clId="Web-{CC4F84C5-4B10-38E9-90B0-C12408A14772}" dt="2022-04-23T08:24:46.256" v="1339"/>
        <pc:sldMkLst>
          <pc:docMk/>
          <pc:sldMk cId="3097321511" sldId="312"/>
        </pc:sldMkLst>
        <pc:spChg chg="mod">
          <ac:chgData name="#NIYATHA SRINIVASAN#" userId="S::niya0004@e.ntu.edu.sg::586b570b-8d05-473c-a822-3ce6a6ea488a" providerId="AD" clId="Web-{CC4F84C5-4B10-38E9-90B0-C12408A14772}" dt="2022-04-23T08:02:20.315" v="1280" actId="20577"/>
          <ac:spMkLst>
            <pc:docMk/>
            <pc:sldMk cId="3097321511" sldId="312"/>
            <ac:spMk id="1123" creationId="{00000000-0000-0000-0000-000000000000}"/>
          </ac:spMkLst>
        </pc:spChg>
        <pc:spChg chg="del">
          <ac:chgData name="#NIYATHA SRINIVASAN#" userId="S::niya0004@e.ntu.edu.sg::586b570b-8d05-473c-a822-3ce6a6ea488a" providerId="AD" clId="Web-{CC4F84C5-4B10-38E9-90B0-C12408A14772}" dt="2022-04-23T08:01:47.532" v="1270"/>
          <ac:spMkLst>
            <pc:docMk/>
            <pc:sldMk cId="3097321511" sldId="312"/>
            <ac:spMk id="1159" creationId="{00000000-0000-0000-0000-000000000000}"/>
          </ac:spMkLst>
        </pc:spChg>
        <pc:spChg chg="del mod">
          <ac:chgData name="#NIYATHA SRINIVASAN#" userId="S::niya0004@e.ntu.edu.sg::586b570b-8d05-473c-a822-3ce6a6ea488a" providerId="AD" clId="Web-{CC4F84C5-4B10-38E9-90B0-C12408A14772}" dt="2022-04-23T08:01:35.313" v="1264"/>
          <ac:spMkLst>
            <pc:docMk/>
            <pc:sldMk cId="3097321511" sldId="312"/>
            <ac:spMk id="1160" creationId="{00000000-0000-0000-0000-000000000000}"/>
          </ac:spMkLst>
        </pc:spChg>
        <pc:spChg chg="del mod">
          <ac:chgData name="#NIYATHA SRINIVASAN#" userId="S::niya0004@e.ntu.edu.sg::586b570b-8d05-473c-a822-3ce6a6ea488a" providerId="AD" clId="Web-{CC4F84C5-4B10-38E9-90B0-C12408A14772}" dt="2022-04-23T08:01:39.829" v="1266"/>
          <ac:spMkLst>
            <pc:docMk/>
            <pc:sldMk cId="3097321511" sldId="312"/>
            <ac:spMk id="1161" creationId="{00000000-0000-0000-0000-000000000000}"/>
          </ac:spMkLst>
        </pc:spChg>
        <pc:spChg chg="del">
          <ac:chgData name="#NIYATHA SRINIVASAN#" userId="S::niya0004@e.ntu.edu.sg::586b570b-8d05-473c-a822-3ce6a6ea488a" providerId="AD" clId="Web-{CC4F84C5-4B10-38E9-90B0-C12408A14772}" dt="2022-04-23T08:01:42.782" v="1268"/>
          <ac:spMkLst>
            <pc:docMk/>
            <pc:sldMk cId="3097321511" sldId="312"/>
            <ac:spMk id="1162" creationId="{00000000-0000-0000-0000-000000000000}"/>
          </ac:spMkLst>
        </pc:spChg>
        <pc:spChg chg="del">
          <ac:chgData name="#NIYATHA SRINIVASAN#" userId="S::niya0004@e.ntu.edu.sg::586b570b-8d05-473c-a822-3ce6a6ea488a" providerId="AD" clId="Web-{CC4F84C5-4B10-38E9-90B0-C12408A14772}" dt="2022-04-23T08:01:46.282" v="1269"/>
          <ac:spMkLst>
            <pc:docMk/>
            <pc:sldMk cId="3097321511" sldId="312"/>
            <ac:spMk id="1163" creationId="{00000000-0000-0000-0000-000000000000}"/>
          </ac:spMkLst>
        </pc:spChg>
        <pc:spChg chg="del">
          <ac:chgData name="#NIYATHA SRINIVASAN#" userId="S::niya0004@e.ntu.edu.sg::586b570b-8d05-473c-a822-3ce6a6ea488a" providerId="AD" clId="Web-{CC4F84C5-4B10-38E9-90B0-C12408A14772}" dt="2022-04-23T08:01:41.016" v="1267"/>
          <ac:spMkLst>
            <pc:docMk/>
            <pc:sldMk cId="3097321511" sldId="312"/>
            <ac:spMk id="1164" creationId="{00000000-0000-0000-0000-000000000000}"/>
          </ac:spMkLst>
        </pc:spChg>
        <pc:picChg chg="add del mod">
          <ac:chgData name="#NIYATHA SRINIVASAN#" userId="S::niya0004@e.ntu.edu.sg::586b570b-8d05-473c-a822-3ce6a6ea488a" providerId="AD" clId="Web-{CC4F84C5-4B10-38E9-90B0-C12408A14772}" dt="2022-04-23T08:03:17.100" v="1285"/>
          <ac:picMkLst>
            <pc:docMk/>
            <pc:sldMk cId="3097321511" sldId="312"/>
            <ac:picMk id="2" creationId="{50BBD457-A610-01C5-9E55-3442E84088ED}"/>
          </ac:picMkLst>
        </pc:picChg>
        <pc:picChg chg="add del mod">
          <ac:chgData name="#NIYATHA SRINIVASAN#" userId="S::niya0004@e.ntu.edu.sg::586b570b-8d05-473c-a822-3ce6a6ea488a" providerId="AD" clId="Web-{CC4F84C5-4B10-38E9-90B0-C12408A14772}" dt="2022-04-23T08:03:57.368" v="1293"/>
          <ac:picMkLst>
            <pc:docMk/>
            <pc:sldMk cId="3097321511" sldId="312"/>
            <ac:picMk id="3" creationId="{6A59579A-3128-58B4-11AD-AAE6ADD4E7A8}"/>
          </ac:picMkLst>
        </pc:picChg>
        <pc:picChg chg="add del mod">
          <ac:chgData name="#NIYATHA SRINIVASAN#" userId="S::niya0004@e.ntu.edu.sg::586b570b-8d05-473c-a822-3ce6a6ea488a" providerId="AD" clId="Web-{CC4F84C5-4B10-38E9-90B0-C12408A14772}" dt="2022-04-23T08:20:03.332" v="1319"/>
          <ac:picMkLst>
            <pc:docMk/>
            <pc:sldMk cId="3097321511" sldId="312"/>
            <ac:picMk id="4" creationId="{7069B5A1-C164-43B6-B209-0AC246DD6F6F}"/>
          </ac:picMkLst>
        </pc:picChg>
        <pc:picChg chg="add del mod">
          <ac:chgData name="#NIYATHA SRINIVASAN#" userId="S::niya0004@e.ntu.edu.sg::586b570b-8d05-473c-a822-3ce6a6ea488a" providerId="AD" clId="Web-{CC4F84C5-4B10-38E9-90B0-C12408A14772}" dt="2022-04-23T08:24:41.443" v="1338"/>
          <ac:picMkLst>
            <pc:docMk/>
            <pc:sldMk cId="3097321511" sldId="312"/>
            <ac:picMk id="5" creationId="{4A46D32A-EF74-33C0-05FA-1DA194C9B19C}"/>
          </ac:picMkLst>
        </pc:picChg>
        <pc:picChg chg="add del mod">
          <ac:chgData name="#NIYATHA SRINIVASAN#" userId="S::niya0004@e.ntu.edu.sg::586b570b-8d05-473c-a822-3ce6a6ea488a" providerId="AD" clId="Web-{CC4F84C5-4B10-38E9-90B0-C12408A14772}" dt="2022-04-23T08:24:38.130" v="1337"/>
          <ac:picMkLst>
            <pc:docMk/>
            <pc:sldMk cId="3097321511" sldId="312"/>
            <ac:picMk id="6" creationId="{C1CFD523-314D-54D9-7F70-25D963593B0D}"/>
          </ac:picMkLst>
        </pc:picChg>
        <pc:picChg chg="add del mod">
          <ac:chgData name="#NIYATHA SRINIVASAN#" userId="S::niya0004@e.ntu.edu.sg::586b570b-8d05-473c-a822-3ce6a6ea488a" providerId="AD" clId="Web-{CC4F84C5-4B10-38E9-90B0-C12408A14772}" dt="2022-04-23T08:24:46.256" v="1339"/>
          <ac:picMkLst>
            <pc:docMk/>
            <pc:sldMk cId="3097321511" sldId="312"/>
            <ac:picMk id="7" creationId="{049E12B1-AA0E-78D3-E38A-45BDADEDAB6B}"/>
          </ac:picMkLst>
        </pc:picChg>
        <pc:picChg chg="add del mod">
          <ac:chgData name="#NIYATHA SRINIVASAN#" userId="S::niya0004@e.ntu.edu.sg::586b570b-8d05-473c-a822-3ce6a6ea488a" providerId="AD" clId="Web-{CC4F84C5-4B10-38E9-90B0-C12408A14772}" dt="2022-04-23T08:24:31.427" v="1336"/>
          <ac:picMkLst>
            <pc:docMk/>
            <pc:sldMk cId="3097321511" sldId="312"/>
            <ac:picMk id="8" creationId="{75956394-7EDE-C42F-C8B4-82794C1C92C5}"/>
          </ac:picMkLst>
        </pc:picChg>
      </pc:sldChg>
      <pc:sldChg chg="modSp">
        <pc:chgData name="#NIYATHA SRINIVASAN#" userId="S::niya0004@e.ntu.edu.sg::586b570b-8d05-473c-a822-3ce6a6ea488a" providerId="AD" clId="Web-{CC4F84C5-4B10-38E9-90B0-C12408A14772}" dt="2022-04-23T08:47:29.292" v="1576" actId="14100"/>
        <pc:sldMkLst>
          <pc:docMk/>
          <pc:sldMk cId="2973023021" sldId="314"/>
        </pc:sldMkLst>
        <pc:spChg chg="mod">
          <ac:chgData name="#NIYATHA SRINIVASAN#" userId="S::niya0004@e.ntu.edu.sg::586b570b-8d05-473c-a822-3ce6a6ea488a" providerId="AD" clId="Web-{CC4F84C5-4B10-38E9-90B0-C12408A14772}" dt="2022-04-23T08:47:14.588" v="1573" actId="1076"/>
          <ac:spMkLst>
            <pc:docMk/>
            <pc:sldMk cId="2973023021" sldId="314"/>
            <ac:spMk id="12" creationId="{4571BF0E-89D7-B633-510F-E10F79624D72}"/>
          </ac:spMkLst>
        </pc:spChg>
        <pc:spChg chg="mod">
          <ac:chgData name="#NIYATHA SRINIVASAN#" userId="S::niya0004@e.ntu.edu.sg::586b570b-8d05-473c-a822-3ce6a6ea488a" providerId="AD" clId="Web-{CC4F84C5-4B10-38E9-90B0-C12408A14772}" dt="2022-04-23T08:47:29.292" v="1576" actId="14100"/>
          <ac:spMkLst>
            <pc:docMk/>
            <pc:sldMk cId="2973023021" sldId="314"/>
            <ac:spMk id="14" creationId="{08583FB6-713B-DD92-9FBF-BDEFDA53ACD3}"/>
          </ac:spMkLst>
        </pc:spChg>
        <pc:picChg chg="mod">
          <ac:chgData name="#NIYATHA SRINIVASAN#" userId="S::niya0004@e.ntu.edu.sg::586b570b-8d05-473c-a822-3ce6a6ea488a" providerId="AD" clId="Web-{CC4F84C5-4B10-38E9-90B0-C12408A14772}" dt="2022-04-23T08:47:21.260" v="1575" actId="14100"/>
          <ac:picMkLst>
            <pc:docMk/>
            <pc:sldMk cId="2973023021" sldId="314"/>
            <ac:picMk id="10" creationId="{1CA63DE7-5622-70B3-5E01-2A1DFDADE898}"/>
          </ac:picMkLst>
        </pc:picChg>
      </pc:sldChg>
    </pc:docChg>
  </pc:docChgLst>
  <pc:docChgLst>
    <pc:chgData name="#NICHOLAS WEE CHUN WE#" userId="S::nich0076@e.ntu.edu.sg::b7436200-f364-4a80-b2dd-6feb750394ef" providerId="AD" clId="Web-{494EC3A6-5919-36FB-5ACF-52F65DCF95F3}"/>
    <pc:docChg chg="addSld delSld modSld">
      <pc:chgData name="#NICHOLAS WEE CHUN WE#" userId="S::nich0076@e.ntu.edu.sg::b7436200-f364-4a80-b2dd-6feb750394ef" providerId="AD" clId="Web-{494EC3A6-5919-36FB-5ACF-52F65DCF95F3}" dt="2022-04-23T12:19:47.804" v="1261" actId="20577"/>
      <pc:docMkLst>
        <pc:docMk/>
      </pc:docMkLst>
      <pc:sldChg chg="addSp delSp modSp modNotes">
        <pc:chgData name="#NICHOLAS WEE CHUN WE#" userId="S::nich0076@e.ntu.edu.sg::b7436200-f364-4a80-b2dd-6feb750394ef" providerId="AD" clId="Web-{494EC3A6-5919-36FB-5ACF-52F65DCF95F3}" dt="2022-04-23T06:00:28.323" v="713" actId="20577"/>
        <pc:sldMkLst>
          <pc:docMk/>
          <pc:sldMk cId="1323316633" sldId="264"/>
        </pc:sldMkLst>
        <pc:spChg chg="mod">
          <ac:chgData name="#NICHOLAS WEE CHUN WE#" userId="S::nich0076@e.ntu.edu.sg::b7436200-f364-4a80-b2dd-6feb750394ef" providerId="AD" clId="Web-{494EC3A6-5919-36FB-5ACF-52F65DCF95F3}" dt="2022-04-23T06:00:28.323" v="713" actId="20577"/>
          <ac:spMkLst>
            <pc:docMk/>
            <pc:sldMk cId="1323316633" sldId="264"/>
            <ac:spMk id="4" creationId="{12DBEF49-2BCC-9CB1-CBB2-40C4A09D406A}"/>
          </ac:spMkLst>
        </pc:spChg>
        <pc:picChg chg="del">
          <ac:chgData name="#NICHOLAS WEE CHUN WE#" userId="S::nich0076@e.ntu.edu.sg::b7436200-f364-4a80-b2dd-6feb750394ef" providerId="AD" clId="Web-{494EC3A6-5919-36FB-5ACF-52F65DCF95F3}" dt="2022-04-23T05:54:06.297" v="482"/>
          <ac:picMkLst>
            <pc:docMk/>
            <pc:sldMk cId="1323316633" sldId="264"/>
            <ac:picMk id="6" creationId="{F6BB4F91-E330-B935-6427-182B8803E12F}"/>
          </ac:picMkLst>
        </pc:picChg>
        <pc:picChg chg="add del">
          <ac:chgData name="#NICHOLAS WEE CHUN WE#" userId="S::nich0076@e.ntu.edu.sg::b7436200-f364-4a80-b2dd-6feb750394ef" providerId="AD" clId="Web-{494EC3A6-5919-36FB-5ACF-52F65DCF95F3}" dt="2022-04-23T05:53:58.891" v="478"/>
          <ac:picMkLst>
            <pc:docMk/>
            <pc:sldMk cId="1323316633" sldId="264"/>
            <ac:picMk id="7" creationId="{37E3D6DE-D139-133C-0239-16E794DEDCE2}"/>
          </ac:picMkLst>
        </pc:picChg>
        <pc:picChg chg="del mod">
          <ac:chgData name="#NICHOLAS WEE CHUN WE#" userId="S::nich0076@e.ntu.edu.sg::b7436200-f364-4a80-b2dd-6feb750394ef" providerId="AD" clId="Web-{494EC3A6-5919-36FB-5ACF-52F65DCF95F3}" dt="2022-04-23T05:54:04.954" v="481"/>
          <ac:picMkLst>
            <pc:docMk/>
            <pc:sldMk cId="1323316633" sldId="264"/>
            <ac:picMk id="8" creationId="{930D7B35-108A-27FD-A57A-D5F3F309FB12}"/>
          </ac:picMkLst>
        </pc:picChg>
      </pc:sldChg>
      <pc:sldChg chg="addSp delSp modSp modNotes">
        <pc:chgData name="#NICHOLAS WEE CHUN WE#" userId="S::nich0076@e.ntu.edu.sg::b7436200-f364-4a80-b2dd-6feb750394ef" providerId="AD" clId="Web-{494EC3A6-5919-36FB-5ACF-52F65DCF95F3}" dt="2022-04-23T06:30:05.091" v="925"/>
        <pc:sldMkLst>
          <pc:docMk/>
          <pc:sldMk cId="2925677887" sldId="274"/>
        </pc:sldMkLst>
        <pc:spChg chg="del mod">
          <ac:chgData name="#NICHOLAS WEE CHUN WE#" userId="S::nich0076@e.ntu.edu.sg::b7436200-f364-4a80-b2dd-6feb750394ef" providerId="AD" clId="Web-{494EC3A6-5919-36FB-5ACF-52F65DCF95F3}" dt="2022-04-23T06:08:46.182" v="728"/>
          <ac:spMkLst>
            <pc:docMk/>
            <pc:sldMk cId="2925677887" sldId="274"/>
            <ac:spMk id="3" creationId="{9959C4A1-5FBC-1FBF-521E-A2DB7BE0B0ED}"/>
          </ac:spMkLst>
        </pc:spChg>
        <pc:spChg chg="add del mod">
          <ac:chgData name="#NICHOLAS WEE CHUN WE#" userId="S::nich0076@e.ntu.edu.sg::b7436200-f364-4a80-b2dd-6feb750394ef" providerId="AD" clId="Web-{494EC3A6-5919-36FB-5ACF-52F65DCF95F3}" dt="2022-04-23T06:05:50.255" v="721"/>
          <ac:spMkLst>
            <pc:docMk/>
            <pc:sldMk cId="2925677887" sldId="274"/>
            <ac:spMk id="4" creationId="{966CA3E6-9CE9-133D-E37F-E69DBED6A916}"/>
          </ac:spMkLst>
        </pc:spChg>
        <pc:picChg chg="add mod">
          <ac:chgData name="#NICHOLAS WEE CHUN WE#" userId="S::nich0076@e.ntu.edu.sg::b7436200-f364-4a80-b2dd-6feb750394ef" providerId="AD" clId="Web-{494EC3A6-5919-36FB-5ACF-52F65DCF95F3}" dt="2022-04-23T06:08:57.916" v="731" actId="1076"/>
          <ac:picMkLst>
            <pc:docMk/>
            <pc:sldMk cId="2925677887" sldId="274"/>
            <ac:picMk id="5" creationId="{BE415ADA-D58E-F00C-6FE9-2908D6970D5A}"/>
          </ac:picMkLst>
        </pc:picChg>
      </pc:sldChg>
      <pc:sldChg chg="modSp">
        <pc:chgData name="#NICHOLAS WEE CHUN WE#" userId="S::nich0076@e.ntu.edu.sg::b7436200-f364-4a80-b2dd-6feb750394ef" providerId="AD" clId="Web-{494EC3A6-5919-36FB-5ACF-52F65DCF95F3}" dt="2022-04-23T08:06:05.183" v="1007" actId="20577"/>
        <pc:sldMkLst>
          <pc:docMk/>
          <pc:sldMk cId="1173161665" sldId="278"/>
        </pc:sldMkLst>
        <pc:spChg chg="mod">
          <ac:chgData name="#NICHOLAS WEE CHUN WE#" userId="S::nich0076@e.ntu.edu.sg::b7436200-f364-4a80-b2dd-6feb750394ef" providerId="AD" clId="Web-{494EC3A6-5919-36FB-5ACF-52F65DCF95F3}" dt="2022-04-23T08:06:05.183" v="1007" actId="20577"/>
          <ac:spMkLst>
            <pc:docMk/>
            <pc:sldMk cId="1173161665" sldId="278"/>
            <ac:spMk id="460" creationId="{00000000-0000-0000-0000-000000000000}"/>
          </ac:spMkLst>
        </pc:spChg>
      </pc:sldChg>
      <pc:sldChg chg="modSp">
        <pc:chgData name="#NICHOLAS WEE CHUN WE#" userId="S::nich0076@e.ntu.edu.sg::b7436200-f364-4a80-b2dd-6feb750394ef" providerId="AD" clId="Web-{494EC3A6-5919-36FB-5ACF-52F65DCF95F3}" dt="2022-04-23T08:06:55.543" v="1014" actId="20577"/>
        <pc:sldMkLst>
          <pc:docMk/>
          <pc:sldMk cId="930976384" sldId="279"/>
        </pc:sldMkLst>
        <pc:spChg chg="mod">
          <ac:chgData name="#NICHOLAS WEE CHUN WE#" userId="S::nich0076@e.ntu.edu.sg::b7436200-f364-4a80-b2dd-6feb750394ef" providerId="AD" clId="Web-{494EC3A6-5919-36FB-5ACF-52F65DCF95F3}" dt="2022-04-23T08:06:55.543" v="1014" actId="20577"/>
          <ac:spMkLst>
            <pc:docMk/>
            <pc:sldMk cId="930976384" sldId="279"/>
            <ac:spMk id="6" creationId="{DB0C3B0F-6ACD-0C2A-6646-8B17CF29DA9F}"/>
          </ac:spMkLst>
        </pc:spChg>
      </pc:sldChg>
      <pc:sldChg chg="modSp">
        <pc:chgData name="#NICHOLAS WEE CHUN WE#" userId="S::nich0076@e.ntu.edu.sg::b7436200-f364-4a80-b2dd-6feb750394ef" providerId="AD" clId="Web-{494EC3A6-5919-36FB-5ACF-52F65DCF95F3}" dt="2022-04-23T08:09:20.844" v="1015" actId="20577"/>
        <pc:sldMkLst>
          <pc:docMk/>
          <pc:sldMk cId="4028922770" sldId="286"/>
        </pc:sldMkLst>
        <pc:spChg chg="mod">
          <ac:chgData name="#NICHOLAS WEE CHUN WE#" userId="S::nich0076@e.ntu.edu.sg::b7436200-f364-4a80-b2dd-6feb750394ef" providerId="AD" clId="Web-{494EC3A6-5919-36FB-5ACF-52F65DCF95F3}" dt="2022-04-23T08:09:20.844" v="1015" actId="20577"/>
          <ac:spMkLst>
            <pc:docMk/>
            <pc:sldMk cId="4028922770" sldId="286"/>
            <ac:spMk id="9" creationId="{F69081E1-A332-FAB0-6A82-01EFB8DB02D4}"/>
          </ac:spMkLst>
        </pc:spChg>
      </pc:sldChg>
      <pc:sldChg chg="addSp delSp modSp">
        <pc:chgData name="#NICHOLAS WEE CHUN WE#" userId="S::nich0076@e.ntu.edu.sg::b7436200-f364-4a80-b2dd-6feb750394ef" providerId="AD" clId="Web-{494EC3A6-5919-36FB-5ACF-52F65DCF95F3}" dt="2022-04-23T11:19:00.969" v="1137" actId="1076"/>
        <pc:sldMkLst>
          <pc:docMk/>
          <pc:sldMk cId="3504473032" sldId="296"/>
        </pc:sldMkLst>
        <pc:spChg chg="mod">
          <ac:chgData name="#NICHOLAS WEE CHUN WE#" userId="S::nich0076@e.ntu.edu.sg::b7436200-f364-4a80-b2dd-6feb750394ef" providerId="AD" clId="Web-{494EC3A6-5919-36FB-5ACF-52F65DCF95F3}" dt="2022-04-23T11:19:00.969" v="1137" actId="1076"/>
          <ac:spMkLst>
            <pc:docMk/>
            <pc:sldMk cId="3504473032" sldId="296"/>
            <ac:spMk id="6" creationId="{90DD5F36-A3B1-6CF8-1EA2-DCB16817C979}"/>
          </ac:spMkLst>
        </pc:spChg>
        <pc:picChg chg="del">
          <ac:chgData name="#NICHOLAS WEE CHUN WE#" userId="S::nich0076@e.ntu.edu.sg::b7436200-f364-4a80-b2dd-6feb750394ef" providerId="AD" clId="Web-{494EC3A6-5919-36FB-5ACF-52F65DCF95F3}" dt="2022-04-23T08:24:59.897" v="1101"/>
          <ac:picMkLst>
            <pc:docMk/>
            <pc:sldMk cId="3504473032" sldId="296"/>
            <ac:picMk id="2" creationId="{5BE1741A-EECE-A021-5F5C-23A3229F837C}"/>
          </ac:picMkLst>
        </pc:picChg>
        <pc:picChg chg="add mod">
          <ac:chgData name="#NICHOLAS WEE CHUN WE#" userId="S::nich0076@e.ntu.edu.sg::b7436200-f364-4a80-b2dd-6feb750394ef" providerId="AD" clId="Web-{494EC3A6-5919-36FB-5ACF-52F65DCF95F3}" dt="2022-04-23T11:07:31.781" v="1121" actId="14100"/>
          <ac:picMkLst>
            <pc:docMk/>
            <pc:sldMk cId="3504473032" sldId="296"/>
            <ac:picMk id="2" creationId="{9B3E259A-25DC-F4D3-56EE-6D85D53ABC47}"/>
          </ac:picMkLst>
        </pc:picChg>
        <pc:picChg chg="del">
          <ac:chgData name="#NICHOLAS WEE CHUN WE#" userId="S::nich0076@e.ntu.edu.sg::b7436200-f364-4a80-b2dd-6feb750394ef" providerId="AD" clId="Web-{494EC3A6-5919-36FB-5ACF-52F65DCF95F3}" dt="2022-04-23T11:04:30.997" v="1116"/>
          <ac:picMkLst>
            <pc:docMk/>
            <pc:sldMk cId="3504473032" sldId="296"/>
            <ac:picMk id="10" creationId="{C3971FD9-A57E-FEC2-4E66-DDE64D6FD9C6}"/>
          </ac:picMkLst>
        </pc:picChg>
      </pc:sldChg>
      <pc:sldChg chg="addSp modSp new modNotes">
        <pc:chgData name="#NICHOLAS WEE CHUN WE#" userId="S::nich0076@e.ntu.edu.sg::b7436200-f364-4a80-b2dd-6feb750394ef" providerId="AD" clId="Web-{494EC3A6-5919-36FB-5ACF-52F65DCF95F3}" dt="2022-04-23T06:10:56.091" v="753" actId="20577"/>
        <pc:sldMkLst>
          <pc:docMk/>
          <pc:sldMk cId="1016523202" sldId="297"/>
        </pc:sldMkLst>
        <pc:spChg chg="mod">
          <ac:chgData name="#NICHOLAS WEE CHUN WE#" userId="S::nich0076@e.ntu.edu.sg::b7436200-f364-4a80-b2dd-6feb750394ef" providerId="AD" clId="Web-{494EC3A6-5919-36FB-5ACF-52F65DCF95F3}" dt="2022-04-23T05:54:22.501" v="492" actId="20577"/>
          <ac:spMkLst>
            <pc:docMk/>
            <pc:sldMk cId="1016523202" sldId="297"/>
            <ac:spMk id="2" creationId="{D76F716D-F7C6-EB39-5208-D57CA33E4657}"/>
          </ac:spMkLst>
        </pc:spChg>
        <pc:spChg chg="add mod">
          <ac:chgData name="#NICHOLAS WEE CHUN WE#" userId="S::nich0076@e.ntu.edu.sg::b7436200-f364-4a80-b2dd-6feb750394ef" providerId="AD" clId="Web-{494EC3A6-5919-36FB-5ACF-52F65DCF95F3}" dt="2022-04-23T06:10:56.091" v="753" actId="20577"/>
          <ac:spMkLst>
            <pc:docMk/>
            <pc:sldMk cId="1016523202" sldId="297"/>
            <ac:spMk id="7" creationId="{7E5B9844-C2C8-5F49-A45C-1029FBDD46D3}"/>
          </ac:spMkLst>
        </pc:spChg>
        <pc:picChg chg="add mod">
          <ac:chgData name="#NICHOLAS WEE CHUN WE#" userId="S::nich0076@e.ntu.edu.sg::b7436200-f364-4a80-b2dd-6feb750394ef" providerId="AD" clId="Web-{494EC3A6-5919-36FB-5ACF-52F65DCF95F3}" dt="2022-04-23T05:54:24.470" v="493" actId="1076"/>
          <ac:picMkLst>
            <pc:docMk/>
            <pc:sldMk cId="1016523202" sldId="297"/>
            <ac:picMk id="4" creationId="{ABE2A38D-12BC-1976-15AF-8FE4923EE4A4}"/>
          </ac:picMkLst>
        </pc:picChg>
        <pc:picChg chg="add mod">
          <ac:chgData name="#NICHOLAS WEE CHUN WE#" userId="S::nich0076@e.ntu.edu.sg::b7436200-f364-4a80-b2dd-6feb750394ef" providerId="AD" clId="Web-{494EC3A6-5919-36FB-5ACF-52F65DCF95F3}" dt="2022-04-23T05:54:02.797" v="480" actId="1076"/>
          <ac:picMkLst>
            <pc:docMk/>
            <pc:sldMk cId="1016523202" sldId="297"/>
            <ac:picMk id="6" creationId="{48C3D218-4F6C-3C95-AB48-234517050058}"/>
          </ac:picMkLst>
        </pc:picChg>
      </pc:sldChg>
      <pc:sldChg chg="addSp delSp modSp add replId">
        <pc:chgData name="#NICHOLAS WEE CHUN WE#" userId="S::nich0076@e.ntu.edu.sg::b7436200-f364-4a80-b2dd-6feb750394ef" providerId="AD" clId="Web-{494EC3A6-5919-36FB-5ACF-52F65DCF95F3}" dt="2022-04-23T06:14:41.535" v="762" actId="14100"/>
        <pc:sldMkLst>
          <pc:docMk/>
          <pc:sldMk cId="111992863" sldId="299"/>
        </pc:sldMkLst>
        <pc:picChg chg="add mod">
          <ac:chgData name="#NICHOLAS WEE CHUN WE#" userId="S::nich0076@e.ntu.edu.sg::b7436200-f364-4a80-b2dd-6feb750394ef" providerId="AD" clId="Web-{494EC3A6-5919-36FB-5ACF-52F65DCF95F3}" dt="2022-04-23T06:14:41.535" v="762" actId="14100"/>
          <ac:picMkLst>
            <pc:docMk/>
            <pc:sldMk cId="111992863" sldId="299"/>
            <ac:picMk id="3" creationId="{C2C050A3-6D9F-790A-7DE0-9DB8C0D52FA7}"/>
          </ac:picMkLst>
        </pc:picChg>
        <pc:picChg chg="del">
          <ac:chgData name="#NICHOLAS WEE CHUN WE#" userId="S::nich0076@e.ntu.edu.sg::b7436200-f364-4a80-b2dd-6feb750394ef" providerId="AD" clId="Web-{494EC3A6-5919-36FB-5ACF-52F65DCF95F3}" dt="2022-04-23T06:14:22.175" v="757"/>
          <ac:picMkLst>
            <pc:docMk/>
            <pc:sldMk cId="111992863" sldId="299"/>
            <ac:picMk id="5" creationId="{BE415ADA-D58E-F00C-6FE9-2908D6970D5A}"/>
          </ac:picMkLst>
        </pc:picChg>
      </pc:sldChg>
      <pc:sldChg chg="new del">
        <pc:chgData name="#NICHOLAS WEE CHUN WE#" userId="S::nich0076@e.ntu.edu.sg::b7436200-f364-4a80-b2dd-6feb750394ef" providerId="AD" clId="Web-{494EC3A6-5919-36FB-5ACF-52F65DCF95F3}" dt="2022-04-23T06:14:17.722" v="755"/>
        <pc:sldMkLst>
          <pc:docMk/>
          <pc:sldMk cId="1039763245" sldId="299"/>
        </pc:sldMkLst>
      </pc:sldChg>
      <pc:sldChg chg="addSp delSp modSp">
        <pc:chgData name="#NICHOLAS WEE CHUN WE#" userId="S::nich0076@e.ntu.edu.sg::b7436200-f364-4a80-b2dd-6feb750394ef" providerId="AD" clId="Web-{494EC3A6-5919-36FB-5ACF-52F65DCF95F3}" dt="2022-04-23T06:34:56.271" v="967" actId="1076"/>
        <pc:sldMkLst>
          <pc:docMk/>
          <pc:sldMk cId="724531861" sldId="300"/>
        </pc:sldMkLst>
        <pc:spChg chg="add mod">
          <ac:chgData name="#NICHOLAS WEE CHUN WE#" userId="S::nich0076@e.ntu.edu.sg::b7436200-f364-4a80-b2dd-6feb750394ef" providerId="AD" clId="Web-{494EC3A6-5919-36FB-5ACF-52F65DCF95F3}" dt="2022-04-23T06:18:27.885" v="771" actId="1076"/>
          <ac:spMkLst>
            <pc:docMk/>
            <pc:sldMk cId="724531861" sldId="300"/>
            <ac:spMk id="3" creationId="{2C50A4F8-3C5B-00E4-80C4-19D5E19E924F}"/>
          </ac:spMkLst>
        </pc:spChg>
        <pc:spChg chg="add mod">
          <ac:chgData name="#NICHOLAS WEE CHUN WE#" userId="S::nich0076@e.ntu.edu.sg::b7436200-f364-4a80-b2dd-6feb750394ef" providerId="AD" clId="Web-{494EC3A6-5919-36FB-5ACF-52F65DCF95F3}" dt="2022-04-23T06:34:28.364" v="966"/>
          <ac:spMkLst>
            <pc:docMk/>
            <pc:sldMk cId="724531861" sldId="300"/>
            <ac:spMk id="6" creationId="{C4D537D6-2BE4-4ADC-9F88-C718B773CFFD}"/>
          </ac:spMkLst>
        </pc:spChg>
        <pc:spChg chg="add mod">
          <ac:chgData name="#NICHOLAS WEE CHUN WE#" userId="S::nich0076@e.ntu.edu.sg::b7436200-f364-4a80-b2dd-6feb750394ef" providerId="AD" clId="Web-{494EC3A6-5919-36FB-5ACF-52F65DCF95F3}" dt="2022-04-23T06:27:15.055" v="818" actId="1076"/>
          <ac:spMkLst>
            <pc:docMk/>
            <pc:sldMk cId="724531861" sldId="300"/>
            <ac:spMk id="7" creationId="{D4CD1808-ECC9-A143-6B6F-27767C44D5C3}"/>
          </ac:spMkLst>
        </pc:spChg>
        <pc:spChg chg="add del mod">
          <ac:chgData name="#NICHOLAS WEE CHUN WE#" userId="S::nich0076@e.ntu.edu.sg::b7436200-f364-4a80-b2dd-6feb750394ef" providerId="AD" clId="Web-{494EC3A6-5919-36FB-5ACF-52F65DCF95F3}" dt="2022-04-23T06:32:30.267" v="944"/>
          <ac:spMkLst>
            <pc:docMk/>
            <pc:sldMk cId="724531861" sldId="300"/>
            <ac:spMk id="13" creationId="{ADD5FC9F-1121-2F4B-6352-E5D5BC9ED027}"/>
          </ac:spMkLst>
        </pc:spChg>
        <pc:spChg chg="add del mod">
          <ac:chgData name="#NICHOLAS WEE CHUN WE#" userId="S::nich0076@e.ntu.edu.sg::b7436200-f364-4a80-b2dd-6feb750394ef" providerId="AD" clId="Web-{494EC3A6-5919-36FB-5ACF-52F65DCF95F3}" dt="2022-04-23T06:27:32.946" v="824"/>
          <ac:spMkLst>
            <pc:docMk/>
            <pc:sldMk cId="724531861" sldId="300"/>
            <ac:spMk id="14" creationId="{FF4B7EBD-6265-0555-A85B-4ACB5C3A7221}"/>
          </ac:spMkLst>
        </pc:spChg>
        <pc:spChg chg="add del mod">
          <ac:chgData name="#NICHOLAS WEE CHUN WE#" userId="S::nich0076@e.ntu.edu.sg::b7436200-f364-4a80-b2dd-6feb750394ef" providerId="AD" clId="Web-{494EC3A6-5919-36FB-5ACF-52F65DCF95F3}" dt="2022-04-23T06:33:41.394" v="959"/>
          <ac:spMkLst>
            <pc:docMk/>
            <pc:sldMk cId="724531861" sldId="300"/>
            <ac:spMk id="15" creationId="{08476FF9-1540-3E0B-B324-5B07B2C389F6}"/>
          </ac:spMkLst>
        </pc:spChg>
        <pc:spChg chg="add del mod">
          <ac:chgData name="#NICHOLAS WEE CHUN WE#" userId="S::nich0076@e.ntu.edu.sg::b7436200-f364-4a80-b2dd-6feb750394ef" providerId="AD" clId="Web-{494EC3A6-5919-36FB-5ACF-52F65DCF95F3}" dt="2022-04-23T06:32:46.470" v="948"/>
          <ac:spMkLst>
            <pc:docMk/>
            <pc:sldMk cId="724531861" sldId="300"/>
            <ac:spMk id="16" creationId="{929775F1-DCF9-AE2D-88CE-CA22C64E8B85}"/>
          </ac:spMkLst>
        </pc:spChg>
        <pc:spChg chg="add mod">
          <ac:chgData name="#NICHOLAS WEE CHUN WE#" userId="S::nich0076@e.ntu.edu.sg::b7436200-f364-4a80-b2dd-6feb750394ef" providerId="AD" clId="Web-{494EC3A6-5919-36FB-5ACF-52F65DCF95F3}" dt="2022-04-23T06:28:07.682" v="844" actId="1076"/>
          <ac:spMkLst>
            <pc:docMk/>
            <pc:sldMk cId="724531861" sldId="300"/>
            <ac:spMk id="17" creationId="{461F94AE-115D-AE8D-E3DA-14EF2C172535}"/>
          </ac:spMkLst>
        </pc:spChg>
        <pc:spChg chg="add mod">
          <ac:chgData name="#NICHOLAS WEE CHUN WE#" userId="S::nich0076@e.ntu.edu.sg::b7436200-f364-4a80-b2dd-6feb750394ef" providerId="AD" clId="Web-{494EC3A6-5919-36FB-5ACF-52F65DCF95F3}" dt="2022-04-23T06:28:16.385" v="849" actId="1076"/>
          <ac:spMkLst>
            <pc:docMk/>
            <pc:sldMk cId="724531861" sldId="300"/>
            <ac:spMk id="18" creationId="{6C6C4458-0360-6206-A6DA-9DE66D914261}"/>
          </ac:spMkLst>
        </pc:spChg>
        <pc:spChg chg="add mod">
          <ac:chgData name="#NICHOLAS WEE CHUN WE#" userId="S::nich0076@e.ntu.edu.sg::b7436200-f364-4a80-b2dd-6feb750394ef" providerId="AD" clId="Web-{494EC3A6-5919-36FB-5ACF-52F65DCF95F3}" dt="2022-04-23T06:31:29.422" v="934" actId="14100"/>
          <ac:spMkLst>
            <pc:docMk/>
            <pc:sldMk cId="724531861" sldId="300"/>
            <ac:spMk id="19" creationId="{76383F10-4353-B85F-DDEB-0CF9531A1FD0}"/>
          </ac:spMkLst>
        </pc:spChg>
        <pc:spChg chg="add mod">
          <ac:chgData name="#NICHOLAS WEE CHUN WE#" userId="S::nich0076@e.ntu.edu.sg::b7436200-f364-4a80-b2dd-6feb750394ef" providerId="AD" clId="Web-{494EC3A6-5919-36FB-5ACF-52F65DCF95F3}" dt="2022-04-23T06:32:24.986" v="942" actId="1076"/>
          <ac:spMkLst>
            <pc:docMk/>
            <pc:sldMk cId="724531861" sldId="300"/>
            <ac:spMk id="20" creationId="{FF33A7C8-FE00-C8E7-5FF6-C5904D528AB8}"/>
          </ac:spMkLst>
        </pc:spChg>
        <pc:spChg chg="mod">
          <ac:chgData name="#NICHOLAS WEE CHUN WE#" userId="S::nich0076@e.ntu.edu.sg::b7436200-f364-4a80-b2dd-6feb750394ef" providerId="AD" clId="Web-{494EC3A6-5919-36FB-5ACF-52F65DCF95F3}" dt="2022-04-23T06:32:54.424" v="950" actId="14100"/>
          <ac:spMkLst>
            <pc:docMk/>
            <pc:sldMk cId="724531861" sldId="300"/>
            <ac:spMk id="21" creationId="{ABD96149-31D4-43DE-4E87-FAAB4510C937}"/>
          </ac:spMkLst>
        </pc:spChg>
        <pc:spChg chg="add mod">
          <ac:chgData name="#NICHOLAS WEE CHUN WE#" userId="S::nich0076@e.ntu.edu.sg::b7436200-f364-4a80-b2dd-6feb750394ef" providerId="AD" clId="Web-{494EC3A6-5919-36FB-5ACF-52F65DCF95F3}" dt="2022-04-23T06:34:56.271" v="967" actId="1076"/>
          <ac:spMkLst>
            <pc:docMk/>
            <pc:sldMk cId="724531861" sldId="300"/>
            <ac:spMk id="22" creationId="{422D77F6-90C1-C1E1-059F-083A348E39D7}"/>
          </ac:spMkLst>
        </pc:spChg>
        <pc:spChg chg="add mod">
          <ac:chgData name="#NICHOLAS WEE CHUN WE#" userId="S::nich0076@e.ntu.edu.sg::b7436200-f364-4a80-b2dd-6feb750394ef" providerId="AD" clId="Web-{494EC3A6-5919-36FB-5ACF-52F65DCF95F3}" dt="2022-04-23T06:34:08.926" v="965" actId="1076"/>
          <ac:spMkLst>
            <pc:docMk/>
            <pc:sldMk cId="724531861" sldId="300"/>
            <ac:spMk id="23" creationId="{D5896010-4D06-6BA2-68DD-BD92F27FBD36}"/>
          </ac:spMkLst>
        </pc:spChg>
        <pc:cxnChg chg="add del">
          <ac:chgData name="#NICHOLAS WEE CHUN WE#" userId="S::nich0076@e.ntu.edu.sg::b7436200-f364-4a80-b2dd-6feb750394ef" providerId="AD" clId="Web-{494EC3A6-5919-36FB-5ACF-52F65DCF95F3}" dt="2022-04-23T06:19:19.464" v="773"/>
          <ac:cxnSpMkLst>
            <pc:docMk/>
            <pc:sldMk cId="724531861" sldId="300"/>
            <ac:cxnSpMk id="5" creationId="{065CBE2E-0A27-A85C-4A6D-7DD3EE9DF222}"/>
          </ac:cxnSpMkLst>
        </pc:cxnChg>
        <pc:cxnChg chg="mod">
          <ac:chgData name="#NICHOLAS WEE CHUN WE#" userId="S::nich0076@e.ntu.edu.sg::b7436200-f364-4a80-b2dd-6feb750394ef" providerId="AD" clId="Web-{494EC3A6-5919-36FB-5ACF-52F65DCF95F3}" dt="2022-04-23T06:24:22.441" v="787"/>
          <ac:cxnSpMkLst>
            <pc:docMk/>
            <pc:sldMk cId="724531861" sldId="300"/>
            <ac:cxnSpMk id="5" creationId="{79301745-0749-0567-CBE5-1241906D2858}"/>
          </ac:cxnSpMkLst>
        </pc:cxnChg>
        <pc:cxnChg chg="add del mod">
          <ac:chgData name="#NICHOLAS WEE CHUN WE#" userId="S::nich0076@e.ntu.edu.sg::b7436200-f364-4a80-b2dd-6feb750394ef" providerId="AD" clId="Web-{494EC3A6-5919-36FB-5ACF-52F65DCF95F3}" dt="2022-04-23T06:21:52.750" v="784"/>
          <ac:cxnSpMkLst>
            <pc:docMk/>
            <pc:sldMk cId="724531861" sldId="300"/>
            <ac:cxnSpMk id="6" creationId="{9FB29236-7ED6-DD76-AFA7-0CC5F0FA23AC}"/>
          </ac:cxnSpMkLst>
        </pc:cxnChg>
        <pc:cxnChg chg="mod">
          <ac:chgData name="#NICHOLAS WEE CHUN WE#" userId="S::nich0076@e.ntu.edu.sg::b7436200-f364-4a80-b2dd-6feb750394ef" providerId="AD" clId="Web-{494EC3A6-5919-36FB-5ACF-52F65DCF95F3}" dt="2022-04-23T06:24:35.238" v="788"/>
          <ac:cxnSpMkLst>
            <pc:docMk/>
            <pc:sldMk cId="724531861" sldId="300"/>
            <ac:cxnSpMk id="8" creationId="{F2E47938-8F0E-EC43-211D-AD98CDD3A022}"/>
          </ac:cxnSpMkLst>
        </pc:cxnChg>
        <pc:cxnChg chg="mod">
          <ac:chgData name="#NICHOLAS WEE CHUN WE#" userId="S::nich0076@e.ntu.edu.sg::b7436200-f364-4a80-b2dd-6feb750394ef" providerId="AD" clId="Web-{494EC3A6-5919-36FB-5ACF-52F65DCF95F3}" dt="2022-04-23T06:24:39.567" v="789"/>
          <ac:cxnSpMkLst>
            <pc:docMk/>
            <pc:sldMk cId="724531861" sldId="300"/>
            <ac:cxnSpMk id="10" creationId="{1A96EE66-CA96-EE0F-9937-E43C8B3F8A89}"/>
          </ac:cxnSpMkLst>
        </pc:cxnChg>
        <pc:cxnChg chg="mod">
          <ac:chgData name="#NICHOLAS WEE CHUN WE#" userId="S::nich0076@e.ntu.edu.sg::b7436200-f364-4a80-b2dd-6feb750394ef" providerId="AD" clId="Web-{494EC3A6-5919-36FB-5ACF-52F65DCF95F3}" dt="2022-04-23T06:24:43.660" v="790"/>
          <ac:cxnSpMkLst>
            <pc:docMk/>
            <pc:sldMk cId="724531861" sldId="300"/>
            <ac:cxnSpMk id="11" creationId="{86138062-E971-BECC-7418-45DECFF218A0}"/>
          </ac:cxnSpMkLst>
        </pc:cxnChg>
        <pc:cxnChg chg="mod">
          <ac:chgData name="#NICHOLAS WEE CHUN WE#" userId="S::nich0076@e.ntu.edu.sg::b7436200-f364-4a80-b2dd-6feb750394ef" providerId="AD" clId="Web-{494EC3A6-5919-36FB-5ACF-52F65DCF95F3}" dt="2022-04-23T06:24:46.895" v="791"/>
          <ac:cxnSpMkLst>
            <pc:docMk/>
            <pc:sldMk cId="724531861" sldId="300"/>
            <ac:cxnSpMk id="12" creationId="{EB95B184-9D7D-3A20-57EA-32F410BE74AD}"/>
          </ac:cxnSpMkLst>
        </pc:cxnChg>
      </pc:sldChg>
      <pc:sldChg chg="addSp delSp modSp add replId">
        <pc:chgData name="#NICHOLAS WEE CHUN WE#" userId="S::nich0076@e.ntu.edu.sg::b7436200-f364-4a80-b2dd-6feb750394ef" providerId="AD" clId="Web-{494EC3A6-5919-36FB-5ACF-52F65DCF95F3}" dt="2022-04-23T06:15:16.411" v="767" actId="14100"/>
        <pc:sldMkLst>
          <pc:docMk/>
          <pc:sldMk cId="1041500813" sldId="301"/>
        </pc:sldMkLst>
        <pc:picChg chg="add mod">
          <ac:chgData name="#NICHOLAS WEE CHUN WE#" userId="S::nich0076@e.ntu.edu.sg::b7436200-f364-4a80-b2dd-6feb750394ef" providerId="AD" clId="Web-{494EC3A6-5919-36FB-5ACF-52F65DCF95F3}" dt="2022-04-23T06:15:16.411" v="767" actId="14100"/>
          <ac:picMkLst>
            <pc:docMk/>
            <pc:sldMk cId="1041500813" sldId="301"/>
            <ac:picMk id="3" creationId="{DD7B0F1A-1513-2A4E-EC3D-0FC3C301A579}"/>
          </ac:picMkLst>
        </pc:picChg>
        <pc:picChg chg="del">
          <ac:chgData name="#NICHOLAS WEE CHUN WE#" userId="S::nich0076@e.ntu.edu.sg::b7436200-f364-4a80-b2dd-6feb750394ef" providerId="AD" clId="Web-{494EC3A6-5919-36FB-5ACF-52F65DCF95F3}" dt="2022-04-23T06:14:50.926" v="764"/>
          <ac:picMkLst>
            <pc:docMk/>
            <pc:sldMk cId="1041500813" sldId="301"/>
            <ac:picMk id="5" creationId="{BE415ADA-D58E-F00C-6FE9-2908D6970D5A}"/>
          </ac:picMkLst>
        </pc:picChg>
      </pc:sldChg>
      <pc:sldChg chg="modSp new">
        <pc:chgData name="#NICHOLAS WEE CHUN WE#" userId="S::nich0076@e.ntu.edu.sg::b7436200-f364-4a80-b2dd-6feb750394ef" providerId="AD" clId="Web-{494EC3A6-5919-36FB-5ACF-52F65DCF95F3}" dt="2022-04-23T06:28:47.917" v="852" actId="20577"/>
        <pc:sldMkLst>
          <pc:docMk/>
          <pc:sldMk cId="2328004577" sldId="302"/>
        </pc:sldMkLst>
        <pc:spChg chg="mod">
          <ac:chgData name="#NICHOLAS WEE CHUN WE#" userId="S::nich0076@e.ntu.edu.sg::b7436200-f364-4a80-b2dd-6feb750394ef" providerId="AD" clId="Web-{494EC3A6-5919-36FB-5ACF-52F65DCF95F3}" dt="2022-04-23T06:28:47.917" v="852" actId="20577"/>
          <ac:spMkLst>
            <pc:docMk/>
            <pc:sldMk cId="2328004577" sldId="302"/>
            <ac:spMk id="2" creationId="{B7EEE9AF-6E8A-2BDB-D8E5-8E301B028468}"/>
          </ac:spMkLst>
        </pc:spChg>
      </pc:sldChg>
      <pc:sldChg chg="modSp">
        <pc:chgData name="#NICHOLAS WEE CHUN WE#" userId="S::nich0076@e.ntu.edu.sg::b7436200-f364-4a80-b2dd-6feb750394ef" providerId="AD" clId="Web-{494EC3A6-5919-36FB-5ACF-52F65DCF95F3}" dt="2022-04-23T07:59:55.034" v="988" actId="20577"/>
        <pc:sldMkLst>
          <pc:docMk/>
          <pc:sldMk cId="2562101520" sldId="303"/>
        </pc:sldMkLst>
        <pc:spChg chg="mod">
          <ac:chgData name="#NICHOLAS WEE CHUN WE#" userId="S::nich0076@e.ntu.edu.sg::b7436200-f364-4a80-b2dd-6feb750394ef" providerId="AD" clId="Web-{494EC3A6-5919-36FB-5ACF-52F65DCF95F3}" dt="2022-04-23T06:36:52.790" v="970" actId="1076"/>
          <ac:spMkLst>
            <pc:docMk/>
            <pc:sldMk cId="2562101520" sldId="303"/>
            <ac:spMk id="13" creationId="{ADD5FC9F-1121-2F4B-6352-E5D5BC9ED027}"/>
          </ac:spMkLst>
        </pc:spChg>
        <pc:spChg chg="mod">
          <ac:chgData name="#NICHOLAS WEE CHUN WE#" userId="S::nich0076@e.ntu.edu.sg::b7436200-f364-4a80-b2dd-6feb750394ef" providerId="AD" clId="Web-{494EC3A6-5919-36FB-5ACF-52F65DCF95F3}" dt="2022-04-23T07:51:49.179" v="975" actId="20577"/>
          <ac:spMkLst>
            <pc:docMk/>
            <pc:sldMk cId="2562101520" sldId="303"/>
            <ac:spMk id="18" creationId="{6C6C4458-0360-6206-A6DA-9DE66D914261}"/>
          </ac:spMkLst>
        </pc:spChg>
        <pc:spChg chg="mod">
          <ac:chgData name="#NICHOLAS WEE CHUN WE#" userId="S::nich0076@e.ntu.edu.sg::b7436200-f364-4a80-b2dd-6feb750394ef" providerId="AD" clId="Web-{494EC3A6-5919-36FB-5ACF-52F65DCF95F3}" dt="2022-04-23T07:52:09.882" v="981" actId="20577"/>
          <ac:spMkLst>
            <pc:docMk/>
            <pc:sldMk cId="2562101520" sldId="303"/>
            <ac:spMk id="27" creationId="{13068BF3-C902-B174-99AB-445F43327C96}"/>
          </ac:spMkLst>
        </pc:spChg>
        <pc:spChg chg="mod">
          <ac:chgData name="#NICHOLAS WEE CHUN WE#" userId="S::nich0076@e.ntu.edu.sg::b7436200-f364-4a80-b2dd-6feb750394ef" providerId="AD" clId="Web-{494EC3A6-5919-36FB-5ACF-52F65DCF95F3}" dt="2022-04-23T07:59:55.034" v="988" actId="20577"/>
          <ac:spMkLst>
            <pc:docMk/>
            <pc:sldMk cId="2562101520" sldId="303"/>
            <ac:spMk id="28" creationId="{C97F2442-734B-53B1-5695-BE2AB34F046A}"/>
          </ac:spMkLst>
        </pc:spChg>
        <pc:spChg chg="mod">
          <ac:chgData name="#NICHOLAS WEE CHUN WE#" userId="S::nich0076@e.ntu.edu.sg::b7436200-f364-4a80-b2dd-6feb750394ef" providerId="AD" clId="Web-{494EC3A6-5919-36FB-5ACF-52F65DCF95F3}" dt="2022-04-23T07:52:38.883" v="986" actId="1076"/>
          <ac:spMkLst>
            <pc:docMk/>
            <pc:sldMk cId="2562101520" sldId="303"/>
            <ac:spMk id="29" creationId="{D410DC06-85A2-7D01-DE62-38A4616375CA}"/>
          </ac:spMkLst>
        </pc:spChg>
      </pc:sldChg>
      <pc:sldChg chg="modSp">
        <pc:chgData name="#NICHOLAS WEE CHUN WE#" userId="S::nich0076@e.ntu.edu.sg::b7436200-f364-4a80-b2dd-6feb750394ef" providerId="AD" clId="Web-{494EC3A6-5919-36FB-5ACF-52F65DCF95F3}" dt="2022-04-23T12:19:47.804" v="1261" actId="20577"/>
        <pc:sldMkLst>
          <pc:docMk/>
          <pc:sldMk cId="739215525" sldId="307"/>
        </pc:sldMkLst>
        <pc:spChg chg="mod">
          <ac:chgData name="#NICHOLAS WEE CHUN WE#" userId="S::nich0076@e.ntu.edu.sg::b7436200-f364-4a80-b2dd-6feb750394ef" providerId="AD" clId="Web-{494EC3A6-5919-36FB-5ACF-52F65DCF95F3}" dt="2022-04-23T12:19:47.804" v="1261" actId="20577"/>
          <ac:spMkLst>
            <pc:docMk/>
            <pc:sldMk cId="739215525" sldId="307"/>
            <ac:spMk id="6" creationId="{46A30E1D-D464-0A4A-42A7-FF35B28DC853}"/>
          </ac:spMkLst>
        </pc:spChg>
      </pc:sldChg>
      <pc:sldChg chg="modSp">
        <pc:chgData name="#NICHOLAS WEE CHUN WE#" userId="S::nich0076@e.ntu.edu.sg::b7436200-f364-4a80-b2dd-6feb750394ef" providerId="AD" clId="Web-{494EC3A6-5919-36FB-5ACF-52F65DCF95F3}" dt="2022-04-23T08:32:15.172" v="1115" actId="20577"/>
        <pc:sldMkLst>
          <pc:docMk/>
          <pc:sldMk cId="1798145023" sldId="311"/>
        </pc:sldMkLst>
        <pc:spChg chg="mod">
          <ac:chgData name="#NICHOLAS WEE CHUN WE#" userId="S::nich0076@e.ntu.edu.sg::b7436200-f364-4a80-b2dd-6feb750394ef" providerId="AD" clId="Web-{494EC3A6-5919-36FB-5ACF-52F65DCF95F3}" dt="2022-04-23T08:32:15.172" v="1115" actId="20577"/>
          <ac:spMkLst>
            <pc:docMk/>
            <pc:sldMk cId="1798145023" sldId="311"/>
            <ac:spMk id="1170" creationId="{00000000-0000-0000-0000-000000000000}"/>
          </ac:spMkLst>
        </pc:spChg>
      </pc:sldChg>
      <pc:sldChg chg="addSp delSp modSp add replId modNotes">
        <pc:chgData name="#NICHOLAS WEE CHUN WE#" userId="S::nich0076@e.ntu.edu.sg::b7436200-f364-4a80-b2dd-6feb750394ef" providerId="AD" clId="Web-{494EC3A6-5919-36FB-5ACF-52F65DCF95F3}" dt="2022-04-23T11:47:05.153" v="1209"/>
        <pc:sldMkLst>
          <pc:docMk/>
          <pc:sldMk cId="2973023021" sldId="314"/>
        </pc:sldMkLst>
        <pc:spChg chg="add del mod">
          <ac:chgData name="#NICHOLAS WEE CHUN WE#" userId="S::nich0076@e.ntu.edu.sg::b7436200-f364-4a80-b2dd-6feb750394ef" providerId="AD" clId="Web-{494EC3A6-5919-36FB-5ACF-52F65DCF95F3}" dt="2022-04-23T08:20:23.281" v="1070"/>
          <ac:spMkLst>
            <pc:docMk/>
            <pc:sldMk cId="2973023021" sldId="314"/>
            <ac:spMk id="5" creationId="{49D3EA1B-3ADB-A140-70EE-E5EC78AE7C2D}"/>
          </ac:spMkLst>
        </pc:spChg>
        <pc:spChg chg="del mod">
          <ac:chgData name="#NICHOLAS WEE CHUN WE#" userId="S::nich0076@e.ntu.edu.sg::b7436200-f364-4a80-b2dd-6feb750394ef" providerId="AD" clId="Web-{494EC3A6-5919-36FB-5ACF-52F65DCF95F3}" dt="2022-04-23T08:20:33.094" v="1071"/>
          <ac:spMkLst>
            <pc:docMk/>
            <pc:sldMk cId="2973023021" sldId="314"/>
            <ac:spMk id="6" creationId="{90DD5F36-A3B1-6CF8-1EA2-DCB16817C979}"/>
          </ac:spMkLst>
        </pc:spChg>
        <pc:spChg chg="del mod">
          <ac:chgData name="#NICHOLAS WEE CHUN WE#" userId="S::nich0076@e.ntu.edu.sg::b7436200-f364-4a80-b2dd-6feb750394ef" providerId="AD" clId="Web-{494EC3A6-5919-36FB-5ACF-52F65DCF95F3}" dt="2022-04-23T08:17:02.089" v="1029"/>
          <ac:spMkLst>
            <pc:docMk/>
            <pc:sldMk cId="2973023021" sldId="314"/>
            <ac:spMk id="8" creationId="{3EA443B4-9A63-7C1F-2040-D2C853406B05}"/>
          </ac:spMkLst>
        </pc:spChg>
        <pc:spChg chg="add mod">
          <ac:chgData name="#NICHOLAS WEE CHUN WE#" userId="S::nich0076@e.ntu.edu.sg::b7436200-f364-4a80-b2dd-6feb750394ef" providerId="AD" clId="Web-{494EC3A6-5919-36FB-5ACF-52F65DCF95F3}" dt="2022-04-23T11:31:35.075" v="1198" actId="1076"/>
          <ac:spMkLst>
            <pc:docMk/>
            <pc:sldMk cId="2973023021" sldId="314"/>
            <ac:spMk id="11" creationId="{B38C8BA1-1E9B-5475-C1D3-B38F276CF73B}"/>
          </ac:spMkLst>
        </pc:spChg>
        <pc:spChg chg="add del mod">
          <ac:chgData name="#NICHOLAS WEE CHUN WE#" userId="S::nich0076@e.ntu.edu.sg::b7436200-f364-4a80-b2dd-6feb750394ef" providerId="AD" clId="Web-{494EC3A6-5919-36FB-5ACF-52F65DCF95F3}" dt="2022-04-23T11:31:30.294" v="1196"/>
          <ac:spMkLst>
            <pc:docMk/>
            <pc:sldMk cId="2973023021" sldId="314"/>
            <ac:spMk id="12" creationId="{4571BF0E-89D7-B633-510F-E10F79624D72}"/>
          </ac:spMkLst>
        </pc:spChg>
        <pc:spChg chg="add mod">
          <ac:chgData name="#NICHOLAS WEE CHUN WE#" userId="S::nich0076@e.ntu.edu.sg::b7436200-f364-4a80-b2dd-6feb750394ef" providerId="AD" clId="Web-{494EC3A6-5919-36FB-5ACF-52F65DCF95F3}" dt="2022-04-23T11:31:35.075" v="1199" actId="1076"/>
          <ac:spMkLst>
            <pc:docMk/>
            <pc:sldMk cId="2973023021" sldId="314"/>
            <ac:spMk id="13" creationId="{1D793C83-6478-BDC5-C08F-D0D2C15A9645}"/>
          </ac:spMkLst>
        </pc:spChg>
        <pc:spChg chg="add del mod">
          <ac:chgData name="#NICHOLAS WEE CHUN WE#" userId="S::nich0076@e.ntu.edu.sg::b7436200-f364-4a80-b2dd-6feb750394ef" providerId="AD" clId="Web-{494EC3A6-5919-36FB-5ACF-52F65DCF95F3}" dt="2022-04-23T11:31:30.294" v="1195"/>
          <ac:spMkLst>
            <pc:docMk/>
            <pc:sldMk cId="2973023021" sldId="314"/>
            <ac:spMk id="14" creationId="{08583FB6-713B-DD92-9FBF-BDEFDA53ACD3}"/>
          </ac:spMkLst>
        </pc:spChg>
        <pc:picChg chg="del mod">
          <ac:chgData name="#NICHOLAS WEE CHUN WE#" userId="S::nich0076@e.ntu.edu.sg::b7436200-f364-4a80-b2dd-6feb750394ef" providerId="AD" clId="Web-{494EC3A6-5919-36FB-5ACF-52F65DCF95F3}" dt="2022-04-23T11:29:18.573" v="1178"/>
          <ac:picMkLst>
            <pc:docMk/>
            <pc:sldMk cId="2973023021" sldId="314"/>
            <ac:picMk id="2" creationId="{5BE1741A-EECE-A021-5F5C-23A3229F837C}"/>
          </ac:picMkLst>
        </pc:picChg>
        <pc:picChg chg="add del mod">
          <ac:chgData name="#NICHOLAS WEE CHUN WE#" userId="S::nich0076@e.ntu.edu.sg::b7436200-f364-4a80-b2dd-6feb750394ef" providerId="AD" clId="Web-{494EC3A6-5919-36FB-5ACF-52F65DCF95F3}" dt="2022-04-23T11:31:40.950" v="1201"/>
          <ac:picMkLst>
            <pc:docMk/>
            <pc:sldMk cId="2973023021" sldId="314"/>
            <ac:picMk id="3" creationId="{90096019-C193-1C38-F4C9-C97783200AD8}"/>
          </ac:picMkLst>
        </pc:picChg>
        <pc:picChg chg="del">
          <ac:chgData name="#NICHOLAS WEE CHUN WE#" userId="S::nich0076@e.ntu.edu.sg::b7436200-f364-4a80-b2dd-6feb750394ef" providerId="AD" clId="Web-{494EC3A6-5919-36FB-5ACF-52F65DCF95F3}" dt="2022-04-23T08:16:04.212" v="1019"/>
          <ac:picMkLst>
            <pc:docMk/>
            <pc:sldMk cId="2973023021" sldId="314"/>
            <ac:picMk id="3" creationId="{9F5C05D5-78E3-E236-87F1-7AB645D2B5CE}"/>
          </ac:picMkLst>
        </pc:picChg>
        <pc:picChg chg="add mod">
          <ac:chgData name="#NICHOLAS WEE CHUN WE#" userId="S::nich0076@e.ntu.edu.sg::b7436200-f364-4a80-b2dd-6feb750394ef" providerId="AD" clId="Web-{494EC3A6-5919-36FB-5ACF-52F65DCF95F3}" dt="2022-04-23T11:31:35.075" v="1197" actId="1076"/>
          <ac:picMkLst>
            <pc:docMk/>
            <pc:sldMk cId="2973023021" sldId="314"/>
            <ac:picMk id="5" creationId="{1DB66B42-BC94-409F-089B-4842A53005A2}"/>
          </ac:picMkLst>
        </pc:picChg>
        <pc:picChg chg="add del mod">
          <ac:chgData name="#NICHOLAS WEE CHUN WE#" userId="S::nich0076@e.ntu.edu.sg::b7436200-f364-4a80-b2dd-6feb750394ef" providerId="AD" clId="Web-{494EC3A6-5919-36FB-5ACF-52F65DCF95F3}" dt="2022-04-23T11:33:52.734" v="1204"/>
          <ac:picMkLst>
            <pc:docMk/>
            <pc:sldMk cId="2973023021" sldId="314"/>
            <ac:picMk id="6" creationId="{91BDE9B6-0474-94B0-BD16-0ADFBA412558}"/>
          </ac:picMkLst>
        </pc:picChg>
        <pc:picChg chg="add mod">
          <ac:chgData name="#NICHOLAS WEE CHUN WE#" userId="S::nich0076@e.ntu.edu.sg::b7436200-f364-4a80-b2dd-6feb750394ef" providerId="AD" clId="Web-{494EC3A6-5919-36FB-5ACF-52F65DCF95F3}" dt="2022-04-23T11:37:45.675" v="1208" actId="1076"/>
          <ac:picMkLst>
            <pc:docMk/>
            <pc:sldMk cId="2973023021" sldId="314"/>
            <ac:picMk id="7" creationId="{A29763CC-15FE-0E8F-FEE1-DC9B1C9D4EA8}"/>
          </ac:picMkLst>
        </pc:picChg>
        <pc:picChg chg="add del mod">
          <ac:chgData name="#NICHOLAS WEE CHUN WE#" userId="S::nich0076@e.ntu.edu.sg::b7436200-f364-4a80-b2dd-6feb750394ef" providerId="AD" clId="Web-{494EC3A6-5919-36FB-5ACF-52F65DCF95F3}" dt="2022-04-23T08:18:06.340" v="1056"/>
          <ac:picMkLst>
            <pc:docMk/>
            <pc:sldMk cId="2973023021" sldId="314"/>
            <ac:picMk id="7" creationId="{EF3C2332-1EF8-904E-F625-9390F669FFEC}"/>
          </ac:picMkLst>
        </pc:picChg>
        <pc:picChg chg="add del mod">
          <ac:chgData name="#NICHOLAS WEE CHUN WE#" userId="S::nich0076@e.ntu.edu.sg::b7436200-f364-4a80-b2dd-6feb750394ef" providerId="AD" clId="Web-{494EC3A6-5919-36FB-5ACF-52F65DCF95F3}" dt="2022-04-23T11:30:47.746" v="1187"/>
          <ac:picMkLst>
            <pc:docMk/>
            <pc:sldMk cId="2973023021" sldId="314"/>
            <ac:picMk id="10" creationId="{1CA63DE7-5622-70B3-5E01-2A1DFDADE898}"/>
          </ac:picMkLst>
        </pc:picChg>
      </pc:sldChg>
      <pc:sldChg chg="addSp delSp modSp add replId modNotes">
        <pc:chgData name="#NICHOLAS WEE CHUN WE#" userId="S::nich0076@e.ntu.edu.sg::b7436200-f364-4a80-b2dd-6feb750394ef" providerId="AD" clId="Web-{494EC3A6-5919-36FB-5ACF-52F65DCF95F3}" dt="2022-04-23T11:24:48.599" v="1175"/>
        <pc:sldMkLst>
          <pc:docMk/>
          <pc:sldMk cId="2494507221" sldId="316"/>
        </pc:sldMkLst>
        <pc:spChg chg="del mod">
          <ac:chgData name="#NICHOLAS WEE CHUN WE#" userId="S::nich0076@e.ntu.edu.sg::b7436200-f364-4a80-b2dd-6feb750394ef" providerId="AD" clId="Web-{494EC3A6-5919-36FB-5ACF-52F65DCF95F3}" dt="2022-04-23T11:24:48.599" v="1175"/>
          <ac:spMkLst>
            <pc:docMk/>
            <pc:sldMk cId="2494507221" sldId="316"/>
            <ac:spMk id="6" creationId="{90DD5F36-A3B1-6CF8-1EA2-DCB16817C979}"/>
          </ac:spMkLst>
        </pc:spChg>
        <pc:spChg chg="del mod">
          <ac:chgData name="#NICHOLAS WEE CHUN WE#" userId="S::nich0076@e.ntu.edu.sg::b7436200-f364-4a80-b2dd-6feb750394ef" providerId="AD" clId="Web-{494EC3A6-5919-36FB-5ACF-52F65DCF95F3}" dt="2022-04-23T11:24:46.006" v="1174"/>
          <ac:spMkLst>
            <pc:docMk/>
            <pc:sldMk cId="2494507221" sldId="316"/>
            <ac:spMk id="8" creationId="{3EA443B4-9A63-7C1F-2040-D2C853406B05}"/>
          </ac:spMkLst>
        </pc:spChg>
        <pc:spChg chg="add mod">
          <ac:chgData name="#NICHOLAS WEE CHUN WE#" userId="S::nich0076@e.ntu.edu.sg::b7436200-f364-4a80-b2dd-6feb750394ef" providerId="AD" clId="Web-{494EC3A6-5919-36FB-5ACF-52F65DCF95F3}" dt="2022-04-23T11:24:40.865" v="1172" actId="1076"/>
          <ac:spMkLst>
            <pc:docMk/>
            <pc:sldMk cId="2494507221" sldId="316"/>
            <ac:spMk id="10" creationId="{FCD5B509-DD48-80C8-BE39-05FA2CF89081}"/>
          </ac:spMkLst>
        </pc:spChg>
        <pc:spChg chg="add mod">
          <ac:chgData name="#NICHOLAS WEE CHUN WE#" userId="S::nich0076@e.ntu.edu.sg::b7436200-f364-4a80-b2dd-6feb750394ef" providerId="AD" clId="Web-{494EC3A6-5919-36FB-5ACF-52F65DCF95F3}" dt="2022-04-23T11:24:40.865" v="1173" actId="1076"/>
          <ac:spMkLst>
            <pc:docMk/>
            <pc:sldMk cId="2494507221" sldId="316"/>
            <ac:spMk id="11" creationId="{050EC39C-C919-D3DD-D9E9-6314808410FC}"/>
          </ac:spMkLst>
        </pc:spChg>
        <pc:picChg chg="del">
          <ac:chgData name="#NICHOLAS WEE CHUN WE#" userId="S::nich0076@e.ntu.edu.sg::b7436200-f364-4a80-b2dd-6feb750394ef" providerId="AD" clId="Web-{494EC3A6-5919-36FB-5ACF-52F65DCF95F3}" dt="2022-04-23T11:23:22.129" v="1144"/>
          <ac:picMkLst>
            <pc:docMk/>
            <pc:sldMk cId="2494507221" sldId="316"/>
            <ac:picMk id="2" creationId="{9B3E259A-25DC-F4D3-56EE-6D85D53ABC47}"/>
          </ac:picMkLst>
        </pc:picChg>
        <pc:picChg chg="del">
          <ac:chgData name="#NICHOLAS WEE CHUN WE#" userId="S::nich0076@e.ntu.edu.sg::b7436200-f364-4a80-b2dd-6feb750394ef" providerId="AD" clId="Web-{494EC3A6-5919-36FB-5ACF-52F65DCF95F3}" dt="2022-04-23T11:23:24.270" v="1145"/>
          <ac:picMkLst>
            <pc:docMk/>
            <pc:sldMk cId="2494507221" sldId="316"/>
            <ac:picMk id="3" creationId="{9F5C05D5-78E3-E236-87F1-7AB645D2B5CE}"/>
          </ac:picMkLst>
        </pc:picChg>
        <pc:picChg chg="add mod">
          <ac:chgData name="#NICHOLAS WEE CHUN WE#" userId="S::nich0076@e.ntu.edu.sg::b7436200-f364-4a80-b2dd-6feb750394ef" providerId="AD" clId="Web-{494EC3A6-5919-36FB-5ACF-52F65DCF95F3}" dt="2022-04-23T11:24:14.755" v="1165" actId="14100"/>
          <ac:picMkLst>
            <pc:docMk/>
            <pc:sldMk cId="2494507221" sldId="316"/>
            <ac:picMk id="5" creationId="{6C79B72F-68A6-7E69-8720-1D87CDDA0E75}"/>
          </ac:picMkLst>
        </pc:picChg>
      </pc:sldChg>
    </pc:docChg>
  </pc:docChgLst>
  <pc:docChgLst>
    <pc:chgData name="#TAI WAI MAN#" userId="S::taiw0007@e.ntu.edu.sg::bcaf8920-7d43-4323-b22e-c409f5784d75" providerId="AD" clId="Web-{CC6F601B-9BF2-9890-9BED-0E41ED7FBEFC}"/>
    <pc:docChg chg="addSld modSld">
      <pc:chgData name="#TAI WAI MAN#" userId="S::taiw0007@e.ntu.edu.sg::bcaf8920-7d43-4323-b22e-c409f5784d75" providerId="AD" clId="Web-{CC6F601B-9BF2-9890-9BED-0E41ED7FBEFC}" dt="2022-04-02T11:36:14.454" v="120" actId="20577"/>
      <pc:docMkLst>
        <pc:docMk/>
      </pc:docMkLst>
      <pc:sldChg chg="modSp">
        <pc:chgData name="#TAI WAI MAN#" userId="S::taiw0007@e.ntu.edu.sg::bcaf8920-7d43-4323-b22e-c409f5784d75" providerId="AD" clId="Web-{CC6F601B-9BF2-9890-9BED-0E41ED7FBEFC}" dt="2022-04-02T11:00:10.770" v="39" actId="20577"/>
        <pc:sldMkLst>
          <pc:docMk/>
          <pc:sldMk cId="564585366" sldId="257"/>
        </pc:sldMkLst>
        <pc:spChg chg="mod">
          <ac:chgData name="#TAI WAI MAN#" userId="S::taiw0007@e.ntu.edu.sg::bcaf8920-7d43-4323-b22e-c409f5784d75" providerId="AD" clId="Web-{CC6F601B-9BF2-9890-9BED-0E41ED7FBEFC}" dt="2022-04-02T11:00:10.770" v="39" actId="20577"/>
          <ac:spMkLst>
            <pc:docMk/>
            <pc:sldMk cId="564585366" sldId="257"/>
            <ac:spMk id="58" creationId="{00000000-0000-0000-0000-000000000000}"/>
          </ac:spMkLst>
        </pc:spChg>
      </pc:sldChg>
      <pc:sldChg chg="delSp modSp add">
        <pc:chgData name="#TAI WAI MAN#" userId="S::taiw0007@e.ntu.edu.sg::bcaf8920-7d43-4323-b22e-c409f5784d75" providerId="AD" clId="Web-{CC6F601B-9BF2-9890-9BED-0E41ED7FBEFC}" dt="2022-04-02T11:35:29.469" v="106"/>
        <pc:sldMkLst>
          <pc:docMk/>
          <pc:sldMk cId="2474676295" sldId="258"/>
        </pc:sldMkLst>
        <pc:spChg chg="mod">
          <ac:chgData name="#TAI WAI MAN#" userId="S::taiw0007@e.ntu.edu.sg::bcaf8920-7d43-4323-b22e-c409f5784d75" providerId="AD" clId="Web-{CC6F601B-9BF2-9890-9BED-0E41ED7FBEFC}" dt="2022-04-02T11:33:06.090" v="56" actId="20577"/>
          <ac:spMkLst>
            <pc:docMk/>
            <pc:sldMk cId="2474676295" sldId="258"/>
            <ac:spMk id="221" creationId="{00000000-0000-0000-0000-000000000000}"/>
          </ac:spMkLst>
        </pc:spChg>
        <pc:spChg chg="mod">
          <ac:chgData name="#TAI WAI MAN#" userId="S::taiw0007@e.ntu.edu.sg::bcaf8920-7d43-4323-b22e-c409f5784d75" providerId="AD" clId="Web-{CC6F601B-9BF2-9890-9BED-0E41ED7FBEFC}" dt="2022-04-02T10:36:29.766" v="30" actId="20577"/>
          <ac:spMkLst>
            <pc:docMk/>
            <pc:sldMk cId="2474676295" sldId="258"/>
            <ac:spMk id="288" creationId="{00000000-0000-0000-0000-000000000000}"/>
          </ac:spMkLst>
        </pc:spChg>
        <pc:spChg chg="mod">
          <ac:chgData name="#TAI WAI MAN#" userId="S::taiw0007@e.ntu.edu.sg::bcaf8920-7d43-4323-b22e-c409f5784d75" providerId="AD" clId="Web-{CC6F601B-9BF2-9890-9BED-0E41ED7FBEFC}" dt="2022-04-02T10:36:33.094" v="31" actId="20577"/>
          <ac:spMkLst>
            <pc:docMk/>
            <pc:sldMk cId="2474676295" sldId="258"/>
            <ac:spMk id="289" creationId="{00000000-0000-0000-0000-000000000000}"/>
          </ac:spMkLst>
        </pc:spChg>
        <pc:spChg chg="mod">
          <ac:chgData name="#TAI WAI MAN#" userId="S::taiw0007@e.ntu.edu.sg::bcaf8920-7d43-4323-b22e-c409f5784d75" providerId="AD" clId="Web-{CC6F601B-9BF2-9890-9BED-0E41ED7FBEFC}" dt="2022-04-02T10:35:54.624" v="23" actId="14100"/>
          <ac:spMkLst>
            <pc:docMk/>
            <pc:sldMk cId="2474676295" sldId="258"/>
            <ac:spMk id="296" creationId="{00000000-0000-0000-0000-000000000000}"/>
          </ac:spMkLst>
        </pc:spChg>
        <pc:spChg chg="mod">
          <ac:chgData name="#TAI WAI MAN#" userId="S::taiw0007@e.ntu.edu.sg::bcaf8920-7d43-4323-b22e-c409f5784d75" providerId="AD" clId="Web-{CC6F601B-9BF2-9890-9BED-0E41ED7FBEFC}" dt="2022-04-02T10:35:45.546" v="16" actId="20577"/>
          <ac:spMkLst>
            <pc:docMk/>
            <pc:sldMk cId="2474676295" sldId="258"/>
            <ac:spMk id="297" creationId="{00000000-0000-0000-0000-000000000000}"/>
          </ac:spMkLst>
        </pc:spChg>
        <pc:spChg chg="mod">
          <ac:chgData name="#TAI WAI MAN#" userId="S::taiw0007@e.ntu.edu.sg::bcaf8920-7d43-4323-b22e-c409f5784d75" providerId="AD" clId="Web-{CC6F601B-9BF2-9890-9BED-0E41ED7FBEFC}" dt="2022-04-02T10:35:09.577" v="10" actId="20577"/>
          <ac:spMkLst>
            <pc:docMk/>
            <pc:sldMk cId="2474676295" sldId="258"/>
            <ac:spMk id="304" creationId="{00000000-0000-0000-0000-000000000000}"/>
          </ac:spMkLst>
        </pc:spChg>
        <pc:spChg chg="mod">
          <ac:chgData name="#TAI WAI MAN#" userId="S::taiw0007@e.ntu.edu.sg::bcaf8920-7d43-4323-b22e-c409f5784d75" providerId="AD" clId="Web-{CC6F601B-9BF2-9890-9BED-0E41ED7FBEFC}" dt="2022-04-02T10:35:41.859" v="15" actId="20577"/>
          <ac:spMkLst>
            <pc:docMk/>
            <pc:sldMk cId="2474676295" sldId="258"/>
            <ac:spMk id="305" creationId="{00000000-0000-0000-0000-000000000000}"/>
          </ac:spMkLst>
        </pc:spChg>
        <pc:grpChg chg="del mod">
          <ac:chgData name="#TAI WAI MAN#" userId="S::taiw0007@e.ntu.edu.sg::bcaf8920-7d43-4323-b22e-c409f5784d75" providerId="AD" clId="Web-{CC6F601B-9BF2-9890-9BED-0E41ED7FBEFC}" dt="2022-04-02T11:35:29.469" v="106"/>
          <ac:grpSpMkLst>
            <pc:docMk/>
            <pc:sldMk cId="2474676295" sldId="258"/>
            <ac:grpSpMk id="222" creationId="{00000000-0000-0000-0000-000000000000}"/>
          </ac:grpSpMkLst>
        </pc:grpChg>
        <pc:grpChg chg="del">
          <ac:chgData name="#TAI WAI MAN#" userId="S::taiw0007@e.ntu.edu.sg::bcaf8920-7d43-4323-b22e-c409f5784d75" providerId="AD" clId="Web-{CC6F601B-9BF2-9890-9BED-0E41ED7FBEFC}" dt="2022-04-02T11:35:25.594" v="104"/>
          <ac:grpSpMkLst>
            <pc:docMk/>
            <pc:sldMk cId="2474676295" sldId="258"/>
            <ac:grpSpMk id="285" creationId="{00000000-0000-0000-0000-000000000000}"/>
          </ac:grpSpMkLst>
        </pc:grpChg>
        <pc:grpChg chg="del">
          <ac:chgData name="#TAI WAI MAN#" userId="S::taiw0007@e.ntu.edu.sg::bcaf8920-7d43-4323-b22e-c409f5784d75" providerId="AD" clId="Web-{CC6F601B-9BF2-9890-9BED-0E41ED7FBEFC}" dt="2022-04-02T11:35:25.594" v="103"/>
          <ac:grpSpMkLst>
            <pc:docMk/>
            <pc:sldMk cId="2474676295" sldId="258"/>
            <ac:grpSpMk id="293" creationId="{00000000-0000-0000-0000-000000000000}"/>
          </ac:grpSpMkLst>
        </pc:grpChg>
        <pc:grpChg chg="del">
          <ac:chgData name="#TAI WAI MAN#" userId="S::taiw0007@e.ntu.edu.sg::bcaf8920-7d43-4323-b22e-c409f5784d75" providerId="AD" clId="Web-{CC6F601B-9BF2-9890-9BED-0E41ED7FBEFC}" dt="2022-04-02T11:35:25.578" v="102"/>
          <ac:grpSpMkLst>
            <pc:docMk/>
            <pc:sldMk cId="2474676295" sldId="258"/>
            <ac:grpSpMk id="301" creationId="{00000000-0000-0000-0000-000000000000}"/>
          </ac:grpSpMkLst>
        </pc:grpChg>
        <pc:grpChg chg="del">
          <ac:chgData name="#TAI WAI MAN#" userId="S::taiw0007@e.ntu.edu.sg::bcaf8920-7d43-4323-b22e-c409f5784d75" providerId="AD" clId="Web-{CC6F601B-9BF2-9890-9BED-0E41ED7FBEFC}" dt="2022-04-02T11:35:25.578" v="101"/>
          <ac:grpSpMkLst>
            <pc:docMk/>
            <pc:sldMk cId="2474676295" sldId="258"/>
            <ac:grpSpMk id="309" creationId="{00000000-0000-0000-0000-000000000000}"/>
          </ac:grpSpMkLst>
        </pc:grpChg>
        <pc:grpChg chg="del">
          <ac:chgData name="#TAI WAI MAN#" userId="S::taiw0007@e.ntu.edu.sg::bcaf8920-7d43-4323-b22e-c409f5784d75" providerId="AD" clId="Web-{CC6F601B-9BF2-9890-9BED-0E41ED7FBEFC}" dt="2022-04-02T11:35:25.578" v="100"/>
          <ac:grpSpMkLst>
            <pc:docMk/>
            <pc:sldMk cId="2474676295" sldId="258"/>
            <ac:grpSpMk id="322" creationId="{00000000-0000-0000-0000-000000000000}"/>
          </ac:grpSpMkLst>
        </pc:grpChg>
        <pc:grpChg chg="del">
          <ac:chgData name="#TAI WAI MAN#" userId="S::taiw0007@e.ntu.edu.sg::bcaf8920-7d43-4323-b22e-c409f5784d75" providerId="AD" clId="Web-{CC6F601B-9BF2-9890-9BED-0E41ED7FBEFC}" dt="2022-04-02T11:35:25.578" v="99"/>
          <ac:grpSpMkLst>
            <pc:docMk/>
            <pc:sldMk cId="2474676295" sldId="258"/>
            <ac:grpSpMk id="336" creationId="{00000000-0000-0000-0000-000000000000}"/>
          </ac:grpSpMkLst>
        </pc:grpChg>
        <pc:cxnChg chg="mod">
          <ac:chgData name="#TAI WAI MAN#" userId="S::taiw0007@e.ntu.edu.sg::bcaf8920-7d43-4323-b22e-c409f5784d75" providerId="AD" clId="Web-{CC6F601B-9BF2-9890-9BED-0E41ED7FBEFC}" dt="2022-04-02T11:35:25.594" v="104"/>
          <ac:cxnSpMkLst>
            <pc:docMk/>
            <pc:sldMk cId="2474676295" sldId="258"/>
            <ac:cxnSpMk id="292" creationId="{00000000-0000-0000-0000-000000000000}"/>
          </ac:cxnSpMkLst>
        </pc:cxnChg>
        <pc:cxnChg chg="mod">
          <ac:chgData name="#TAI WAI MAN#" userId="S::taiw0007@e.ntu.edu.sg::bcaf8920-7d43-4323-b22e-c409f5784d75" providerId="AD" clId="Web-{CC6F601B-9BF2-9890-9BED-0E41ED7FBEFC}" dt="2022-04-02T11:35:25.594" v="103"/>
          <ac:cxnSpMkLst>
            <pc:docMk/>
            <pc:sldMk cId="2474676295" sldId="258"/>
            <ac:cxnSpMk id="300" creationId="{00000000-0000-0000-0000-000000000000}"/>
          </ac:cxnSpMkLst>
        </pc:cxnChg>
        <pc:cxnChg chg="mod">
          <ac:chgData name="#TAI WAI MAN#" userId="S::taiw0007@e.ntu.edu.sg::bcaf8920-7d43-4323-b22e-c409f5784d75" providerId="AD" clId="Web-{CC6F601B-9BF2-9890-9BED-0E41ED7FBEFC}" dt="2022-04-02T11:35:25.578" v="102"/>
          <ac:cxnSpMkLst>
            <pc:docMk/>
            <pc:sldMk cId="2474676295" sldId="258"/>
            <ac:cxnSpMk id="308" creationId="{00000000-0000-0000-0000-000000000000}"/>
          </ac:cxnSpMkLst>
        </pc:cxnChg>
      </pc:sldChg>
      <pc:sldChg chg="addSp delSp modSp new">
        <pc:chgData name="#TAI WAI MAN#" userId="S::taiw0007@e.ntu.edu.sg::bcaf8920-7d43-4323-b22e-c409f5784d75" providerId="AD" clId="Web-{CC6F601B-9BF2-9890-9BED-0E41ED7FBEFC}" dt="2022-04-02T11:33:45.169" v="65"/>
        <pc:sldMkLst>
          <pc:docMk/>
          <pc:sldMk cId="1292085047" sldId="259"/>
        </pc:sldMkLst>
        <pc:spChg chg="mod">
          <ac:chgData name="#TAI WAI MAN#" userId="S::taiw0007@e.ntu.edu.sg::bcaf8920-7d43-4323-b22e-c409f5784d75" providerId="AD" clId="Web-{CC6F601B-9BF2-9890-9BED-0E41ED7FBEFC}" dt="2022-04-02T11:33:39.138" v="61" actId="20577"/>
          <ac:spMkLst>
            <pc:docMk/>
            <pc:sldMk cId="1292085047" sldId="259"/>
            <ac:spMk id="2" creationId="{75D1F3D2-07BF-7605-5B2A-40757EFA655A}"/>
          </ac:spMkLst>
        </pc:spChg>
        <pc:spChg chg="add del mod">
          <ac:chgData name="#TAI WAI MAN#" userId="S::taiw0007@e.ntu.edu.sg::bcaf8920-7d43-4323-b22e-c409f5784d75" providerId="AD" clId="Web-{CC6F601B-9BF2-9890-9BED-0E41ED7FBEFC}" dt="2022-04-02T11:33:45.169" v="65"/>
          <ac:spMkLst>
            <pc:docMk/>
            <pc:sldMk cId="1292085047" sldId="259"/>
            <ac:spMk id="3" creationId="{64FB9FE4-4540-9131-DD50-180067D0FA45}"/>
          </ac:spMkLst>
        </pc:spChg>
      </pc:sldChg>
      <pc:sldChg chg="modSp new">
        <pc:chgData name="#TAI WAI MAN#" userId="S::taiw0007@e.ntu.edu.sg::bcaf8920-7d43-4323-b22e-c409f5784d75" providerId="AD" clId="Web-{CC6F601B-9BF2-9890-9BED-0E41ED7FBEFC}" dt="2022-04-02T11:33:55.029" v="69" actId="20577"/>
        <pc:sldMkLst>
          <pc:docMk/>
          <pc:sldMk cId="158805322" sldId="260"/>
        </pc:sldMkLst>
        <pc:spChg chg="mod">
          <ac:chgData name="#TAI WAI MAN#" userId="S::taiw0007@e.ntu.edu.sg::bcaf8920-7d43-4323-b22e-c409f5784d75" providerId="AD" clId="Web-{CC6F601B-9BF2-9890-9BED-0E41ED7FBEFC}" dt="2022-04-02T11:33:55.029" v="69" actId="20577"/>
          <ac:spMkLst>
            <pc:docMk/>
            <pc:sldMk cId="158805322" sldId="260"/>
            <ac:spMk id="2" creationId="{BFA5BFF5-9641-B6FE-DEF5-5D367695EFE4}"/>
          </ac:spMkLst>
        </pc:spChg>
      </pc:sldChg>
      <pc:sldChg chg="modSp new">
        <pc:chgData name="#TAI WAI MAN#" userId="S::taiw0007@e.ntu.edu.sg::bcaf8920-7d43-4323-b22e-c409f5784d75" providerId="AD" clId="Web-{CC6F601B-9BF2-9890-9BED-0E41ED7FBEFC}" dt="2022-04-02T11:34:17.467" v="74" actId="20577"/>
        <pc:sldMkLst>
          <pc:docMk/>
          <pc:sldMk cId="2474408999" sldId="261"/>
        </pc:sldMkLst>
        <pc:spChg chg="mod">
          <ac:chgData name="#TAI WAI MAN#" userId="S::taiw0007@e.ntu.edu.sg::bcaf8920-7d43-4323-b22e-c409f5784d75" providerId="AD" clId="Web-{CC6F601B-9BF2-9890-9BED-0E41ED7FBEFC}" dt="2022-04-02T11:34:17.467" v="74" actId="20577"/>
          <ac:spMkLst>
            <pc:docMk/>
            <pc:sldMk cId="2474408999" sldId="261"/>
            <ac:spMk id="2" creationId="{717146B6-9EFA-D22C-E618-60CD5FAE6368}"/>
          </ac:spMkLst>
        </pc:spChg>
      </pc:sldChg>
      <pc:sldChg chg="modSp new">
        <pc:chgData name="#TAI WAI MAN#" userId="S::taiw0007@e.ntu.edu.sg::bcaf8920-7d43-4323-b22e-c409f5784d75" providerId="AD" clId="Web-{CC6F601B-9BF2-9890-9BED-0E41ED7FBEFC}" dt="2022-04-02T11:34:30.874" v="86" actId="20577"/>
        <pc:sldMkLst>
          <pc:docMk/>
          <pc:sldMk cId="730447183" sldId="262"/>
        </pc:sldMkLst>
        <pc:spChg chg="mod">
          <ac:chgData name="#TAI WAI MAN#" userId="S::taiw0007@e.ntu.edu.sg::bcaf8920-7d43-4323-b22e-c409f5784d75" providerId="AD" clId="Web-{CC6F601B-9BF2-9890-9BED-0E41ED7FBEFC}" dt="2022-04-02T11:34:30.874" v="86" actId="20577"/>
          <ac:spMkLst>
            <pc:docMk/>
            <pc:sldMk cId="730447183" sldId="262"/>
            <ac:spMk id="2" creationId="{65B8453E-6783-57A9-E1DA-FA7DEE4F477A}"/>
          </ac:spMkLst>
        </pc:spChg>
      </pc:sldChg>
      <pc:sldChg chg="modSp new">
        <pc:chgData name="#TAI WAI MAN#" userId="S::taiw0007@e.ntu.edu.sg::bcaf8920-7d43-4323-b22e-c409f5784d75" providerId="AD" clId="Web-{CC6F601B-9BF2-9890-9BED-0E41ED7FBEFC}" dt="2022-04-02T11:35:12.562" v="94" actId="20577"/>
        <pc:sldMkLst>
          <pc:docMk/>
          <pc:sldMk cId="2617378161" sldId="263"/>
        </pc:sldMkLst>
        <pc:spChg chg="mod">
          <ac:chgData name="#TAI WAI MAN#" userId="S::taiw0007@e.ntu.edu.sg::bcaf8920-7d43-4323-b22e-c409f5784d75" providerId="AD" clId="Web-{CC6F601B-9BF2-9890-9BED-0E41ED7FBEFC}" dt="2022-04-02T11:35:12.562" v="94" actId="20577"/>
          <ac:spMkLst>
            <pc:docMk/>
            <pc:sldMk cId="2617378161" sldId="263"/>
            <ac:spMk id="2" creationId="{3A4D0E65-5E97-25B2-FE55-74E6227DCFF6}"/>
          </ac:spMkLst>
        </pc:spChg>
      </pc:sldChg>
      <pc:sldChg chg="modSp new">
        <pc:chgData name="#TAI WAI MAN#" userId="S::taiw0007@e.ntu.edu.sg::bcaf8920-7d43-4323-b22e-c409f5784d75" providerId="AD" clId="Web-{CC6F601B-9BF2-9890-9BED-0E41ED7FBEFC}" dt="2022-04-02T11:35:19.156" v="98" actId="20577"/>
        <pc:sldMkLst>
          <pc:docMk/>
          <pc:sldMk cId="1323316633" sldId="264"/>
        </pc:sldMkLst>
        <pc:spChg chg="mod">
          <ac:chgData name="#TAI WAI MAN#" userId="S::taiw0007@e.ntu.edu.sg::bcaf8920-7d43-4323-b22e-c409f5784d75" providerId="AD" clId="Web-{CC6F601B-9BF2-9890-9BED-0E41ED7FBEFC}" dt="2022-04-02T11:35:19.156" v="98" actId="20577"/>
          <ac:spMkLst>
            <pc:docMk/>
            <pc:sldMk cId="1323316633" sldId="264"/>
            <ac:spMk id="2" creationId="{B541BCDB-D369-89E2-2797-F8435362531D}"/>
          </ac:spMkLst>
        </pc:spChg>
      </pc:sldChg>
      <pc:sldChg chg="modSp new">
        <pc:chgData name="#TAI WAI MAN#" userId="S::taiw0007@e.ntu.edu.sg::bcaf8920-7d43-4323-b22e-c409f5784d75" providerId="AD" clId="Web-{CC6F601B-9BF2-9890-9BED-0E41ED7FBEFC}" dt="2022-04-02T11:36:00.345" v="111" actId="20577"/>
        <pc:sldMkLst>
          <pc:docMk/>
          <pc:sldMk cId="327363208" sldId="265"/>
        </pc:sldMkLst>
        <pc:spChg chg="mod">
          <ac:chgData name="#TAI WAI MAN#" userId="S::taiw0007@e.ntu.edu.sg::bcaf8920-7d43-4323-b22e-c409f5784d75" providerId="AD" clId="Web-{CC6F601B-9BF2-9890-9BED-0E41ED7FBEFC}" dt="2022-04-02T11:36:00.345" v="111" actId="20577"/>
          <ac:spMkLst>
            <pc:docMk/>
            <pc:sldMk cId="327363208" sldId="265"/>
            <ac:spMk id="2" creationId="{3BCBCF1F-19AD-300E-F366-A74FB5DE598E}"/>
          </ac:spMkLst>
        </pc:spChg>
      </pc:sldChg>
      <pc:sldChg chg="modSp new">
        <pc:chgData name="#TAI WAI MAN#" userId="S::taiw0007@e.ntu.edu.sg::bcaf8920-7d43-4323-b22e-c409f5784d75" providerId="AD" clId="Web-{CC6F601B-9BF2-9890-9BED-0E41ED7FBEFC}" dt="2022-04-02T11:36:14.454" v="120" actId="20577"/>
        <pc:sldMkLst>
          <pc:docMk/>
          <pc:sldMk cId="1086430231" sldId="266"/>
        </pc:sldMkLst>
        <pc:spChg chg="mod">
          <ac:chgData name="#TAI WAI MAN#" userId="S::taiw0007@e.ntu.edu.sg::bcaf8920-7d43-4323-b22e-c409f5784d75" providerId="AD" clId="Web-{CC6F601B-9BF2-9890-9BED-0E41ED7FBEFC}" dt="2022-04-02T11:36:14.454" v="120" actId="20577"/>
          <ac:spMkLst>
            <pc:docMk/>
            <pc:sldMk cId="1086430231" sldId="266"/>
            <ac:spMk id="2" creationId="{E02626DC-D540-4130-E64A-FAD8C147E177}"/>
          </ac:spMkLst>
        </pc:spChg>
      </pc:sldChg>
    </pc:docChg>
  </pc:docChgLst>
  <pc:docChgLst>
    <pc:chgData name="#TAI WAI MAN#" userId="S::taiw0007@e.ntu.edu.sg::bcaf8920-7d43-4323-b22e-c409f5784d75" providerId="AD" clId="Web-{452AA353-7179-809F-C57F-1436E4711C29}"/>
    <pc:docChg chg="addSld delSld modSld sldOrd">
      <pc:chgData name="#TAI WAI MAN#" userId="S::taiw0007@e.ntu.edu.sg::bcaf8920-7d43-4323-b22e-c409f5784d75" providerId="AD" clId="Web-{452AA353-7179-809F-C57F-1436E4711C29}" dt="2022-04-23T04:44:22.743" v="491" actId="1076"/>
      <pc:docMkLst>
        <pc:docMk/>
      </pc:docMkLst>
      <pc:sldChg chg="modSp del">
        <pc:chgData name="#TAI WAI MAN#" userId="S::taiw0007@e.ntu.edu.sg::bcaf8920-7d43-4323-b22e-c409f5784d75" providerId="AD" clId="Web-{452AA353-7179-809F-C57F-1436E4711C29}" dt="2022-04-23T04:29:33.882" v="342"/>
        <pc:sldMkLst>
          <pc:docMk/>
          <pc:sldMk cId="564585366" sldId="257"/>
        </pc:sldMkLst>
        <pc:spChg chg="mod">
          <ac:chgData name="#TAI WAI MAN#" userId="S::taiw0007@e.ntu.edu.sg::bcaf8920-7d43-4323-b22e-c409f5784d75" providerId="AD" clId="Web-{452AA353-7179-809F-C57F-1436E4711C29}" dt="2022-04-23T04:25:56.690" v="334" actId="20577"/>
          <ac:spMkLst>
            <pc:docMk/>
            <pc:sldMk cId="564585366" sldId="257"/>
            <ac:spMk id="58" creationId="{00000000-0000-0000-0000-000000000000}"/>
          </ac:spMkLst>
        </pc:spChg>
      </pc:sldChg>
      <pc:sldChg chg="addSp delSp modSp del">
        <pc:chgData name="#TAI WAI MAN#" userId="S::taiw0007@e.ntu.edu.sg::bcaf8920-7d43-4323-b22e-c409f5784d75" providerId="AD" clId="Web-{452AA353-7179-809F-C57F-1436E4711C29}" dt="2022-04-23T04:29:13.194" v="339"/>
        <pc:sldMkLst>
          <pc:docMk/>
          <pc:sldMk cId="1556460665" sldId="273"/>
        </pc:sldMkLst>
        <pc:spChg chg="mod">
          <ac:chgData name="#TAI WAI MAN#" userId="S::taiw0007@e.ntu.edu.sg::bcaf8920-7d43-4323-b22e-c409f5784d75" providerId="AD" clId="Web-{452AA353-7179-809F-C57F-1436E4711C29}" dt="2022-04-23T04:19:34.166" v="321" actId="14100"/>
          <ac:spMkLst>
            <pc:docMk/>
            <pc:sldMk cId="1556460665" sldId="273"/>
            <ac:spMk id="240" creationId="{00000000-0000-0000-0000-000000000000}"/>
          </ac:spMkLst>
        </pc:spChg>
        <pc:spChg chg="mod">
          <ac:chgData name="#TAI WAI MAN#" userId="S::taiw0007@e.ntu.edu.sg::bcaf8920-7d43-4323-b22e-c409f5784d75" providerId="AD" clId="Web-{452AA353-7179-809F-C57F-1436E4711C29}" dt="2022-04-23T04:19:42.651" v="323" actId="14100"/>
          <ac:spMkLst>
            <pc:docMk/>
            <pc:sldMk cId="1556460665" sldId="273"/>
            <ac:spMk id="241" creationId="{00000000-0000-0000-0000-000000000000}"/>
          </ac:spMkLst>
        </pc:spChg>
        <pc:spChg chg="mod">
          <ac:chgData name="#TAI WAI MAN#" userId="S::taiw0007@e.ntu.edu.sg::bcaf8920-7d43-4323-b22e-c409f5784d75" providerId="AD" clId="Web-{452AA353-7179-809F-C57F-1436E4711C29}" dt="2022-04-23T04:20:03.573" v="327" actId="14100"/>
          <ac:spMkLst>
            <pc:docMk/>
            <pc:sldMk cId="1556460665" sldId="273"/>
            <ac:spMk id="243" creationId="{00000000-0000-0000-0000-000000000000}"/>
          </ac:spMkLst>
        </pc:spChg>
        <pc:spChg chg="mod">
          <ac:chgData name="#TAI WAI MAN#" userId="S::taiw0007@e.ntu.edu.sg::bcaf8920-7d43-4323-b22e-c409f5784d75" providerId="AD" clId="Web-{452AA353-7179-809F-C57F-1436E4711C29}" dt="2022-04-23T04:19:47.088" v="324" actId="14100"/>
          <ac:spMkLst>
            <pc:docMk/>
            <pc:sldMk cId="1556460665" sldId="273"/>
            <ac:spMk id="319" creationId="{00000000-0000-0000-0000-000000000000}"/>
          </ac:spMkLst>
        </pc:spChg>
        <pc:grpChg chg="add del mod">
          <ac:chgData name="#TAI WAI MAN#" userId="S::taiw0007@e.ntu.edu.sg::bcaf8920-7d43-4323-b22e-c409f5784d75" providerId="AD" clId="Web-{452AA353-7179-809F-C57F-1436E4711C29}" dt="2022-04-23T04:20:30.667" v="331" actId="1076"/>
          <ac:grpSpMkLst>
            <pc:docMk/>
            <pc:sldMk cId="1556460665" sldId="273"/>
            <ac:grpSpMk id="168" creationId="{00000000-0000-0000-0000-000000000000}"/>
          </ac:grpSpMkLst>
        </pc:grpChg>
      </pc:sldChg>
      <pc:sldChg chg="addSp delSp modSp">
        <pc:chgData name="#TAI WAI MAN#" userId="S::taiw0007@e.ntu.edu.sg::bcaf8920-7d43-4323-b22e-c409f5784d75" providerId="AD" clId="Web-{452AA353-7179-809F-C57F-1436E4711C29}" dt="2022-04-23T04:31:33.775" v="345" actId="20577"/>
        <pc:sldMkLst>
          <pc:docMk/>
          <pc:sldMk cId="1430017570" sldId="277"/>
        </pc:sldMkLst>
        <pc:spChg chg="add del mod">
          <ac:chgData name="#TAI WAI MAN#" userId="S::taiw0007@e.ntu.edu.sg::bcaf8920-7d43-4323-b22e-c409f5784d75" providerId="AD" clId="Web-{452AA353-7179-809F-C57F-1436E4711C29}" dt="2022-04-23T03:47:33.238" v="9"/>
          <ac:spMkLst>
            <pc:docMk/>
            <pc:sldMk cId="1430017570" sldId="277"/>
            <ac:spMk id="3" creationId="{E526654D-C835-6495-DFA7-EEE8D4AEA4D9}"/>
          </ac:spMkLst>
        </pc:spChg>
        <pc:spChg chg="del mod">
          <ac:chgData name="#TAI WAI MAN#" userId="S::taiw0007@e.ntu.edu.sg::bcaf8920-7d43-4323-b22e-c409f5784d75" providerId="AD" clId="Web-{452AA353-7179-809F-C57F-1436E4711C29}" dt="2022-04-23T03:47:03.659" v="2"/>
          <ac:spMkLst>
            <pc:docMk/>
            <pc:sldMk cId="1430017570" sldId="277"/>
            <ac:spMk id="5" creationId="{46C4803D-EA98-079D-EFC0-23A4794AAB9A}"/>
          </ac:spMkLst>
        </pc:spChg>
        <pc:spChg chg="mod">
          <ac:chgData name="#TAI WAI MAN#" userId="S::taiw0007@e.ntu.edu.sg::bcaf8920-7d43-4323-b22e-c409f5784d75" providerId="AD" clId="Web-{452AA353-7179-809F-C57F-1436E4711C29}" dt="2022-04-23T04:31:33.775" v="345" actId="20577"/>
          <ac:spMkLst>
            <pc:docMk/>
            <pc:sldMk cId="1430017570" sldId="277"/>
            <ac:spMk id="325" creationId="{00000000-0000-0000-0000-000000000000}"/>
          </ac:spMkLst>
        </pc:spChg>
        <pc:spChg chg="add del mod">
          <ac:chgData name="#TAI WAI MAN#" userId="S::taiw0007@e.ntu.edu.sg::bcaf8920-7d43-4323-b22e-c409f5784d75" providerId="AD" clId="Web-{452AA353-7179-809F-C57F-1436E4711C29}" dt="2022-04-23T04:12:22.939" v="266" actId="14100"/>
          <ac:spMkLst>
            <pc:docMk/>
            <pc:sldMk cId="1430017570" sldId="277"/>
            <ac:spMk id="326" creationId="{00000000-0000-0000-0000-000000000000}"/>
          </ac:spMkLst>
        </pc:spChg>
      </pc:sldChg>
      <pc:sldChg chg="modSp">
        <pc:chgData name="#TAI WAI MAN#" userId="S::taiw0007@e.ntu.edu.sg::bcaf8920-7d43-4323-b22e-c409f5784d75" providerId="AD" clId="Web-{452AA353-7179-809F-C57F-1436E4711C29}" dt="2022-04-23T04:38:25.736" v="431" actId="1076"/>
        <pc:sldMkLst>
          <pc:docMk/>
          <pc:sldMk cId="1173161665" sldId="278"/>
        </pc:sldMkLst>
        <pc:spChg chg="mod">
          <ac:chgData name="#TAI WAI MAN#" userId="S::taiw0007@e.ntu.edu.sg::bcaf8920-7d43-4323-b22e-c409f5784d75" providerId="AD" clId="Web-{452AA353-7179-809F-C57F-1436E4711C29}" dt="2022-04-23T04:38:17.876" v="429" actId="1076"/>
          <ac:spMkLst>
            <pc:docMk/>
            <pc:sldMk cId="1173161665" sldId="278"/>
            <ac:spMk id="3" creationId="{285E5020-75D9-F775-8729-61173326AA32}"/>
          </ac:spMkLst>
        </pc:spChg>
        <pc:spChg chg="mod">
          <ac:chgData name="#TAI WAI MAN#" userId="S::taiw0007@e.ntu.edu.sg::bcaf8920-7d43-4323-b22e-c409f5784d75" providerId="AD" clId="Web-{452AA353-7179-809F-C57F-1436E4711C29}" dt="2022-04-23T04:38:17.876" v="428" actId="1076"/>
          <ac:spMkLst>
            <pc:docMk/>
            <pc:sldMk cId="1173161665" sldId="278"/>
            <ac:spMk id="11" creationId="{13EA4CDA-DD9D-86D2-806F-389625E783B7}"/>
          </ac:spMkLst>
        </pc:spChg>
        <pc:spChg chg="mod">
          <ac:chgData name="#TAI WAI MAN#" userId="S::taiw0007@e.ntu.edu.sg::bcaf8920-7d43-4323-b22e-c409f5784d75" providerId="AD" clId="Web-{452AA353-7179-809F-C57F-1436E4711C29}" dt="2022-04-23T04:38:10.720" v="427" actId="1076"/>
          <ac:spMkLst>
            <pc:docMk/>
            <pc:sldMk cId="1173161665" sldId="278"/>
            <ac:spMk id="455" creationId="{00000000-0000-0000-0000-000000000000}"/>
          </ac:spMkLst>
        </pc:spChg>
        <pc:spChg chg="mod">
          <ac:chgData name="#TAI WAI MAN#" userId="S::taiw0007@e.ntu.edu.sg::bcaf8920-7d43-4323-b22e-c409f5784d75" providerId="AD" clId="Web-{452AA353-7179-809F-C57F-1436E4711C29}" dt="2022-04-23T04:38:25.720" v="430" actId="1076"/>
          <ac:spMkLst>
            <pc:docMk/>
            <pc:sldMk cId="1173161665" sldId="278"/>
            <ac:spMk id="459" creationId="{00000000-0000-0000-0000-000000000000}"/>
          </ac:spMkLst>
        </pc:spChg>
        <pc:spChg chg="mod">
          <ac:chgData name="#TAI WAI MAN#" userId="S::taiw0007@e.ntu.edu.sg::bcaf8920-7d43-4323-b22e-c409f5784d75" providerId="AD" clId="Web-{452AA353-7179-809F-C57F-1436E4711C29}" dt="2022-04-23T04:38:25.736" v="431" actId="1076"/>
          <ac:spMkLst>
            <pc:docMk/>
            <pc:sldMk cId="1173161665" sldId="278"/>
            <ac:spMk id="460" creationId="{00000000-0000-0000-0000-000000000000}"/>
          </ac:spMkLst>
        </pc:spChg>
      </pc:sldChg>
      <pc:sldChg chg="modSp">
        <pc:chgData name="#TAI WAI MAN#" userId="S::taiw0007@e.ntu.edu.sg::bcaf8920-7d43-4323-b22e-c409f5784d75" providerId="AD" clId="Web-{452AA353-7179-809F-C57F-1436E4711C29}" dt="2022-04-23T04:39:17.081" v="437" actId="1076"/>
        <pc:sldMkLst>
          <pc:docMk/>
          <pc:sldMk cId="930976384" sldId="279"/>
        </pc:sldMkLst>
        <pc:spChg chg="mod">
          <ac:chgData name="#TAI WAI MAN#" userId="S::taiw0007@e.ntu.edu.sg::bcaf8920-7d43-4323-b22e-c409f5784d75" providerId="AD" clId="Web-{452AA353-7179-809F-C57F-1436E4711C29}" dt="2022-04-23T04:39:17.081" v="437" actId="1076"/>
          <ac:spMkLst>
            <pc:docMk/>
            <pc:sldMk cId="930976384" sldId="279"/>
            <ac:spMk id="2" creationId="{9EF48A32-ACED-31ED-406F-9A186A21FF2E}"/>
          </ac:spMkLst>
        </pc:spChg>
        <pc:spChg chg="mod">
          <ac:chgData name="#TAI WAI MAN#" userId="S::taiw0007@e.ntu.edu.sg::bcaf8920-7d43-4323-b22e-c409f5784d75" providerId="AD" clId="Web-{452AA353-7179-809F-C57F-1436E4711C29}" dt="2022-04-23T04:38:39.846" v="433" actId="1076"/>
          <ac:spMkLst>
            <pc:docMk/>
            <pc:sldMk cId="930976384" sldId="279"/>
            <ac:spMk id="3" creationId="{C1493FD7-6675-D96D-D236-1678ED984A0E}"/>
          </ac:spMkLst>
        </pc:spChg>
        <pc:spChg chg="mod">
          <ac:chgData name="#TAI WAI MAN#" userId="S::taiw0007@e.ntu.edu.sg::bcaf8920-7d43-4323-b22e-c409f5784d75" providerId="AD" clId="Web-{452AA353-7179-809F-C57F-1436E4711C29}" dt="2022-04-23T04:38:39.861" v="434" actId="1076"/>
          <ac:spMkLst>
            <pc:docMk/>
            <pc:sldMk cId="930976384" sldId="279"/>
            <ac:spMk id="4" creationId="{9BC206A9-18F7-5076-FA5A-164D59A9696B}"/>
          </ac:spMkLst>
        </pc:spChg>
        <pc:spChg chg="mod">
          <ac:chgData name="#TAI WAI MAN#" userId="S::taiw0007@e.ntu.edu.sg::bcaf8920-7d43-4323-b22e-c409f5784d75" providerId="AD" clId="Web-{452AA353-7179-809F-C57F-1436E4711C29}" dt="2022-04-23T04:11:20.953" v="255" actId="1076"/>
          <ac:spMkLst>
            <pc:docMk/>
            <pc:sldMk cId="930976384" sldId="279"/>
            <ac:spMk id="5" creationId="{09FB5D36-FCF7-2D8B-2EAD-16E35E50B08C}"/>
          </ac:spMkLst>
        </pc:spChg>
        <pc:spChg chg="mod">
          <ac:chgData name="#TAI WAI MAN#" userId="S::taiw0007@e.ntu.edu.sg::bcaf8920-7d43-4323-b22e-c409f5784d75" providerId="AD" clId="Web-{452AA353-7179-809F-C57F-1436E4711C29}" dt="2022-04-23T04:11:25.532" v="256" actId="1076"/>
          <ac:spMkLst>
            <pc:docMk/>
            <pc:sldMk cId="930976384" sldId="279"/>
            <ac:spMk id="6" creationId="{DB0C3B0F-6ACD-0C2A-6646-8B17CF29DA9F}"/>
          </ac:spMkLst>
        </pc:spChg>
        <pc:spChg chg="mod">
          <ac:chgData name="#TAI WAI MAN#" userId="S::taiw0007@e.ntu.edu.sg::bcaf8920-7d43-4323-b22e-c409f5784d75" providerId="AD" clId="Web-{452AA353-7179-809F-C57F-1436E4711C29}" dt="2022-04-23T04:38:39.846" v="432" actId="1076"/>
          <ac:spMkLst>
            <pc:docMk/>
            <pc:sldMk cId="930976384" sldId="279"/>
            <ac:spMk id="81" creationId="{D21A1AE5-0239-38A8-93D6-09EA0D76A515}"/>
          </ac:spMkLst>
        </pc:spChg>
        <pc:spChg chg="mod">
          <ac:chgData name="#TAI WAI MAN#" userId="S::taiw0007@e.ntu.edu.sg::bcaf8920-7d43-4323-b22e-c409f5784d75" providerId="AD" clId="Web-{452AA353-7179-809F-C57F-1436E4711C29}" dt="2022-04-23T04:11:29.204" v="257" actId="14100"/>
          <ac:spMkLst>
            <pc:docMk/>
            <pc:sldMk cId="930976384" sldId="279"/>
            <ac:spMk id="82" creationId="{D21A1AE5-0239-38A8-93D6-09EA0D76A515}"/>
          </ac:spMkLst>
        </pc:spChg>
      </pc:sldChg>
      <pc:sldChg chg="modSp">
        <pc:chgData name="#TAI WAI MAN#" userId="S::taiw0007@e.ntu.edu.sg::bcaf8920-7d43-4323-b22e-c409f5784d75" providerId="AD" clId="Web-{452AA353-7179-809F-C57F-1436E4711C29}" dt="2022-04-23T04:40:33.817" v="451" actId="1076"/>
        <pc:sldMkLst>
          <pc:docMk/>
          <pc:sldMk cId="2892273834" sldId="280"/>
        </pc:sldMkLst>
        <pc:spChg chg="mod">
          <ac:chgData name="#TAI WAI MAN#" userId="S::taiw0007@e.ntu.edu.sg::bcaf8920-7d43-4323-b22e-c409f5784d75" providerId="AD" clId="Web-{452AA353-7179-809F-C57F-1436E4711C29}" dt="2022-04-23T04:40:23.754" v="447" actId="1076"/>
          <ac:spMkLst>
            <pc:docMk/>
            <pc:sldMk cId="2892273834" sldId="280"/>
            <ac:spMk id="3" creationId="{6C107141-DD6F-9DC0-8A0C-CAC61AA8A288}"/>
          </ac:spMkLst>
        </pc:spChg>
        <pc:spChg chg="mod ord">
          <ac:chgData name="#TAI WAI MAN#" userId="S::taiw0007@e.ntu.edu.sg::bcaf8920-7d43-4323-b22e-c409f5784d75" providerId="AD" clId="Web-{452AA353-7179-809F-C57F-1436E4711C29}" dt="2022-04-23T04:40:30.738" v="450" actId="1076"/>
          <ac:spMkLst>
            <pc:docMk/>
            <pc:sldMk cId="2892273834" sldId="280"/>
            <ac:spMk id="60" creationId="{227D8346-604D-8C9F-8809-93AF85755D27}"/>
          </ac:spMkLst>
        </pc:spChg>
        <pc:spChg chg="mod">
          <ac:chgData name="#TAI WAI MAN#" userId="S::taiw0007@e.ntu.edu.sg::bcaf8920-7d43-4323-b22e-c409f5784d75" providerId="AD" clId="Web-{452AA353-7179-809F-C57F-1436E4711C29}" dt="2022-04-23T04:14:46.036" v="287" actId="1076"/>
          <ac:spMkLst>
            <pc:docMk/>
            <pc:sldMk cId="2892273834" sldId="280"/>
            <ac:spMk id="62" creationId="{FD0A2A28-813F-7FE0-F0FB-55646CEC6C25}"/>
          </ac:spMkLst>
        </pc:spChg>
        <pc:spChg chg="mod">
          <ac:chgData name="#TAI WAI MAN#" userId="S::taiw0007@e.ntu.edu.sg::bcaf8920-7d43-4323-b22e-c409f5784d75" providerId="AD" clId="Web-{452AA353-7179-809F-C57F-1436E4711C29}" dt="2022-04-23T04:15:37.068" v="291" actId="14100"/>
          <ac:spMkLst>
            <pc:docMk/>
            <pc:sldMk cId="2892273834" sldId="280"/>
            <ac:spMk id="401" creationId="{00000000-0000-0000-0000-000000000000}"/>
          </ac:spMkLst>
        </pc:spChg>
        <pc:spChg chg="mod">
          <ac:chgData name="#TAI WAI MAN#" userId="S::taiw0007@e.ntu.edu.sg::bcaf8920-7d43-4323-b22e-c409f5784d75" providerId="AD" clId="Web-{452AA353-7179-809F-C57F-1436E4711C29}" dt="2022-04-23T04:40:16.066" v="446" actId="1076"/>
          <ac:spMkLst>
            <pc:docMk/>
            <pc:sldMk cId="2892273834" sldId="280"/>
            <ac:spMk id="403" creationId="{00000000-0000-0000-0000-000000000000}"/>
          </ac:spMkLst>
        </pc:spChg>
        <pc:picChg chg="mod">
          <ac:chgData name="#TAI WAI MAN#" userId="S::taiw0007@e.ntu.edu.sg::bcaf8920-7d43-4323-b22e-c409f5784d75" providerId="AD" clId="Web-{452AA353-7179-809F-C57F-1436E4711C29}" dt="2022-04-23T04:40:33.817" v="451" actId="1076"/>
          <ac:picMkLst>
            <pc:docMk/>
            <pc:sldMk cId="2892273834" sldId="280"/>
            <ac:picMk id="2" creationId="{F54B6D4A-A4DD-D505-62EC-B9A35271C926}"/>
          </ac:picMkLst>
        </pc:picChg>
        <pc:picChg chg="mod">
          <ac:chgData name="#TAI WAI MAN#" userId="S::taiw0007@e.ntu.edu.sg::bcaf8920-7d43-4323-b22e-c409f5784d75" providerId="AD" clId="Web-{452AA353-7179-809F-C57F-1436E4711C29}" dt="2022-04-23T04:40:27.707" v="448" actId="1076"/>
          <ac:picMkLst>
            <pc:docMk/>
            <pc:sldMk cId="2892273834" sldId="280"/>
            <ac:picMk id="4" creationId="{0C698111-7D4E-1702-69D4-47BCAE99515E}"/>
          </ac:picMkLst>
        </pc:picChg>
        <pc:picChg chg="mod modCrop">
          <ac:chgData name="#TAI WAI MAN#" userId="S::taiw0007@e.ntu.edu.sg::bcaf8920-7d43-4323-b22e-c409f5784d75" providerId="AD" clId="Web-{452AA353-7179-809F-C57F-1436E4711C29}" dt="2022-04-23T04:40:30.723" v="449" actId="1076"/>
          <ac:picMkLst>
            <pc:docMk/>
            <pc:sldMk cId="2892273834" sldId="280"/>
            <ac:picMk id="7" creationId="{9BCF5217-63BF-1DA1-36AA-F35DDAA3351A}"/>
          </ac:picMkLst>
        </pc:picChg>
      </pc:sldChg>
      <pc:sldChg chg="modSp">
        <pc:chgData name="#TAI WAI MAN#" userId="S::taiw0007@e.ntu.edu.sg::bcaf8920-7d43-4323-b22e-c409f5784d75" providerId="AD" clId="Web-{452AA353-7179-809F-C57F-1436E4711C29}" dt="2022-04-23T04:40:39.910" v="452" actId="1076"/>
        <pc:sldMkLst>
          <pc:docMk/>
          <pc:sldMk cId="3159276919" sldId="282"/>
        </pc:sldMkLst>
        <pc:spChg chg="mod">
          <ac:chgData name="#TAI WAI MAN#" userId="S::taiw0007@e.ntu.edu.sg::bcaf8920-7d43-4323-b22e-c409f5784d75" providerId="AD" clId="Web-{452AA353-7179-809F-C57F-1436E4711C29}" dt="2022-04-23T04:40:39.910" v="452" actId="1076"/>
          <ac:spMkLst>
            <pc:docMk/>
            <pc:sldMk cId="3159276919" sldId="282"/>
            <ac:spMk id="1093" creationId="{00000000-0000-0000-0000-000000000000}"/>
          </ac:spMkLst>
        </pc:spChg>
        <pc:grpChg chg="mod">
          <ac:chgData name="#TAI WAI MAN#" userId="S::taiw0007@e.ntu.edu.sg::bcaf8920-7d43-4323-b22e-c409f5784d75" providerId="AD" clId="Web-{452AA353-7179-809F-C57F-1436E4711C29}" dt="2022-04-23T04:06:43.167" v="208" actId="14100"/>
          <ac:grpSpMkLst>
            <pc:docMk/>
            <pc:sldMk cId="3159276919" sldId="282"/>
            <ac:grpSpMk id="3" creationId="{0097CDBF-FE71-EBAE-FA6B-160CEB3944B9}"/>
          </ac:grpSpMkLst>
        </pc:grpChg>
      </pc:sldChg>
      <pc:sldChg chg="modSp">
        <pc:chgData name="#TAI WAI MAN#" userId="S::taiw0007@e.ntu.edu.sg::bcaf8920-7d43-4323-b22e-c409f5784d75" providerId="AD" clId="Web-{452AA353-7179-809F-C57F-1436E4711C29}" dt="2022-04-23T04:41:03.270" v="457" actId="14100"/>
        <pc:sldMkLst>
          <pc:docMk/>
          <pc:sldMk cId="2311394866" sldId="283"/>
        </pc:sldMkLst>
        <pc:spChg chg="mod">
          <ac:chgData name="#TAI WAI MAN#" userId="S::taiw0007@e.ntu.edu.sg::bcaf8920-7d43-4323-b22e-c409f5784d75" providerId="AD" clId="Web-{452AA353-7179-809F-C57F-1436E4711C29}" dt="2022-04-23T03:59:57.924" v="127" actId="1076"/>
          <ac:spMkLst>
            <pc:docMk/>
            <pc:sldMk cId="2311394866" sldId="283"/>
            <ac:spMk id="106" creationId="{D24FC869-5F38-F5CE-7D35-AC6E875ABF9E}"/>
          </ac:spMkLst>
        </pc:spChg>
        <pc:spChg chg="mod">
          <ac:chgData name="#TAI WAI MAN#" userId="S::taiw0007@e.ntu.edu.sg::bcaf8920-7d43-4323-b22e-c409f5784d75" providerId="AD" clId="Web-{452AA353-7179-809F-C57F-1436E4711C29}" dt="2022-04-23T04:40:51.473" v="453" actId="1076"/>
          <ac:spMkLst>
            <pc:docMk/>
            <pc:sldMk cId="2311394866" sldId="283"/>
            <ac:spMk id="983" creationId="{00000000-0000-0000-0000-000000000000}"/>
          </ac:spMkLst>
        </pc:spChg>
        <pc:spChg chg="mod">
          <ac:chgData name="#TAI WAI MAN#" userId="S::taiw0007@e.ntu.edu.sg::bcaf8920-7d43-4323-b22e-c409f5784d75" providerId="AD" clId="Web-{452AA353-7179-809F-C57F-1436E4711C29}" dt="2022-04-23T04:01:07.879" v="144" actId="20577"/>
          <ac:spMkLst>
            <pc:docMk/>
            <pc:sldMk cId="2311394866" sldId="283"/>
            <ac:spMk id="1005" creationId="{00000000-0000-0000-0000-000000000000}"/>
          </ac:spMkLst>
        </pc:spChg>
        <pc:picChg chg="mod">
          <ac:chgData name="#TAI WAI MAN#" userId="S::taiw0007@e.ntu.edu.sg::bcaf8920-7d43-4323-b22e-c409f5784d75" providerId="AD" clId="Web-{452AA353-7179-809F-C57F-1436E4711C29}" dt="2022-04-23T04:41:03.270" v="457" actId="14100"/>
          <ac:picMkLst>
            <pc:docMk/>
            <pc:sldMk cId="2311394866" sldId="283"/>
            <ac:picMk id="2" creationId="{480C903A-6EA9-9586-57C7-A9A8225911EF}"/>
          </ac:picMkLst>
        </pc:picChg>
      </pc:sldChg>
      <pc:sldChg chg="modSp">
        <pc:chgData name="#TAI WAI MAN#" userId="S::taiw0007@e.ntu.edu.sg::bcaf8920-7d43-4323-b22e-c409f5784d75" providerId="AD" clId="Web-{452AA353-7179-809F-C57F-1436E4711C29}" dt="2022-04-23T04:43:16.367" v="472" actId="1076"/>
        <pc:sldMkLst>
          <pc:docMk/>
          <pc:sldMk cId="4028922770" sldId="286"/>
        </pc:sldMkLst>
        <pc:spChg chg="mod">
          <ac:chgData name="#TAI WAI MAN#" userId="S::taiw0007@e.ntu.edu.sg::bcaf8920-7d43-4323-b22e-c409f5784d75" providerId="AD" clId="Web-{452AA353-7179-809F-C57F-1436E4711C29}" dt="2022-04-23T04:42:11.943" v="462" actId="1076"/>
          <ac:spMkLst>
            <pc:docMk/>
            <pc:sldMk cId="4028922770" sldId="286"/>
            <ac:spMk id="4" creationId="{CB61ACE7-3816-B10E-0556-44EFC2D48007}"/>
          </ac:spMkLst>
        </pc:spChg>
        <pc:spChg chg="mod">
          <ac:chgData name="#TAI WAI MAN#" userId="S::taiw0007@e.ntu.edu.sg::bcaf8920-7d43-4323-b22e-c409f5784d75" providerId="AD" clId="Web-{452AA353-7179-809F-C57F-1436E4711C29}" dt="2022-04-23T04:43:13.976" v="471" actId="1076"/>
          <ac:spMkLst>
            <pc:docMk/>
            <pc:sldMk cId="4028922770" sldId="286"/>
            <ac:spMk id="9" creationId="{F69081E1-A332-FAB0-6A82-01EFB8DB02D4}"/>
          </ac:spMkLst>
        </pc:spChg>
        <pc:picChg chg="mod modCrop">
          <ac:chgData name="#TAI WAI MAN#" userId="S::taiw0007@e.ntu.edu.sg::bcaf8920-7d43-4323-b22e-c409f5784d75" providerId="AD" clId="Web-{452AA353-7179-809F-C57F-1436E4711C29}" dt="2022-04-23T04:43:16.367" v="472" actId="1076"/>
          <ac:picMkLst>
            <pc:docMk/>
            <pc:sldMk cId="4028922770" sldId="286"/>
            <ac:picMk id="7" creationId="{26DB1BA1-45F7-C3C0-FA7E-03BD8B1C4471}"/>
          </ac:picMkLst>
        </pc:picChg>
      </pc:sldChg>
      <pc:sldChg chg="del">
        <pc:chgData name="#TAI WAI MAN#" userId="S::taiw0007@e.ntu.edu.sg::bcaf8920-7d43-4323-b22e-c409f5784d75" providerId="AD" clId="Web-{452AA353-7179-809F-C57F-1436E4711C29}" dt="2022-04-23T04:05:38.931" v="196"/>
        <pc:sldMkLst>
          <pc:docMk/>
          <pc:sldMk cId="3696867418" sldId="287"/>
        </pc:sldMkLst>
      </pc:sldChg>
      <pc:sldChg chg="del">
        <pc:chgData name="#TAI WAI MAN#" userId="S::taiw0007@e.ntu.edu.sg::bcaf8920-7d43-4323-b22e-c409f5784d75" providerId="AD" clId="Web-{452AA353-7179-809F-C57F-1436E4711C29}" dt="2022-04-23T04:06:14.682" v="207"/>
        <pc:sldMkLst>
          <pc:docMk/>
          <pc:sldMk cId="2834822118" sldId="288"/>
        </pc:sldMkLst>
      </pc:sldChg>
      <pc:sldChg chg="addSp delSp modSp add del replId">
        <pc:chgData name="#TAI WAI MAN#" userId="S::taiw0007@e.ntu.edu.sg::bcaf8920-7d43-4323-b22e-c409f5784d75" providerId="AD" clId="Web-{452AA353-7179-809F-C57F-1436E4711C29}" dt="2022-04-23T04:34:27.653" v="362"/>
        <pc:sldMkLst>
          <pc:docMk/>
          <pc:sldMk cId="2317248832" sldId="289"/>
        </pc:sldMkLst>
        <pc:spChg chg="mod">
          <ac:chgData name="#TAI WAI MAN#" userId="S::taiw0007@e.ntu.edu.sg::bcaf8920-7d43-4323-b22e-c409f5784d75" providerId="AD" clId="Web-{452AA353-7179-809F-C57F-1436E4711C29}" dt="2022-04-23T04:33:24.855" v="351" actId="1076"/>
          <ac:spMkLst>
            <pc:docMk/>
            <pc:sldMk cId="2317248832" sldId="289"/>
            <ac:spMk id="4" creationId="{CB61ACE7-3816-B10E-0556-44EFC2D48007}"/>
          </ac:spMkLst>
        </pc:spChg>
        <pc:spChg chg="mod">
          <ac:chgData name="#TAI WAI MAN#" userId="S::taiw0007@e.ntu.edu.sg::bcaf8920-7d43-4323-b22e-c409f5784d75" providerId="AD" clId="Web-{452AA353-7179-809F-C57F-1436E4711C29}" dt="2022-04-23T04:05:15.931" v="192" actId="1076"/>
          <ac:spMkLst>
            <pc:docMk/>
            <pc:sldMk cId="2317248832" sldId="289"/>
            <ac:spMk id="9" creationId="{F69081E1-A332-FAB0-6A82-01EFB8DB02D4}"/>
          </ac:spMkLst>
        </pc:spChg>
        <pc:picChg chg="add mod modCrop">
          <ac:chgData name="#TAI WAI MAN#" userId="S::taiw0007@e.ntu.edu.sg::bcaf8920-7d43-4323-b22e-c409f5784d75" providerId="AD" clId="Web-{452AA353-7179-809F-C57F-1436E4711C29}" dt="2022-04-23T04:04:56.477" v="188" actId="1076"/>
          <ac:picMkLst>
            <pc:docMk/>
            <pc:sldMk cId="2317248832" sldId="289"/>
            <ac:picMk id="2" creationId="{6764511D-D003-2B5C-6527-3B358D6C4B3B}"/>
          </ac:picMkLst>
        </pc:picChg>
        <pc:picChg chg="del">
          <ac:chgData name="#TAI WAI MAN#" userId="S::taiw0007@e.ntu.edu.sg::bcaf8920-7d43-4323-b22e-c409f5784d75" providerId="AD" clId="Web-{452AA353-7179-809F-C57F-1436E4711C29}" dt="2022-04-23T04:03:00.522" v="171"/>
          <ac:picMkLst>
            <pc:docMk/>
            <pc:sldMk cId="2317248832" sldId="289"/>
            <ac:picMk id="7" creationId="{26DB1BA1-45F7-C3C0-FA7E-03BD8B1C4471}"/>
          </ac:picMkLst>
        </pc:picChg>
      </pc:sldChg>
      <pc:sldChg chg="addSp delSp modSp add del replId">
        <pc:chgData name="#TAI WAI MAN#" userId="S::taiw0007@e.ntu.edu.sg::bcaf8920-7d43-4323-b22e-c409f5784d75" providerId="AD" clId="Web-{452AA353-7179-809F-C57F-1436E4711C29}" dt="2022-04-23T04:34:50.232" v="373"/>
        <pc:sldMkLst>
          <pc:docMk/>
          <pc:sldMk cId="1594508032" sldId="290"/>
        </pc:sldMkLst>
        <pc:spChg chg="add">
          <ac:chgData name="#TAI WAI MAN#" userId="S::taiw0007@e.ntu.edu.sg::bcaf8920-7d43-4323-b22e-c409f5784d75" providerId="AD" clId="Web-{452AA353-7179-809F-C57F-1436E4711C29}" dt="2022-04-23T04:06:02.869" v="201"/>
          <ac:spMkLst>
            <pc:docMk/>
            <pc:sldMk cId="1594508032" sldId="290"/>
            <ac:spMk id="3" creationId="{F8088E9B-481D-02FE-666A-2D5080DBCE1A}"/>
          </ac:spMkLst>
        </pc:spChg>
        <pc:spChg chg="mod">
          <ac:chgData name="#TAI WAI MAN#" userId="S::taiw0007@e.ntu.edu.sg::bcaf8920-7d43-4323-b22e-c409f5784d75" providerId="AD" clId="Web-{452AA353-7179-809F-C57F-1436E4711C29}" dt="2022-04-23T04:32:21.073" v="348" actId="20577"/>
          <ac:spMkLst>
            <pc:docMk/>
            <pc:sldMk cId="1594508032" sldId="290"/>
            <ac:spMk id="4" creationId="{CB61ACE7-3816-B10E-0556-44EFC2D48007}"/>
          </ac:spMkLst>
        </pc:spChg>
        <pc:spChg chg="add">
          <ac:chgData name="#TAI WAI MAN#" userId="S::taiw0007@e.ntu.edu.sg::bcaf8920-7d43-4323-b22e-c409f5784d75" providerId="AD" clId="Web-{452AA353-7179-809F-C57F-1436E4711C29}" dt="2022-04-23T04:06:02.900" v="203"/>
          <ac:spMkLst>
            <pc:docMk/>
            <pc:sldMk cId="1594508032" sldId="290"/>
            <ac:spMk id="8" creationId="{D5710665-F307-B189-912C-A477670F92F0}"/>
          </ac:spMkLst>
        </pc:spChg>
        <pc:spChg chg="del mod">
          <ac:chgData name="#TAI WAI MAN#" userId="S::taiw0007@e.ntu.edu.sg::bcaf8920-7d43-4323-b22e-c409f5784d75" providerId="AD" clId="Web-{452AA353-7179-809F-C57F-1436E4711C29}" dt="2022-04-23T04:06:01.463" v="199"/>
          <ac:spMkLst>
            <pc:docMk/>
            <pc:sldMk cId="1594508032" sldId="290"/>
            <ac:spMk id="9" creationId="{F69081E1-A332-FAB0-6A82-01EFB8DB02D4}"/>
          </ac:spMkLst>
        </pc:spChg>
        <pc:picChg chg="del">
          <ac:chgData name="#TAI WAI MAN#" userId="S::taiw0007@e.ntu.edu.sg::bcaf8920-7d43-4323-b22e-c409f5784d75" providerId="AD" clId="Web-{452AA353-7179-809F-C57F-1436E4711C29}" dt="2022-04-23T04:06:01.822" v="200"/>
          <ac:picMkLst>
            <pc:docMk/>
            <pc:sldMk cId="1594508032" sldId="290"/>
            <ac:picMk id="2" creationId="{6764511D-D003-2B5C-6527-3B358D6C4B3B}"/>
          </ac:picMkLst>
        </pc:picChg>
        <pc:picChg chg="add">
          <ac:chgData name="#TAI WAI MAN#" userId="S::taiw0007@e.ntu.edu.sg::bcaf8920-7d43-4323-b22e-c409f5784d75" providerId="AD" clId="Web-{452AA353-7179-809F-C57F-1436E4711C29}" dt="2022-04-23T04:06:02.900" v="202"/>
          <ac:picMkLst>
            <pc:docMk/>
            <pc:sldMk cId="1594508032" sldId="290"/>
            <ac:picMk id="6" creationId="{E6BBAE38-1265-BB05-2236-E3F224CF3919}"/>
          </ac:picMkLst>
        </pc:picChg>
        <pc:picChg chg="add">
          <ac:chgData name="#TAI WAI MAN#" userId="S::taiw0007@e.ntu.edu.sg::bcaf8920-7d43-4323-b22e-c409f5784d75" providerId="AD" clId="Web-{452AA353-7179-809F-C57F-1436E4711C29}" dt="2022-04-23T04:06:02.932" v="204"/>
          <ac:picMkLst>
            <pc:docMk/>
            <pc:sldMk cId="1594508032" sldId="290"/>
            <ac:picMk id="12" creationId="{2FBF5AB2-3549-D2AE-DD79-AE81E07D698D}"/>
          </ac:picMkLst>
        </pc:picChg>
        <pc:picChg chg="add">
          <ac:chgData name="#TAI WAI MAN#" userId="S::taiw0007@e.ntu.edu.sg::bcaf8920-7d43-4323-b22e-c409f5784d75" providerId="AD" clId="Web-{452AA353-7179-809F-C57F-1436E4711C29}" dt="2022-04-23T04:06:12.447" v="205"/>
          <ac:picMkLst>
            <pc:docMk/>
            <pc:sldMk cId="1594508032" sldId="290"/>
            <ac:picMk id="14" creationId="{AA71B1AA-7AF9-65E5-B900-F9A68A7742D1}"/>
          </ac:picMkLst>
        </pc:picChg>
        <pc:picChg chg="add">
          <ac:chgData name="#TAI WAI MAN#" userId="S::taiw0007@e.ntu.edu.sg::bcaf8920-7d43-4323-b22e-c409f5784d75" providerId="AD" clId="Web-{452AA353-7179-809F-C57F-1436E4711C29}" dt="2022-04-23T04:06:12.494" v="206"/>
          <ac:picMkLst>
            <pc:docMk/>
            <pc:sldMk cId="1594508032" sldId="290"/>
            <ac:picMk id="16" creationId="{CE72344E-9452-CB67-1F52-3B8C59C33BE7}"/>
          </ac:picMkLst>
        </pc:picChg>
      </pc:sldChg>
      <pc:sldChg chg="add del">
        <pc:chgData name="#TAI WAI MAN#" userId="S::taiw0007@e.ntu.edu.sg::bcaf8920-7d43-4323-b22e-c409f5784d75" providerId="AD" clId="Web-{452AA353-7179-809F-C57F-1436E4711C29}" dt="2022-04-23T04:29:00.084" v="336"/>
        <pc:sldMkLst>
          <pc:docMk/>
          <pc:sldMk cId="2342873075" sldId="291"/>
        </pc:sldMkLst>
      </pc:sldChg>
      <pc:sldChg chg="modSp add ord">
        <pc:chgData name="#TAI WAI MAN#" userId="S::taiw0007@e.ntu.edu.sg::bcaf8920-7d43-4323-b22e-c409f5784d75" providerId="AD" clId="Web-{452AA353-7179-809F-C57F-1436E4711C29}" dt="2022-04-23T04:30:08.164" v="343" actId="1076"/>
        <pc:sldMkLst>
          <pc:docMk/>
          <pc:sldMk cId="2610469448" sldId="291"/>
        </pc:sldMkLst>
        <pc:spChg chg="mod">
          <ac:chgData name="#TAI WAI MAN#" userId="S::taiw0007@e.ntu.edu.sg::bcaf8920-7d43-4323-b22e-c409f5784d75" providerId="AD" clId="Web-{452AA353-7179-809F-C57F-1436E4711C29}" dt="2022-04-23T04:29:21.710" v="341" actId="20577"/>
          <ac:spMkLst>
            <pc:docMk/>
            <pc:sldMk cId="2610469448" sldId="291"/>
            <ac:spMk id="319" creationId="{00000000-0000-0000-0000-000000000000}"/>
          </ac:spMkLst>
        </pc:spChg>
        <pc:grpChg chg="mod">
          <ac:chgData name="#TAI WAI MAN#" userId="S::taiw0007@e.ntu.edu.sg::bcaf8920-7d43-4323-b22e-c409f5784d75" providerId="AD" clId="Web-{452AA353-7179-809F-C57F-1436E4711C29}" dt="2022-04-23T04:30:08.164" v="343" actId="1076"/>
          <ac:grpSpMkLst>
            <pc:docMk/>
            <pc:sldMk cId="2610469448" sldId="291"/>
            <ac:grpSpMk id="168" creationId="{00000000-0000-0000-0000-000000000000}"/>
          </ac:grpSpMkLst>
        </pc:grpChg>
      </pc:sldChg>
      <pc:sldChg chg="addSp delSp modSp add del replId">
        <pc:chgData name="#TAI WAI MAN#" userId="S::taiw0007@e.ntu.edu.sg::bcaf8920-7d43-4323-b22e-c409f5784d75" providerId="AD" clId="Web-{452AA353-7179-809F-C57F-1436E4711C29}" dt="2022-04-23T04:42:56.835" v="469"/>
        <pc:sldMkLst>
          <pc:docMk/>
          <pc:sldMk cId="562324887" sldId="292"/>
        </pc:sldMkLst>
        <pc:spChg chg="mod">
          <ac:chgData name="#TAI WAI MAN#" userId="S::taiw0007@e.ntu.edu.sg::bcaf8920-7d43-4323-b22e-c409f5784d75" providerId="AD" clId="Web-{452AA353-7179-809F-C57F-1436E4711C29}" dt="2022-04-23T04:34:11.450" v="360" actId="1076"/>
          <ac:spMkLst>
            <pc:docMk/>
            <pc:sldMk cId="562324887" sldId="292"/>
            <ac:spMk id="9" creationId="{F69081E1-A332-FAB0-6A82-01EFB8DB02D4}"/>
          </ac:spMkLst>
        </pc:spChg>
        <pc:picChg chg="add mod">
          <ac:chgData name="#TAI WAI MAN#" userId="S::taiw0007@e.ntu.edu.sg::bcaf8920-7d43-4323-b22e-c409f5784d75" providerId="AD" clId="Web-{452AA353-7179-809F-C57F-1436E4711C29}" dt="2022-04-23T04:34:13.872" v="361" actId="1076"/>
          <ac:picMkLst>
            <pc:docMk/>
            <pc:sldMk cId="562324887" sldId="292"/>
            <ac:picMk id="2" creationId="{A3F96B8F-29A3-9E5D-910B-8CD398DBF48E}"/>
          </ac:picMkLst>
        </pc:picChg>
        <pc:picChg chg="del">
          <ac:chgData name="#TAI WAI MAN#" userId="S::taiw0007@e.ntu.edu.sg::bcaf8920-7d43-4323-b22e-c409f5784d75" providerId="AD" clId="Web-{452AA353-7179-809F-C57F-1436E4711C29}" dt="2022-04-23T04:34:01.371" v="357"/>
          <ac:picMkLst>
            <pc:docMk/>
            <pc:sldMk cId="562324887" sldId="292"/>
            <ac:picMk id="7" creationId="{26DB1BA1-45F7-C3C0-FA7E-03BD8B1C4471}"/>
          </ac:picMkLst>
        </pc:picChg>
      </pc:sldChg>
      <pc:sldChg chg="addSp delSp modSp add del replId">
        <pc:chgData name="#TAI WAI MAN#" userId="S::taiw0007@e.ntu.edu.sg::bcaf8920-7d43-4323-b22e-c409f5784d75" providerId="AD" clId="Web-{452AA353-7179-809F-C57F-1436E4711C29}" dt="2022-04-23T04:43:58.352" v="482"/>
        <pc:sldMkLst>
          <pc:docMk/>
          <pc:sldMk cId="1806619692" sldId="293"/>
        </pc:sldMkLst>
        <pc:spChg chg="add mod">
          <ac:chgData name="#TAI WAI MAN#" userId="S::taiw0007@e.ntu.edu.sg::bcaf8920-7d43-4323-b22e-c409f5784d75" providerId="AD" clId="Web-{452AA353-7179-809F-C57F-1436E4711C29}" dt="2022-04-23T04:36:41.187" v="398" actId="1076"/>
          <ac:spMkLst>
            <pc:docMk/>
            <pc:sldMk cId="1806619692" sldId="293"/>
            <ac:spMk id="3" creationId="{1D3F1D21-4A11-564A-FECD-94C5FEA8C818}"/>
          </ac:spMkLst>
        </pc:spChg>
        <pc:spChg chg="del mod">
          <ac:chgData name="#TAI WAI MAN#" userId="S::taiw0007@e.ntu.edu.sg::bcaf8920-7d43-4323-b22e-c409f5784d75" providerId="AD" clId="Web-{452AA353-7179-809F-C57F-1436E4711C29}" dt="2022-04-23T04:34:42.075" v="366"/>
          <ac:spMkLst>
            <pc:docMk/>
            <pc:sldMk cId="1806619692" sldId="293"/>
            <ac:spMk id="9" creationId="{F69081E1-A332-FAB0-6A82-01EFB8DB02D4}"/>
          </ac:spMkLst>
        </pc:spChg>
        <pc:spChg chg="add mod">
          <ac:chgData name="#TAI WAI MAN#" userId="S::taiw0007@e.ntu.edu.sg::bcaf8920-7d43-4323-b22e-c409f5784d75" providerId="AD" clId="Web-{452AA353-7179-809F-C57F-1436E4711C29}" dt="2022-04-23T04:36:00.827" v="391" actId="20577"/>
          <ac:spMkLst>
            <pc:docMk/>
            <pc:sldMk cId="1806619692" sldId="293"/>
            <ac:spMk id="12" creationId="{F3D98859-BBEB-CE60-5C62-02409B6F900B}"/>
          </ac:spMkLst>
        </pc:spChg>
        <pc:picChg chg="del">
          <ac:chgData name="#TAI WAI MAN#" userId="S::taiw0007@e.ntu.edu.sg::bcaf8920-7d43-4323-b22e-c409f5784d75" providerId="AD" clId="Web-{452AA353-7179-809F-C57F-1436E4711C29}" dt="2022-04-23T04:34:38.341" v="364"/>
          <ac:picMkLst>
            <pc:docMk/>
            <pc:sldMk cId="1806619692" sldId="293"/>
            <ac:picMk id="2" creationId="{A3F96B8F-29A3-9E5D-910B-8CD398DBF48E}"/>
          </ac:picMkLst>
        </pc:picChg>
        <pc:picChg chg="add mod">
          <ac:chgData name="#TAI WAI MAN#" userId="S::taiw0007@e.ntu.edu.sg::bcaf8920-7d43-4323-b22e-c409f5784d75" providerId="AD" clId="Web-{452AA353-7179-809F-C57F-1436E4711C29}" dt="2022-04-23T04:36:27.327" v="396" actId="1076"/>
          <ac:picMkLst>
            <pc:docMk/>
            <pc:sldMk cId="1806619692" sldId="293"/>
            <ac:picMk id="6" creationId="{A3FB7B18-D0D8-46EE-27D3-3A4179D9529F}"/>
          </ac:picMkLst>
        </pc:picChg>
        <pc:picChg chg="add mod">
          <ac:chgData name="#TAI WAI MAN#" userId="S::taiw0007@e.ntu.edu.sg::bcaf8920-7d43-4323-b22e-c409f5784d75" providerId="AD" clId="Web-{452AA353-7179-809F-C57F-1436E4711C29}" dt="2022-04-23T04:36:27.359" v="397" actId="1076"/>
          <ac:picMkLst>
            <pc:docMk/>
            <pc:sldMk cId="1806619692" sldId="293"/>
            <ac:picMk id="8" creationId="{2C1F6A3E-D21A-5BD8-5BFF-AB466CDB6EDE}"/>
          </ac:picMkLst>
        </pc:picChg>
        <pc:picChg chg="add mod">
          <ac:chgData name="#TAI WAI MAN#" userId="S::taiw0007@e.ntu.edu.sg::bcaf8920-7d43-4323-b22e-c409f5784d75" providerId="AD" clId="Web-{452AA353-7179-809F-C57F-1436E4711C29}" dt="2022-04-23T04:35:39.045" v="386" actId="1076"/>
          <ac:picMkLst>
            <pc:docMk/>
            <pc:sldMk cId="1806619692" sldId="293"/>
            <ac:picMk id="14" creationId="{624D1B32-7EE8-40A4-B896-90E15D5C9B4A}"/>
          </ac:picMkLst>
        </pc:picChg>
        <pc:picChg chg="add mod">
          <ac:chgData name="#TAI WAI MAN#" userId="S::taiw0007@e.ntu.edu.sg::bcaf8920-7d43-4323-b22e-c409f5784d75" providerId="AD" clId="Web-{452AA353-7179-809F-C57F-1436E4711C29}" dt="2022-04-23T04:35:39.076" v="387" actId="1076"/>
          <ac:picMkLst>
            <pc:docMk/>
            <pc:sldMk cId="1806619692" sldId="293"/>
            <ac:picMk id="16" creationId="{06F48F52-7563-6429-89B8-D1B9872D37D6}"/>
          </ac:picMkLst>
        </pc:picChg>
      </pc:sldChg>
      <pc:sldChg chg="addSp delSp modSp add replId">
        <pc:chgData name="#TAI WAI MAN#" userId="S::taiw0007@e.ntu.edu.sg::bcaf8920-7d43-4323-b22e-c409f5784d75" providerId="AD" clId="Web-{452AA353-7179-809F-C57F-1436E4711C29}" dt="2022-04-23T04:43:01.663" v="470" actId="1076"/>
        <pc:sldMkLst>
          <pc:docMk/>
          <pc:sldMk cId="2869643694" sldId="294"/>
        </pc:sldMkLst>
        <pc:spChg chg="mod">
          <ac:chgData name="#TAI WAI MAN#" userId="S::taiw0007@e.ntu.edu.sg::bcaf8920-7d43-4323-b22e-c409f5784d75" providerId="AD" clId="Web-{452AA353-7179-809F-C57F-1436E4711C29}" dt="2022-04-23T04:43:01.663" v="470" actId="1076"/>
          <ac:spMkLst>
            <pc:docMk/>
            <pc:sldMk cId="2869643694" sldId="294"/>
            <ac:spMk id="9" creationId="{F69081E1-A332-FAB0-6A82-01EFB8DB02D4}"/>
          </ac:spMkLst>
        </pc:spChg>
        <pc:picChg chg="add">
          <ac:chgData name="#TAI WAI MAN#" userId="S::taiw0007@e.ntu.edu.sg::bcaf8920-7d43-4323-b22e-c409f5784d75" providerId="AD" clId="Web-{452AA353-7179-809F-C57F-1436E4711C29}" dt="2022-04-23T04:42:54.726" v="468"/>
          <ac:picMkLst>
            <pc:docMk/>
            <pc:sldMk cId="2869643694" sldId="294"/>
            <ac:picMk id="2" creationId="{8AB58E8E-D834-2FCD-5240-30B271A1D1DF}"/>
          </ac:picMkLst>
        </pc:picChg>
        <pc:picChg chg="del">
          <ac:chgData name="#TAI WAI MAN#" userId="S::taiw0007@e.ntu.edu.sg::bcaf8920-7d43-4323-b22e-c409f5784d75" providerId="AD" clId="Web-{452AA353-7179-809F-C57F-1436E4711C29}" dt="2022-04-23T04:42:51.507" v="467"/>
          <ac:picMkLst>
            <pc:docMk/>
            <pc:sldMk cId="2869643694" sldId="294"/>
            <ac:picMk id="7" creationId="{26DB1BA1-45F7-C3C0-FA7E-03BD8B1C4471}"/>
          </ac:picMkLst>
        </pc:picChg>
      </pc:sldChg>
      <pc:sldChg chg="addSp delSp modSp add replId">
        <pc:chgData name="#TAI WAI MAN#" userId="S::taiw0007@e.ntu.edu.sg::bcaf8920-7d43-4323-b22e-c409f5784d75" providerId="AD" clId="Web-{452AA353-7179-809F-C57F-1436E4711C29}" dt="2022-04-23T04:44:22.743" v="491" actId="1076"/>
        <pc:sldMkLst>
          <pc:docMk/>
          <pc:sldMk cId="430628680" sldId="295"/>
        </pc:sldMkLst>
        <pc:spChg chg="add mod">
          <ac:chgData name="#TAI WAI MAN#" userId="S::taiw0007@e.ntu.edu.sg::bcaf8920-7d43-4323-b22e-c409f5784d75" providerId="AD" clId="Web-{452AA353-7179-809F-C57F-1436E4711C29}" dt="2022-04-23T04:44:16.415" v="486" actId="1076"/>
          <ac:spMkLst>
            <pc:docMk/>
            <pc:sldMk cId="430628680" sldId="295"/>
            <ac:spMk id="3" creationId="{06E3FCA2-3AEA-3E35-524D-16102228FAE8}"/>
          </ac:spMkLst>
        </pc:spChg>
        <pc:spChg chg="del">
          <ac:chgData name="#TAI WAI MAN#" userId="S::taiw0007@e.ntu.edu.sg::bcaf8920-7d43-4323-b22e-c409f5784d75" providerId="AD" clId="Web-{452AA353-7179-809F-C57F-1436E4711C29}" dt="2022-04-23T04:43:46.414" v="475"/>
          <ac:spMkLst>
            <pc:docMk/>
            <pc:sldMk cId="430628680" sldId="295"/>
            <ac:spMk id="9" creationId="{F69081E1-A332-FAB0-6A82-01EFB8DB02D4}"/>
          </ac:spMkLst>
        </pc:spChg>
        <pc:spChg chg="add mod">
          <ac:chgData name="#TAI WAI MAN#" userId="S::taiw0007@e.ntu.edu.sg::bcaf8920-7d43-4323-b22e-c409f5784d75" providerId="AD" clId="Web-{452AA353-7179-809F-C57F-1436E4711C29}" dt="2022-04-23T04:44:22.696" v="489" actId="1076"/>
          <ac:spMkLst>
            <pc:docMk/>
            <pc:sldMk cId="430628680" sldId="295"/>
            <ac:spMk id="12" creationId="{BF01F601-0087-A0C3-061C-2CAAE7EBC131}"/>
          </ac:spMkLst>
        </pc:spChg>
        <pc:picChg chg="del">
          <ac:chgData name="#TAI WAI MAN#" userId="S::taiw0007@e.ntu.edu.sg::bcaf8920-7d43-4323-b22e-c409f5784d75" providerId="AD" clId="Web-{452AA353-7179-809F-C57F-1436E4711C29}" dt="2022-04-23T04:43:40.867" v="474"/>
          <ac:picMkLst>
            <pc:docMk/>
            <pc:sldMk cId="430628680" sldId="295"/>
            <ac:picMk id="2" creationId="{8AB58E8E-D834-2FCD-5240-30B271A1D1DF}"/>
          </ac:picMkLst>
        </pc:picChg>
        <pc:picChg chg="add mod">
          <ac:chgData name="#TAI WAI MAN#" userId="S::taiw0007@e.ntu.edu.sg::bcaf8920-7d43-4323-b22e-c409f5784d75" providerId="AD" clId="Web-{452AA353-7179-809F-C57F-1436E4711C29}" dt="2022-04-23T04:44:16.446" v="487" actId="1076"/>
          <ac:picMkLst>
            <pc:docMk/>
            <pc:sldMk cId="430628680" sldId="295"/>
            <ac:picMk id="6" creationId="{E1CF696A-9F71-E5EA-2193-02DA0A62C58F}"/>
          </ac:picMkLst>
        </pc:picChg>
        <pc:picChg chg="add mod">
          <ac:chgData name="#TAI WAI MAN#" userId="S::taiw0007@e.ntu.edu.sg::bcaf8920-7d43-4323-b22e-c409f5784d75" providerId="AD" clId="Web-{452AA353-7179-809F-C57F-1436E4711C29}" dt="2022-04-23T04:44:16.477" v="488" actId="1076"/>
          <ac:picMkLst>
            <pc:docMk/>
            <pc:sldMk cId="430628680" sldId="295"/>
            <ac:picMk id="8" creationId="{A3F78A30-758B-6450-1942-CFA9AA350C75}"/>
          </ac:picMkLst>
        </pc:picChg>
        <pc:picChg chg="add mod">
          <ac:chgData name="#TAI WAI MAN#" userId="S::taiw0007@e.ntu.edu.sg::bcaf8920-7d43-4323-b22e-c409f5784d75" providerId="AD" clId="Web-{452AA353-7179-809F-C57F-1436E4711C29}" dt="2022-04-23T04:44:22.712" v="490" actId="1076"/>
          <ac:picMkLst>
            <pc:docMk/>
            <pc:sldMk cId="430628680" sldId="295"/>
            <ac:picMk id="14" creationId="{6E1C5E94-4818-472F-0814-30CC07F54E8D}"/>
          </ac:picMkLst>
        </pc:picChg>
        <pc:picChg chg="add mod">
          <ac:chgData name="#TAI WAI MAN#" userId="S::taiw0007@e.ntu.edu.sg::bcaf8920-7d43-4323-b22e-c409f5784d75" providerId="AD" clId="Web-{452AA353-7179-809F-C57F-1436E4711C29}" dt="2022-04-23T04:44:22.743" v="491" actId="1076"/>
          <ac:picMkLst>
            <pc:docMk/>
            <pc:sldMk cId="430628680" sldId="295"/>
            <ac:picMk id="16" creationId="{C971B8E0-9F3D-06FF-DDC5-B4A9E6B81A4D}"/>
          </ac:picMkLst>
        </pc:picChg>
      </pc:sldChg>
    </pc:docChg>
  </pc:docChgLst>
  <pc:docChgLst>
    <pc:chgData name="#TAI WAI MAN#" userId="S::taiw0007@e.ntu.edu.sg::bcaf8920-7d43-4323-b22e-c409f5784d75" providerId="AD" clId="Web-{BCF36AF4-AEFE-AB5A-1B10-238907D5ADA1}"/>
    <pc:docChg chg="addSld delSld modSld">
      <pc:chgData name="#TAI WAI MAN#" userId="S::taiw0007@e.ntu.edu.sg::bcaf8920-7d43-4323-b22e-c409f5784d75" providerId="AD" clId="Web-{BCF36AF4-AEFE-AB5A-1B10-238907D5ADA1}" dt="2022-04-24T04:18:41.200" v="494" actId="14100"/>
      <pc:docMkLst>
        <pc:docMk/>
      </pc:docMkLst>
      <pc:sldChg chg="addSp delSp modSp">
        <pc:chgData name="#TAI WAI MAN#" userId="S::taiw0007@e.ntu.edu.sg::bcaf8920-7d43-4323-b22e-c409f5784d75" providerId="AD" clId="Web-{BCF36AF4-AEFE-AB5A-1B10-238907D5ADA1}" dt="2022-04-24T03:34:38.362" v="398" actId="1076"/>
        <pc:sldMkLst>
          <pc:docMk/>
          <pc:sldMk cId="1430017570" sldId="277"/>
        </pc:sldMkLst>
        <pc:spChg chg="mod">
          <ac:chgData name="#TAI WAI MAN#" userId="S::taiw0007@e.ntu.edu.sg::bcaf8920-7d43-4323-b22e-c409f5784d75" providerId="AD" clId="Web-{BCF36AF4-AEFE-AB5A-1B10-238907D5ADA1}" dt="2022-04-24T03:31:14.499" v="384" actId="14100"/>
          <ac:spMkLst>
            <pc:docMk/>
            <pc:sldMk cId="1430017570" sldId="277"/>
            <ac:spMk id="325" creationId="{00000000-0000-0000-0000-000000000000}"/>
          </ac:spMkLst>
        </pc:spChg>
        <pc:grpChg chg="del">
          <ac:chgData name="#TAI WAI MAN#" userId="S::taiw0007@e.ntu.edu.sg::bcaf8920-7d43-4323-b22e-c409f5784d75" providerId="AD" clId="Web-{BCF36AF4-AEFE-AB5A-1B10-238907D5ADA1}" dt="2022-04-24T03:33:59.408" v="389"/>
          <ac:grpSpMkLst>
            <pc:docMk/>
            <pc:sldMk cId="1430017570" sldId="277"/>
            <ac:grpSpMk id="4" creationId="{060EDBC3-8782-606D-1DF4-4BE17DBEB837}"/>
          </ac:grpSpMkLst>
        </pc:grpChg>
        <pc:grpChg chg="del">
          <ac:chgData name="#TAI WAI MAN#" userId="S::taiw0007@e.ntu.edu.sg::bcaf8920-7d43-4323-b22e-c409f5784d75" providerId="AD" clId="Web-{BCF36AF4-AEFE-AB5A-1B10-238907D5ADA1}" dt="2022-04-24T03:34:00.815" v="390"/>
          <ac:grpSpMkLst>
            <pc:docMk/>
            <pc:sldMk cId="1430017570" sldId="277"/>
            <ac:grpSpMk id="22" creationId="{558B82A9-C2DB-942B-5EAD-00C31A005F12}"/>
          </ac:grpSpMkLst>
        </pc:grpChg>
        <pc:picChg chg="add mod">
          <ac:chgData name="#TAI WAI MAN#" userId="S::taiw0007@e.ntu.edu.sg::bcaf8920-7d43-4323-b22e-c409f5784d75" providerId="AD" clId="Web-{BCF36AF4-AEFE-AB5A-1B10-238907D5ADA1}" dt="2022-04-24T03:34:38.362" v="398" actId="1076"/>
          <ac:picMkLst>
            <pc:docMk/>
            <pc:sldMk cId="1430017570" sldId="277"/>
            <ac:picMk id="2" creationId="{EC20DCB2-A60E-F203-E165-A01DD9CD4A12}"/>
          </ac:picMkLst>
        </pc:picChg>
      </pc:sldChg>
      <pc:sldChg chg="modSp">
        <pc:chgData name="#TAI WAI MAN#" userId="S::taiw0007@e.ntu.edu.sg::bcaf8920-7d43-4323-b22e-c409f5784d75" providerId="AD" clId="Web-{BCF36AF4-AEFE-AB5A-1B10-238907D5ADA1}" dt="2022-04-23T08:05:58.867" v="7" actId="1076"/>
        <pc:sldMkLst>
          <pc:docMk/>
          <pc:sldMk cId="1173161665" sldId="278"/>
        </pc:sldMkLst>
        <pc:spChg chg="mod">
          <ac:chgData name="#TAI WAI MAN#" userId="S::taiw0007@e.ntu.edu.sg::bcaf8920-7d43-4323-b22e-c409f5784d75" providerId="AD" clId="Web-{BCF36AF4-AEFE-AB5A-1B10-238907D5ADA1}" dt="2022-04-23T08:05:58.867" v="7" actId="1076"/>
          <ac:spMkLst>
            <pc:docMk/>
            <pc:sldMk cId="1173161665" sldId="278"/>
            <ac:spMk id="460" creationId="{00000000-0000-0000-0000-000000000000}"/>
          </ac:spMkLst>
        </pc:spChg>
      </pc:sldChg>
      <pc:sldChg chg="modSp">
        <pc:chgData name="#TAI WAI MAN#" userId="S::taiw0007@e.ntu.edu.sg::bcaf8920-7d43-4323-b22e-c409f5784d75" providerId="AD" clId="Web-{BCF36AF4-AEFE-AB5A-1B10-238907D5ADA1}" dt="2022-04-23T08:05:34.928" v="5" actId="14100"/>
        <pc:sldMkLst>
          <pc:docMk/>
          <pc:sldMk cId="2892273834" sldId="280"/>
        </pc:sldMkLst>
        <pc:spChg chg="mod">
          <ac:chgData name="#TAI WAI MAN#" userId="S::taiw0007@e.ntu.edu.sg::bcaf8920-7d43-4323-b22e-c409f5784d75" providerId="AD" clId="Web-{BCF36AF4-AEFE-AB5A-1B10-238907D5ADA1}" dt="2022-04-23T08:05:34.928" v="5" actId="14100"/>
          <ac:spMkLst>
            <pc:docMk/>
            <pc:sldMk cId="2892273834" sldId="280"/>
            <ac:spMk id="401" creationId="{00000000-0000-0000-0000-000000000000}"/>
          </ac:spMkLst>
        </pc:spChg>
        <pc:picChg chg="mod">
          <ac:chgData name="#TAI WAI MAN#" userId="S::taiw0007@e.ntu.edu.sg::bcaf8920-7d43-4323-b22e-c409f5784d75" providerId="AD" clId="Web-{BCF36AF4-AEFE-AB5A-1B10-238907D5ADA1}" dt="2022-04-23T08:05:34.115" v="4" actId="1076"/>
          <ac:picMkLst>
            <pc:docMk/>
            <pc:sldMk cId="2892273834" sldId="280"/>
            <ac:picMk id="2" creationId="{F54B6D4A-A4DD-D505-62EC-B9A35271C926}"/>
          </ac:picMkLst>
        </pc:picChg>
      </pc:sldChg>
      <pc:sldChg chg="modSp">
        <pc:chgData name="#TAI WAI MAN#" userId="S::taiw0007@e.ntu.edu.sg::bcaf8920-7d43-4323-b22e-c409f5784d75" providerId="AD" clId="Web-{BCF36AF4-AEFE-AB5A-1B10-238907D5ADA1}" dt="2022-04-23T08:17:53.408" v="141" actId="20577"/>
        <pc:sldMkLst>
          <pc:docMk/>
          <pc:sldMk cId="3159276919" sldId="282"/>
        </pc:sldMkLst>
        <pc:spChg chg="mod">
          <ac:chgData name="#TAI WAI MAN#" userId="S::taiw0007@e.ntu.edu.sg::bcaf8920-7d43-4323-b22e-c409f5784d75" providerId="AD" clId="Web-{BCF36AF4-AEFE-AB5A-1B10-238907D5ADA1}" dt="2022-04-23T08:17:53.408" v="141" actId="20577"/>
          <ac:spMkLst>
            <pc:docMk/>
            <pc:sldMk cId="3159276919" sldId="282"/>
            <ac:spMk id="1091" creationId="{00000000-0000-0000-0000-000000000000}"/>
          </ac:spMkLst>
        </pc:spChg>
      </pc:sldChg>
      <pc:sldChg chg="delSp modSp">
        <pc:chgData name="#TAI WAI MAN#" userId="S::taiw0007@e.ntu.edu.sg::bcaf8920-7d43-4323-b22e-c409f5784d75" providerId="AD" clId="Web-{BCF36AF4-AEFE-AB5A-1B10-238907D5ADA1}" dt="2022-04-24T03:31:03.530" v="382"/>
        <pc:sldMkLst>
          <pc:docMk/>
          <pc:sldMk cId="2610469448" sldId="291"/>
        </pc:sldMkLst>
        <pc:spChg chg="mod">
          <ac:chgData name="#TAI WAI MAN#" userId="S::taiw0007@e.ntu.edu.sg::bcaf8920-7d43-4323-b22e-c409f5784d75" providerId="AD" clId="Web-{BCF36AF4-AEFE-AB5A-1B10-238907D5ADA1}" dt="2022-04-24T03:30:58.389" v="381" actId="1076"/>
          <ac:spMkLst>
            <pc:docMk/>
            <pc:sldMk cId="2610469448" sldId="291"/>
            <ac:spMk id="226" creationId="{00000000-0000-0000-0000-000000000000}"/>
          </ac:spMkLst>
        </pc:spChg>
        <pc:spChg chg="del">
          <ac:chgData name="#TAI WAI MAN#" userId="S::taiw0007@e.ntu.edu.sg::bcaf8920-7d43-4323-b22e-c409f5784d75" providerId="AD" clId="Web-{BCF36AF4-AEFE-AB5A-1B10-238907D5ADA1}" dt="2022-04-24T03:31:03.530" v="382"/>
          <ac:spMkLst>
            <pc:docMk/>
            <pc:sldMk cId="2610469448" sldId="291"/>
            <ac:spMk id="293" creationId="{00000000-0000-0000-0000-000000000000}"/>
          </ac:spMkLst>
        </pc:spChg>
      </pc:sldChg>
      <pc:sldChg chg="modSp">
        <pc:chgData name="#TAI WAI MAN#" userId="S::taiw0007@e.ntu.edu.sg::bcaf8920-7d43-4323-b22e-c409f5784d75" providerId="AD" clId="Web-{BCF36AF4-AEFE-AB5A-1B10-238907D5ADA1}" dt="2022-04-23T11:24:23.528" v="229" actId="1076"/>
        <pc:sldMkLst>
          <pc:docMk/>
          <pc:sldMk cId="3504473032" sldId="296"/>
        </pc:sldMkLst>
        <pc:spChg chg="mod">
          <ac:chgData name="#TAI WAI MAN#" userId="S::taiw0007@e.ntu.edu.sg::bcaf8920-7d43-4323-b22e-c409f5784d75" providerId="AD" clId="Web-{BCF36AF4-AEFE-AB5A-1B10-238907D5ADA1}" dt="2022-04-23T08:17:23.797" v="139" actId="14100"/>
          <ac:spMkLst>
            <pc:docMk/>
            <pc:sldMk cId="3504473032" sldId="296"/>
            <ac:spMk id="4" creationId="{CB61ACE7-3816-B10E-0556-44EFC2D48007}"/>
          </ac:spMkLst>
        </pc:spChg>
        <pc:spChg chg="mod">
          <ac:chgData name="#TAI WAI MAN#" userId="S::taiw0007@e.ntu.edu.sg::bcaf8920-7d43-4323-b22e-c409f5784d75" providerId="AD" clId="Web-{BCF36AF4-AEFE-AB5A-1B10-238907D5ADA1}" dt="2022-04-23T11:24:15.294" v="226" actId="1076"/>
          <ac:spMkLst>
            <pc:docMk/>
            <pc:sldMk cId="3504473032" sldId="296"/>
            <ac:spMk id="6" creationId="{90DD5F36-A3B1-6CF8-1EA2-DCB16817C979}"/>
          </ac:spMkLst>
        </pc:spChg>
        <pc:spChg chg="mod">
          <ac:chgData name="#TAI WAI MAN#" userId="S::taiw0007@e.ntu.edu.sg::bcaf8920-7d43-4323-b22e-c409f5784d75" providerId="AD" clId="Web-{BCF36AF4-AEFE-AB5A-1B10-238907D5ADA1}" dt="2022-04-23T11:24:17.512" v="227" actId="1076"/>
          <ac:spMkLst>
            <pc:docMk/>
            <pc:sldMk cId="3504473032" sldId="296"/>
            <ac:spMk id="8" creationId="{3EA443B4-9A63-7C1F-2040-D2C853406B05}"/>
          </ac:spMkLst>
        </pc:spChg>
        <pc:spChg chg="mod">
          <ac:chgData name="#TAI WAI MAN#" userId="S::taiw0007@e.ntu.edu.sg::bcaf8920-7d43-4323-b22e-c409f5784d75" providerId="AD" clId="Web-{BCF36AF4-AEFE-AB5A-1B10-238907D5ADA1}" dt="2022-04-23T08:17:14.624" v="137" actId="14100"/>
          <ac:spMkLst>
            <pc:docMk/>
            <pc:sldMk cId="3504473032" sldId="296"/>
            <ac:spMk id="9" creationId="{F69081E1-A332-FAB0-6A82-01EFB8DB02D4}"/>
          </ac:spMkLst>
        </pc:spChg>
        <pc:picChg chg="mod">
          <ac:chgData name="#TAI WAI MAN#" userId="S::taiw0007@e.ntu.edu.sg::bcaf8920-7d43-4323-b22e-c409f5784d75" providerId="AD" clId="Web-{BCF36AF4-AEFE-AB5A-1B10-238907D5ADA1}" dt="2022-04-23T11:24:23.528" v="229" actId="1076"/>
          <ac:picMkLst>
            <pc:docMk/>
            <pc:sldMk cId="3504473032" sldId="296"/>
            <ac:picMk id="2" creationId="{9B3E259A-25DC-F4D3-56EE-6D85D53ABC47}"/>
          </ac:picMkLst>
        </pc:picChg>
        <pc:picChg chg="mod">
          <ac:chgData name="#TAI WAI MAN#" userId="S::taiw0007@e.ntu.edu.sg::bcaf8920-7d43-4323-b22e-c409f5784d75" providerId="AD" clId="Web-{BCF36AF4-AEFE-AB5A-1B10-238907D5ADA1}" dt="2022-04-23T11:24:09.934" v="224" actId="1076"/>
          <ac:picMkLst>
            <pc:docMk/>
            <pc:sldMk cId="3504473032" sldId="296"/>
            <ac:picMk id="3" creationId="{9F5C05D5-78E3-E236-87F1-7AB645D2B5CE}"/>
          </ac:picMkLst>
        </pc:picChg>
      </pc:sldChg>
      <pc:sldChg chg="modSp">
        <pc:chgData name="#TAI WAI MAN#" userId="S::taiw0007@e.ntu.edu.sg::bcaf8920-7d43-4323-b22e-c409f5784d75" providerId="AD" clId="Web-{BCF36AF4-AEFE-AB5A-1B10-238907D5ADA1}" dt="2022-04-23T08:12:54.125" v="83" actId="20577"/>
        <pc:sldMkLst>
          <pc:docMk/>
          <pc:sldMk cId="26802334" sldId="298"/>
        </pc:sldMkLst>
        <pc:spChg chg="mod">
          <ac:chgData name="#TAI WAI MAN#" userId="S::taiw0007@e.ntu.edu.sg::bcaf8920-7d43-4323-b22e-c409f5784d75" providerId="AD" clId="Web-{BCF36AF4-AEFE-AB5A-1B10-238907D5ADA1}" dt="2022-04-23T08:12:54.125" v="83" actId="20577"/>
          <ac:spMkLst>
            <pc:docMk/>
            <pc:sldMk cId="26802334" sldId="298"/>
            <ac:spMk id="4" creationId="{CB61ACE7-3816-B10E-0556-44EFC2D48007}"/>
          </ac:spMkLst>
        </pc:spChg>
        <pc:spChg chg="mod">
          <ac:chgData name="#TAI WAI MAN#" userId="S::taiw0007@e.ntu.edu.sg::bcaf8920-7d43-4323-b22e-c409f5784d75" providerId="AD" clId="Web-{BCF36AF4-AEFE-AB5A-1B10-238907D5ADA1}" dt="2022-04-23T08:09:40.926" v="63" actId="1076"/>
          <ac:spMkLst>
            <pc:docMk/>
            <pc:sldMk cId="26802334" sldId="298"/>
            <ac:spMk id="9" creationId="{F69081E1-A332-FAB0-6A82-01EFB8DB02D4}"/>
          </ac:spMkLst>
        </pc:spChg>
      </pc:sldChg>
      <pc:sldChg chg="modSp">
        <pc:chgData name="#TAI WAI MAN#" userId="S::taiw0007@e.ntu.edu.sg::bcaf8920-7d43-4323-b22e-c409f5784d75" providerId="AD" clId="Web-{BCF36AF4-AEFE-AB5A-1B10-238907D5ADA1}" dt="2022-04-23T08:12:59.907" v="84" actId="20577"/>
        <pc:sldMkLst>
          <pc:docMk/>
          <pc:sldMk cId="724531861" sldId="300"/>
        </pc:sldMkLst>
        <pc:spChg chg="mod">
          <ac:chgData name="#TAI WAI MAN#" userId="S::taiw0007@e.ntu.edu.sg::bcaf8920-7d43-4323-b22e-c409f5784d75" providerId="AD" clId="Web-{BCF36AF4-AEFE-AB5A-1B10-238907D5ADA1}" dt="2022-04-23T08:12:59.907" v="84" actId="20577"/>
          <ac:spMkLst>
            <pc:docMk/>
            <pc:sldMk cId="724531861" sldId="300"/>
            <ac:spMk id="4" creationId="{CB61ACE7-3816-B10E-0556-44EFC2D48007}"/>
          </ac:spMkLst>
        </pc:spChg>
        <pc:spChg chg="mod">
          <ac:chgData name="#TAI WAI MAN#" userId="S::taiw0007@e.ntu.edu.sg::bcaf8920-7d43-4323-b22e-c409f5784d75" providerId="AD" clId="Web-{BCF36AF4-AEFE-AB5A-1B10-238907D5ADA1}" dt="2022-04-23T08:09:28.082" v="57" actId="1076"/>
          <ac:spMkLst>
            <pc:docMk/>
            <pc:sldMk cId="724531861" sldId="300"/>
            <ac:spMk id="7" creationId="{D4CD1808-ECC9-A143-6B6F-27767C44D5C3}"/>
          </ac:spMkLst>
        </pc:spChg>
        <pc:spChg chg="mod">
          <ac:chgData name="#TAI WAI MAN#" userId="S::taiw0007@e.ntu.edu.sg::bcaf8920-7d43-4323-b22e-c409f5784d75" providerId="AD" clId="Web-{BCF36AF4-AEFE-AB5A-1B10-238907D5ADA1}" dt="2022-04-23T08:09:28.082" v="59" actId="1076"/>
          <ac:spMkLst>
            <pc:docMk/>
            <pc:sldMk cId="724531861" sldId="300"/>
            <ac:spMk id="17" creationId="{461F94AE-115D-AE8D-E3DA-14EF2C172535}"/>
          </ac:spMkLst>
        </pc:spChg>
        <pc:spChg chg="mod">
          <ac:chgData name="#TAI WAI MAN#" userId="S::taiw0007@e.ntu.edu.sg::bcaf8920-7d43-4323-b22e-c409f5784d75" providerId="AD" clId="Web-{BCF36AF4-AEFE-AB5A-1B10-238907D5ADA1}" dt="2022-04-23T08:09:28.082" v="60" actId="1076"/>
          <ac:spMkLst>
            <pc:docMk/>
            <pc:sldMk cId="724531861" sldId="300"/>
            <ac:spMk id="18" creationId="{6C6C4458-0360-6206-A6DA-9DE66D914261}"/>
          </ac:spMkLst>
        </pc:spChg>
        <pc:spChg chg="mod">
          <ac:chgData name="#TAI WAI MAN#" userId="S::taiw0007@e.ntu.edu.sg::bcaf8920-7d43-4323-b22e-c409f5784d75" providerId="AD" clId="Web-{BCF36AF4-AEFE-AB5A-1B10-238907D5ADA1}" dt="2022-04-23T08:09:28.066" v="56" actId="1076"/>
          <ac:spMkLst>
            <pc:docMk/>
            <pc:sldMk cId="724531861" sldId="300"/>
            <ac:spMk id="20" creationId="{FF33A7C8-FE00-C8E7-5FF6-C5904D528AB8}"/>
          </ac:spMkLst>
        </pc:spChg>
        <pc:spChg chg="mod">
          <ac:chgData name="#TAI WAI MAN#" userId="S::taiw0007@e.ntu.edu.sg::bcaf8920-7d43-4323-b22e-c409f5784d75" providerId="AD" clId="Web-{BCF36AF4-AEFE-AB5A-1B10-238907D5ADA1}" dt="2022-04-23T08:09:28.082" v="58" actId="1076"/>
          <ac:spMkLst>
            <pc:docMk/>
            <pc:sldMk cId="724531861" sldId="300"/>
            <ac:spMk id="22" creationId="{422D77F6-90C1-C1E1-059F-083A348E39D7}"/>
          </ac:spMkLst>
        </pc:spChg>
        <pc:spChg chg="mod">
          <ac:chgData name="#TAI WAI MAN#" userId="S::taiw0007@e.ntu.edu.sg::bcaf8920-7d43-4323-b22e-c409f5784d75" providerId="AD" clId="Web-{BCF36AF4-AEFE-AB5A-1B10-238907D5ADA1}" dt="2022-04-23T08:09:28.066" v="55" actId="1076"/>
          <ac:spMkLst>
            <pc:docMk/>
            <pc:sldMk cId="724531861" sldId="300"/>
            <ac:spMk id="23" creationId="{D5896010-4D06-6BA2-68DD-BD92F27FBD36}"/>
          </ac:spMkLst>
        </pc:spChg>
      </pc:sldChg>
      <pc:sldChg chg="modSp">
        <pc:chgData name="#TAI WAI MAN#" userId="S::taiw0007@e.ntu.edu.sg::bcaf8920-7d43-4323-b22e-c409f5784d75" providerId="AD" clId="Web-{BCF36AF4-AEFE-AB5A-1B10-238907D5ADA1}" dt="2022-04-23T08:13:05.079" v="85" actId="20577"/>
        <pc:sldMkLst>
          <pc:docMk/>
          <pc:sldMk cId="2562101520" sldId="303"/>
        </pc:sldMkLst>
        <pc:spChg chg="mod">
          <ac:chgData name="#TAI WAI MAN#" userId="S::taiw0007@e.ntu.edu.sg::bcaf8920-7d43-4323-b22e-c409f5784d75" providerId="AD" clId="Web-{BCF36AF4-AEFE-AB5A-1B10-238907D5ADA1}" dt="2022-04-23T08:13:05.079" v="85" actId="20577"/>
          <ac:spMkLst>
            <pc:docMk/>
            <pc:sldMk cId="2562101520" sldId="303"/>
            <ac:spMk id="4" creationId="{CB61ACE7-3816-B10E-0556-44EFC2D48007}"/>
          </ac:spMkLst>
        </pc:spChg>
        <pc:spChg chg="mod">
          <ac:chgData name="#TAI WAI MAN#" userId="S::taiw0007@e.ntu.edu.sg::bcaf8920-7d43-4323-b22e-c409f5784d75" providerId="AD" clId="Web-{BCF36AF4-AEFE-AB5A-1B10-238907D5ADA1}" dt="2022-04-23T08:07:23.137" v="10" actId="1076"/>
          <ac:spMkLst>
            <pc:docMk/>
            <pc:sldMk cId="2562101520" sldId="303"/>
            <ac:spMk id="15" creationId="{08476FF9-1540-3E0B-B324-5B07B2C389F6}"/>
          </ac:spMkLst>
        </pc:spChg>
      </pc:sldChg>
      <pc:sldChg chg="modSp">
        <pc:chgData name="#TAI WAI MAN#" userId="S::taiw0007@e.ntu.edu.sg::bcaf8920-7d43-4323-b22e-c409f5784d75" providerId="AD" clId="Web-{BCF36AF4-AEFE-AB5A-1B10-238907D5ADA1}" dt="2022-04-23T11:22:54.605" v="218" actId="1076"/>
        <pc:sldMkLst>
          <pc:docMk/>
          <pc:sldMk cId="3057800514" sldId="304"/>
        </pc:sldMkLst>
        <pc:spChg chg="mod">
          <ac:chgData name="#TAI WAI MAN#" userId="S::taiw0007@e.ntu.edu.sg::bcaf8920-7d43-4323-b22e-c409f5784d75" providerId="AD" clId="Web-{BCF36AF4-AEFE-AB5A-1B10-238907D5ADA1}" dt="2022-04-23T08:13:10.876" v="86" actId="20577"/>
          <ac:spMkLst>
            <pc:docMk/>
            <pc:sldMk cId="3057800514" sldId="304"/>
            <ac:spMk id="4" creationId="{CB61ACE7-3816-B10E-0556-44EFC2D48007}"/>
          </ac:spMkLst>
        </pc:spChg>
        <pc:cxnChg chg="mod">
          <ac:chgData name="#TAI WAI MAN#" userId="S::taiw0007@e.ntu.edu.sg::bcaf8920-7d43-4323-b22e-c409f5784d75" providerId="AD" clId="Web-{BCF36AF4-AEFE-AB5A-1B10-238907D5ADA1}" dt="2022-04-23T11:22:54.605" v="218" actId="1076"/>
          <ac:cxnSpMkLst>
            <pc:docMk/>
            <pc:sldMk cId="3057800514" sldId="304"/>
            <ac:cxnSpMk id="37" creationId="{2092D2BE-F8F0-93FB-18A8-28B686F8A9F2}"/>
          </ac:cxnSpMkLst>
        </pc:cxnChg>
        <pc:cxnChg chg="mod">
          <ac:chgData name="#TAI WAI MAN#" userId="S::taiw0007@e.ntu.edu.sg::bcaf8920-7d43-4323-b22e-c409f5784d75" providerId="AD" clId="Web-{BCF36AF4-AEFE-AB5A-1B10-238907D5ADA1}" dt="2022-04-23T11:22:51.058" v="217" actId="1076"/>
          <ac:cxnSpMkLst>
            <pc:docMk/>
            <pc:sldMk cId="3057800514" sldId="304"/>
            <ac:cxnSpMk id="38" creationId="{7400F576-F13F-72B7-A71C-A172C8CB5D99}"/>
          </ac:cxnSpMkLst>
        </pc:cxnChg>
      </pc:sldChg>
      <pc:sldChg chg="addSp delSp modSp del">
        <pc:chgData name="#TAI WAI MAN#" userId="S::taiw0007@e.ntu.edu.sg::bcaf8920-7d43-4323-b22e-c409f5784d75" providerId="AD" clId="Web-{BCF36AF4-AEFE-AB5A-1B10-238907D5ADA1}" dt="2022-04-23T08:11:52.106" v="79"/>
        <pc:sldMkLst>
          <pc:docMk/>
          <pc:sldMk cId="2976719677" sldId="305"/>
        </pc:sldMkLst>
        <pc:spChg chg="mod">
          <ac:chgData name="#TAI WAI MAN#" userId="S::taiw0007@e.ntu.edu.sg::bcaf8920-7d43-4323-b22e-c409f5784d75" providerId="AD" clId="Web-{BCF36AF4-AEFE-AB5A-1B10-238907D5ADA1}" dt="2022-04-23T08:11:26.198" v="66" actId="1076"/>
          <ac:spMkLst>
            <pc:docMk/>
            <pc:sldMk cId="2976719677" sldId="305"/>
            <ac:spMk id="4" creationId="{CB61ACE7-3816-B10E-0556-44EFC2D48007}"/>
          </ac:spMkLst>
        </pc:spChg>
        <pc:spChg chg="mod">
          <ac:chgData name="#TAI WAI MAN#" userId="S::taiw0007@e.ntu.edu.sg::bcaf8920-7d43-4323-b22e-c409f5784d75" providerId="AD" clId="Web-{BCF36AF4-AEFE-AB5A-1B10-238907D5ADA1}" dt="2022-04-23T08:11:09.557" v="64" actId="1076"/>
          <ac:spMkLst>
            <pc:docMk/>
            <pc:sldMk cId="2976719677" sldId="305"/>
            <ac:spMk id="9" creationId="{F69081E1-A332-FAB0-6A82-01EFB8DB02D4}"/>
          </ac:spMkLst>
        </pc:spChg>
        <pc:picChg chg="del">
          <ac:chgData name="#TAI WAI MAN#" userId="S::taiw0007@e.ntu.edu.sg::bcaf8920-7d43-4323-b22e-c409f5784d75" providerId="AD" clId="Web-{BCF36AF4-AEFE-AB5A-1B10-238907D5ADA1}" dt="2022-04-23T08:07:14.184" v="8"/>
          <ac:picMkLst>
            <pc:docMk/>
            <pc:sldMk cId="2976719677" sldId="305"/>
            <ac:picMk id="2" creationId="{221B0141-1114-2169-42A0-5B2B6384C596}"/>
          </ac:picMkLst>
        </pc:picChg>
        <pc:picChg chg="add">
          <ac:chgData name="#TAI WAI MAN#" userId="S::taiw0007@e.ntu.edu.sg::bcaf8920-7d43-4323-b22e-c409f5784d75" providerId="AD" clId="Web-{BCF36AF4-AEFE-AB5A-1B10-238907D5ADA1}" dt="2022-04-23T08:07:15.277" v="9"/>
          <ac:picMkLst>
            <pc:docMk/>
            <pc:sldMk cId="2976719677" sldId="305"/>
            <ac:picMk id="3" creationId="{9B98E5D4-8760-B3CA-032B-1212FAE8FAF2}"/>
          </ac:picMkLst>
        </pc:picChg>
      </pc:sldChg>
      <pc:sldChg chg="addSp delSp modSp addAnim modAnim">
        <pc:chgData name="#TAI WAI MAN#" userId="S::taiw0007@e.ntu.edu.sg::bcaf8920-7d43-4323-b22e-c409f5784d75" providerId="AD" clId="Web-{BCF36AF4-AEFE-AB5A-1B10-238907D5ADA1}" dt="2022-04-24T04:18:41.200" v="494" actId="14100"/>
        <pc:sldMkLst>
          <pc:docMk/>
          <pc:sldMk cId="339469304" sldId="306"/>
        </pc:sldMkLst>
        <pc:spChg chg="add mod">
          <ac:chgData name="#TAI WAI MAN#" userId="S::taiw0007@e.ntu.edu.sg::bcaf8920-7d43-4323-b22e-c409f5784d75" providerId="AD" clId="Web-{BCF36AF4-AEFE-AB5A-1B10-238907D5ADA1}" dt="2022-04-24T04:18:29.090" v="490" actId="14100"/>
          <ac:spMkLst>
            <pc:docMk/>
            <pc:sldMk cId="339469304" sldId="306"/>
            <ac:spMk id="3" creationId="{C901A6A2-C561-FFBE-76D7-B6C398A6DDA1}"/>
          </ac:spMkLst>
        </pc:spChg>
        <pc:spChg chg="mod">
          <ac:chgData name="#TAI WAI MAN#" userId="S::taiw0007@e.ntu.edu.sg::bcaf8920-7d43-4323-b22e-c409f5784d75" providerId="AD" clId="Web-{BCF36AF4-AEFE-AB5A-1B10-238907D5ADA1}" dt="2022-04-23T08:35:57.455" v="161" actId="20577"/>
          <ac:spMkLst>
            <pc:docMk/>
            <pc:sldMk cId="339469304" sldId="306"/>
            <ac:spMk id="4" creationId="{CB61ACE7-3816-B10E-0556-44EFC2D48007}"/>
          </ac:spMkLst>
        </pc:spChg>
        <pc:spChg chg="add mod">
          <ac:chgData name="#TAI WAI MAN#" userId="S::taiw0007@e.ntu.edu.sg::bcaf8920-7d43-4323-b22e-c409f5784d75" providerId="AD" clId="Web-{BCF36AF4-AEFE-AB5A-1B10-238907D5ADA1}" dt="2022-04-24T04:18:41.200" v="494" actId="14100"/>
          <ac:spMkLst>
            <pc:docMk/>
            <pc:sldMk cId="339469304" sldId="306"/>
            <ac:spMk id="6" creationId="{DC566927-7A1B-1915-C9E0-F3D3FF8DE5E0}"/>
          </ac:spMkLst>
        </pc:spChg>
        <pc:spChg chg="add mod">
          <ac:chgData name="#TAI WAI MAN#" userId="S::taiw0007@e.ntu.edu.sg::bcaf8920-7d43-4323-b22e-c409f5784d75" providerId="AD" clId="Web-{BCF36AF4-AEFE-AB5A-1B10-238907D5ADA1}" dt="2022-04-23T11:23:24.980" v="219"/>
          <ac:spMkLst>
            <pc:docMk/>
            <pc:sldMk cId="339469304" sldId="306"/>
            <ac:spMk id="7" creationId="{691364D6-CBB4-AAFB-D233-AE3734A96B0C}"/>
          </ac:spMkLst>
        </pc:spChg>
        <pc:picChg chg="add mod">
          <ac:chgData name="#TAI WAI MAN#" userId="S::taiw0007@e.ntu.edu.sg::bcaf8920-7d43-4323-b22e-c409f5784d75" providerId="AD" clId="Web-{BCF36AF4-AEFE-AB5A-1B10-238907D5ADA1}" dt="2022-04-23T11:29:08.330" v="259" actId="14100"/>
          <ac:picMkLst>
            <pc:docMk/>
            <pc:sldMk cId="339469304" sldId="306"/>
            <ac:picMk id="2" creationId="{B9C57DB6-0472-A621-65ED-5C35BAC0416B}"/>
          </ac:picMkLst>
        </pc:picChg>
        <pc:picChg chg="del mod">
          <ac:chgData name="#TAI WAI MAN#" userId="S::taiw0007@e.ntu.edu.sg::bcaf8920-7d43-4323-b22e-c409f5784d75" providerId="AD" clId="Web-{BCF36AF4-AEFE-AB5A-1B10-238907D5ADA1}" dt="2022-04-23T08:35:14.703" v="146"/>
          <ac:picMkLst>
            <pc:docMk/>
            <pc:sldMk cId="339469304" sldId="306"/>
            <ac:picMk id="3" creationId="{85FA28A4-D07C-B44D-A291-99D4FA5358D9}"/>
          </ac:picMkLst>
        </pc:picChg>
        <pc:picChg chg="add del mod">
          <ac:chgData name="#TAI WAI MAN#" userId="S::taiw0007@e.ntu.edu.sg::bcaf8920-7d43-4323-b22e-c409f5784d75" providerId="AD" clId="Web-{BCF36AF4-AEFE-AB5A-1B10-238907D5ADA1}" dt="2022-04-23T11:14:54.402" v="189"/>
          <ac:picMkLst>
            <pc:docMk/>
            <pc:sldMk cId="339469304" sldId="306"/>
            <ac:picMk id="3" creationId="{E4C14FF8-05C9-6EA8-3BCA-A95A097DDB27}"/>
          </ac:picMkLst>
        </pc:picChg>
        <pc:picChg chg="add mod">
          <ac:chgData name="#TAI WAI MAN#" userId="S::taiw0007@e.ntu.edu.sg::bcaf8920-7d43-4323-b22e-c409f5784d75" providerId="AD" clId="Web-{BCF36AF4-AEFE-AB5A-1B10-238907D5ADA1}" dt="2022-04-23T11:30:14.847" v="273" actId="1076"/>
          <ac:picMkLst>
            <pc:docMk/>
            <pc:sldMk cId="339469304" sldId="306"/>
            <ac:picMk id="5" creationId="{7ECA0506-A7CE-A8BA-359F-EBE41321416D}"/>
          </ac:picMkLst>
        </pc:picChg>
        <pc:picChg chg="add del mod">
          <ac:chgData name="#TAI WAI MAN#" userId="S::taiw0007@e.ntu.edu.sg::bcaf8920-7d43-4323-b22e-c409f5784d75" providerId="AD" clId="Web-{BCF36AF4-AEFE-AB5A-1B10-238907D5ADA1}" dt="2022-04-23T11:16:41.685" v="195"/>
          <ac:picMkLst>
            <pc:docMk/>
            <pc:sldMk cId="339469304" sldId="306"/>
            <ac:picMk id="6" creationId="{76219F4D-E2C6-3F4B-F2DA-F8CE3FD07955}"/>
          </ac:picMkLst>
        </pc:picChg>
        <pc:picChg chg="del mod">
          <ac:chgData name="#TAI WAI MAN#" userId="S::taiw0007@e.ntu.edu.sg::bcaf8920-7d43-4323-b22e-c409f5784d75" providerId="AD" clId="Web-{BCF36AF4-AEFE-AB5A-1B10-238907D5ADA1}" dt="2022-04-23T08:35:14.703" v="145"/>
          <ac:picMkLst>
            <pc:docMk/>
            <pc:sldMk cId="339469304" sldId="306"/>
            <ac:picMk id="6" creationId="{9AAC3231-445C-B57F-A050-F6AADB90B1ED}"/>
          </ac:picMkLst>
        </pc:picChg>
        <pc:picChg chg="add mod">
          <ac:chgData name="#TAI WAI MAN#" userId="S::taiw0007@e.ntu.edu.sg::bcaf8920-7d43-4323-b22e-c409f5784d75" providerId="AD" clId="Web-{BCF36AF4-AEFE-AB5A-1B10-238907D5ADA1}" dt="2022-04-23T08:39:33.780" v="184" actId="14100"/>
          <ac:picMkLst>
            <pc:docMk/>
            <pc:sldMk cId="339469304" sldId="306"/>
            <ac:picMk id="8" creationId="{816A3CC4-D7E7-11E4-AC27-B25939FAD114}"/>
          </ac:picMkLst>
        </pc:picChg>
        <pc:picChg chg="add mod">
          <ac:chgData name="#TAI WAI MAN#" userId="S::taiw0007@e.ntu.edu.sg::bcaf8920-7d43-4323-b22e-c409f5784d75" providerId="AD" clId="Web-{BCF36AF4-AEFE-AB5A-1B10-238907D5ADA1}" dt="2022-04-23T11:29:53.831" v="271" actId="14100"/>
          <ac:picMkLst>
            <pc:docMk/>
            <pc:sldMk cId="339469304" sldId="306"/>
            <ac:picMk id="9" creationId="{BA09A5F9-7468-D4F3-17A0-FB7445340AC6}"/>
          </ac:picMkLst>
        </pc:picChg>
        <pc:picChg chg="add del mod">
          <ac:chgData name="#TAI WAI MAN#" userId="S::taiw0007@e.ntu.edu.sg::bcaf8920-7d43-4323-b22e-c409f5784d75" providerId="AD" clId="Web-{BCF36AF4-AEFE-AB5A-1B10-238907D5ADA1}" dt="2022-04-23T11:17:03.795" v="197"/>
          <ac:picMkLst>
            <pc:docMk/>
            <pc:sldMk cId="339469304" sldId="306"/>
            <ac:picMk id="10" creationId="{75F5843A-69AE-C019-CFD8-A8EED1B6FDF1}"/>
          </ac:picMkLst>
        </pc:picChg>
        <pc:picChg chg="add del mod">
          <ac:chgData name="#TAI WAI MAN#" userId="S::taiw0007@e.ntu.edu.sg::bcaf8920-7d43-4323-b22e-c409f5784d75" providerId="AD" clId="Web-{BCF36AF4-AEFE-AB5A-1B10-238907D5ADA1}" dt="2022-04-23T08:41:31.193" v="187"/>
          <ac:picMkLst>
            <pc:docMk/>
            <pc:sldMk cId="339469304" sldId="306"/>
            <ac:picMk id="10" creationId="{93C2376C-0D78-5003-01AA-C6231DB281EC}"/>
          </ac:picMkLst>
        </pc:picChg>
        <pc:picChg chg="add del mod">
          <ac:chgData name="#TAI WAI MAN#" userId="S::taiw0007@e.ntu.edu.sg::bcaf8920-7d43-4323-b22e-c409f5784d75" providerId="AD" clId="Web-{BCF36AF4-AEFE-AB5A-1B10-238907D5ADA1}" dt="2022-04-23T11:17:40.843" v="199"/>
          <ac:picMkLst>
            <pc:docMk/>
            <pc:sldMk cId="339469304" sldId="306"/>
            <ac:picMk id="11" creationId="{A4E712C5-087F-26E8-5506-CC4501D6657E}"/>
          </ac:picMkLst>
        </pc:picChg>
        <pc:picChg chg="add del mod">
          <ac:chgData name="#TAI WAI MAN#" userId="S::taiw0007@e.ntu.edu.sg::bcaf8920-7d43-4323-b22e-c409f5784d75" providerId="AD" clId="Web-{BCF36AF4-AEFE-AB5A-1B10-238907D5ADA1}" dt="2022-04-23T11:17:50.624" v="201"/>
          <ac:picMkLst>
            <pc:docMk/>
            <pc:sldMk cId="339469304" sldId="306"/>
            <ac:picMk id="12" creationId="{311A7F0A-8FCD-D7EC-2CED-211CE03D354B}"/>
          </ac:picMkLst>
        </pc:picChg>
        <pc:picChg chg="add mod">
          <ac:chgData name="#TAI WAI MAN#" userId="S::taiw0007@e.ntu.edu.sg::bcaf8920-7d43-4323-b22e-c409f5784d75" providerId="AD" clId="Web-{BCF36AF4-AEFE-AB5A-1B10-238907D5ADA1}" dt="2022-04-23T11:18:51.959" v="208" actId="1076"/>
          <ac:picMkLst>
            <pc:docMk/>
            <pc:sldMk cId="339469304" sldId="306"/>
            <ac:picMk id="13" creationId="{DB12AF16-EA57-7E07-D1B8-381CCA9B3CC5}"/>
          </ac:picMkLst>
        </pc:picChg>
      </pc:sldChg>
      <pc:sldChg chg="delSp modSp">
        <pc:chgData name="#TAI WAI MAN#" userId="S::taiw0007@e.ntu.edu.sg::bcaf8920-7d43-4323-b22e-c409f5784d75" providerId="AD" clId="Web-{BCF36AF4-AEFE-AB5A-1B10-238907D5ADA1}" dt="2022-04-23T12:32:50.804" v="347" actId="20577"/>
        <pc:sldMkLst>
          <pc:docMk/>
          <pc:sldMk cId="739215525" sldId="307"/>
        </pc:sldMkLst>
        <pc:spChg chg="mod">
          <ac:chgData name="#TAI WAI MAN#" userId="S::taiw0007@e.ntu.edu.sg::bcaf8920-7d43-4323-b22e-c409f5784d75" providerId="AD" clId="Web-{BCF36AF4-AEFE-AB5A-1B10-238907D5ADA1}" dt="2022-04-23T08:13:26.877" v="90" actId="14100"/>
          <ac:spMkLst>
            <pc:docMk/>
            <pc:sldMk cId="739215525" sldId="307"/>
            <ac:spMk id="4" creationId="{CB61ACE7-3816-B10E-0556-44EFC2D48007}"/>
          </ac:spMkLst>
        </pc:spChg>
        <pc:spChg chg="mod">
          <ac:chgData name="#TAI WAI MAN#" userId="S::taiw0007@e.ntu.edu.sg::bcaf8920-7d43-4323-b22e-c409f5784d75" providerId="AD" clId="Web-{BCF36AF4-AEFE-AB5A-1B10-238907D5ADA1}" dt="2022-04-23T12:32:50.804" v="347" actId="20577"/>
          <ac:spMkLst>
            <pc:docMk/>
            <pc:sldMk cId="739215525" sldId="307"/>
            <ac:spMk id="6" creationId="{46A30E1D-D464-0A4A-42A7-FF35B28DC853}"/>
          </ac:spMkLst>
        </pc:spChg>
        <pc:spChg chg="del">
          <ac:chgData name="#TAI WAI MAN#" userId="S::taiw0007@e.ntu.edu.sg::bcaf8920-7d43-4323-b22e-c409f5784d75" providerId="AD" clId="Web-{BCF36AF4-AEFE-AB5A-1B10-238907D5ADA1}" dt="2022-04-23T08:15:41.307" v="124"/>
          <ac:spMkLst>
            <pc:docMk/>
            <pc:sldMk cId="739215525" sldId="307"/>
            <ac:spMk id="9" creationId="{F69081E1-A332-FAB0-6A82-01EFB8DB02D4}"/>
          </ac:spMkLst>
        </pc:spChg>
        <pc:picChg chg="mod">
          <ac:chgData name="#TAI WAI MAN#" userId="S::taiw0007@e.ntu.edu.sg::bcaf8920-7d43-4323-b22e-c409f5784d75" providerId="AD" clId="Web-{BCF36AF4-AEFE-AB5A-1B10-238907D5ADA1}" dt="2022-04-23T08:36:36.957" v="163" actId="1076"/>
          <ac:picMkLst>
            <pc:docMk/>
            <pc:sldMk cId="739215525" sldId="307"/>
            <ac:picMk id="5" creationId="{FB1E064B-D2BB-17AC-D545-1AF857DED712}"/>
          </ac:picMkLst>
        </pc:picChg>
      </pc:sldChg>
      <pc:sldChg chg="addSp delSp modSp">
        <pc:chgData name="#TAI WAI MAN#" userId="S::taiw0007@e.ntu.edu.sg::bcaf8920-7d43-4323-b22e-c409f5784d75" providerId="AD" clId="Web-{BCF36AF4-AEFE-AB5A-1B10-238907D5ADA1}" dt="2022-04-24T03:48:20.301" v="463" actId="20577"/>
        <pc:sldMkLst>
          <pc:docMk/>
          <pc:sldMk cId="1347989276" sldId="308"/>
        </pc:sldMkLst>
        <pc:spChg chg="add del mod">
          <ac:chgData name="#TAI WAI MAN#" userId="S::taiw0007@e.ntu.edu.sg::bcaf8920-7d43-4323-b22e-c409f5784d75" providerId="AD" clId="Web-{BCF36AF4-AEFE-AB5A-1B10-238907D5ADA1}" dt="2022-04-24T03:47:54.519" v="459"/>
          <ac:spMkLst>
            <pc:docMk/>
            <pc:sldMk cId="1347989276" sldId="308"/>
            <ac:spMk id="3" creationId="{EC15FCB4-D989-8CA7-C378-34D56143A589}"/>
          </ac:spMkLst>
        </pc:spChg>
        <pc:spChg chg="add mod">
          <ac:chgData name="#TAI WAI MAN#" userId="S::taiw0007@e.ntu.edu.sg::bcaf8920-7d43-4323-b22e-c409f5784d75" providerId="AD" clId="Web-{BCF36AF4-AEFE-AB5A-1B10-238907D5ADA1}" dt="2022-04-24T03:48:20.301" v="463" actId="20577"/>
          <ac:spMkLst>
            <pc:docMk/>
            <pc:sldMk cId="1347989276" sldId="308"/>
            <ac:spMk id="4" creationId="{2B765EB2-D1D7-B8EE-18BB-3F4E62B9B95E}"/>
          </ac:spMkLst>
        </pc:spChg>
        <pc:spChg chg="del mod">
          <ac:chgData name="#TAI WAI MAN#" userId="S::taiw0007@e.ntu.edu.sg::bcaf8920-7d43-4323-b22e-c409f5784d75" providerId="AD" clId="Web-{BCF36AF4-AEFE-AB5A-1B10-238907D5ADA1}" dt="2022-04-23T08:13:54.566" v="94"/>
          <ac:spMkLst>
            <pc:docMk/>
            <pc:sldMk cId="1347989276" sldId="308"/>
            <ac:spMk id="4" creationId="{CB61ACE7-3816-B10E-0556-44EFC2D48007}"/>
          </ac:spMkLst>
        </pc:spChg>
        <pc:spChg chg="mod">
          <ac:chgData name="#TAI WAI MAN#" userId="S::taiw0007@e.ntu.edu.sg::bcaf8920-7d43-4323-b22e-c409f5784d75" providerId="AD" clId="Web-{BCF36AF4-AEFE-AB5A-1B10-238907D5ADA1}" dt="2022-04-24T03:48:04.081" v="460" actId="1076"/>
          <ac:spMkLst>
            <pc:docMk/>
            <pc:sldMk cId="1347989276" sldId="308"/>
            <ac:spMk id="5" creationId="{4798CDA3-B342-93B2-4B3F-383FD5505A30}"/>
          </ac:spMkLst>
        </pc:spChg>
        <pc:spChg chg="add del mod">
          <ac:chgData name="#TAI WAI MAN#" userId="S::taiw0007@e.ntu.edu.sg::bcaf8920-7d43-4323-b22e-c409f5784d75" providerId="AD" clId="Web-{BCF36AF4-AEFE-AB5A-1B10-238907D5ADA1}" dt="2022-04-23T08:13:58.363" v="97"/>
          <ac:spMkLst>
            <pc:docMk/>
            <pc:sldMk cId="1347989276" sldId="308"/>
            <ac:spMk id="6" creationId="{697347E2-D89F-CBE9-2D48-D19FFEABA729}"/>
          </ac:spMkLst>
        </pc:spChg>
        <pc:spChg chg="add">
          <ac:chgData name="#TAI WAI MAN#" userId="S::taiw0007@e.ntu.edu.sg::bcaf8920-7d43-4323-b22e-c409f5784d75" providerId="AD" clId="Web-{BCF36AF4-AEFE-AB5A-1B10-238907D5ADA1}" dt="2022-04-23T08:13:54.972" v="95"/>
          <ac:spMkLst>
            <pc:docMk/>
            <pc:sldMk cId="1347989276" sldId="308"/>
            <ac:spMk id="7" creationId="{4685BE22-65F3-BE6B-1395-1F25F293B428}"/>
          </ac:spMkLst>
        </pc:spChg>
        <pc:spChg chg="del">
          <ac:chgData name="#TAI WAI MAN#" userId="S::taiw0007@e.ntu.edu.sg::bcaf8920-7d43-4323-b22e-c409f5784d75" providerId="AD" clId="Web-{BCF36AF4-AEFE-AB5A-1B10-238907D5ADA1}" dt="2022-04-23T08:35:09.874" v="144"/>
          <ac:spMkLst>
            <pc:docMk/>
            <pc:sldMk cId="1347989276" sldId="308"/>
            <ac:spMk id="9" creationId="{F69081E1-A332-FAB0-6A82-01EFB8DB02D4}"/>
          </ac:spMkLst>
        </pc:spChg>
        <pc:picChg chg="add mod">
          <ac:chgData name="#TAI WAI MAN#" userId="S::taiw0007@e.ntu.edu.sg::bcaf8920-7d43-4323-b22e-c409f5784d75" providerId="AD" clId="Web-{BCF36AF4-AEFE-AB5A-1B10-238907D5ADA1}" dt="2022-04-24T03:46:01.282" v="403" actId="1076"/>
          <ac:picMkLst>
            <pc:docMk/>
            <pc:sldMk cId="1347989276" sldId="308"/>
            <ac:picMk id="2" creationId="{56870B86-CD36-BB8D-8BF5-B93C67948D82}"/>
          </ac:picMkLst>
        </pc:picChg>
        <pc:picChg chg="del mod">
          <ac:chgData name="#TAI WAI MAN#" userId="S::taiw0007@e.ntu.edu.sg::bcaf8920-7d43-4323-b22e-c409f5784d75" providerId="AD" clId="Web-{BCF36AF4-AEFE-AB5A-1B10-238907D5ADA1}" dt="2022-04-23T13:26:32.743" v="361"/>
          <ac:picMkLst>
            <pc:docMk/>
            <pc:sldMk cId="1347989276" sldId="308"/>
            <ac:picMk id="2" creationId="{6A80B52B-353A-7D0E-CD86-5AA0169F46AE}"/>
          </ac:picMkLst>
        </pc:picChg>
        <pc:picChg chg="add del mod">
          <ac:chgData name="#TAI WAI MAN#" userId="S::taiw0007@e.ntu.edu.sg::bcaf8920-7d43-4323-b22e-c409f5784d75" providerId="AD" clId="Web-{BCF36AF4-AEFE-AB5A-1B10-238907D5ADA1}" dt="2022-04-23T15:44:18.465" v="369"/>
          <ac:picMkLst>
            <pc:docMk/>
            <pc:sldMk cId="1347989276" sldId="308"/>
            <ac:picMk id="3" creationId="{2302B56A-905A-4B4D-21EE-0E239AFBE685}"/>
          </ac:picMkLst>
        </pc:picChg>
        <pc:picChg chg="del">
          <ac:chgData name="#TAI WAI MAN#" userId="S::taiw0007@e.ntu.edu.sg::bcaf8920-7d43-4323-b22e-c409f5784d75" providerId="AD" clId="Web-{BCF36AF4-AEFE-AB5A-1B10-238907D5ADA1}" dt="2022-04-23T08:13:52.222" v="93"/>
          <ac:picMkLst>
            <pc:docMk/>
            <pc:sldMk cId="1347989276" sldId="308"/>
            <ac:picMk id="5" creationId="{FB1E064B-D2BB-17AC-D545-1AF857DED712}"/>
          </ac:picMkLst>
        </pc:picChg>
        <pc:picChg chg="add del">
          <ac:chgData name="#TAI WAI MAN#" userId="S::taiw0007@e.ntu.edu.sg::bcaf8920-7d43-4323-b22e-c409f5784d75" providerId="AD" clId="Web-{BCF36AF4-AEFE-AB5A-1B10-238907D5ADA1}" dt="2022-04-23T08:36:51.239" v="167"/>
          <ac:picMkLst>
            <pc:docMk/>
            <pc:sldMk cId="1347989276" sldId="308"/>
            <ac:picMk id="11" creationId="{820E31A7-9F46-38D4-967E-F7F0853C0290}"/>
          </ac:picMkLst>
        </pc:picChg>
        <pc:picChg chg="add">
          <ac:chgData name="#TAI WAI MAN#" userId="S::taiw0007@e.ntu.edu.sg::bcaf8920-7d43-4323-b22e-c409f5784d75" providerId="AD" clId="Web-{BCF36AF4-AEFE-AB5A-1B10-238907D5ADA1}" dt="2022-04-23T08:36:51.568" v="168"/>
          <ac:picMkLst>
            <pc:docMk/>
            <pc:sldMk cId="1347989276" sldId="308"/>
            <ac:picMk id="13" creationId="{AA2A7518-A9E1-764F-62B9-222B11855ABF}"/>
          </ac:picMkLst>
        </pc:picChg>
      </pc:sldChg>
      <pc:sldChg chg="addSp delSp modSp add replId">
        <pc:chgData name="#TAI WAI MAN#" userId="S::taiw0007@e.ntu.edu.sg::bcaf8920-7d43-4323-b22e-c409f5784d75" providerId="AD" clId="Web-{BCF36AF4-AEFE-AB5A-1B10-238907D5ADA1}" dt="2022-04-23T08:16:53.451" v="135" actId="1076"/>
        <pc:sldMkLst>
          <pc:docMk/>
          <pc:sldMk cId="2924696991" sldId="313"/>
        </pc:sldMkLst>
        <pc:spChg chg="add mod">
          <ac:chgData name="#TAI WAI MAN#" userId="S::taiw0007@e.ntu.edu.sg::bcaf8920-7d43-4323-b22e-c409f5784d75" providerId="AD" clId="Web-{BCF36AF4-AEFE-AB5A-1B10-238907D5ADA1}" dt="2022-04-23T08:16:53.451" v="135" actId="1076"/>
          <ac:spMkLst>
            <pc:docMk/>
            <pc:sldMk cId="2924696991" sldId="313"/>
            <ac:spMk id="2" creationId="{F7A977E1-24EA-A535-84FE-8FEADF1294F6}"/>
          </ac:spMkLst>
        </pc:spChg>
        <pc:spChg chg="del">
          <ac:chgData name="#TAI WAI MAN#" userId="S::taiw0007@e.ntu.edu.sg::bcaf8920-7d43-4323-b22e-c409f5784d75" providerId="AD" clId="Web-{BCF36AF4-AEFE-AB5A-1B10-238907D5ADA1}" dt="2022-04-23T08:11:45.277" v="74"/>
          <ac:spMkLst>
            <pc:docMk/>
            <pc:sldMk cId="2924696991" sldId="313"/>
            <ac:spMk id="3" creationId="{BD8AC3D1-78F7-3C90-622F-9E5197EFFF1D}"/>
          </ac:spMkLst>
        </pc:spChg>
        <pc:spChg chg="mod">
          <ac:chgData name="#TAI WAI MAN#" userId="S::taiw0007@e.ntu.edu.sg::bcaf8920-7d43-4323-b22e-c409f5784d75" providerId="AD" clId="Web-{BCF36AF4-AEFE-AB5A-1B10-238907D5ADA1}" dt="2022-04-23T08:13:17.111" v="87" actId="20577"/>
          <ac:spMkLst>
            <pc:docMk/>
            <pc:sldMk cId="2924696991" sldId="313"/>
            <ac:spMk id="4" creationId="{CB61ACE7-3816-B10E-0556-44EFC2D48007}"/>
          </ac:spMkLst>
        </pc:spChg>
        <pc:spChg chg="del">
          <ac:chgData name="#TAI WAI MAN#" userId="S::taiw0007@e.ntu.edu.sg::bcaf8920-7d43-4323-b22e-c409f5784d75" providerId="AD" clId="Web-{BCF36AF4-AEFE-AB5A-1B10-238907D5ADA1}" dt="2022-04-23T08:11:48.840" v="77"/>
          <ac:spMkLst>
            <pc:docMk/>
            <pc:sldMk cId="2924696991" sldId="313"/>
            <ac:spMk id="24" creationId="{AD6A2E5A-62C9-7A9D-B59F-24E7715F6901}"/>
          </ac:spMkLst>
        </pc:spChg>
        <pc:spChg chg="del">
          <ac:chgData name="#TAI WAI MAN#" userId="S::taiw0007@e.ntu.edu.sg::bcaf8920-7d43-4323-b22e-c409f5784d75" providerId="AD" clId="Web-{BCF36AF4-AEFE-AB5A-1B10-238907D5ADA1}" dt="2022-04-23T08:11:42.433" v="71"/>
          <ac:spMkLst>
            <pc:docMk/>
            <pc:sldMk cId="2924696991" sldId="313"/>
            <ac:spMk id="30" creationId="{6053FAFA-87A2-F60E-80DC-A51574253867}"/>
          </ac:spMkLst>
        </pc:spChg>
        <pc:spChg chg="del">
          <ac:chgData name="#TAI WAI MAN#" userId="S::taiw0007@e.ntu.edu.sg::bcaf8920-7d43-4323-b22e-c409f5784d75" providerId="AD" clId="Web-{BCF36AF4-AEFE-AB5A-1B10-238907D5ADA1}" dt="2022-04-23T08:11:47.262" v="75"/>
          <ac:spMkLst>
            <pc:docMk/>
            <pc:sldMk cId="2924696991" sldId="313"/>
            <ac:spMk id="40" creationId="{9395685C-9D0B-48FC-95D1-2CA7D1D178C7}"/>
          </ac:spMkLst>
        </pc:spChg>
        <pc:spChg chg="del">
          <ac:chgData name="#TAI WAI MAN#" userId="S::taiw0007@e.ntu.edu.sg::bcaf8920-7d43-4323-b22e-c409f5784d75" providerId="AD" clId="Web-{BCF36AF4-AEFE-AB5A-1B10-238907D5ADA1}" dt="2022-04-23T08:11:48.262" v="76"/>
          <ac:spMkLst>
            <pc:docMk/>
            <pc:sldMk cId="2924696991" sldId="313"/>
            <ac:spMk id="41" creationId="{3E382D64-833F-B393-BA7A-4738F544FA93}"/>
          </ac:spMkLst>
        </pc:spChg>
        <pc:spChg chg="del">
          <ac:chgData name="#TAI WAI MAN#" userId="S::taiw0007@e.ntu.edu.sg::bcaf8920-7d43-4323-b22e-c409f5784d75" providerId="AD" clId="Web-{BCF36AF4-AEFE-AB5A-1B10-238907D5ADA1}" dt="2022-04-23T08:11:42.433" v="68"/>
          <ac:spMkLst>
            <pc:docMk/>
            <pc:sldMk cId="2924696991" sldId="313"/>
            <ac:spMk id="42" creationId="{33B58EC2-E9F7-7ADC-6407-241FAA9176CF}"/>
          </ac:spMkLst>
        </pc:spChg>
        <pc:cxnChg chg="del">
          <ac:chgData name="#TAI WAI MAN#" userId="S::taiw0007@e.ntu.edu.sg::bcaf8920-7d43-4323-b22e-c409f5784d75" providerId="AD" clId="Web-{BCF36AF4-AEFE-AB5A-1B10-238907D5ADA1}" dt="2022-04-23T08:11:44.637" v="73"/>
          <ac:cxnSpMkLst>
            <pc:docMk/>
            <pc:sldMk cId="2924696991" sldId="313"/>
            <ac:cxnSpMk id="34" creationId="{8EC3388F-F981-00F0-9D81-B54806B3ECE0}"/>
          </ac:cxnSpMkLst>
        </pc:cxnChg>
        <pc:cxnChg chg="del">
          <ac:chgData name="#TAI WAI MAN#" userId="S::taiw0007@e.ntu.edu.sg::bcaf8920-7d43-4323-b22e-c409f5784d75" providerId="AD" clId="Web-{BCF36AF4-AEFE-AB5A-1B10-238907D5ADA1}" dt="2022-04-23T08:11:42.433" v="70"/>
          <ac:cxnSpMkLst>
            <pc:docMk/>
            <pc:sldMk cId="2924696991" sldId="313"/>
            <ac:cxnSpMk id="36" creationId="{9EC21941-206E-FF4F-FE60-82F24A52FAE8}"/>
          </ac:cxnSpMkLst>
        </pc:cxnChg>
        <pc:cxnChg chg="del">
          <ac:chgData name="#TAI WAI MAN#" userId="S::taiw0007@e.ntu.edu.sg::bcaf8920-7d43-4323-b22e-c409f5784d75" providerId="AD" clId="Web-{BCF36AF4-AEFE-AB5A-1B10-238907D5ADA1}" dt="2022-04-23T08:11:42.433" v="69"/>
          <ac:cxnSpMkLst>
            <pc:docMk/>
            <pc:sldMk cId="2924696991" sldId="313"/>
            <ac:cxnSpMk id="37" creationId="{2092D2BE-F8F0-93FB-18A8-28B686F8A9F2}"/>
          </ac:cxnSpMkLst>
        </pc:cxnChg>
        <pc:cxnChg chg="del">
          <ac:chgData name="#TAI WAI MAN#" userId="S::taiw0007@e.ntu.edu.sg::bcaf8920-7d43-4323-b22e-c409f5784d75" providerId="AD" clId="Web-{BCF36AF4-AEFE-AB5A-1B10-238907D5ADA1}" dt="2022-04-23T08:11:43.855" v="72"/>
          <ac:cxnSpMkLst>
            <pc:docMk/>
            <pc:sldMk cId="2924696991" sldId="313"/>
            <ac:cxnSpMk id="38" creationId="{7400F576-F13F-72B7-A71C-A172C8CB5D99}"/>
          </ac:cxnSpMkLst>
        </pc:cxnChg>
      </pc:sldChg>
      <pc:sldChg chg="addSp delSp modSp new">
        <pc:chgData name="#TAI WAI MAN#" userId="S::taiw0007@e.ntu.edu.sg::bcaf8920-7d43-4323-b22e-c409f5784d75" providerId="AD" clId="Web-{BCF36AF4-AEFE-AB5A-1B10-238907D5ADA1}" dt="2022-04-24T03:21:03.002" v="380" actId="20577"/>
        <pc:sldMkLst>
          <pc:docMk/>
          <pc:sldMk cId="91083727" sldId="315"/>
        </pc:sldMkLst>
        <pc:spChg chg="del mod">
          <ac:chgData name="#TAI WAI MAN#" userId="S::taiw0007@e.ntu.edu.sg::bcaf8920-7d43-4323-b22e-c409f5784d75" providerId="AD" clId="Web-{BCF36AF4-AEFE-AB5A-1B10-238907D5ADA1}" dt="2022-04-23T11:15:36.934" v="193"/>
          <ac:spMkLst>
            <pc:docMk/>
            <pc:sldMk cId="91083727" sldId="315"/>
            <ac:spMk id="2" creationId="{30FFC1B5-6A7D-3E96-A8DD-55C28E4CFAF0}"/>
          </ac:spMkLst>
        </pc:spChg>
        <pc:spChg chg="add">
          <ac:chgData name="#TAI WAI MAN#" userId="S::taiw0007@e.ntu.edu.sg::bcaf8920-7d43-4323-b22e-c409f5784d75" providerId="AD" clId="Web-{BCF36AF4-AEFE-AB5A-1B10-238907D5ADA1}" dt="2022-04-23T11:15:27.090" v="191"/>
          <ac:spMkLst>
            <pc:docMk/>
            <pc:sldMk cId="91083727" sldId="315"/>
            <ac:spMk id="4" creationId="{1C2B3358-0A5E-F27B-98CF-BBF132FEAC9F}"/>
          </ac:spMkLst>
        </pc:spChg>
        <pc:spChg chg="add">
          <ac:chgData name="#TAI WAI MAN#" userId="S::taiw0007@e.ntu.edu.sg::bcaf8920-7d43-4323-b22e-c409f5784d75" providerId="AD" clId="Web-{BCF36AF4-AEFE-AB5A-1B10-238907D5ADA1}" dt="2022-04-23T11:23:38.277" v="222"/>
          <ac:spMkLst>
            <pc:docMk/>
            <pc:sldMk cId="91083727" sldId="315"/>
            <ac:spMk id="10" creationId="{A067C39A-EB76-59A3-0555-BE91E056893A}"/>
          </ac:spMkLst>
        </pc:spChg>
        <pc:spChg chg="add mod">
          <ac:chgData name="#TAI WAI MAN#" userId="S::taiw0007@e.ntu.edu.sg::bcaf8920-7d43-4323-b22e-c409f5784d75" providerId="AD" clId="Web-{BCF36AF4-AEFE-AB5A-1B10-238907D5ADA1}" dt="2022-04-24T03:21:03.002" v="380" actId="20577"/>
          <ac:spMkLst>
            <pc:docMk/>
            <pc:sldMk cId="91083727" sldId="315"/>
            <ac:spMk id="11" creationId="{B0CFE8D6-B48C-425D-D5BF-68171C82CB8A}"/>
          </ac:spMkLst>
        </pc:spChg>
        <pc:spChg chg="add mod">
          <ac:chgData name="#TAI WAI MAN#" userId="S::taiw0007@e.ntu.edu.sg::bcaf8920-7d43-4323-b22e-c409f5784d75" providerId="AD" clId="Web-{BCF36AF4-AEFE-AB5A-1B10-238907D5ADA1}" dt="2022-04-23T11:30:58.926" v="282" actId="1076"/>
          <ac:spMkLst>
            <pc:docMk/>
            <pc:sldMk cId="91083727" sldId="315"/>
            <ac:spMk id="12" creationId="{1FD56723-1274-F64B-F3B9-575C35062375}"/>
          </ac:spMkLst>
        </pc:spChg>
        <pc:picChg chg="add mod">
          <ac:chgData name="#TAI WAI MAN#" userId="S::taiw0007@e.ntu.edu.sg::bcaf8920-7d43-4323-b22e-c409f5784d75" providerId="AD" clId="Web-{BCF36AF4-AEFE-AB5A-1B10-238907D5ADA1}" dt="2022-04-23T11:30:55.910" v="281" actId="1076"/>
          <ac:picMkLst>
            <pc:docMk/>
            <pc:sldMk cId="91083727" sldId="315"/>
            <ac:picMk id="6" creationId="{B1C46552-951A-E5DF-7093-C8E21957DDF5}"/>
          </ac:picMkLst>
        </pc:picChg>
        <pc:picChg chg="add mod">
          <ac:chgData name="#TAI WAI MAN#" userId="S::taiw0007@e.ntu.edu.sg::bcaf8920-7d43-4323-b22e-c409f5784d75" providerId="AD" clId="Web-{BCF36AF4-AEFE-AB5A-1B10-238907D5ADA1}" dt="2022-04-23T11:31:02.457" v="283" actId="1076"/>
          <ac:picMkLst>
            <pc:docMk/>
            <pc:sldMk cId="91083727" sldId="315"/>
            <ac:picMk id="7" creationId="{0083F35C-FA0F-6137-E3CA-B4EB37506442}"/>
          </ac:picMkLst>
        </pc:picChg>
        <pc:picChg chg="add del mod">
          <ac:chgData name="#TAI WAI MAN#" userId="S::taiw0007@e.ntu.edu.sg::bcaf8920-7d43-4323-b22e-c409f5784d75" providerId="AD" clId="Web-{BCF36AF4-AEFE-AB5A-1B10-238907D5ADA1}" dt="2022-04-23T11:23:32.699" v="221"/>
          <ac:picMkLst>
            <pc:docMk/>
            <pc:sldMk cId="91083727" sldId="315"/>
            <ac:picMk id="8" creationId="{003579B7-B98E-2C38-2391-A86391243A95}"/>
          </ac:picMkLst>
        </pc:picChg>
      </pc:sldChg>
      <pc:sldChg chg="addSp delSp modSp add replId">
        <pc:chgData name="#TAI WAI MAN#" userId="S::taiw0007@e.ntu.edu.sg::bcaf8920-7d43-4323-b22e-c409f5784d75" providerId="AD" clId="Web-{BCF36AF4-AEFE-AB5A-1B10-238907D5ADA1}" dt="2022-04-24T04:17:46.605" v="484" actId="14100"/>
        <pc:sldMkLst>
          <pc:docMk/>
          <pc:sldMk cId="385237304" sldId="317"/>
        </pc:sldMkLst>
        <pc:spChg chg="add mod">
          <ac:chgData name="#TAI WAI MAN#" userId="S::taiw0007@e.ntu.edu.sg::bcaf8920-7d43-4323-b22e-c409f5784d75" providerId="AD" clId="Web-{BCF36AF4-AEFE-AB5A-1B10-238907D5ADA1}" dt="2022-04-24T04:17:26.914" v="478" actId="20577"/>
          <ac:spMkLst>
            <pc:docMk/>
            <pc:sldMk cId="385237304" sldId="317"/>
            <ac:spMk id="3" creationId="{4AB28F36-B44D-EFA6-4399-18755DF5F2A3}"/>
          </ac:spMkLst>
        </pc:spChg>
        <pc:spChg chg="add mod">
          <ac:chgData name="#TAI WAI MAN#" userId="S::taiw0007@e.ntu.edu.sg::bcaf8920-7d43-4323-b22e-c409f5784d75" providerId="AD" clId="Web-{BCF36AF4-AEFE-AB5A-1B10-238907D5ADA1}" dt="2022-04-24T04:17:35.230" v="481" actId="14100"/>
          <ac:spMkLst>
            <pc:docMk/>
            <pc:sldMk cId="385237304" sldId="317"/>
            <ac:spMk id="6" creationId="{D8A96376-B5A6-5D35-DE9D-9AE604A3AAF5}"/>
          </ac:spMkLst>
        </pc:spChg>
        <pc:spChg chg="add mod">
          <ac:chgData name="#TAI WAI MAN#" userId="S::taiw0007@e.ntu.edu.sg::bcaf8920-7d43-4323-b22e-c409f5784d75" providerId="AD" clId="Web-{BCF36AF4-AEFE-AB5A-1B10-238907D5ADA1}" dt="2022-04-24T04:17:46.605" v="484" actId="14100"/>
          <ac:spMkLst>
            <pc:docMk/>
            <pc:sldMk cId="385237304" sldId="317"/>
            <ac:spMk id="8" creationId="{B275034A-8427-80AD-E3D0-FEBCC9AD1A94}"/>
          </ac:spMkLst>
        </pc:spChg>
        <pc:picChg chg="add mod">
          <ac:chgData name="#TAI WAI MAN#" userId="S::taiw0007@e.ntu.edu.sg::bcaf8920-7d43-4323-b22e-c409f5784d75" providerId="AD" clId="Web-{BCF36AF4-AEFE-AB5A-1B10-238907D5ADA1}" dt="2022-04-23T15:09:10.170" v="368" actId="1076"/>
          <ac:picMkLst>
            <pc:docMk/>
            <pc:sldMk cId="385237304" sldId="317"/>
            <ac:picMk id="2" creationId="{222B9317-8340-4213-A34F-D0E6A15799DD}"/>
          </ac:picMkLst>
        </pc:picChg>
        <pc:picChg chg="del">
          <ac:chgData name="#TAI WAI MAN#" userId="S::taiw0007@e.ntu.edu.sg::bcaf8920-7d43-4323-b22e-c409f5784d75" providerId="AD" clId="Web-{BCF36AF4-AEFE-AB5A-1B10-238907D5ADA1}" dt="2022-04-23T13:26:37.087" v="363"/>
          <ac:picMkLst>
            <pc:docMk/>
            <pc:sldMk cId="385237304" sldId="317"/>
            <ac:picMk id="3" creationId="{2302B56A-905A-4B4D-21EE-0E239AFBE685}"/>
          </ac:picMkLst>
        </pc:picChg>
      </pc:sldChg>
      <pc:sldChg chg="addSp delSp modSp new del">
        <pc:chgData name="#TAI WAI MAN#" userId="S::taiw0007@e.ntu.edu.sg::bcaf8920-7d43-4323-b22e-c409f5784d75" providerId="AD" clId="Web-{BCF36AF4-AEFE-AB5A-1B10-238907D5ADA1}" dt="2022-04-23T13:20:12.970" v="354"/>
        <pc:sldMkLst>
          <pc:docMk/>
          <pc:sldMk cId="2684944891" sldId="317"/>
        </pc:sldMkLst>
        <pc:spChg chg="del">
          <ac:chgData name="#TAI WAI MAN#" userId="S::taiw0007@e.ntu.edu.sg::bcaf8920-7d43-4323-b22e-c409f5784d75" providerId="AD" clId="Web-{BCF36AF4-AEFE-AB5A-1B10-238907D5ADA1}" dt="2022-04-23T11:34:30.399" v="287"/>
          <ac:spMkLst>
            <pc:docMk/>
            <pc:sldMk cId="2684944891" sldId="317"/>
            <ac:spMk id="2" creationId="{1F89C66D-B558-31DD-4930-FCD0F08E7E3D}"/>
          </ac:spMkLst>
        </pc:spChg>
        <pc:spChg chg="add mod">
          <ac:chgData name="#TAI WAI MAN#" userId="S::taiw0007@e.ntu.edu.sg::bcaf8920-7d43-4323-b22e-c409f5784d75" providerId="AD" clId="Web-{BCF36AF4-AEFE-AB5A-1B10-238907D5ADA1}" dt="2022-04-23T11:43:40.253" v="337"/>
          <ac:spMkLst>
            <pc:docMk/>
            <pc:sldMk cId="2684944891" sldId="317"/>
            <ac:spMk id="4" creationId="{09F22693-BC00-D402-813F-D9B9941783A0}"/>
          </ac:spMkLst>
        </pc:spChg>
        <pc:spChg chg="add mod">
          <ac:chgData name="#TAI WAI MAN#" userId="S::taiw0007@e.ntu.edu.sg::bcaf8920-7d43-4323-b22e-c409f5784d75" providerId="AD" clId="Web-{BCF36AF4-AEFE-AB5A-1B10-238907D5ADA1}" dt="2022-04-23T11:43:40.253" v="336"/>
          <ac:spMkLst>
            <pc:docMk/>
            <pc:sldMk cId="2684944891" sldId="317"/>
            <ac:spMk id="6" creationId="{CD83D795-3DAF-B248-1FC3-58B48976CFF3}"/>
          </ac:spMkLst>
        </pc:spChg>
        <pc:spChg chg="add mod">
          <ac:chgData name="#TAI WAI MAN#" userId="S::taiw0007@e.ntu.edu.sg::bcaf8920-7d43-4323-b22e-c409f5784d75" providerId="AD" clId="Web-{BCF36AF4-AEFE-AB5A-1B10-238907D5ADA1}" dt="2022-04-23T12:42:27.270" v="353" actId="1076"/>
          <ac:spMkLst>
            <pc:docMk/>
            <pc:sldMk cId="2684944891" sldId="317"/>
            <ac:spMk id="9" creationId="{92CC42C2-6441-0947-F99F-DD85F818B23C}"/>
          </ac:spMkLst>
        </pc:spChg>
        <pc:spChg chg="add mod">
          <ac:chgData name="#TAI WAI MAN#" userId="S::taiw0007@e.ntu.edu.sg::bcaf8920-7d43-4323-b22e-c409f5784d75" providerId="AD" clId="Web-{BCF36AF4-AEFE-AB5A-1B10-238907D5ADA1}" dt="2022-04-23T11:43:56.362" v="342" actId="20577"/>
          <ac:spMkLst>
            <pc:docMk/>
            <pc:sldMk cId="2684944891" sldId="317"/>
            <ac:spMk id="10" creationId="{7DF133AF-609D-A338-E829-2DA8D20F7122}"/>
          </ac:spMkLst>
        </pc:spChg>
        <pc:picChg chg="add mod">
          <ac:chgData name="#TAI WAI MAN#" userId="S::taiw0007@e.ntu.edu.sg::bcaf8920-7d43-4323-b22e-c409f5784d75" providerId="AD" clId="Web-{BCF36AF4-AEFE-AB5A-1B10-238907D5ADA1}" dt="2022-04-23T11:38:04.012" v="300" actId="1076"/>
          <ac:picMkLst>
            <pc:docMk/>
            <pc:sldMk cId="2684944891" sldId="317"/>
            <ac:picMk id="7" creationId="{B0DD846C-FE20-8419-9132-2A643AECE687}"/>
          </ac:picMkLst>
        </pc:picChg>
        <pc:picChg chg="add mod">
          <ac:chgData name="#TAI WAI MAN#" userId="S::taiw0007@e.ntu.edu.sg::bcaf8920-7d43-4323-b22e-c409f5784d75" providerId="AD" clId="Web-{BCF36AF4-AEFE-AB5A-1B10-238907D5ADA1}" dt="2022-04-23T12:42:15.364" v="350" actId="1076"/>
          <ac:picMkLst>
            <pc:docMk/>
            <pc:sldMk cId="2684944891" sldId="317"/>
            <ac:picMk id="8" creationId="{BA2A2280-0237-4AE7-F06D-CF1825A7D718}"/>
          </ac:picMkLst>
        </pc:picChg>
      </pc:sldChg>
      <pc:sldChg chg="new del">
        <pc:chgData name="#TAI WAI MAN#" userId="S::taiw0007@e.ntu.edu.sg::bcaf8920-7d43-4323-b22e-c409f5784d75" providerId="AD" clId="Web-{BCF36AF4-AEFE-AB5A-1B10-238907D5ADA1}" dt="2022-04-23T13:20:15.392" v="355"/>
        <pc:sldMkLst>
          <pc:docMk/>
          <pc:sldMk cId="4007510730" sldId="318"/>
        </pc:sldMkLst>
      </pc:sldChg>
    </pc:docChg>
  </pc:docChgLst>
  <pc:docChgLst>
    <pc:chgData name="#TAI WAI MAN#" userId="S::taiw0007@e.ntu.edu.sg::bcaf8920-7d43-4323-b22e-c409f5784d75" providerId="AD" clId="Web-{862BA41F-E456-E952-444D-27431A592497}"/>
    <pc:docChg chg="addSld delSld modSld addMainMaster modMainMaster">
      <pc:chgData name="#TAI WAI MAN#" userId="S::taiw0007@e.ntu.edu.sg::bcaf8920-7d43-4323-b22e-c409f5784d75" providerId="AD" clId="Web-{862BA41F-E456-E952-444D-27431A592497}" dt="2022-03-31T14:44:15.571" v="56" actId="20577"/>
      <pc:docMkLst>
        <pc:docMk/>
      </pc:docMkLst>
      <pc:sldChg chg="del">
        <pc:chgData name="#TAI WAI MAN#" userId="S::taiw0007@e.ntu.edu.sg::bcaf8920-7d43-4323-b22e-c409f5784d75" providerId="AD" clId="Web-{862BA41F-E456-E952-444D-27431A592497}" dt="2022-03-31T14:29:28.055" v="1"/>
        <pc:sldMkLst>
          <pc:docMk/>
          <pc:sldMk cId="109857222" sldId="256"/>
        </pc:sldMkLst>
      </pc:sldChg>
      <pc:sldChg chg="modSp add">
        <pc:chgData name="#TAI WAI MAN#" userId="S::taiw0007@e.ntu.edu.sg::bcaf8920-7d43-4323-b22e-c409f5784d75" providerId="AD" clId="Web-{862BA41F-E456-E952-444D-27431A592497}" dt="2022-03-31T14:44:15.571" v="56" actId="20577"/>
        <pc:sldMkLst>
          <pc:docMk/>
          <pc:sldMk cId="564585366" sldId="257"/>
        </pc:sldMkLst>
        <pc:spChg chg="mod">
          <ac:chgData name="#TAI WAI MAN#" userId="S::taiw0007@e.ntu.edu.sg::bcaf8920-7d43-4323-b22e-c409f5784d75" providerId="AD" clId="Web-{862BA41F-E456-E952-444D-27431A592497}" dt="2022-03-31T14:44:15.571" v="56" actId="20577"/>
          <ac:spMkLst>
            <pc:docMk/>
            <pc:sldMk cId="564585366" sldId="257"/>
            <ac:spMk id="58" creationId="{00000000-0000-0000-0000-000000000000}"/>
          </ac:spMkLst>
        </pc:spChg>
        <pc:spChg chg="mod">
          <ac:chgData name="#TAI WAI MAN#" userId="S::taiw0007@e.ntu.edu.sg::bcaf8920-7d43-4323-b22e-c409f5784d75" providerId="AD" clId="Web-{862BA41F-E456-E952-444D-27431A592497}" dt="2022-03-31T14:33:07.442" v="31" actId="20577"/>
          <ac:spMkLst>
            <pc:docMk/>
            <pc:sldMk cId="564585366" sldId="257"/>
            <ac:spMk id="59" creationId="{00000000-0000-0000-0000-000000000000}"/>
          </ac:spMkLst>
        </pc:spChg>
      </pc:sldChg>
      <pc:sldMasterChg chg="add addSldLayout">
        <pc:chgData name="#TAI WAI MAN#" userId="S::taiw0007@e.ntu.edu.sg::bcaf8920-7d43-4323-b22e-c409f5784d75" providerId="AD" clId="Web-{862BA41F-E456-E952-444D-27431A592497}" dt="2022-03-31T14:29:21.242" v="0"/>
        <pc:sldMasterMkLst>
          <pc:docMk/>
          <pc:sldMasterMk cId="0" sldId="2147483660"/>
        </pc:sldMasterMkLst>
        <pc:sldLayoutChg chg="add">
          <pc:chgData name="#TAI WAI MAN#" userId="S::taiw0007@e.ntu.edu.sg::bcaf8920-7d43-4323-b22e-c409f5784d75" providerId="AD" clId="Web-{862BA41F-E456-E952-444D-27431A592497}" dt="2022-03-31T14:29:21.242" v="0"/>
          <pc:sldLayoutMkLst>
            <pc:docMk/>
            <pc:sldMasterMk cId="0" sldId="2147483660"/>
            <pc:sldLayoutMk cId="0" sldId="2147483648"/>
          </pc:sldLayoutMkLst>
        </pc:sldLayoutChg>
        <pc:sldLayoutChg chg="add">
          <pc:chgData name="#TAI WAI MAN#" userId="S::taiw0007@e.ntu.edu.sg::bcaf8920-7d43-4323-b22e-c409f5784d75" providerId="AD" clId="Web-{862BA41F-E456-E952-444D-27431A592497}" dt="2022-03-31T14:29:21.242" v="0"/>
          <pc:sldLayoutMkLst>
            <pc:docMk/>
            <pc:sldMasterMk cId="0" sldId="2147483660"/>
            <pc:sldLayoutMk cId="0" sldId="2147483649"/>
          </pc:sldLayoutMkLst>
        </pc:sldLayoutChg>
        <pc:sldLayoutChg chg="add">
          <pc:chgData name="#TAI WAI MAN#" userId="S::taiw0007@e.ntu.edu.sg::bcaf8920-7d43-4323-b22e-c409f5784d75" providerId="AD" clId="Web-{862BA41F-E456-E952-444D-27431A592497}" dt="2022-03-31T14:29:21.242" v="0"/>
          <pc:sldLayoutMkLst>
            <pc:docMk/>
            <pc:sldMasterMk cId="0" sldId="2147483660"/>
            <pc:sldLayoutMk cId="0" sldId="2147483650"/>
          </pc:sldLayoutMkLst>
        </pc:sldLayoutChg>
        <pc:sldLayoutChg chg="add">
          <pc:chgData name="#TAI WAI MAN#" userId="S::taiw0007@e.ntu.edu.sg::bcaf8920-7d43-4323-b22e-c409f5784d75" providerId="AD" clId="Web-{862BA41F-E456-E952-444D-27431A592497}" dt="2022-03-31T14:29:21.242" v="0"/>
          <pc:sldLayoutMkLst>
            <pc:docMk/>
            <pc:sldMasterMk cId="0" sldId="2147483660"/>
            <pc:sldLayoutMk cId="0" sldId="2147483651"/>
          </pc:sldLayoutMkLst>
        </pc:sldLayoutChg>
        <pc:sldLayoutChg chg="add">
          <pc:chgData name="#TAI WAI MAN#" userId="S::taiw0007@e.ntu.edu.sg::bcaf8920-7d43-4323-b22e-c409f5784d75" providerId="AD" clId="Web-{862BA41F-E456-E952-444D-27431A592497}" dt="2022-03-31T14:29:21.242" v="0"/>
          <pc:sldLayoutMkLst>
            <pc:docMk/>
            <pc:sldMasterMk cId="0" sldId="2147483660"/>
            <pc:sldLayoutMk cId="0" sldId="2147483652"/>
          </pc:sldLayoutMkLst>
        </pc:sldLayoutChg>
        <pc:sldLayoutChg chg="add">
          <pc:chgData name="#TAI WAI MAN#" userId="S::taiw0007@e.ntu.edu.sg::bcaf8920-7d43-4323-b22e-c409f5784d75" providerId="AD" clId="Web-{862BA41F-E456-E952-444D-27431A592497}" dt="2022-03-31T14:29:21.242" v="0"/>
          <pc:sldLayoutMkLst>
            <pc:docMk/>
            <pc:sldMasterMk cId="0" sldId="2147483660"/>
            <pc:sldLayoutMk cId="0" sldId="2147483653"/>
          </pc:sldLayoutMkLst>
        </pc:sldLayoutChg>
        <pc:sldLayoutChg chg="add">
          <pc:chgData name="#TAI WAI MAN#" userId="S::taiw0007@e.ntu.edu.sg::bcaf8920-7d43-4323-b22e-c409f5784d75" providerId="AD" clId="Web-{862BA41F-E456-E952-444D-27431A592497}" dt="2022-03-31T14:29:21.242" v="0"/>
          <pc:sldLayoutMkLst>
            <pc:docMk/>
            <pc:sldMasterMk cId="0" sldId="2147483660"/>
            <pc:sldLayoutMk cId="0" sldId="2147483654"/>
          </pc:sldLayoutMkLst>
        </pc:sldLayoutChg>
        <pc:sldLayoutChg chg="add">
          <pc:chgData name="#TAI WAI MAN#" userId="S::taiw0007@e.ntu.edu.sg::bcaf8920-7d43-4323-b22e-c409f5784d75" providerId="AD" clId="Web-{862BA41F-E456-E952-444D-27431A592497}" dt="2022-03-31T14:29:21.242" v="0"/>
          <pc:sldLayoutMkLst>
            <pc:docMk/>
            <pc:sldMasterMk cId="0" sldId="2147483660"/>
            <pc:sldLayoutMk cId="0" sldId="2147483655"/>
          </pc:sldLayoutMkLst>
        </pc:sldLayoutChg>
        <pc:sldLayoutChg chg="add">
          <pc:chgData name="#TAI WAI MAN#" userId="S::taiw0007@e.ntu.edu.sg::bcaf8920-7d43-4323-b22e-c409f5784d75" providerId="AD" clId="Web-{862BA41F-E456-E952-444D-27431A592497}" dt="2022-03-31T14:29:21.242" v="0"/>
          <pc:sldLayoutMkLst>
            <pc:docMk/>
            <pc:sldMasterMk cId="0" sldId="2147483660"/>
            <pc:sldLayoutMk cId="0" sldId="2147483656"/>
          </pc:sldLayoutMkLst>
        </pc:sldLayoutChg>
        <pc:sldLayoutChg chg="add">
          <pc:chgData name="#TAI WAI MAN#" userId="S::taiw0007@e.ntu.edu.sg::bcaf8920-7d43-4323-b22e-c409f5784d75" providerId="AD" clId="Web-{862BA41F-E456-E952-444D-27431A592497}" dt="2022-03-31T14:29:21.242" v="0"/>
          <pc:sldLayoutMkLst>
            <pc:docMk/>
            <pc:sldMasterMk cId="0" sldId="2147483660"/>
            <pc:sldLayoutMk cId="0" sldId="2147483657"/>
          </pc:sldLayoutMkLst>
        </pc:sldLayoutChg>
        <pc:sldLayoutChg chg="add">
          <pc:chgData name="#TAI WAI MAN#" userId="S::taiw0007@e.ntu.edu.sg::bcaf8920-7d43-4323-b22e-c409f5784d75" providerId="AD" clId="Web-{862BA41F-E456-E952-444D-27431A592497}" dt="2022-03-31T14:29:21.242" v="0"/>
          <pc:sldLayoutMkLst>
            <pc:docMk/>
            <pc:sldMasterMk cId="0" sldId="2147483660"/>
            <pc:sldLayoutMk cId="0" sldId="2147483658"/>
          </pc:sldLayoutMkLst>
        </pc:sldLayoutChg>
      </pc:sldMasterChg>
      <pc:sldMasterChg chg="replId">
        <pc:chgData name="#TAI WAI MAN#" userId="S::taiw0007@e.ntu.edu.sg::bcaf8920-7d43-4323-b22e-c409f5784d75" providerId="AD" clId="Web-{862BA41F-E456-E952-444D-27431A592497}" dt="2022-03-31T14:29:21.242" v="0"/>
        <pc:sldMasterMkLst>
          <pc:docMk/>
          <pc:sldMasterMk cId="2460954070" sldId="2147483672"/>
        </pc:sldMasterMkLst>
      </pc:sldMasterChg>
    </pc:docChg>
  </pc:docChgLst>
  <pc:docChgLst>
    <pc:chgData name="#TAI WAI MAN#" userId="S::taiw0007@e.ntu.edu.sg::bcaf8920-7d43-4323-b22e-c409f5784d75" providerId="AD" clId="Web-{C090B783-A1F6-C6E5-E41D-9221051F5115}"/>
    <pc:docChg chg="modSld">
      <pc:chgData name="#TAI WAI MAN#" userId="S::taiw0007@e.ntu.edu.sg::bcaf8920-7d43-4323-b22e-c409f5784d75" providerId="AD" clId="Web-{C090B783-A1F6-C6E5-E41D-9221051F5115}" dt="2022-04-03T17:51:00.015" v="41" actId="1076"/>
      <pc:docMkLst>
        <pc:docMk/>
      </pc:docMkLst>
      <pc:sldChg chg="addSp delSp modSp">
        <pc:chgData name="#TAI WAI MAN#" userId="S::taiw0007@e.ntu.edu.sg::bcaf8920-7d43-4323-b22e-c409f5784d75" providerId="AD" clId="Web-{C090B783-A1F6-C6E5-E41D-9221051F5115}" dt="2022-04-03T17:51:00.015" v="41" actId="1076"/>
        <pc:sldMkLst>
          <pc:docMk/>
          <pc:sldMk cId="2474676295" sldId="258"/>
        </pc:sldMkLst>
        <pc:spChg chg="add del mod">
          <ac:chgData name="#TAI WAI MAN#" userId="S::taiw0007@e.ntu.edu.sg::bcaf8920-7d43-4323-b22e-c409f5784d75" providerId="AD" clId="Web-{C090B783-A1F6-C6E5-E41D-9221051F5115}" dt="2022-04-03T17:47:28.603" v="11"/>
          <ac:spMkLst>
            <pc:docMk/>
            <pc:sldMk cId="2474676295" sldId="258"/>
            <ac:spMk id="2" creationId="{C2BE7336-C82F-D373-E94E-231074987B7D}"/>
          </ac:spMkLst>
        </pc:spChg>
        <pc:spChg chg="mod">
          <ac:chgData name="#TAI WAI MAN#" userId="S::taiw0007@e.ntu.edu.sg::bcaf8920-7d43-4323-b22e-c409f5784d75" providerId="AD" clId="Web-{C090B783-A1F6-C6E5-E41D-9221051F5115}" dt="2022-04-03T17:50:18.967" v="33" actId="1076"/>
          <ac:spMkLst>
            <pc:docMk/>
            <pc:sldMk cId="2474676295" sldId="258"/>
            <ac:spMk id="11" creationId="{6539115D-B20A-1CD2-6760-8BFB62218B8D}"/>
          </ac:spMkLst>
        </pc:spChg>
        <pc:spChg chg="add mod">
          <ac:chgData name="#TAI WAI MAN#" userId="S::taiw0007@e.ntu.edu.sg::bcaf8920-7d43-4323-b22e-c409f5784d75" providerId="AD" clId="Web-{C090B783-A1F6-C6E5-E41D-9221051F5115}" dt="2022-04-03T17:47:15.352" v="7" actId="1076"/>
          <ac:spMkLst>
            <pc:docMk/>
            <pc:sldMk cId="2474676295" sldId="258"/>
            <ac:spMk id="46" creationId="{D98CA976-711F-0602-11DF-7FA2C71D1201}"/>
          </ac:spMkLst>
        </pc:spChg>
        <pc:spChg chg="mod">
          <ac:chgData name="#TAI WAI MAN#" userId="S::taiw0007@e.ntu.edu.sg::bcaf8920-7d43-4323-b22e-c409f5784d75" providerId="AD" clId="Web-{C090B783-A1F6-C6E5-E41D-9221051F5115}" dt="2022-04-03T17:50:59.999" v="40" actId="1076"/>
          <ac:spMkLst>
            <pc:docMk/>
            <pc:sldMk cId="2474676295" sldId="258"/>
            <ac:spMk id="47" creationId="{08B5D2AF-4209-1FC0-C878-2FFD3D36F577}"/>
          </ac:spMkLst>
        </pc:spChg>
        <pc:spChg chg="add mod">
          <ac:chgData name="#TAI WAI MAN#" userId="S::taiw0007@e.ntu.edu.sg::bcaf8920-7d43-4323-b22e-c409f5784d75" providerId="AD" clId="Web-{C090B783-A1F6-C6E5-E41D-9221051F5115}" dt="2022-04-03T17:51:00.015" v="41" actId="1076"/>
          <ac:spMkLst>
            <pc:docMk/>
            <pc:sldMk cId="2474676295" sldId="258"/>
            <ac:spMk id="48" creationId="{FC2158BE-A830-0EF4-CA8A-5CCBEC29D575}"/>
          </ac:spMkLst>
        </pc:spChg>
        <pc:grpChg chg="mod">
          <ac:chgData name="#TAI WAI MAN#" userId="S::taiw0007@e.ntu.edu.sg::bcaf8920-7d43-4323-b22e-c409f5784d75" providerId="AD" clId="Web-{C090B783-A1F6-C6E5-E41D-9221051F5115}" dt="2022-04-03T17:50:39.811" v="37" actId="1076"/>
          <ac:grpSpMkLst>
            <pc:docMk/>
            <pc:sldMk cId="2474676295" sldId="258"/>
            <ac:grpSpMk id="3" creationId="{C825578D-DF17-17F3-E4C0-B70584801868}"/>
          </ac:grpSpMkLst>
        </pc:grpChg>
      </pc:sldChg>
      <pc:sldChg chg="addSp modSp">
        <pc:chgData name="#TAI WAI MAN#" userId="S::taiw0007@e.ntu.edu.sg::bcaf8920-7d43-4323-b22e-c409f5784d75" providerId="AD" clId="Web-{C090B783-A1F6-C6E5-E41D-9221051F5115}" dt="2022-04-03T17:50:12.216" v="31" actId="14100"/>
        <pc:sldMkLst>
          <pc:docMk/>
          <pc:sldMk cId="1292085047" sldId="259"/>
        </pc:sldMkLst>
        <pc:spChg chg="add">
          <ac:chgData name="#TAI WAI MAN#" userId="S::taiw0007@e.ntu.edu.sg::bcaf8920-7d43-4323-b22e-c409f5784d75" providerId="AD" clId="Web-{C090B783-A1F6-C6E5-E41D-9221051F5115}" dt="2022-04-03T17:50:01.544" v="30"/>
          <ac:spMkLst>
            <pc:docMk/>
            <pc:sldMk cId="1292085047" sldId="259"/>
            <ac:spMk id="4" creationId="{B7F19254-4B3B-2BBB-138B-4FFDC11CE7E3}"/>
          </ac:spMkLst>
        </pc:spChg>
        <pc:spChg chg="add">
          <ac:chgData name="#TAI WAI MAN#" userId="S::taiw0007@e.ntu.edu.sg::bcaf8920-7d43-4323-b22e-c409f5784d75" providerId="AD" clId="Web-{C090B783-A1F6-C6E5-E41D-9221051F5115}" dt="2022-04-03T17:50:01.544" v="30"/>
          <ac:spMkLst>
            <pc:docMk/>
            <pc:sldMk cId="1292085047" sldId="259"/>
            <ac:spMk id="6" creationId="{015547B5-3CF4-5B50-B7FD-39C0107E2C09}"/>
          </ac:spMkLst>
        </pc:spChg>
        <pc:spChg chg="add">
          <ac:chgData name="#TAI WAI MAN#" userId="S::taiw0007@e.ntu.edu.sg::bcaf8920-7d43-4323-b22e-c409f5784d75" providerId="AD" clId="Web-{C090B783-A1F6-C6E5-E41D-9221051F5115}" dt="2022-04-03T17:50:01.544" v="30"/>
          <ac:spMkLst>
            <pc:docMk/>
            <pc:sldMk cId="1292085047" sldId="259"/>
            <ac:spMk id="7" creationId="{8B2D080F-DF9F-BBB4-2EBB-BC744598C162}"/>
          </ac:spMkLst>
        </pc:spChg>
        <pc:spChg chg="add">
          <ac:chgData name="#TAI WAI MAN#" userId="S::taiw0007@e.ntu.edu.sg::bcaf8920-7d43-4323-b22e-c409f5784d75" providerId="AD" clId="Web-{C090B783-A1F6-C6E5-E41D-9221051F5115}" dt="2022-04-03T17:50:01.544" v="30"/>
          <ac:spMkLst>
            <pc:docMk/>
            <pc:sldMk cId="1292085047" sldId="259"/>
            <ac:spMk id="8" creationId="{7799C03E-AF8C-B385-B11A-7DD03A631BDE}"/>
          </ac:spMkLst>
        </pc:spChg>
        <pc:spChg chg="add">
          <ac:chgData name="#TAI WAI MAN#" userId="S::taiw0007@e.ntu.edu.sg::bcaf8920-7d43-4323-b22e-c409f5784d75" providerId="AD" clId="Web-{C090B783-A1F6-C6E5-E41D-9221051F5115}" dt="2022-04-03T17:50:01.544" v="30"/>
          <ac:spMkLst>
            <pc:docMk/>
            <pc:sldMk cId="1292085047" sldId="259"/>
            <ac:spMk id="9" creationId="{9227D6A5-117B-646F-5FE9-45F10EA24E23}"/>
          </ac:spMkLst>
        </pc:spChg>
        <pc:spChg chg="add">
          <ac:chgData name="#TAI WAI MAN#" userId="S::taiw0007@e.ntu.edu.sg::bcaf8920-7d43-4323-b22e-c409f5784d75" providerId="AD" clId="Web-{C090B783-A1F6-C6E5-E41D-9221051F5115}" dt="2022-04-03T17:50:01.544" v="30"/>
          <ac:spMkLst>
            <pc:docMk/>
            <pc:sldMk cId="1292085047" sldId="259"/>
            <ac:spMk id="10" creationId="{F09C686D-5580-1735-9C9A-739C68FB16A5}"/>
          </ac:spMkLst>
        </pc:spChg>
        <pc:spChg chg="add">
          <ac:chgData name="#TAI WAI MAN#" userId="S::taiw0007@e.ntu.edu.sg::bcaf8920-7d43-4323-b22e-c409f5784d75" providerId="AD" clId="Web-{C090B783-A1F6-C6E5-E41D-9221051F5115}" dt="2022-04-03T17:50:01.544" v="30"/>
          <ac:spMkLst>
            <pc:docMk/>
            <pc:sldMk cId="1292085047" sldId="259"/>
            <ac:spMk id="11" creationId="{8A364456-169F-4A08-1D3E-7497CB2E482D}"/>
          </ac:spMkLst>
        </pc:spChg>
        <pc:spChg chg="add">
          <ac:chgData name="#TAI WAI MAN#" userId="S::taiw0007@e.ntu.edu.sg::bcaf8920-7d43-4323-b22e-c409f5784d75" providerId="AD" clId="Web-{C090B783-A1F6-C6E5-E41D-9221051F5115}" dt="2022-04-03T17:50:01.544" v="30"/>
          <ac:spMkLst>
            <pc:docMk/>
            <pc:sldMk cId="1292085047" sldId="259"/>
            <ac:spMk id="12" creationId="{E4A036AE-E655-7130-3B17-51EB67B42719}"/>
          </ac:spMkLst>
        </pc:spChg>
        <pc:spChg chg="add">
          <ac:chgData name="#TAI WAI MAN#" userId="S::taiw0007@e.ntu.edu.sg::bcaf8920-7d43-4323-b22e-c409f5784d75" providerId="AD" clId="Web-{C090B783-A1F6-C6E5-E41D-9221051F5115}" dt="2022-04-03T17:50:01.544" v="30"/>
          <ac:spMkLst>
            <pc:docMk/>
            <pc:sldMk cId="1292085047" sldId="259"/>
            <ac:spMk id="13" creationId="{15ED4EE3-8396-B797-D343-1931556A3621}"/>
          </ac:spMkLst>
        </pc:spChg>
        <pc:spChg chg="add">
          <ac:chgData name="#TAI WAI MAN#" userId="S::taiw0007@e.ntu.edu.sg::bcaf8920-7d43-4323-b22e-c409f5784d75" providerId="AD" clId="Web-{C090B783-A1F6-C6E5-E41D-9221051F5115}" dt="2022-04-03T17:50:01.544" v="30"/>
          <ac:spMkLst>
            <pc:docMk/>
            <pc:sldMk cId="1292085047" sldId="259"/>
            <ac:spMk id="14" creationId="{9EE6A2AD-BE72-8D51-0342-64FEDC644C8C}"/>
          </ac:spMkLst>
        </pc:spChg>
        <pc:spChg chg="add">
          <ac:chgData name="#TAI WAI MAN#" userId="S::taiw0007@e.ntu.edu.sg::bcaf8920-7d43-4323-b22e-c409f5784d75" providerId="AD" clId="Web-{C090B783-A1F6-C6E5-E41D-9221051F5115}" dt="2022-04-03T17:50:01.544" v="30"/>
          <ac:spMkLst>
            <pc:docMk/>
            <pc:sldMk cId="1292085047" sldId="259"/>
            <ac:spMk id="15" creationId="{ED32FE02-12EC-95E7-E26D-E77154D4B983}"/>
          </ac:spMkLst>
        </pc:spChg>
        <pc:spChg chg="add">
          <ac:chgData name="#TAI WAI MAN#" userId="S::taiw0007@e.ntu.edu.sg::bcaf8920-7d43-4323-b22e-c409f5784d75" providerId="AD" clId="Web-{C090B783-A1F6-C6E5-E41D-9221051F5115}" dt="2022-04-03T17:50:01.544" v="30"/>
          <ac:spMkLst>
            <pc:docMk/>
            <pc:sldMk cId="1292085047" sldId="259"/>
            <ac:spMk id="16" creationId="{88D8B10A-9281-FA6C-9563-4C3AE33EC688}"/>
          </ac:spMkLst>
        </pc:spChg>
        <pc:spChg chg="add">
          <ac:chgData name="#TAI WAI MAN#" userId="S::taiw0007@e.ntu.edu.sg::bcaf8920-7d43-4323-b22e-c409f5784d75" providerId="AD" clId="Web-{C090B783-A1F6-C6E5-E41D-9221051F5115}" dt="2022-04-03T17:50:01.544" v="30"/>
          <ac:spMkLst>
            <pc:docMk/>
            <pc:sldMk cId="1292085047" sldId="259"/>
            <ac:spMk id="17" creationId="{BC86BC12-47C2-D5D3-71B5-8A0FAE14C659}"/>
          </ac:spMkLst>
        </pc:spChg>
        <pc:spChg chg="add">
          <ac:chgData name="#TAI WAI MAN#" userId="S::taiw0007@e.ntu.edu.sg::bcaf8920-7d43-4323-b22e-c409f5784d75" providerId="AD" clId="Web-{C090B783-A1F6-C6E5-E41D-9221051F5115}" dt="2022-04-03T17:50:01.544" v="30"/>
          <ac:spMkLst>
            <pc:docMk/>
            <pc:sldMk cId="1292085047" sldId="259"/>
            <ac:spMk id="18" creationId="{8898201F-036B-A490-2E67-82EB020A5DF9}"/>
          </ac:spMkLst>
        </pc:spChg>
        <pc:spChg chg="add">
          <ac:chgData name="#TAI WAI MAN#" userId="S::taiw0007@e.ntu.edu.sg::bcaf8920-7d43-4323-b22e-c409f5784d75" providerId="AD" clId="Web-{C090B783-A1F6-C6E5-E41D-9221051F5115}" dt="2022-04-03T17:50:01.544" v="30"/>
          <ac:spMkLst>
            <pc:docMk/>
            <pc:sldMk cId="1292085047" sldId="259"/>
            <ac:spMk id="19" creationId="{7A03FD84-CF78-A9FE-093E-50984C081899}"/>
          </ac:spMkLst>
        </pc:spChg>
        <pc:spChg chg="add">
          <ac:chgData name="#TAI WAI MAN#" userId="S::taiw0007@e.ntu.edu.sg::bcaf8920-7d43-4323-b22e-c409f5784d75" providerId="AD" clId="Web-{C090B783-A1F6-C6E5-E41D-9221051F5115}" dt="2022-04-03T17:50:01.544" v="30"/>
          <ac:spMkLst>
            <pc:docMk/>
            <pc:sldMk cId="1292085047" sldId="259"/>
            <ac:spMk id="20" creationId="{307125FA-8180-19E5-B234-E372EA870914}"/>
          </ac:spMkLst>
        </pc:spChg>
        <pc:spChg chg="add">
          <ac:chgData name="#TAI WAI MAN#" userId="S::taiw0007@e.ntu.edu.sg::bcaf8920-7d43-4323-b22e-c409f5784d75" providerId="AD" clId="Web-{C090B783-A1F6-C6E5-E41D-9221051F5115}" dt="2022-04-03T17:50:01.544" v="30"/>
          <ac:spMkLst>
            <pc:docMk/>
            <pc:sldMk cId="1292085047" sldId="259"/>
            <ac:spMk id="21" creationId="{5846CAD4-E6A8-488B-B029-D410EE5643A1}"/>
          </ac:spMkLst>
        </pc:spChg>
        <pc:spChg chg="add">
          <ac:chgData name="#TAI WAI MAN#" userId="S::taiw0007@e.ntu.edu.sg::bcaf8920-7d43-4323-b22e-c409f5784d75" providerId="AD" clId="Web-{C090B783-A1F6-C6E5-E41D-9221051F5115}" dt="2022-04-03T17:50:01.544" v="30"/>
          <ac:spMkLst>
            <pc:docMk/>
            <pc:sldMk cId="1292085047" sldId="259"/>
            <ac:spMk id="22" creationId="{EEACBED6-04EC-B8A1-D5E8-058B0A0A266D}"/>
          </ac:spMkLst>
        </pc:spChg>
        <pc:spChg chg="add">
          <ac:chgData name="#TAI WAI MAN#" userId="S::taiw0007@e.ntu.edu.sg::bcaf8920-7d43-4323-b22e-c409f5784d75" providerId="AD" clId="Web-{C090B783-A1F6-C6E5-E41D-9221051F5115}" dt="2022-04-03T17:50:01.544" v="30"/>
          <ac:spMkLst>
            <pc:docMk/>
            <pc:sldMk cId="1292085047" sldId="259"/>
            <ac:spMk id="23" creationId="{43C21C20-B581-4E5F-16B0-D18DD30554B4}"/>
          </ac:spMkLst>
        </pc:spChg>
        <pc:spChg chg="add">
          <ac:chgData name="#TAI WAI MAN#" userId="S::taiw0007@e.ntu.edu.sg::bcaf8920-7d43-4323-b22e-c409f5784d75" providerId="AD" clId="Web-{C090B783-A1F6-C6E5-E41D-9221051F5115}" dt="2022-04-03T17:50:01.544" v="30"/>
          <ac:spMkLst>
            <pc:docMk/>
            <pc:sldMk cId="1292085047" sldId="259"/>
            <ac:spMk id="24" creationId="{130BA049-6F56-6036-8A91-4472DAE739BE}"/>
          </ac:spMkLst>
        </pc:spChg>
        <pc:spChg chg="add">
          <ac:chgData name="#TAI WAI MAN#" userId="S::taiw0007@e.ntu.edu.sg::bcaf8920-7d43-4323-b22e-c409f5784d75" providerId="AD" clId="Web-{C090B783-A1F6-C6E5-E41D-9221051F5115}" dt="2022-04-03T17:50:01.544" v="30"/>
          <ac:spMkLst>
            <pc:docMk/>
            <pc:sldMk cId="1292085047" sldId="259"/>
            <ac:spMk id="25" creationId="{A806B23F-1BF5-2689-163B-D8A9FCFF434C}"/>
          </ac:spMkLst>
        </pc:spChg>
        <pc:spChg chg="add">
          <ac:chgData name="#TAI WAI MAN#" userId="S::taiw0007@e.ntu.edu.sg::bcaf8920-7d43-4323-b22e-c409f5784d75" providerId="AD" clId="Web-{C090B783-A1F6-C6E5-E41D-9221051F5115}" dt="2022-04-03T17:50:01.544" v="30"/>
          <ac:spMkLst>
            <pc:docMk/>
            <pc:sldMk cId="1292085047" sldId="259"/>
            <ac:spMk id="26" creationId="{F23C9E6A-0D01-0916-7274-0F3E2D3ABBFF}"/>
          </ac:spMkLst>
        </pc:spChg>
        <pc:spChg chg="add">
          <ac:chgData name="#TAI WAI MAN#" userId="S::taiw0007@e.ntu.edu.sg::bcaf8920-7d43-4323-b22e-c409f5784d75" providerId="AD" clId="Web-{C090B783-A1F6-C6E5-E41D-9221051F5115}" dt="2022-04-03T17:50:01.544" v="30"/>
          <ac:spMkLst>
            <pc:docMk/>
            <pc:sldMk cId="1292085047" sldId="259"/>
            <ac:spMk id="27" creationId="{414AA2FE-30E7-FA33-2EBE-8A681C598FF8}"/>
          </ac:spMkLst>
        </pc:spChg>
        <pc:spChg chg="add">
          <ac:chgData name="#TAI WAI MAN#" userId="S::taiw0007@e.ntu.edu.sg::bcaf8920-7d43-4323-b22e-c409f5784d75" providerId="AD" clId="Web-{C090B783-A1F6-C6E5-E41D-9221051F5115}" dt="2022-04-03T17:50:01.544" v="30"/>
          <ac:spMkLst>
            <pc:docMk/>
            <pc:sldMk cId="1292085047" sldId="259"/>
            <ac:spMk id="28" creationId="{6BFC6B1B-620F-3D53-A918-A6260CCD5A5C}"/>
          </ac:spMkLst>
        </pc:spChg>
        <pc:spChg chg="add">
          <ac:chgData name="#TAI WAI MAN#" userId="S::taiw0007@e.ntu.edu.sg::bcaf8920-7d43-4323-b22e-c409f5784d75" providerId="AD" clId="Web-{C090B783-A1F6-C6E5-E41D-9221051F5115}" dt="2022-04-03T17:50:01.544" v="30"/>
          <ac:spMkLst>
            <pc:docMk/>
            <pc:sldMk cId="1292085047" sldId="259"/>
            <ac:spMk id="29" creationId="{D30303E2-345C-A863-871F-928617F7CBBA}"/>
          </ac:spMkLst>
        </pc:spChg>
        <pc:spChg chg="add">
          <ac:chgData name="#TAI WAI MAN#" userId="S::taiw0007@e.ntu.edu.sg::bcaf8920-7d43-4323-b22e-c409f5784d75" providerId="AD" clId="Web-{C090B783-A1F6-C6E5-E41D-9221051F5115}" dt="2022-04-03T17:50:01.544" v="30"/>
          <ac:spMkLst>
            <pc:docMk/>
            <pc:sldMk cId="1292085047" sldId="259"/>
            <ac:spMk id="30" creationId="{A62E49C0-8F58-882A-11E1-308273675AEB}"/>
          </ac:spMkLst>
        </pc:spChg>
        <pc:spChg chg="add">
          <ac:chgData name="#TAI WAI MAN#" userId="S::taiw0007@e.ntu.edu.sg::bcaf8920-7d43-4323-b22e-c409f5784d75" providerId="AD" clId="Web-{C090B783-A1F6-C6E5-E41D-9221051F5115}" dt="2022-04-03T17:50:01.544" v="30"/>
          <ac:spMkLst>
            <pc:docMk/>
            <pc:sldMk cId="1292085047" sldId="259"/>
            <ac:spMk id="31" creationId="{B1AA5A22-A34F-A039-8F17-D0E28142FEDF}"/>
          </ac:spMkLst>
        </pc:spChg>
        <pc:spChg chg="add">
          <ac:chgData name="#TAI WAI MAN#" userId="S::taiw0007@e.ntu.edu.sg::bcaf8920-7d43-4323-b22e-c409f5784d75" providerId="AD" clId="Web-{C090B783-A1F6-C6E5-E41D-9221051F5115}" dt="2022-04-03T17:50:01.544" v="30"/>
          <ac:spMkLst>
            <pc:docMk/>
            <pc:sldMk cId="1292085047" sldId="259"/>
            <ac:spMk id="32" creationId="{E9558168-F6D2-B73C-8291-7054130604A3}"/>
          </ac:spMkLst>
        </pc:spChg>
        <pc:grpChg chg="add mod">
          <ac:chgData name="#TAI WAI MAN#" userId="S::taiw0007@e.ntu.edu.sg::bcaf8920-7d43-4323-b22e-c409f5784d75" providerId="AD" clId="Web-{C090B783-A1F6-C6E5-E41D-9221051F5115}" dt="2022-04-03T17:50:12.216" v="31" actId="14100"/>
          <ac:grpSpMkLst>
            <pc:docMk/>
            <pc:sldMk cId="1292085047" sldId="259"/>
            <ac:grpSpMk id="3" creationId="{8C822AA6-2667-02C9-5D39-2807E20D0DC0}"/>
          </ac:grpSpMkLst>
        </pc:grpChg>
        <pc:grpChg chg="add">
          <ac:chgData name="#TAI WAI MAN#" userId="S::taiw0007@e.ntu.edu.sg::bcaf8920-7d43-4323-b22e-c409f5784d75" providerId="AD" clId="Web-{C090B783-A1F6-C6E5-E41D-9221051F5115}" dt="2022-04-03T17:50:01.544" v="30"/>
          <ac:grpSpMkLst>
            <pc:docMk/>
            <pc:sldMk cId="1292085047" sldId="259"/>
            <ac:grpSpMk id="5" creationId="{2BC105A7-4228-2E30-6493-87C584199A05}"/>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7811B-3EB5-4D9F-B335-45FE4F24E53F}" type="datetimeFigureOut">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FD652-AD98-4E1C-A76A-18EDF8BADDD5}" type="slidenum">
              <a:t>‹#›</a:t>
            </a:fld>
            <a:endParaRPr lang="en-US"/>
          </a:p>
        </p:txBody>
      </p:sp>
    </p:spTree>
    <p:extLst>
      <p:ext uri="{BB962C8B-B14F-4D97-AF65-F5344CB8AC3E}">
        <p14:creationId xmlns:p14="http://schemas.microsoft.com/office/powerpoint/2010/main" val="331933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461FD652-AD98-4E1C-A76A-18EDF8BADDD5}" type="slidenum">
              <a:rPr lang="en-US"/>
              <a:t>13</a:t>
            </a:fld>
            <a:endParaRPr lang="en-US"/>
          </a:p>
        </p:txBody>
      </p:sp>
    </p:spTree>
    <p:extLst>
      <p:ext uri="{BB962C8B-B14F-4D97-AF65-F5344CB8AC3E}">
        <p14:creationId xmlns:p14="http://schemas.microsoft.com/office/powerpoint/2010/main" val="348978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a:t>Motivation for choosing Word2Vec: </a:t>
            </a:r>
          </a:p>
          <a:p>
            <a:pPr marL="800100" lvl="1" indent="-342900">
              <a:buFont typeface="Arial,Sans-Serif"/>
              <a:buChar char="•"/>
            </a:pPr>
            <a:r>
              <a:rPr lang="en-US"/>
              <a:t>Coz it will be more accurate to use a model that uses a neural network like Word2Vec</a:t>
            </a:r>
          </a:p>
          <a:p>
            <a:pPr marL="800100" lvl="1" indent="-342900">
              <a:buFont typeface="Arial,Sans-Serif"/>
              <a:buChar char="•"/>
            </a:pPr>
            <a:r>
              <a:rPr lang="en-US"/>
              <a:t>Also, the machine learning model can derive the meaning of words using Word2Vec. The idea behind it is that it’s possible to </a:t>
            </a:r>
            <a:r>
              <a:rPr lang="en-US" b="1"/>
              <a:t>predict a word based on its </a:t>
            </a:r>
            <a:r>
              <a:rPr lang="en-US" err="1"/>
              <a:t>neighbouring</a:t>
            </a:r>
            <a:r>
              <a:rPr lang="en-US"/>
              <a:t> words under the assumption that the meaning of a word can be inferred by the words that surround it. And since Word2Vec converts words into vectors, it is then possible to use these vectors to determine the accuracy of the pieces of news.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461FD652-AD98-4E1C-A76A-18EDF8BADDD5}" type="slidenum">
              <a:rPr lang="en-US"/>
              <a:t>14</a:t>
            </a:fld>
            <a:endParaRPr lang="en-US"/>
          </a:p>
        </p:txBody>
      </p:sp>
    </p:spTree>
    <p:extLst>
      <p:ext uri="{BB962C8B-B14F-4D97-AF65-F5344CB8AC3E}">
        <p14:creationId xmlns:p14="http://schemas.microsoft.com/office/powerpoint/2010/main" val="3659744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General concept behind Word2Vec:</a:t>
            </a:r>
          </a:p>
          <a:p>
            <a:pPr marL="285750" indent="-285750">
              <a:buFont typeface="Arial,Sans-Serif"/>
              <a:buChar char="•"/>
            </a:pPr>
            <a:r>
              <a:rPr lang="en-US"/>
              <a:t>There is a window that moves across a corpus of text</a:t>
            </a:r>
          </a:p>
          <a:p>
            <a:pPr marL="285750" indent="-285750">
              <a:buFont typeface="Arial,Sans-Serif"/>
              <a:buChar char="•"/>
            </a:pPr>
            <a:r>
              <a:rPr lang="en-US"/>
              <a:t>This window comprises of 3 adjacent words where the center word is the input word while the other 2 words are the contextual words: In this case "brown" is the input word, while "quick" and "fox" are the contextual words</a:t>
            </a:r>
          </a:p>
          <a:p>
            <a:pPr marL="285750" indent="-285750">
              <a:buFont typeface="Arial,Sans-Serif"/>
              <a:buChar char="•"/>
            </a:pPr>
            <a:r>
              <a:rPr lang="en-US"/>
              <a:t>This forms training pairs where the input is the center word and the output is one of the 2 contextual words</a:t>
            </a:r>
          </a:p>
          <a:p>
            <a:pPr marL="285750" indent="-285750">
              <a:buFont typeface="Arial,Sans-Serif"/>
              <a:buChar char="•"/>
            </a:pPr>
            <a:r>
              <a:rPr lang="en-US"/>
              <a:t>And then we train the single layer neural network using these training pairs</a:t>
            </a:r>
          </a:p>
          <a:p>
            <a:pPr marL="285750" indent="-285750">
              <a:buFont typeface="Arial,Sans-Serif"/>
              <a:buChar char="•"/>
            </a:pPr>
            <a:r>
              <a:rPr lang="en-US"/>
              <a:t>This system then tunes itself using backpropagation, where the weights in the hidden layer are the vector representations of the word</a:t>
            </a:r>
          </a:p>
          <a:p>
            <a:pPr marL="285750" indent="-285750">
              <a:buFont typeface="Arial,Sans-Serif"/>
              <a:buChar char="•"/>
            </a:pPr>
            <a:endParaRPr lang="en-US"/>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461FD652-AD98-4E1C-A76A-18EDF8BADDD5}" type="slidenum">
              <a:rPr lang="en-US"/>
              <a:t>15</a:t>
            </a:fld>
            <a:endParaRPr lang="en-US"/>
          </a:p>
        </p:txBody>
      </p:sp>
    </p:spTree>
    <p:extLst>
      <p:ext uri="{BB962C8B-B14F-4D97-AF65-F5344CB8AC3E}">
        <p14:creationId xmlns:p14="http://schemas.microsoft.com/office/powerpoint/2010/main" val="3916766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General concept behind Word2Vec:</a:t>
            </a:r>
          </a:p>
          <a:p>
            <a:pPr marL="285750" indent="-285750">
              <a:buFont typeface="Arial,Sans-Serif"/>
              <a:buChar char="•"/>
            </a:pPr>
            <a:r>
              <a:rPr lang="en-US"/>
              <a:t>There is a window that moves across a corpus of text</a:t>
            </a:r>
          </a:p>
          <a:p>
            <a:pPr marL="285750" indent="-285750">
              <a:buFont typeface="Arial,Sans-Serif"/>
              <a:buChar char="•"/>
            </a:pPr>
            <a:r>
              <a:rPr lang="en-US"/>
              <a:t>This window comprises of 3 adjacent words where the center word is the input word while the other 2 words are the contextual words</a:t>
            </a:r>
          </a:p>
          <a:p>
            <a:pPr marL="285750" indent="-285750">
              <a:buFont typeface="Arial,Sans-Serif"/>
              <a:buChar char="•"/>
            </a:pPr>
            <a:r>
              <a:rPr lang="en-US"/>
              <a:t>This forms training pairs where the input is the center word and the output is one of the 2 contextual words</a:t>
            </a:r>
          </a:p>
          <a:p>
            <a:pPr marL="285750" indent="-285750">
              <a:buFont typeface="Arial,Sans-Serif"/>
              <a:buChar char="•"/>
            </a:pPr>
            <a:r>
              <a:rPr lang="en-US"/>
              <a:t>And then we train the single layer neural network using these training pairs</a:t>
            </a:r>
          </a:p>
          <a:p>
            <a:pPr marL="285750" indent="-285750">
              <a:buFont typeface="Arial,Sans-Serif"/>
              <a:buChar char="•"/>
            </a:pPr>
            <a:r>
              <a:rPr lang="en-US"/>
              <a:t>This system then tunes itself using backpropagation, where the weights in the hidden layer are the vector representations of the word</a:t>
            </a:r>
          </a:p>
          <a:p>
            <a:pPr marL="285750" indent="-285750">
              <a:buFont typeface="Arial,Sans-Serif"/>
              <a:buChar char="•"/>
            </a:pPr>
            <a:endParaRPr lang="en-US"/>
          </a:p>
          <a:p>
            <a:pPr marL="171450" indent="-171450">
              <a:buFont typeface="Arial"/>
              <a:buChar char="•"/>
            </a:pPr>
            <a:endParaRPr lang="en-US"/>
          </a:p>
          <a:p>
            <a:pPr marL="285750" indent="-285750">
              <a:buFont typeface="Arial,Sans-Serif"/>
              <a:buChar char="•"/>
            </a:pPr>
            <a:endParaRPr lang="en-US">
              <a:cs typeface="Calibri"/>
            </a:endParaRPr>
          </a:p>
        </p:txBody>
      </p:sp>
      <p:sp>
        <p:nvSpPr>
          <p:cNvPr id="4" name="Slide Number Placeholder 3"/>
          <p:cNvSpPr>
            <a:spLocks noGrp="1"/>
          </p:cNvSpPr>
          <p:nvPr>
            <p:ph type="sldNum" sz="quarter" idx="5"/>
          </p:nvPr>
        </p:nvSpPr>
        <p:spPr/>
        <p:txBody>
          <a:bodyPr/>
          <a:lstStyle/>
          <a:p>
            <a:fld id="{461FD652-AD98-4E1C-A76A-18EDF8BADDD5}" type="slidenum">
              <a:rPr lang="en-US"/>
              <a:t>16</a:t>
            </a:fld>
            <a:endParaRPr lang="en-US"/>
          </a:p>
        </p:txBody>
      </p:sp>
    </p:spTree>
    <p:extLst>
      <p:ext uri="{BB962C8B-B14F-4D97-AF65-F5344CB8AC3E}">
        <p14:creationId xmlns:p14="http://schemas.microsoft.com/office/powerpoint/2010/main" val="1475505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General concept behind Word2Vec:</a:t>
            </a:r>
          </a:p>
          <a:p>
            <a:pPr marL="285750" indent="-285750">
              <a:buFont typeface="Arial,Sans-Serif"/>
              <a:buChar char="•"/>
            </a:pPr>
            <a:r>
              <a:rPr lang="en-US"/>
              <a:t>There is a window that moves across a corpus of text</a:t>
            </a:r>
          </a:p>
          <a:p>
            <a:pPr marL="285750" indent="-285750">
              <a:buFont typeface="Arial,Sans-Serif"/>
              <a:buChar char="•"/>
            </a:pPr>
            <a:r>
              <a:rPr lang="en-US"/>
              <a:t>This window comprises of 3 adjacent words where the center word is the input word while the other 2 words are the contextual words</a:t>
            </a:r>
          </a:p>
          <a:p>
            <a:pPr marL="285750" indent="-285750">
              <a:buFont typeface="Arial,Sans-Serif"/>
              <a:buChar char="•"/>
            </a:pPr>
            <a:r>
              <a:rPr lang="en-US"/>
              <a:t>This forms training pairs where the input is the center word and the output is one of the 2 contextual words</a:t>
            </a:r>
          </a:p>
          <a:p>
            <a:pPr marL="285750" indent="-285750">
              <a:buFont typeface="Arial,Sans-Serif"/>
              <a:buChar char="•"/>
            </a:pPr>
            <a:r>
              <a:rPr lang="en-US"/>
              <a:t>And then we train the single layer neural network using these training pairs</a:t>
            </a:r>
          </a:p>
          <a:p>
            <a:pPr marL="285750" indent="-285750">
              <a:buFont typeface="Arial,Sans-Serif"/>
              <a:buChar char="•"/>
            </a:pPr>
            <a:r>
              <a:rPr lang="en-US"/>
              <a:t>This system then tunes itself using backpropagation, where the weights in the hidden layer are the vector representations of the word</a:t>
            </a:r>
          </a:p>
          <a:p>
            <a:pPr marL="285750" indent="-285750">
              <a:buFont typeface="Arial,Sans-Serif"/>
              <a:buChar char="•"/>
            </a:pPr>
            <a:endParaRPr lang="en-US"/>
          </a:p>
          <a:p>
            <a:pPr marL="171450" indent="-171450">
              <a:buFont typeface="Arial"/>
              <a:buChar char="•"/>
            </a:pPr>
            <a:endParaRPr lang="en-US"/>
          </a:p>
          <a:p>
            <a:pPr marL="285750" indent="-285750">
              <a:buFont typeface="Arial,Sans-Serif"/>
              <a:buChar char="•"/>
            </a:pPr>
            <a:endParaRPr lang="en-US">
              <a:cs typeface="Calibri"/>
            </a:endParaRPr>
          </a:p>
        </p:txBody>
      </p:sp>
      <p:sp>
        <p:nvSpPr>
          <p:cNvPr id="4" name="Slide Number Placeholder 3"/>
          <p:cNvSpPr>
            <a:spLocks noGrp="1"/>
          </p:cNvSpPr>
          <p:nvPr>
            <p:ph type="sldNum" sz="quarter" idx="5"/>
          </p:nvPr>
        </p:nvSpPr>
        <p:spPr/>
        <p:txBody>
          <a:bodyPr/>
          <a:lstStyle/>
          <a:p>
            <a:fld id="{461FD652-AD98-4E1C-A76A-18EDF8BADDD5}" type="slidenum">
              <a:rPr lang="en-US"/>
              <a:t>17</a:t>
            </a:fld>
            <a:endParaRPr lang="en-US"/>
          </a:p>
        </p:txBody>
      </p:sp>
    </p:spTree>
    <p:extLst>
      <p:ext uri="{BB962C8B-B14F-4D97-AF65-F5344CB8AC3E}">
        <p14:creationId xmlns:p14="http://schemas.microsoft.com/office/powerpoint/2010/main" val="3574398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General concept behind Word2Vec:</a:t>
            </a:r>
          </a:p>
          <a:p>
            <a:pPr marL="285750" indent="-285750">
              <a:buFont typeface="Arial,Sans-Serif"/>
              <a:buChar char="•"/>
            </a:pPr>
            <a:r>
              <a:rPr lang="en-US"/>
              <a:t>There is a window that moves across a corpus of text</a:t>
            </a:r>
          </a:p>
          <a:p>
            <a:pPr marL="285750" indent="-285750">
              <a:buFont typeface="Arial,Sans-Serif"/>
              <a:buChar char="•"/>
            </a:pPr>
            <a:r>
              <a:rPr lang="en-US"/>
              <a:t>This window comprises of 3 adjacent words where the center word is the input word while the other 2 words are the contextual words</a:t>
            </a:r>
          </a:p>
          <a:p>
            <a:pPr marL="285750" indent="-285750">
              <a:buFont typeface="Arial,Sans-Serif"/>
              <a:buChar char="•"/>
            </a:pPr>
            <a:r>
              <a:rPr lang="en-US"/>
              <a:t>This forms training pairs where the input is the center word and the output is one of the 2 contextual words</a:t>
            </a:r>
          </a:p>
          <a:p>
            <a:pPr marL="285750" indent="-285750">
              <a:buFont typeface="Arial,Sans-Serif"/>
              <a:buChar char="•"/>
            </a:pPr>
            <a:r>
              <a:rPr lang="en-US"/>
              <a:t>And then we train the single layer neural network using these training pairs</a:t>
            </a:r>
          </a:p>
          <a:p>
            <a:pPr marL="285750" indent="-285750">
              <a:buFont typeface="Arial,Sans-Serif"/>
              <a:buChar char="•"/>
            </a:pPr>
            <a:r>
              <a:rPr lang="en-US"/>
              <a:t>This system then tunes itself using backpropagation, where the weights in the hidden layer are the vector representations of the word</a:t>
            </a:r>
          </a:p>
          <a:p>
            <a:pPr marL="285750" indent="-285750">
              <a:buFont typeface="Arial,Sans-Serif"/>
              <a:buChar char="•"/>
            </a:pPr>
            <a:endParaRPr lang="en-US"/>
          </a:p>
          <a:p>
            <a:pPr marL="171450" indent="-171450">
              <a:buFont typeface="Arial"/>
              <a:buChar char="•"/>
            </a:pPr>
            <a:endParaRPr lang="en-US"/>
          </a:p>
          <a:p>
            <a:pPr marL="285750" indent="-285750">
              <a:buFont typeface="Arial,Sans-Serif"/>
              <a:buChar char="•"/>
            </a:pPr>
            <a:endParaRPr lang="en-US">
              <a:cs typeface="Calibri"/>
            </a:endParaRPr>
          </a:p>
        </p:txBody>
      </p:sp>
      <p:sp>
        <p:nvSpPr>
          <p:cNvPr id="4" name="Slide Number Placeholder 3"/>
          <p:cNvSpPr>
            <a:spLocks noGrp="1"/>
          </p:cNvSpPr>
          <p:nvPr>
            <p:ph type="sldNum" sz="quarter" idx="5"/>
          </p:nvPr>
        </p:nvSpPr>
        <p:spPr/>
        <p:txBody>
          <a:bodyPr/>
          <a:lstStyle/>
          <a:p>
            <a:fld id="{461FD652-AD98-4E1C-A76A-18EDF8BADDD5}" type="slidenum">
              <a:rPr lang="en-US"/>
              <a:t>18</a:t>
            </a:fld>
            <a:endParaRPr lang="en-US"/>
          </a:p>
        </p:txBody>
      </p:sp>
    </p:spTree>
    <p:extLst>
      <p:ext uri="{BB962C8B-B14F-4D97-AF65-F5344CB8AC3E}">
        <p14:creationId xmlns:p14="http://schemas.microsoft.com/office/powerpoint/2010/main" val="788036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endParaRPr lang="en-US">
              <a:cs typeface="Calibri"/>
            </a:endParaRPr>
          </a:p>
        </p:txBody>
      </p:sp>
      <p:sp>
        <p:nvSpPr>
          <p:cNvPr id="4" name="Slide Number Placeholder 3"/>
          <p:cNvSpPr>
            <a:spLocks noGrp="1"/>
          </p:cNvSpPr>
          <p:nvPr>
            <p:ph type="sldNum" sz="quarter" idx="5"/>
          </p:nvPr>
        </p:nvSpPr>
        <p:spPr/>
        <p:txBody>
          <a:bodyPr/>
          <a:lstStyle/>
          <a:p>
            <a:fld id="{461FD652-AD98-4E1C-A76A-18EDF8BADDD5}" type="slidenum">
              <a:rPr lang="en-US"/>
              <a:t>19</a:t>
            </a:fld>
            <a:endParaRPr lang="en-US"/>
          </a:p>
        </p:txBody>
      </p:sp>
    </p:spTree>
    <p:extLst>
      <p:ext uri="{BB962C8B-B14F-4D97-AF65-F5344CB8AC3E}">
        <p14:creationId xmlns:p14="http://schemas.microsoft.com/office/powerpoint/2010/main" val="235981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endParaRPr lang="en-US">
              <a:cs typeface="Calibri"/>
            </a:endParaRPr>
          </a:p>
        </p:txBody>
      </p:sp>
      <p:sp>
        <p:nvSpPr>
          <p:cNvPr id="4" name="Slide Number Placeholder 3"/>
          <p:cNvSpPr>
            <a:spLocks noGrp="1"/>
          </p:cNvSpPr>
          <p:nvPr>
            <p:ph type="sldNum" sz="quarter" idx="5"/>
          </p:nvPr>
        </p:nvSpPr>
        <p:spPr/>
        <p:txBody>
          <a:bodyPr/>
          <a:lstStyle/>
          <a:p>
            <a:fld id="{461FD652-AD98-4E1C-A76A-18EDF8BADDD5}" type="slidenum">
              <a:rPr lang="en-US"/>
              <a:t>20</a:t>
            </a:fld>
            <a:endParaRPr lang="en-US"/>
          </a:p>
        </p:txBody>
      </p:sp>
    </p:spTree>
    <p:extLst>
      <p:ext uri="{BB962C8B-B14F-4D97-AF65-F5344CB8AC3E}">
        <p14:creationId xmlns:p14="http://schemas.microsoft.com/office/powerpoint/2010/main" val="4054967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endParaRPr lang="en-US">
              <a:cs typeface="Calibri"/>
            </a:endParaRPr>
          </a:p>
        </p:txBody>
      </p:sp>
      <p:sp>
        <p:nvSpPr>
          <p:cNvPr id="4" name="Slide Number Placeholder 3"/>
          <p:cNvSpPr>
            <a:spLocks noGrp="1"/>
          </p:cNvSpPr>
          <p:nvPr>
            <p:ph type="sldNum" sz="quarter" idx="5"/>
          </p:nvPr>
        </p:nvSpPr>
        <p:spPr/>
        <p:txBody>
          <a:bodyPr/>
          <a:lstStyle/>
          <a:p>
            <a:fld id="{461FD652-AD98-4E1C-A76A-18EDF8BADDD5}" type="slidenum">
              <a:rPr lang="en-US"/>
              <a:t>21</a:t>
            </a:fld>
            <a:endParaRPr lang="en-US"/>
          </a:p>
        </p:txBody>
      </p:sp>
    </p:spTree>
    <p:extLst>
      <p:ext uri="{BB962C8B-B14F-4D97-AF65-F5344CB8AC3E}">
        <p14:creationId xmlns:p14="http://schemas.microsoft.com/office/powerpoint/2010/main" val="4226210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endParaRPr lang="en-US"/>
          </a:p>
          <a:p>
            <a:pPr marL="285750" indent="-285750">
              <a:buFont typeface="Arial,Sans-Serif"/>
              <a:buChar char="•"/>
            </a:pPr>
            <a:endParaRPr lang="en-US">
              <a:cs typeface="Calibri"/>
            </a:endParaRPr>
          </a:p>
        </p:txBody>
      </p:sp>
      <p:sp>
        <p:nvSpPr>
          <p:cNvPr id="4" name="Slide Number Placeholder 3"/>
          <p:cNvSpPr>
            <a:spLocks noGrp="1"/>
          </p:cNvSpPr>
          <p:nvPr>
            <p:ph type="sldNum" sz="quarter" idx="5"/>
          </p:nvPr>
        </p:nvSpPr>
        <p:spPr/>
        <p:txBody>
          <a:bodyPr/>
          <a:lstStyle/>
          <a:p>
            <a:fld id="{461FD652-AD98-4E1C-A76A-18EDF8BADDD5}" type="slidenum">
              <a:rPr lang="en-US"/>
              <a:t>22</a:t>
            </a:fld>
            <a:endParaRPr lang="en-US"/>
          </a:p>
        </p:txBody>
      </p:sp>
    </p:spTree>
    <p:extLst>
      <p:ext uri="{BB962C8B-B14F-4D97-AF65-F5344CB8AC3E}">
        <p14:creationId xmlns:p14="http://schemas.microsoft.com/office/powerpoint/2010/main" val="315790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12aa9dc77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12aa9dc77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7119c686a5_2_3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7119c686a5_2_3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7119c686a5_0_1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7119c686a5_0_1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70e1c44234_0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70e1c44234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7119c686a5_2_30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7119c686a5_2_30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70e1c44234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70e1c44234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7119c686a5_0_1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7119c686a5_0_1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7119c686a5_2_30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7119c686a5_2_30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Remove Reuters or Twitter Tweet info from the text</a:t>
            </a:r>
          </a:p>
          <a:p>
            <a:r>
              <a:rPr lang="en-US"/>
              <a:t>Text can be split only once at " - " which is always present after mentioning source of publication, this gives us the publication part and the text part</a:t>
            </a:r>
          </a:p>
          <a:p>
            <a:r>
              <a:rPr lang="en-US"/>
              <a:t>If we do not get text part, this means publication details wasn't given for that record.</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461FD652-AD98-4E1C-A76A-18EDF8BADDD5}" type="slidenum">
              <a:rPr lang="en-US"/>
              <a:t>11</a:t>
            </a:fld>
            <a:endParaRPr lang="en-US"/>
          </a:p>
        </p:txBody>
      </p:sp>
    </p:spTree>
    <p:extLst>
      <p:ext uri="{BB962C8B-B14F-4D97-AF65-F5344CB8AC3E}">
        <p14:creationId xmlns:p14="http://schemas.microsoft.com/office/powerpoint/2010/main" val="3755213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Goal: Remove rows with no text</a:t>
            </a:r>
          </a:p>
          <a:p>
            <a:r>
              <a:rPr lang="en-US"/>
              <a:t>Since rows with no text appears to have the text in the title column, we merge the title and text columns together</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461FD652-AD98-4E1C-A76A-18EDF8BADDD5}" type="slidenum">
              <a:rPr lang="en-US"/>
              <a:t>12</a:t>
            </a:fld>
            <a:endParaRPr lang="en-US"/>
          </a:p>
        </p:txBody>
      </p:sp>
    </p:spTree>
    <p:extLst>
      <p:ext uri="{BB962C8B-B14F-4D97-AF65-F5344CB8AC3E}">
        <p14:creationId xmlns:p14="http://schemas.microsoft.com/office/powerpoint/2010/main" val="875588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65155" y="-674447"/>
            <a:ext cx="12136599" cy="7701265"/>
            <a:chOff x="-990786" y="238125"/>
            <a:chExt cx="8033936" cy="5097925"/>
          </a:xfrm>
        </p:grpSpPr>
        <p:sp>
          <p:nvSpPr>
            <p:cNvPr id="10" name="Google Shape;10;p2"/>
            <p:cNvSpPr/>
            <p:nvPr/>
          </p:nvSpPr>
          <p:spPr>
            <a:xfrm>
              <a:off x="669950" y="393075"/>
              <a:ext cx="6373200" cy="4942975"/>
            </a:xfrm>
            <a:custGeom>
              <a:avLst/>
              <a:gdLst/>
              <a:ahLst/>
              <a:cxnLst/>
              <a:rect l="l" t="t" r="r" b="b"/>
              <a:pathLst>
                <a:path w="254928" h="197719" extrusionOk="0">
                  <a:moveTo>
                    <a:pt x="254928" y="1"/>
                  </a:moveTo>
                  <a:cubicBezTo>
                    <a:pt x="254928" y="866"/>
                    <a:pt x="5098" y="6613"/>
                    <a:pt x="5098" y="6613"/>
                  </a:cubicBezTo>
                  <a:cubicBezTo>
                    <a:pt x="0" y="30277"/>
                    <a:pt x="31573" y="43252"/>
                    <a:pt x="48873" y="48442"/>
                  </a:cubicBezTo>
                  <a:cubicBezTo>
                    <a:pt x="66174" y="53632"/>
                    <a:pt x="59075" y="87305"/>
                    <a:pt x="72995" y="101633"/>
                  </a:cubicBezTo>
                  <a:cubicBezTo>
                    <a:pt x="86916" y="115961"/>
                    <a:pt x="132939" y="114695"/>
                    <a:pt x="158390" y="134335"/>
                  </a:cubicBezTo>
                  <a:cubicBezTo>
                    <a:pt x="183842" y="153973"/>
                    <a:pt x="191821" y="197718"/>
                    <a:pt x="191821" y="197718"/>
                  </a:cubicBezTo>
                  <a:lnTo>
                    <a:pt x="254928" y="197718"/>
                  </a:lnTo>
                  <a:lnTo>
                    <a:pt x="2549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 name="Google Shape;11;p2"/>
            <p:cNvSpPr/>
            <p:nvPr/>
          </p:nvSpPr>
          <p:spPr>
            <a:xfrm>
              <a:off x="522175" y="238125"/>
              <a:ext cx="5080825" cy="3502250"/>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 name="Google Shape;12;p2"/>
            <p:cNvSpPr/>
            <p:nvPr/>
          </p:nvSpPr>
          <p:spPr>
            <a:xfrm>
              <a:off x="-990786" y="4373664"/>
              <a:ext cx="818500" cy="711700"/>
            </a:xfrm>
            <a:custGeom>
              <a:avLst/>
              <a:gdLst/>
              <a:ahLst/>
              <a:cxnLst/>
              <a:rect l="l" t="t" r="r" b="b"/>
              <a:pathLst>
                <a:path w="32740" h="28468" extrusionOk="0">
                  <a:moveTo>
                    <a:pt x="18339" y="1"/>
                  </a:moveTo>
                  <a:cubicBezTo>
                    <a:pt x="17904" y="1"/>
                    <a:pt x="17462" y="16"/>
                    <a:pt x="17013" y="46"/>
                  </a:cubicBezTo>
                  <a:cubicBezTo>
                    <a:pt x="1" y="1200"/>
                    <a:pt x="17590" y="12156"/>
                    <a:pt x="21338" y="18500"/>
                  </a:cubicBezTo>
                  <a:cubicBezTo>
                    <a:pt x="23705" y="22506"/>
                    <a:pt x="27453" y="28467"/>
                    <a:pt x="29950" y="28467"/>
                  </a:cubicBezTo>
                  <a:cubicBezTo>
                    <a:pt x="31407" y="28467"/>
                    <a:pt x="32438" y="26438"/>
                    <a:pt x="32522" y="20807"/>
                  </a:cubicBezTo>
                  <a:cubicBezTo>
                    <a:pt x="32739" y="6248"/>
                    <a:pt x="27098" y="1"/>
                    <a:pt x="18339" y="1"/>
                  </a:cubicBezTo>
                  <a:close/>
                </a:path>
              </a:pathLst>
            </a:custGeom>
            <a:solidFill>
              <a:srgbClr val="BD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 name="Google Shape;13;p2"/>
            <p:cNvSpPr/>
            <p:nvPr/>
          </p:nvSpPr>
          <p:spPr>
            <a:xfrm>
              <a:off x="-917611" y="4387489"/>
              <a:ext cx="727425" cy="697825"/>
            </a:xfrm>
            <a:custGeom>
              <a:avLst/>
              <a:gdLst/>
              <a:ahLst/>
              <a:cxnLst/>
              <a:rect l="l" t="t" r="r" b="b"/>
              <a:pathLst>
                <a:path w="29097" h="27913" extrusionOk="0">
                  <a:moveTo>
                    <a:pt x="10441" y="1"/>
                  </a:moveTo>
                  <a:cubicBezTo>
                    <a:pt x="0" y="2498"/>
                    <a:pt x="14984" y="12150"/>
                    <a:pt x="18411" y="17947"/>
                  </a:cubicBezTo>
                  <a:cubicBezTo>
                    <a:pt x="20778" y="21954"/>
                    <a:pt x="24524" y="27913"/>
                    <a:pt x="27022" y="27913"/>
                  </a:cubicBezTo>
                  <a:cubicBezTo>
                    <a:pt x="27912" y="27913"/>
                    <a:pt x="28643" y="27156"/>
                    <a:pt x="29097" y="25286"/>
                  </a:cubicBezTo>
                  <a:cubicBezTo>
                    <a:pt x="26737" y="23781"/>
                    <a:pt x="23831" y="19126"/>
                    <a:pt x="21871" y="15810"/>
                  </a:cubicBezTo>
                  <a:cubicBezTo>
                    <a:pt x="19099" y="11119"/>
                    <a:pt x="8765" y="3908"/>
                    <a:pt x="10441" y="1"/>
                  </a:cubicBezTo>
                  <a:close/>
                </a:path>
              </a:pathLst>
            </a:custGeom>
            <a:solidFill>
              <a:srgbClr val="BD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4" name="Google Shape;14;p2"/>
          <p:cNvGrpSpPr/>
          <p:nvPr/>
        </p:nvGrpSpPr>
        <p:grpSpPr>
          <a:xfrm>
            <a:off x="6293437" y="801988"/>
            <a:ext cx="5616247" cy="2245101"/>
            <a:chOff x="4181175" y="1529475"/>
            <a:chExt cx="2813375" cy="1124650"/>
          </a:xfrm>
        </p:grpSpPr>
        <p:sp>
          <p:nvSpPr>
            <p:cNvPr id="15" name="Google Shape;15;p2"/>
            <p:cNvSpPr/>
            <p:nvPr/>
          </p:nvSpPr>
          <p:spPr>
            <a:xfrm>
              <a:off x="4181175" y="1529475"/>
              <a:ext cx="696625" cy="141900"/>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 name="Google Shape;16;p2"/>
            <p:cNvSpPr/>
            <p:nvPr/>
          </p:nvSpPr>
          <p:spPr>
            <a:xfrm>
              <a:off x="6297950" y="2512225"/>
              <a:ext cx="696600" cy="141900"/>
            </a:xfrm>
            <a:custGeom>
              <a:avLst/>
              <a:gdLst/>
              <a:ahLst/>
              <a:cxnLst/>
              <a:rect l="l" t="t" r="r" b="b"/>
              <a:pathLst>
                <a:path w="27864" h="5676" extrusionOk="0">
                  <a:moveTo>
                    <a:pt x="9704" y="0"/>
                  </a:moveTo>
                  <a:cubicBezTo>
                    <a:pt x="8287" y="0"/>
                    <a:pt x="6903" y="717"/>
                    <a:pt x="6275" y="2076"/>
                  </a:cubicBezTo>
                  <a:cubicBezTo>
                    <a:pt x="5226" y="4340"/>
                    <a:pt x="4534" y="4683"/>
                    <a:pt x="3738" y="4683"/>
                  </a:cubicBezTo>
                  <a:cubicBezTo>
                    <a:pt x="3392" y="4683"/>
                    <a:pt x="3026" y="4618"/>
                    <a:pt x="2602" y="4618"/>
                  </a:cubicBezTo>
                  <a:cubicBezTo>
                    <a:pt x="2381" y="4618"/>
                    <a:pt x="2144" y="4636"/>
                    <a:pt x="1886" y="4690"/>
                  </a:cubicBezTo>
                  <a:cubicBezTo>
                    <a:pt x="1" y="5087"/>
                    <a:pt x="507" y="5660"/>
                    <a:pt x="507" y="5660"/>
                  </a:cubicBezTo>
                  <a:lnTo>
                    <a:pt x="18494" y="5660"/>
                  </a:lnTo>
                  <a:cubicBezTo>
                    <a:pt x="18494" y="5660"/>
                    <a:pt x="19701" y="5675"/>
                    <a:pt x="21230" y="5675"/>
                  </a:cubicBezTo>
                  <a:cubicBezTo>
                    <a:pt x="24012" y="5675"/>
                    <a:pt x="27864" y="5626"/>
                    <a:pt x="27470" y="5346"/>
                  </a:cubicBezTo>
                  <a:cubicBezTo>
                    <a:pt x="26861" y="4912"/>
                    <a:pt x="25037" y="4571"/>
                    <a:pt x="24129" y="4571"/>
                  </a:cubicBezTo>
                  <a:cubicBezTo>
                    <a:pt x="23223" y="4571"/>
                    <a:pt x="23465" y="3350"/>
                    <a:pt x="22522" y="2932"/>
                  </a:cubicBezTo>
                  <a:cubicBezTo>
                    <a:pt x="22430" y="2891"/>
                    <a:pt x="22345" y="2873"/>
                    <a:pt x="22264" y="2873"/>
                  </a:cubicBezTo>
                  <a:cubicBezTo>
                    <a:pt x="21661" y="2873"/>
                    <a:pt x="21326" y="3873"/>
                    <a:pt x="20805" y="3873"/>
                  </a:cubicBezTo>
                  <a:cubicBezTo>
                    <a:pt x="20678" y="3873"/>
                    <a:pt x="20540" y="3813"/>
                    <a:pt x="20384" y="3665"/>
                  </a:cubicBezTo>
                  <a:cubicBezTo>
                    <a:pt x="19530" y="2853"/>
                    <a:pt x="19870" y="70"/>
                    <a:pt x="17509" y="70"/>
                  </a:cubicBezTo>
                  <a:cubicBezTo>
                    <a:pt x="17433" y="70"/>
                    <a:pt x="17355" y="73"/>
                    <a:pt x="17274" y="79"/>
                  </a:cubicBezTo>
                  <a:cubicBezTo>
                    <a:pt x="14655" y="269"/>
                    <a:pt x="15295" y="2617"/>
                    <a:pt x="14136" y="3053"/>
                  </a:cubicBezTo>
                  <a:cubicBezTo>
                    <a:pt x="14059" y="3081"/>
                    <a:pt x="13985" y="3095"/>
                    <a:pt x="13911" y="3095"/>
                  </a:cubicBezTo>
                  <a:cubicBezTo>
                    <a:pt x="12873" y="3095"/>
                    <a:pt x="12107" y="404"/>
                    <a:pt x="10538" y="84"/>
                  </a:cubicBezTo>
                  <a:cubicBezTo>
                    <a:pt x="10263" y="28"/>
                    <a:pt x="9982" y="0"/>
                    <a:pt x="9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17" name="Google Shape;17;p2"/>
          <p:cNvSpPr txBox="1">
            <a:spLocks noGrp="1"/>
          </p:cNvSpPr>
          <p:nvPr>
            <p:ph type="ctrTitle"/>
          </p:nvPr>
        </p:nvSpPr>
        <p:spPr>
          <a:xfrm>
            <a:off x="3717600" y="2520959"/>
            <a:ext cx="4756800" cy="1683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600"/>
              <a:buNone/>
              <a:defRPr sz="4800"/>
            </a:lvl1pPr>
            <a:lvl2pPr lvl="1" algn="ctr">
              <a:lnSpc>
                <a:spcPct val="80000"/>
              </a:lnSpc>
              <a:spcBef>
                <a:spcPts val="0"/>
              </a:spcBef>
              <a:spcAft>
                <a:spcPts val="0"/>
              </a:spcAft>
              <a:buSzPts val="5200"/>
              <a:buNone/>
              <a:defRPr sz="6933"/>
            </a:lvl2pPr>
            <a:lvl3pPr lvl="2" algn="ctr">
              <a:lnSpc>
                <a:spcPct val="80000"/>
              </a:lnSpc>
              <a:spcBef>
                <a:spcPts val="0"/>
              </a:spcBef>
              <a:spcAft>
                <a:spcPts val="0"/>
              </a:spcAft>
              <a:buSzPts val="5200"/>
              <a:buNone/>
              <a:defRPr sz="6933"/>
            </a:lvl3pPr>
            <a:lvl4pPr lvl="3" algn="ctr">
              <a:lnSpc>
                <a:spcPct val="80000"/>
              </a:lnSpc>
              <a:spcBef>
                <a:spcPts val="0"/>
              </a:spcBef>
              <a:spcAft>
                <a:spcPts val="0"/>
              </a:spcAft>
              <a:buSzPts val="5200"/>
              <a:buNone/>
              <a:defRPr sz="6933"/>
            </a:lvl4pPr>
            <a:lvl5pPr lvl="4" algn="ctr">
              <a:lnSpc>
                <a:spcPct val="80000"/>
              </a:lnSpc>
              <a:spcBef>
                <a:spcPts val="0"/>
              </a:spcBef>
              <a:spcAft>
                <a:spcPts val="0"/>
              </a:spcAft>
              <a:buSzPts val="5200"/>
              <a:buNone/>
              <a:defRPr sz="6933"/>
            </a:lvl5pPr>
            <a:lvl6pPr lvl="5" algn="ctr">
              <a:lnSpc>
                <a:spcPct val="80000"/>
              </a:lnSpc>
              <a:spcBef>
                <a:spcPts val="0"/>
              </a:spcBef>
              <a:spcAft>
                <a:spcPts val="0"/>
              </a:spcAft>
              <a:buSzPts val="5200"/>
              <a:buNone/>
              <a:defRPr sz="6933"/>
            </a:lvl6pPr>
            <a:lvl7pPr lvl="6" algn="ctr">
              <a:lnSpc>
                <a:spcPct val="80000"/>
              </a:lnSpc>
              <a:spcBef>
                <a:spcPts val="0"/>
              </a:spcBef>
              <a:spcAft>
                <a:spcPts val="0"/>
              </a:spcAft>
              <a:buSzPts val="5200"/>
              <a:buNone/>
              <a:defRPr sz="6933"/>
            </a:lvl7pPr>
            <a:lvl8pPr lvl="7" algn="ctr">
              <a:lnSpc>
                <a:spcPct val="80000"/>
              </a:lnSpc>
              <a:spcBef>
                <a:spcPts val="0"/>
              </a:spcBef>
              <a:spcAft>
                <a:spcPts val="0"/>
              </a:spcAft>
              <a:buSzPts val="5200"/>
              <a:buNone/>
              <a:defRPr sz="6933"/>
            </a:lvl8pPr>
            <a:lvl9pPr lvl="8" algn="ctr">
              <a:lnSpc>
                <a:spcPct val="80000"/>
              </a:lnSpc>
              <a:spcBef>
                <a:spcPts val="0"/>
              </a:spcBef>
              <a:spcAft>
                <a:spcPts val="0"/>
              </a:spcAft>
              <a:buSzPts val="5200"/>
              <a:buNone/>
              <a:defRPr sz="6933"/>
            </a:lvl9pPr>
          </a:lstStyle>
          <a:p>
            <a:endParaRPr/>
          </a:p>
        </p:txBody>
      </p:sp>
      <p:sp>
        <p:nvSpPr>
          <p:cNvPr id="18" name="Google Shape;18;p2"/>
          <p:cNvSpPr txBox="1">
            <a:spLocks noGrp="1"/>
          </p:cNvSpPr>
          <p:nvPr>
            <p:ph type="subTitle" idx="1"/>
          </p:nvPr>
        </p:nvSpPr>
        <p:spPr>
          <a:xfrm>
            <a:off x="4278000" y="4192500"/>
            <a:ext cx="3636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p:nvPr/>
        </p:nvSpPr>
        <p:spPr>
          <a:xfrm rot="20854109" flipH="1">
            <a:off x="2592097" y="2247140"/>
            <a:ext cx="11516720" cy="5420657"/>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59" name="Google Shape;59;p11"/>
          <p:cNvSpPr txBox="1">
            <a:spLocks noGrp="1"/>
          </p:cNvSpPr>
          <p:nvPr>
            <p:ph type="title" hasCustomPrompt="1"/>
          </p:nvPr>
        </p:nvSpPr>
        <p:spPr>
          <a:xfrm>
            <a:off x="1241733" y="905167"/>
            <a:ext cx="5368000" cy="1503200"/>
          </a:xfrm>
          <a:prstGeom prst="rect">
            <a:avLst/>
          </a:prstGeom>
        </p:spPr>
        <p:txBody>
          <a:bodyPr spcFirstLastPara="1" wrap="square" lIns="91425" tIns="91425" rIns="91425" bIns="91425" anchor="b" anchorCtr="0">
            <a:noAutofit/>
          </a:bodyPr>
          <a:lstStyle>
            <a:lvl1pPr lvl="0">
              <a:spcBef>
                <a:spcPts val="0"/>
              </a:spcBef>
              <a:spcAft>
                <a:spcPts val="0"/>
              </a:spcAft>
              <a:buSzPts val="7200"/>
              <a:buNone/>
              <a:defRPr sz="9600"/>
            </a:lvl1pPr>
            <a:lvl2pPr lvl="1">
              <a:spcBef>
                <a:spcPts val="0"/>
              </a:spcBef>
              <a:spcAft>
                <a:spcPts val="0"/>
              </a:spcAft>
              <a:buSzPts val="12000"/>
              <a:buNone/>
              <a:defRPr sz="16000"/>
            </a:lvl2pPr>
            <a:lvl3pPr lvl="2">
              <a:spcBef>
                <a:spcPts val="0"/>
              </a:spcBef>
              <a:spcAft>
                <a:spcPts val="0"/>
              </a:spcAft>
              <a:buSzPts val="12000"/>
              <a:buNone/>
              <a:defRPr sz="16000"/>
            </a:lvl3pPr>
            <a:lvl4pPr lvl="3">
              <a:spcBef>
                <a:spcPts val="0"/>
              </a:spcBef>
              <a:spcAft>
                <a:spcPts val="0"/>
              </a:spcAft>
              <a:buSzPts val="12000"/>
              <a:buNone/>
              <a:defRPr sz="16000"/>
            </a:lvl4pPr>
            <a:lvl5pPr lvl="4">
              <a:spcBef>
                <a:spcPts val="0"/>
              </a:spcBef>
              <a:spcAft>
                <a:spcPts val="0"/>
              </a:spcAft>
              <a:buSzPts val="12000"/>
              <a:buNone/>
              <a:defRPr sz="16000"/>
            </a:lvl5pPr>
            <a:lvl6pPr lvl="5">
              <a:spcBef>
                <a:spcPts val="0"/>
              </a:spcBef>
              <a:spcAft>
                <a:spcPts val="0"/>
              </a:spcAft>
              <a:buSzPts val="12000"/>
              <a:buNone/>
              <a:defRPr sz="16000"/>
            </a:lvl6pPr>
            <a:lvl7pPr lvl="6">
              <a:spcBef>
                <a:spcPts val="0"/>
              </a:spcBef>
              <a:spcAft>
                <a:spcPts val="0"/>
              </a:spcAft>
              <a:buSzPts val="12000"/>
              <a:buNone/>
              <a:defRPr sz="16000"/>
            </a:lvl7pPr>
            <a:lvl8pPr lvl="7">
              <a:spcBef>
                <a:spcPts val="0"/>
              </a:spcBef>
              <a:spcAft>
                <a:spcPts val="0"/>
              </a:spcAft>
              <a:buSzPts val="12000"/>
              <a:buNone/>
              <a:defRPr sz="16000"/>
            </a:lvl8pPr>
            <a:lvl9pPr lvl="8">
              <a:spcBef>
                <a:spcPts val="0"/>
              </a:spcBef>
              <a:spcAft>
                <a:spcPts val="0"/>
              </a:spcAft>
              <a:buSzPts val="12000"/>
              <a:buNone/>
              <a:defRPr sz="16000"/>
            </a:lvl9pPr>
          </a:lstStyle>
          <a:p>
            <a:r>
              <a:t>xx%</a:t>
            </a:r>
          </a:p>
        </p:txBody>
      </p:sp>
      <p:sp>
        <p:nvSpPr>
          <p:cNvPr id="60" name="Google Shape;60;p11"/>
          <p:cNvSpPr txBox="1">
            <a:spLocks noGrp="1"/>
          </p:cNvSpPr>
          <p:nvPr>
            <p:ph type="body" idx="1"/>
          </p:nvPr>
        </p:nvSpPr>
        <p:spPr>
          <a:xfrm>
            <a:off x="1241733" y="2408367"/>
            <a:ext cx="5368000" cy="1022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57189">
              <a:spcBef>
                <a:spcPts val="2133"/>
              </a:spcBef>
              <a:spcAft>
                <a:spcPts val="0"/>
              </a:spcAft>
              <a:buSzPts val="1800"/>
              <a:buChar char="○"/>
              <a:defRPr sz="2400"/>
            </a:lvl2pPr>
            <a:lvl3pPr marL="1828754" lvl="2" indent="-457189">
              <a:spcBef>
                <a:spcPts val="2133"/>
              </a:spcBef>
              <a:spcAft>
                <a:spcPts val="0"/>
              </a:spcAft>
              <a:buSzPts val="1800"/>
              <a:buChar char="■"/>
              <a:defRPr sz="2400"/>
            </a:lvl3pPr>
            <a:lvl4pPr marL="2438339" lvl="3" indent="-457189">
              <a:spcBef>
                <a:spcPts val="2133"/>
              </a:spcBef>
              <a:spcAft>
                <a:spcPts val="0"/>
              </a:spcAft>
              <a:buSzPts val="1800"/>
              <a:buChar char="●"/>
              <a:defRPr sz="2400"/>
            </a:lvl4pPr>
            <a:lvl5pPr marL="3047924" lvl="4" indent="-457189">
              <a:spcBef>
                <a:spcPts val="2133"/>
              </a:spcBef>
              <a:spcAft>
                <a:spcPts val="0"/>
              </a:spcAft>
              <a:buSzPts val="1800"/>
              <a:buChar char="○"/>
              <a:defRPr sz="2400"/>
            </a:lvl5pPr>
            <a:lvl6pPr marL="3657509" lvl="5" indent="-457189">
              <a:spcBef>
                <a:spcPts val="2133"/>
              </a:spcBef>
              <a:spcAft>
                <a:spcPts val="0"/>
              </a:spcAft>
              <a:buSzPts val="1800"/>
              <a:buChar char="■"/>
              <a:defRPr sz="2400"/>
            </a:lvl6pPr>
            <a:lvl7pPr marL="4267093" lvl="6" indent="-457189">
              <a:spcBef>
                <a:spcPts val="2133"/>
              </a:spcBef>
              <a:spcAft>
                <a:spcPts val="0"/>
              </a:spcAft>
              <a:buSzPts val="1800"/>
              <a:buChar char="●"/>
              <a:defRPr sz="2400"/>
            </a:lvl7pPr>
            <a:lvl8pPr marL="4876678" lvl="7" indent="-457189">
              <a:spcBef>
                <a:spcPts val="2133"/>
              </a:spcBef>
              <a:spcAft>
                <a:spcPts val="0"/>
              </a:spcAft>
              <a:buSzPts val="1800"/>
              <a:buChar char="○"/>
              <a:defRPr sz="2400"/>
            </a:lvl8pPr>
            <a:lvl9pPr marL="5486263" lvl="8" indent="-457189">
              <a:spcBef>
                <a:spcPts val="2133"/>
              </a:spcBef>
              <a:spcAft>
                <a:spcPts val="2133"/>
              </a:spcAft>
              <a:buSzPts val="1800"/>
              <a:buChar char="■"/>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62"/>
        <p:cNvGrpSpPr/>
        <p:nvPr/>
      </p:nvGrpSpPr>
      <p:grpSpPr>
        <a:xfrm>
          <a:off x="0" y="0"/>
          <a:ext cx="0" cy="0"/>
          <a:chOff x="0" y="0"/>
          <a:chExt cx="0" cy="0"/>
        </a:xfrm>
      </p:grpSpPr>
      <p:sp>
        <p:nvSpPr>
          <p:cNvPr id="63" name="Google Shape;63;p13"/>
          <p:cNvSpPr/>
          <p:nvPr/>
        </p:nvSpPr>
        <p:spPr>
          <a:xfrm rot="16200000">
            <a:off x="3876000" y="-419567"/>
            <a:ext cx="8251200" cy="83808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4" name="Google Shape;64;p13"/>
          <p:cNvSpPr/>
          <p:nvPr/>
        </p:nvSpPr>
        <p:spPr>
          <a:xfrm>
            <a:off x="3789737" y="1791055"/>
            <a:ext cx="1390649" cy="283271"/>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5" name="Google Shape;65;p13"/>
          <p:cNvSpPr/>
          <p:nvPr/>
        </p:nvSpPr>
        <p:spPr>
          <a:xfrm>
            <a:off x="4705337" y="2742089"/>
            <a:ext cx="1390649" cy="283271"/>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6" name="Google Shape;66;p13"/>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3"/>
          <p:cNvSpPr txBox="1">
            <a:spLocks noGrp="1"/>
          </p:cNvSpPr>
          <p:nvPr>
            <p:ph type="title" idx="2"/>
          </p:nvPr>
        </p:nvSpPr>
        <p:spPr>
          <a:xfrm>
            <a:off x="7359700" y="632276"/>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68" name="Google Shape;68;p13"/>
          <p:cNvSpPr txBox="1">
            <a:spLocks noGrp="1"/>
          </p:cNvSpPr>
          <p:nvPr>
            <p:ph type="subTitle" idx="1"/>
          </p:nvPr>
        </p:nvSpPr>
        <p:spPr>
          <a:xfrm>
            <a:off x="7359700" y="1027463"/>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3" hasCustomPrompt="1"/>
          </p:nvPr>
        </p:nvSpPr>
        <p:spPr>
          <a:xfrm>
            <a:off x="5448533" y="836176"/>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
        <p:nvSpPr>
          <p:cNvPr id="70" name="Google Shape;70;p13"/>
          <p:cNvSpPr txBox="1">
            <a:spLocks noGrp="1"/>
          </p:cNvSpPr>
          <p:nvPr>
            <p:ph type="title" idx="4"/>
          </p:nvPr>
        </p:nvSpPr>
        <p:spPr>
          <a:xfrm>
            <a:off x="7359700" y="2060761"/>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71" name="Google Shape;71;p13"/>
          <p:cNvSpPr txBox="1">
            <a:spLocks noGrp="1"/>
          </p:cNvSpPr>
          <p:nvPr>
            <p:ph type="subTitle" idx="5"/>
          </p:nvPr>
        </p:nvSpPr>
        <p:spPr>
          <a:xfrm>
            <a:off x="7359700" y="2455948"/>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6" hasCustomPrompt="1"/>
          </p:nvPr>
        </p:nvSpPr>
        <p:spPr>
          <a:xfrm>
            <a:off x="5448533" y="2264661"/>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
        <p:nvSpPr>
          <p:cNvPr id="73" name="Google Shape;73;p13"/>
          <p:cNvSpPr txBox="1">
            <a:spLocks noGrp="1"/>
          </p:cNvSpPr>
          <p:nvPr>
            <p:ph type="title" idx="7"/>
          </p:nvPr>
        </p:nvSpPr>
        <p:spPr>
          <a:xfrm>
            <a:off x="7359700" y="3489245"/>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74" name="Google Shape;74;p13"/>
          <p:cNvSpPr txBox="1">
            <a:spLocks noGrp="1"/>
          </p:cNvSpPr>
          <p:nvPr>
            <p:ph type="subTitle" idx="8"/>
          </p:nvPr>
        </p:nvSpPr>
        <p:spPr>
          <a:xfrm>
            <a:off x="7359700" y="3884433"/>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9" hasCustomPrompt="1"/>
          </p:nvPr>
        </p:nvSpPr>
        <p:spPr>
          <a:xfrm>
            <a:off x="5448533" y="3693145"/>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
        <p:nvSpPr>
          <p:cNvPr id="76" name="Google Shape;76;p13"/>
          <p:cNvSpPr txBox="1">
            <a:spLocks noGrp="1"/>
          </p:cNvSpPr>
          <p:nvPr>
            <p:ph type="title" idx="13"/>
          </p:nvPr>
        </p:nvSpPr>
        <p:spPr>
          <a:xfrm>
            <a:off x="7359700" y="4917731"/>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77" name="Google Shape;77;p13"/>
          <p:cNvSpPr txBox="1">
            <a:spLocks noGrp="1"/>
          </p:cNvSpPr>
          <p:nvPr>
            <p:ph type="subTitle" idx="14"/>
          </p:nvPr>
        </p:nvSpPr>
        <p:spPr>
          <a:xfrm>
            <a:off x="7359700" y="5312919"/>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15" hasCustomPrompt="1"/>
          </p:nvPr>
        </p:nvSpPr>
        <p:spPr>
          <a:xfrm>
            <a:off x="5448533" y="5121631"/>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TITLE_AND_BODY_1_1">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14"/>
          <p:cNvSpPr txBox="1">
            <a:spLocks noGrp="1"/>
          </p:cNvSpPr>
          <p:nvPr>
            <p:ph type="title" idx="2"/>
          </p:nvPr>
        </p:nvSpPr>
        <p:spPr>
          <a:xfrm>
            <a:off x="1170300" y="39981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82" name="Google Shape;82;p14"/>
          <p:cNvSpPr txBox="1">
            <a:spLocks noGrp="1"/>
          </p:cNvSpPr>
          <p:nvPr>
            <p:ph type="subTitle" idx="1"/>
          </p:nvPr>
        </p:nvSpPr>
        <p:spPr>
          <a:xfrm>
            <a:off x="1170300" y="4494968"/>
            <a:ext cx="27076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4"/>
          <p:cNvSpPr txBox="1">
            <a:spLocks noGrp="1"/>
          </p:cNvSpPr>
          <p:nvPr>
            <p:ph type="title" idx="3"/>
          </p:nvPr>
        </p:nvSpPr>
        <p:spPr>
          <a:xfrm>
            <a:off x="4742200" y="39981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84" name="Google Shape;84;p14"/>
          <p:cNvSpPr/>
          <p:nvPr/>
        </p:nvSpPr>
        <p:spPr>
          <a:xfrm>
            <a:off x="9927536" y="-47772"/>
            <a:ext cx="2559485" cy="695352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85" name="Google Shape;85;p14"/>
          <p:cNvSpPr/>
          <p:nvPr/>
        </p:nvSpPr>
        <p:spPr>
          <a:xfrm>
            <a:off x="-1336335" y="4909000"/>
            <a:ext cx="4887040" cy="2300219"/>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86" name="Google Shape;86;p14"/>
          <p:cNvSpPr txBox="1">
            <a:spLocks noGrp="1"/>
          </p:cNvSpPr>
          <p:nvPr>
            <p:ph type="subTitle" idx="4"/>
          </p:nvPr>
        </p:nvSpPr>
        <p:spPr>
          <a:xfrm>
            <a:off x="4742200" y="4494968"/>
            <a:ext cx="27076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4"/>
          <p:cNvSpPr txBox="1">
            <a:spLocks noGrp="1"/>
          </p:cNvSpPr>
          <p:nvPr>
            <p:ph type="title" idx="5"/>
          </p:nvPr>
        </p:nvSpPr>
        <p:spPr>
          <a:xfrm>
            <a:off x="8314100" y="39981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88" name="Google Shape;88;p14"/>
          <p:cNvSpPr txBox="1">
            <a:spLocks noGrp="1"/>
          </p:cNvSpPr>
          <p:nvPr>
            <p:ph type="subTitle" idx="6"/>
          </p:nvPr>
        </p:nvSpPr>
        <p:spPr>
          <a:xfrm>
            <a:off x="8314100" y="4494968"/>
            <a:ext cx="27076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Four Columns ">
  <p:cSld name="TITLE_AND_BODY_1_1_1">
    <p:spTree>
      <p:nvGrpSpPr>
        <p:cNvPr id="1" name="Shape 89"/>
        <p:cNvGrpSpPr/>
        <p:nvPr/>
      </p:nvGrpSpPr>
      <p:grpSpPr>
        <a:xfrm>
          <a:off x="0" y="0"/>
          <a:ext cx="0" cy="0"/>
          <a:chOff x="0" y="0"/>
          <a:chExt cx="0" cy="0"/>
        </a:xfrm>
      </p:grpSpPr>
      <p:sp>
        <p:nvSpPr>
          <p:cNvPr id="90" name="Google Shape;90;p15"/>
          <p:cNvSpPr/>
          <p:nvPr/>
        </p:nvSpPr>
        <p:spPr>
          <a:xfrm rot="16200000">
            <a:off x="3876000" y="-419567"/>
            <a:ext cx="8251200" cy="83808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91" name="Google Shape;91;p15"/>
          <p:cNvSpPr txBox="1">
            <a:spLocks noGrp="1"/>
          </p:cNvSpPr>
          <p:nvPr>
            <p:ph type="title"/>
          </p:nvPr>
        </p:nvSpPr>
        <p:spPr>
          <a:xfrm>
            <a:off x="1017333" y="628500"/>
            <a:ext cx="37880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5"/>
          <p:cNvSpPr txBox="1">
            <a:spLocks noGrp="1"/>
          </p:cNvSpPr>
          <p:nvPr>
            <p:ph type="title" idx="2"/>
          </p:nvPr>
        </p:nvSpPr>
        <p:spPr>
          <a:xfrm>
            <a:off x="5060033" y="39998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3" name="Google Shape;93;p15"/>
          <p:cNvSpPr txBox="1">
            <a:spLocks noGrp="1"/>
          </p:cNvSpPr>
          <p:nvPr>
            <p:ph type="subTitle" idx="1"/>
          </p:nvPr>
        </p:nvSpPr>
        <p:spPr>
          <a:xfrm>
            <a:off x="5060033" y="4498255"/>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5"/>
          <p:cNvSpPr txBox="1">
            <a:spLocks noGrp="1"/>
          </p:cNvSpPr>
          <p:nvPr>
            <p:ph type="title" idx="3"/>
          </p:nvPr>
        </p:nvSpPr>
        <p:spPr>
          <a:xfrm>
            <a:off x="8225533" y="39998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5" name="Google Shape;95;p15"/>
          <p:cNvSpPr txBox="1">
            <a:spLocks noGrp="1"/>
          </p:cNvSpPr>
          <p:nvPr>
            <p:ph type="subTitle" idx="4"/>
          </p:nvPr>
        </p:nvSpPr>
        <p:spPr>
          <a:xfrm>
            <a:off x="8225533" y="4498255"/>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15"/>
          <p:cNvSpPr txBox="1">
            <a:spLocks noGrp="1"/>
          </p:cNvSpPr>
          <p:nvPr>
            <p:ph type="title" idx="5"/>
          </p:nvPr>
        </p:nvSpPr>
        <p:spPr>
          <a:xfrm>
            <a:off x="5060033" y="18465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7" name="Google Shape;97;p15"/>
          <p:cNvSpPr txBox="1">
            <a:spLocks noGrp="1"/>
          </p:cNvSpPr>
          <p:nvPr>
            <p:ph type="subTitle" idx="6"/>
          </p:nvPr>
        </p:nvSpPr>
        <p:spPr>
          <a:xfrm>
            <a:off x="5060033" y="2343300"/>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5"/>
          <p:cNvSpPr txBox="1">
            <a:spLocks noGrp="1"/>
          </p:cNvSpPr>
          <p:nvPr>
            <p:ph type="title" idx="7"/>
          </p:nvPr>
        </p:nvSpPr>
        <p:spPr>
          <a:xfrm>
            <a:off x="8225533" y="18465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9" name="Google Shape;99;p15"/>
          <p:cNvSpPr txBox="1">
            <a:spLocks noGrp="1"/>
          </p:cNvSpPr>
          <p:nvPr>
            <p:ph type="subTitle" idx="8"/>
          </p:nvPr>
        </p:nvSpPr>
        <p:spPr>
          <a:xfrm>
            <a:off x="8225533" y="2343300"/>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wo Columns">
  <p:cSld name="TITLE_AND_BODY_1_1_2">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6"/>
          <p:cNvSpPr txBox="1">
            <a:spLocks noGrp="1"/>
          </p:cNvSpPr>
          <p:nvPr>
            <p:ph type="title" idx="2"/>
          </p:nvPr>
        </p:nvSpPr>
        <p:spPr>
          <a:xfrm>
            <a:off x="2458069" y="4157076"/>
            <a:ext cx="2874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03" name="Google Shape;103;p16"/>
          <p:cNvSpPr txBox="1">
            <a:spLocks noGrp="1"/>
          </p:cNvSpPr>
          <p:nvPr>
            <p:ph type="subTitle" idx="1"/>
          </p:nvPr>
        </p:nvSpPr>
        <p:spPr>
          <a:xfrm>
            <a:off x="2458069" y="4698168"/>
            <a:ext cx="28744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6"/>
          <p:cNvSpPr txBox="1">
            <a:spLocks noGrp="1"/>
          </p:cNvSpPr>
          <p:nvPr>
            <p:ph type="title" idx="3"/>
          </p:nvPr>
        </p:nvSpPr>
        <p:spPr>
          <a:xfrm>
            <a:off x="6859531" y="4157076"/>
            <a:ext cx="2874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05" name="Google Shape;105;p16"/>
          <p:cNvSpPr txBox="1">
            <a:spLocks noGrp="1"/>
          </p:cNvSpPr>
          <p:nvPr>
            <p:ph type="subTitle" idx="4"/>
          </p:nvPr>
        </p:nvSpPr>
        <p:spPr>
          <a:xfrm>
            <a:off x="6859531" y="4698168"/>
            <a:ext cx="28744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6"/>
          <p:cNvSpPr/>
          <p:nvPr/>
        </p:nvSpPr>
        <p:spPr>
          <a:xfrm rot="11545930">
            <a:off x="6135324" y="-567989"/>
            <a:ext cx="7307800" cy="3439615"/>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ix Columns">
  <p:cSld name="TITLE_AND_BODY_1_1_3">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17"/>
          <p:cNvSpPr txBox="1">
            <a:spLocks noGrp="1"/>
          </p:cNvSpPr>
          <p:nvPr>
            <p:ph type="title" idx="2"/>
          </p:nvPr>
        </p:nvSpPr>
        <p:spPr>
          <a:xfrm>
            <a:off x="1170300" y="51157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0" name="Google Shape;110;p17"/>
          <p:cNvSpPr txBox="1">
            <a:spLocks noGrp="1"/>
          </p:cNvSpPr>
          <p:nvPr>
            <p:ph type="subTitle" idx="1"/>
          </p:nvPr>
        </p:nvSpPr>
        <p:spPr>
          <a:xfrm>
            <a:off x="1170300" y="5510967"/>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7"/>
          <p:cNvSpPr txBox="1">
            <a:spLocks noGrp="1"/>
          </p:cNvSpPr>
          <p:nvPr>
            <p:ph type="title" idx="3"/>
          </p:nvPr>
        </p:nvSpPr>
        <p:spPr>
          <a:xfrm>
            <a:off x="4742200" y="51157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2" name="Google Shape;112;p17"/>
          <p:cNvSpPr txBox="1">
            <a:spLocks noGrp="1"/>
          </p:cNvSpPr>
          <p:nvPr>
            <p:ph type="subTitle" idx="4"/>
          </p:nvPr>
        </p:nvSpPr>
        <p:spPr>
          <a:xfrm>
            <a:off x="4742200" y="5510967"/>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7"/>
          <p:cNvSpPr txBox="1">
            <a:spLocks noGrp="1"/>
          </p:cNvSpPr>
          <p:nvPr>
            <p:ph type="title" idx="5"/>
          </p:nvPr>
        </p:nvSpPr>
        <p:spPr>
          <a:xfrm>
            <a:off x="8314100" y="51157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4" name="Google Shape;114;p17"/>
          <p:cNvSpPr txBox="1">
            <a:spLocks noGrp="1"/>
          </p:cNvSpPr>
          <p:nvPr>
            <p:ph type="subTitle" idx="6"/>
          </p:nvPr>
        </p:nvSpPr>
        <p:spPr>
          <a:xfrm>
            <a:off x="8314100" y="5510967"/>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7"/>
          <p:cNvSpPr txBox="1">
            <a:spLocks noGrp="1"/>
          </p:cNvSpPr>
          <p:nvPr>
            <p:ph type="title" idx="7"/>
          </p:nvPr>
        </p:nvSpPr>
        <p:spPr>
          <a:xfrm>
            <a:off x="1170300" y="25577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6" name="Google Shape;116;p17"/>
          <p:cNvSpPr txBox="1">
            <a:spLocks noGrp="1"/>
          </p:cNvSpPr>
          <p:nvPr>
            <p:ph type="subTitle" idx="8"/>
          </p:nvPr>
        </p:nvSpPr>
        <p:spPr>
          <a:xfrm>
            <a:off x="1170300" y="2952900"/>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7"/>
          <p:cNvSpPr txBox="1">
            <a:spLocks noGrp="1"/>
          </p:cNvSpPr>
          <p:nvPr>
            <p:ph type="title" idx="9"/>
          </p:nvPr>
        </p:nvSpPr>
        <p:spPr>
          <a:xfrm>
            <a:off x="4742200" y="25577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8" name="Google Shape;118;p17"/>
          <p:cNvSpPr txBox="1">
            <a:spLocks noGrp="1"/>
          </p:cNvSpPr>
          <p:nvPr>
            <p:ph type="subTitle" idx="13"/>
          </p:nvPr>
        </p:nvSpPr>
        <p:spPr>
          <a:xfrm>
            <a:off x="4742200" y="2952900"/>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7"/>
          <p:cNvSpPr txBox="1">
            <a:spLocks noGrp="1"/>
          </p:cNvSpPr>
          <p:nvPr>
            <p:ph type="title" idx="14"/>
          </p:nvPr>
        </p:nvSpPr>
        <p:spPr>
          <a:xfrm>
            <a:off x="8314100" y="25577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20" name="Google Shape;120;p17"/>
          <p:cNvSpPr txBox="1">
            <a:spLocks noGrp="1"/>
          </p:cNvSpPr>
          <p:nvPr>
            <p:ph type="subTitle" idx="15"/>
          </p:nvPr>
        </p:nvSpPr>
        <p:spPr>
          <a:xfrm>
            <a:off x="8314100" y="2952900"/>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7"/>
          <p:cNvSpPr/>
          <p:nvPr/>
        </p:nvSpPr>
        <p:spPr>
          <a:xfrm rot="5400000" flipH="1">
            <a:off x="10281879" y="-2165157"/>
            <a:ext cx="2379851" cy="646519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1">
  <p:cSld name="TITLE_AND_BODY_1_2">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8"/>
          <p:cNvSpPr txBox="1">
            <a:spLocks noGrp="1"/>
          </p:cNvSpPr>
          <p:nvPr>
            <p:ph type="title" idx="2"/>
          </p:nvPr>
        </p:nvSpPr>
        <p:spPr>
          <a:xfrm>
            <a:off x="1017333" y="3037712"/>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125" name="Google Shape;125;p18"/>
          <p:cNvSpPr txBox="1">
            <a:spLocks noGrp="1"/>
          </p:cNvSpPr>
          <p:nvPr>
            <p:ph type="subTitle" idx="1"/>
          </p:nvPr>
        </p:nvSpPr>
        <p:spPr>
          <a:xfrm>
            <a:off x="1017333" y="3432900"/>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6" name="Google Shape;126;p18"/>
          <p:cNvSpPr txBox="1">
            <a:spLocks noGrp="1"/>
          </p:cNvSpPr>
          <p:nvPr>
            <p:ph type="title" idx="3"/>
          </p:nvPr>
        </p:nvSpPr>
        <p:spPr>
          <a:xfrm>
            <a:off x="1017333" y="4567797"/>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127" name="Google Shape;127;p18"/>
          <p:cNvSpPr txBox="1">
            <a:spLocks noGrp="1"/>
          </p:cNvSpPr>
          <p:nvPr>
            <p:ph type="subTitle" idx="4"/>
          </p:nvPr>
        </p:nvSpPr>
        <p:spPr>
          <a:xfrm>
            <a:off x="1017333" y="4962985"/>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Four Columns  1">
  <p:cSld name="TITLE_AND_BODY_1_1_1_1">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1017333" y="628500"/>
            <a:ext cx="37880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19"/>
          <p:cNvSpPr txBox="1">
            <a:spLocks noGrp="1"/>
          </p:cNvSpPr>
          <p:nvPr>
            <p:ph type="title" idx="2"/>
          </p:nvPr>
        </p:nvSpPr>
        <p:spPr>
          <a:xfrm>
            <a:off x="1016948"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1" name="Google Shape;131;p19"/>
          <p:cNvSpPr txBox="1">
            <a:spLocks noGrp="1"/>
          </p:cNvSpPr>
          <p:nvPr>
            <p:ph type="subTitle" idx="1"/>
          </p:nvPr>
        </p:nvSpPr>
        <p:spPr>
          <a:xfrm>
            <a:off x="1016948"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9"/>
          <p:cNvSpPr txBox="1">
            <a:spLocks noGrp="1"/>
          </p:cNvSpPr>
          <p:nvPr>
            <p:ph type="title" idx="3"/>
          </p:nvPr>
        </p:nvSpPr>
        <p:spPr>
          <a:xfrm>
            <a:off x="3623519"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3" name="Google Shape;133;p19"/>
          <p:cNvSpPr txBox="1">
            <a:spLocks noGrp="1"/>
          </p:cNvSpPr>
          <p:nvPr>
            <p:ph type="subTitle" idx="4"/>
          </p:nvPr>
        </p:nvSpPr>
        <p:spPr>
          <a:xfrm>
            <a:off x="3623519"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9"/>
          <p:cNvSpPr txBox="1">
            <a:spLocks noGrp="1"/>
          </p:cNvSpPr>
          <p:nvPr>
            <p:ph type="title" idx="5"/>
          </p:nvPr>
        </p:nvSpPr>
        <p:spPr>
          <a:xfrm>
            <a:off x="6230089"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5" name="Google Shape;135;p19"/>
          <p:cNvSpPr txBox="1">
            <a:spLocks noGrp="1"/>
          </p:cNvSpPr>
          <p:nvPr>
            <p:ph type="subTitle" idx="6"/>
          </p:nvPr>
        </p:nvSpPr>
        <p:spPr>
          <a:xfrm>
            <a:off x="6230089"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19"/>
          <p:cNvSpPr txBox="1">
            <a:spLocks noGrp="1"/>
          </p:cNvSpPr>
          <p:nvPr>
            <p:ph type="title" idx="7"/>
          </p:nvPr>
        </p:nvSpPr>
        <p:spPr>
          <a:xfrm>
            <a:off x="8836660"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7" name="Google Shape;137;p19"/>
          <p:cNvSpPr txBox="1">
            <a:spLocks noGrp="1"/>
          </p:cNvSpPr>
          <p:nvPr>
            <p:ph type="subTitle" idx="8"/>
          </p:nvPr>
        </p:nvSpPr>
        <p:spPr>
          <a:xfrm>
            <a:off x="8836660"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19"/>
          <p:cNvSpPr/>
          <p:nvPr/>
        </p:nvSpPr>
        <p:spPr>
          <a:xfrm rot="16200000">
            <a:off x="8800804" y="-1739940"/>
            <a:ext cx="1651137" cy="513100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p:cSld name="TITLE_AND_BODY_1_3">
    <p:spTree>
      <p:nvGrpSpPr>
        <p:cNvPr id="1" name="Shape 139"/>
        <p:cNvGrpSpPr/>
        <p:nvPr/>
      </p:nvGrpSpPr>
      <p:grpSpPr>
        <a:xfrm>
          <a:off x="0" y="0"/>
          <a:ext cx="0" cy="0"/>
          <a:chOff x="0" y="0"/>
          <a:chExt cx="0" cy="0"/>
        </a:xfrm>
      </p:grpSpPr>
      <p:sp>
        <p:nvSpPr>
          <p:cNvPr id="140" name="Google Shape;140;p20"/>
          <p:cNvSpPr/>
          <p:nvPr/>
        </p:nvSpPr>
        <p:spPr>
          <a:xfrm rot="5400000">
            <a:off x="-1568367" y="-761400"/>
            <a:ext cx="8251200" cy="83808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41" name="Google Shape;141;p20"/>
          <p:cNvSpPr txBox="1">
            <a:spLocks noGrp="1"/>
          </p:cNvSpPr>
          <p:nvPr>
            <p:ph type="title"/>
          </p:nvPr>
        </p:nvSpPr>
        <p:spPr>
          <a:xfrm>
            <a:off x="7894600" y="2043200"/>
            <a:ext cx="29368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42" name="Google Shape;142;p20"/>
          <p:cNvSpPr txBox="1">
            <a:spLocks noGrp="1"/>
          </p:cNvSpPr>
          <p:nvPr>
            <p:ph type="subTitle" idx="1"/>
          </p:nvPr>
        </p:nvSpPr>
        <p:spPr>
          <a:xfrm>
            <a:off x="7894600" y="2743215"/>
            <a:ext cx="2936800" cy="207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688132" y="-2617962"/>
            <a:ext cx="11375993" cy="11615395"/>
            <a:chOff x="2016098" y="-1963471"/>
            <a:chExt cx="8531995" cy="8711546"/>
          </a:xfrm>
        </p:grpSpPr>
        <p:sp>
          <p:nvSpPr>
            <p:cNvPr id="21" name="Google Shape;21;p3"/>
            <p:cNvSpPr/>
            <p:nvPr/>
          </p:nvSpPr>
          <p:spPr>
            <a:xfrm rot="7743169" flipH="1">
              <a:off x="2909995" y="-365122"/>
              <a:ext cx="6744202" cy="5514847"/>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 name="Google Shape;22;p3"/>
            <p:cNvSpPr/>
            <p:nvPr/>
          </p:nvSpPr>
          <p:spPr>
            <a:xfrm>
              <a:off x="7378550" y="-63575"/>
              <a:ext cx="1920000" cy="5301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23" name="Google Shape;23;p3"/>
          <p:cNvSpPr txBox="1">
            <a:spLocks noGrp="1"/>
          </p:cNvSpPr>
          <p:nvPr>
            <p:ph type="title"/>
          </p:nvPr>
        </p:nvSpPr>
        <p:spPr>
          <a:xfrm>
            <a:off x="7945833" y="2990767"/>
            <a:ext cx="3240800" cy="1122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3600"/>
              <a:buNone/>
              <a:defRPr sz="4800"/>
            </a:lvl1pPr>
            <a:lvl2pPr lvl="1" algn="ctr">
              <a:lnSpc>
                <a:spcPct val="90000"/>
              </a:lnSpc>
              <a:spcBef>
                <a:spcPts val="0"/>
              </a:spcBef>
              <a:spcAft>
                <a:spcPts val="0"/>
              </a:spcAft>
              <a:buSzPts val="3600"/>
              <a:buNone/>
              <a:defRPr sz="4800"/>
            </a:lvl2pPr>
            <a:lvl3pPr lvl="2" algn="ctr">
              <a:lnSpc>
                <a:spcPct val="90000"/>
              </a:lnSpc>
              <a:spcBef>
                <a:spcPts val="0"/>
              </a:spcBef>
              <a:spcAft>
                <a:spcPts val="0"/>
              </a:spcAft>
              <a:buSzPts val="3600"/>
              <a:buNone/>
              <a:defRPr sz="4800"/>
            </a:lvl3pPr>
            <a:lvl4pPr lvl="3" algn="ctr">
              <a:lnSpc>
                <a:spcPct val="90000"/>
              </a:lnSpc>
              <a:spcBef>
                <a:spcPts val="0"/>
              </a:spcBef>
              <a:spcAft>
                <a:spcPts val="0"/>
              </a:spcAft>
              <a:buSzPts val="3600"/>
              <a:buNone/>
              <a:defRPr sz="4800"/>
            </a:lvl4pPr>
            <a:lvl5pPr lvl="4" algn="ctr">
              <a:lnSpc>
                <a:spcPct val="90000"/>
              </a:lnSpc>
              <a:spcBef>
                <a:spcPts val="0"/>
              </a:spcBef>
              <a:spcAft>
                <a:spcPts val="0"/>
              </a:spcAft>
              <a:buSzPts val="3600"/>
              <a:buNone/>
              <a:defRPr sz="4800"/>
            </a:lvl5pPr>
            <a:lvl6pPr lvl="5" algn="ctr">
              <a:lnSpc>
                <a:spcPct val="90000"/>
              </a:lnSpc>
              <a:spcBef>
                <a:spcPts val="0"/>
              </a:spcBef>
              <a:spcAft>
                <a:spcPts val="0"/>
              </a:spcAft>
              <a:buSzPts val="3600"/>
              <a:buNone/>
              <a:defRPr sz="4800"/>
            </a:lvl6pPr>
            <a:lvl7pPr lvl="6" algn="ctr">
              <a:lnSpc>
                <a:spcPct val="90000"/>
              </a:lnSpc>
              <a:spcBef>
                <a:spcPts val="0"/>
              </a:spcBef>
              <a:spcAft>
                <a:spcPts val="0"/>
              </a:spcAft>
              <a:buSzPts val="3600"/>
              <a:buNone/>
              <a:defRPr sz="4800"/>
            </a:lvl7pPr>
            <a:lvl8pPr lvl="7" algn="ctr">
              <a:lnSpc>
                <a:spcPct val="90000"/>
              </a:lnSpc>
              <a:spcBef>
                <a:spcPts val="0"/>
              </a:spcBef>
              <a:spcAft>
                <a:spcPts val="0"/>
              </a:spcAft>
              <a:buSzPts val="3600"/>
              <a:buNone/>
              <a:defRPr sz="4800"/>
            </a:lvl8pPr>
            <a:lvl9pPr lvl="8" algn="ctr">
              <a:lnSpc>
                <a:spcPct val="90000"/>
              </a:lnSpc>
              <a:spcBef>
                <a:spcPts val="0"/>
              </a:spcBef>
              <a:spcAft>
                <a:spcPts val="0"/>
              </a:spcAft>
              <a:buSzPts val="3600"/>
              <a:buNone/>
              <a:defRPr sz="4800"/>
            </a:lvl9pPr>
          </a:lstStyle>
          <a:p>
            <a:endParaRPr/>
          </a:p>
        </p:txBody>
      </p:sp>
      <p:sp>
        <p:nvSpPr>
          <p:cNvPr id="24" name="Google Shape;24;p3"/>
          <p:cNvSpPr txBox="1">
            <a:spLocks noGrp="1"/>
          </p:cNvSpPr>
          <p:nvPr>
            <p:ph type="title" idx="2" hasCustomPrompt="1"/>
          </p:nvPr>
        </p:nvSpPr>
        <p:spPr>
          <a:xfrm>
            <a:off x="7945833" y="1267833"/>
            <a:ext cx="4233200" cy="1672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9600"/>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25" name="Google Shape;25;p3"/>
          <p:cNvSpPr txBox="1">
            <a:spLocks noGrp="1"/>
          </p:cNvSpPr>
          <p:nvPr>
            <p:ph type="subTitle" idx="1"/>
          </p:nvPr>
        </p:nvSpPr>
        <p:spPr>
          <a:xfrm>
            <a:off x="7945833" y="4465567"/>
            <a:ext cx="31532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 Credits">
  <p:cSld name="SECTION_TITLE_AND_DESCRIPTION_1">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1017333" y="628500"/>
            <a:ext cx="37108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5" name="Google Shape;145;p21"/>
          <p:cNvGrpSpPr/>
          <p:nvPr/>
        </p:nvGrpSpPr>
        <p:grpSpPr>
          <a:xfrm>
            <a:off x="4728303" y="2024481"/>
            <a:ext cx="9492012" cy="4862096"/>
            <a:chOff x="3546227" y="1518361"/>
            <a:chExt cx="7119009" cy="3646572"/>
          </a:xfrm>
        </p:grpSpPr>
        <p:sp>
          <p:nvSpPr>
            <p:cNvPr id="146" name="Google Shape;146;p21"/>
            <p:cNvSpPr/>
            <p:nvPr/>
          </p:nvSpPr>
          <p:spPr>
            <a:xfrm>
              <a:off x="3546227" y="1518361"/>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7" name="Google Shape;147;p21"/>
            <p:cNvSpPr/>
            <p:nvPr/>
          </p:nvSpPr>
          <p:spPr>
            <a:xfrm>
              <a:off x="3546227" y="1842086"/>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148" name="Google Shape;148;p21"/>
          <p:cNvSpPr txBox="1">
            <a:spLocks noGrp="1"/>
          </p:cNvSpPr>
          <p:nvPr>
            <p:ph type="subTitle" idx="1"/>
          </p:nvPr>
        </p:nvSpPr>
        <p:spPr>
          <a:xfrm>
            <a:off x="1017333" y="2361533"/>
            <a:ext cx="4962000" cy="206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9" name="Google Shape;149;p21"/>
          <p:cNvSpPr txBox="1"/>
          <p:nvPr/>
        </p:nvSpPr>
        <p:spPr>
          <a:xfrm>
            <a:off x="1017333" y="4759733"/>
            <a:ext cx="4710400" cy="889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600">
                <a:solidFill>
                  <a:schemeClr val="lt2"/>
                </a:solidFill>
                <a:latin typeface="DM Sans"/>
                <a:ea typeface="DM Sans"/>
                <a:cs typeface="DM Sans"/>
                <a:sym typeface="DM Sans"/>
              </a:rPr>
              <a:t>CREDITS: This presentation template was created by </a:t>
            </a:r>
            <a:r>
              <a:rPr lang="en" sz="1600">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600">
                <a:solidFill>
                  <a:schemeClr val="lt2"/>
                </a:solidFill>
                <a:latin typeface="DM Sans"/>
                <a:ea typeface="DM Sans"/>
                <a:cs typeface="DM Sans"/>
                <a:sym typeface="DM Sans"/>
              </a:rPr>
              <a:t>, including icons by </a:t>
            </a:r>
            <a:r>
              <a:rPr lang="en" sz="1600">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600">
                <a:solidFill>
                  <a:schemeClr val="lt2"/>
                </a:solidFill>
                <a:latin typeface="DM Sans"/>
                <a:ea typeface="DM Sans"/>
                <a:cs typeface="DM Sans"/>
                <a:sym typeface="DM Sans"/>
              </a:rPr>
              <a:t>, and infographics &amp; images by </a:t>
            </a:r>
            <a:r>
              <a:rPr lang="en" sz="1600">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600">
                <a:solidFill>
                  <a:schemeClr val="lt2"/>
                </a:solidFill>
                <a:latin typeface="DM Sans"/>
                <a:ea typeface="DM Sans"/>
                <a:cs typeface="DM Sans"/>
                <a:sym typeface="DM Sans"/>
              </a:rPr>
              <a:t>. </a:t>
            </a:r>
            <a:endParaRPr sz="1600">
              <a:solidFill>
                <a:schemeClr val="lt2"/>
              </a:solidFill>
              <a:latin typeface="DM Sans"/>
              <a:ea typeface="DM Sans"/>
              <a:cs typeface="DM Sans"/>
              <a:sym typeface="DM Sans"/>
            </a:endParaRPr>
          </a:p>
          <a:p>
            <a:pPr marL="0" lvl="0" indent="0" algn="l" rtl="0">
              <a:lnSpc>
                <a:spcPct val="115000"/>
              </a:lnSpc>
              <a:spcBef>
                <a:spcPts val="400"/>
              </a:spcBef>
              <a:spcAft>
                <a:spcPts val="0"/>
              </a:spcAft>
              <a:buNone/>
            </a:pPr>
            <a:endParaRPr sz="1600">
              <a:solidFill>
                <a:schemeClr val="lt2"/>
              </a:solidFill>
              <a:latin typeface="DM Sans"/>
              <a:ea typeface="DM Sans"/>
              <a:cs typeface="DM Sans"/>
              <a:sym typeface="DM Sans"/>
            </a:endParaRPr>
          </a:p>
          <a:p>
            <a:pPr marL="0" lvl="0" indent="0" algn="l" rtl="0">
              <a:spcBef>
                <a:spcPts val="0"/>
              </a:spcBef>
              <a:spcAft>
                <a:spcPts val="0"/>
              </a:spcAft>
              <a:buNone/>
            </a:pPr>
            <a:endParaRPr sz="1600">
              <a:solidFill>
                <a:schemeClr val="lt2"/>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TITLE_AND_BODY_1_1_4">
    <p:spTree>
      <p:nvGrpSpPr>
        <p:cNvPr id="1" name="Shape 150"/>
        <p:cNvGrpSpPr/>
        <p:nvPr/>
      </p:nvGrpSpPr>
      <p:grpSpPr>
        <a:xfrm>
          <a:off x="0" y="0"/>
          <a:ext cx="0" cy="0"/>
          <a:chOff x="0" y="0"/>
          <a:chExt cx="0" cy="0"/>
        </a:xfrm>
      </p:grpSpPr>
      <p:sp>
        <p:nvSpPr>
          <p:cNvPr id="151" name="Google Shape;151;p22"/>
          <p:cNvSpPr/>
          <p:nvPr/>
        </p:nvSpPr>
        <p:spPr>
          <a:xfrm>
            <a:off x="9927536" y="-47772"/>
            <a:ext cx="2559485" cy="695352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52" name="Google Shape;152;p22"/>
          <p:cNvSpPr/>
          <p:nvPr/>
        </p:nvSpPr>
        <p:spPr>
          <a:xfrm>
            <a:off x="-1336335" y="4909000"/>
            <a:ext cx="4887040" cy="2300219"/>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
    <p:spTree>
      <p:nvGrpSpPr>
        <p:cNvPr id="1" name="Shape 153"/>
        <p:cNvGrpSpPr/>
        <p:nvPr/>
      </p:nvGrpSpPr>
      <p:grpSpPr>
        <a:xfrm>
          <a:off x="0" y="0"/>
          <a:ext cx="0" cy="0"/>
          <a:chOff x="0" y="0"/>
          <a:chExt cx="0" cy="0"/>
        </a:xfrm>
      </p:grpSpPr>
      <p:grpSp>
        <p:nvGrpSpPr>
          <p:cNvPr id="154" name="Google Shape;154;p23"/>
          <p:cNvGrpSpPr/>
          <p:nvPr/>
        </p:nvGrpSpPr>
        <p:grpSpPr>
          <a:xfrm>
            <a:off x="4728303" y="2024481"/>
            <a:ext cx="9492012" cy="4862096"/>
            <a:chOff x="3546227" y="1518361"/>
            <a:chExt cx="7119009" cy="3646572"/>
          </a:xfrm>
        </p:grpSpPr>
        <p:sp>
          <p:nvSpPr>
            <p:cNvPr id="155" name="Google Shape;155;p23"/>
            <p:cNvSpPr/>
            <p:nvPr/>
          </p:nvSpPr>
          <p:spPr>
            <a:xfrm>
              <a:off x="3546227" y="1518361"/>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6" name="Google Shape;156;p23"/>
            <p:cNvSpPr/>
            <p:nvPr/>
          </p:nvSpPr>
          <p:spPr>
            <a:xfrm>
              <a:off x="3546227" y="1842086"/>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TITLE_ONLY_1">
    <p:bg>
      <p:bgPr>
        <a:solidFill>
          <a:schemeClr val="accent5"/>
        </a:solidFill>
        <a:effectLst/>
      </p:bgPr>
    </p:bg>
    <p:spTree>
      <p:nvGrpSpPr>
        <p:cNvPr id="1" name="Shape 157"/>
        <p:cNvGrpSpPr/>
        <p:nvPr/>
      </p:nvGrpSpPr>
      <p:grpSpPr>
        <a:xfrm>
          <a:off x="0" y="0"/>
          <a:ext cx="0" cy="0"/>
          <a:chOff x="0" y="0"/>
          <a:chExt cx="0" cy="0"/>
        </a:xfrm>
      </p:grpSpPr>
      <p:sp>
        <p:nvSpPr>
          <p:cNvPr id="158" name="Google Shape;158;p24"/>
          <p:cNvSpPr/>
          <p:nvPr/>
        </p:nvSpPr>
        <p:spPr>
          <a:xfrm rot="10800000">
            <a:off x="8096229" y="-10"/>
            <a:ext cx="4509403" cy="1426251"/>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59" name="Google Shape;159;p24"/>
          <p:cNvSpPr/>
          <p:nvPr/>
        </p:nvSpPr>
        <p:spPr>
          <a:xfrm>
            <a:off x="-1681612" y="3692936"/>
            <a:ext cx="7850691" cy="3695141"/>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grpSp>
        <p:nvGrpSpPr>
          <p:cNvPr id="27" name="Google Shape;27;p4"/>
          <p:cNvGrpSpPr/>
          <p:nvPr/>
        </p:nvGrpSpPr>
        <p:grpSpPr>
          <a:xfrm rot="10800000">
            <a:off x="-1794935" y="-2175495"/>
            <a:ext cx="11375993" cy="11615395"/>
            <a:chOff x="2016098" y="-1963471"/>
            <a:chExt cx="8531995" cy="8711546"/>
          </a:xfrm>
        </p:grpSpPr>
        <p:sp>
          <p:nvSpPr>
            <p:cNvPr id="28" name="Google Shape;28;p4"/>
            <p:cNvSpPr/>
            <p:nvPr/>
          </p:nvSpPr>
          <p:spPr>
            <a:xfrm rot="7743169" flipH="1">
              <a:off x="2909995" y="-365122"/>
              <a:ext cx="6744202" cy="5514847"/>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 name="Google Shape;29;p4"/>
            <p:cNvSpPr/>
            <p:nvPr/>
          </p:nvSpPr>
          <p:spPr>
            <a:xfrm>
              <a:off x="7378550" y="-63575"/>
              <a:ext cx="1920000" cy="5301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30" name="Google Shape;30;p4"/>
          <p:cNvSpPr txBox="1">
            <a:spLocks noGrp="1"/>
          </p:cNvSpPr>
          <p:nvPr>
            <p:ph type="body" idx="1"/>
          </p:nvPr>
        </p:nvSpPr>
        <p:spPr>
          <a:xfrm>
            <a:off x="1017333" y="1567133"/>
            <a:ext cx="10166800" cy="44340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sz="1733"/>
            </a:lvl1pPr>
            <a:lvl2pPr marL="1219170" lvl="1" indent="-414856" rtl="0">
              <a:spcBef>
                <a:spcPts val="2133"/>
              </a:spcBef>
              <a:spcAft>
                <a:spcPts val="0"/>
              </a:spcAft>
              <a:buSzPts val="1300"/>
              <a:buChar char="○"/>
              <a:defRPr sz="1733"/>
            </a:lvl2pPr>
            <a:lvl3pPr marL="1828754" lvl="2" indent="-414856" rtl="0">
              <a:spcBef>
                <a:spcPts val="2133"/>
              </a:spcBef>
              <a:spcAft>
                <a:spcPts val="0"/>
              </a:spcAft>
              <a:buSzPts val="1300"/>
              <a:buChar char="■"/>
              <a:defRPr sz="1733"/>
            </a:lvl3pPr>
            <a:lvl4pPr marL="2438339" lvl="3" indent="-414856" rtl="0">
              <a:spcBef>
                <a:spcPts val="2133"/>
              </a:spcBef>
              <a:spcAft>
                <a:spcPts val="0"/>
              </a:spcAft>
              <a:buSzPts val="1300"/>
              <a:buChar char="●"/>
              <a:defRPr sz="1733"/>
            </a:lvl4pPr>
            <a:lvl5pPr marL="3047924" lvl="4" indent="-414856" rtl="0">
              <a:spcBef>
                <a:spcPts val="2133"/>
              </a:spcBef>
              <a:spcAft>
                <a:spcPts val="0"/>
              </a:spcAft>
              <a:buSzPts val="1300"/>
              <a:buChar char="○"/>
              <a:defRPr sz="1733"/>
            </a:lvl5pPr>
            <a:lvl6pPr marL="3657509" lvl="5" indent="-414856" rtl="0">
              <a:spcBef>
                <a:spcPts val="2133"/>
              </a:spcBef>
              <a:spcAft>
                <a:spcPts val="0"/>
              </a:spcAft>
              <a:buSzPts val="1300"/>
              <a:buChar char="■"/>
              <a:defRPr sz="1733"/>
            </a:lvl6pPr>
            <a:lvl7pPr marL="4267093" lvl="6" indent="-414856" rtl="0">
              <a:spcBef>
                <a:spcPts val="2133"/>
              </a:spcBef>
              <a:spcAft>
                <a:spcPts val="0"/>
              </a:spcAft>
              <a:buSzPts val="1300"/>
              <a:buChar char="●"/>
              <a:defRPr sz="1733"/>
            </a:lvl7pPr>
            <a:lvl8pPr marL="4876678" lvl="7" indent="-414856" rtl="0">
              <a:spcBef>
                <a:spcPts val="2133"/>
              </a:spcBef>
              <a:spcAft>
                <a:spcPts val="0"/>
              </a:spcAft>
              <a:buSzPts val="1300"/>
              <a:buChar char="○"/>
              <a:defRPr sz="1733"/>
            </a:lvl8pPr>
            <a:lvl9pPr marL="5486263" lvl="8" indent="-414856" rtl="0">
              <a:spcBef>
                <a:spcPts val="2133"/>
              </a:spcBef>
              <a:spcAft>
                <a:spcPts val="2133"/>
              </a:spcAft>
              <a:buSzPts val="1300"/>
              <a:buChar char="■"/>
              <a:defRPr sz="1733"/>
            </a:lvl9pPr>
          </a:lstStyle>
          <a:p>
            <a:endParaRPr/>
          </a:p>
        </p:txBody>
      </p:sp>
      <p:sp>
        <p:nvSpPr>
          <p:cNvPr id="31" name="Google Shape;31;p4"/>
          <p:cNvSpPr txBox="1">
            <a:spLocks noGrp="1"/>
          </p:cNvSpPr>
          <p:nvPr>
            <p:ph type="title"/>
          </p:nvPr>
        </p:nvSpPr>
        <p:spPr>
          <a:xfrm>
            <a:off x="1017333" y="628500"/>
            <a:ext cx="9811200" cy="938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a:off x="2773974" y="-440370"/>
            <a:ext cx="9627781" cy="7467188"/>
          </a:xfrm>
          <a:custGeom>
            <a:avLst/>
            <a:gdLst/>
            <a:ahLst/>
            <a:cxnLst/>
            <a:rect l="l" t="t" r="r" b="b"/>
            <a:pathLst>
              <a:path w="254928" h="197719" extrusionOk="0">
                <a:moveTo>
                  <a:pt x="254928" y="1"/>
                </a:moveTo>
                <a:cubicBezTo>
                  <a:pt x="254928" y="866"/>
                  <a:pt x="5098" y="6613"/>
                  <a:pt x="5098" y="6613"/>
                </a:cubicBezTo>
                <a:cubicBezTo>
                  <a:pt x="0" y="30277"/>
                  <a:pt x="31573" y="43252"/>
                  <a:pt x="48873" y="48442"/>
                </a:cubicBezTo>
                <a:cubicBezTo>
                  <a:pt x="66174" y="53632"/>
                  <a:pt x="59075" y="87305"/>
                  <a:pt x="72995" y="101633"/>
                </a:cubicBezTo>
                <a:cubicBezTo>
                  <a:pt x="86916" y="115961"/>
                  <a:pt x="132939" y="114695"/>
                  <a:pt x="158390" y="134335"/>
                </a:cubicBezTo>
                <a:cubicBezTo>
                  <a:pt x="183842" y="153973"/>
                  <a:pt x="191821" y="197718"/>
                  <a:pt x="191821" y="197718"/>
                </a:cubicBezTo>
                <a:lnTo>
                  <a:pt x="254928" y="197718"/>
                </a:lnTo>
                <a:lnTo>
                  <a:pt x="254928" y="1"/>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34" name="Google Shape;34;p5"/>
          <p:cNvSpPr txBox="1">
            <a:spLocks noGrp="1"/>
          </p:cNvSpPr>
          <p:nvPr>
            <p:ph type="body" idx="1"/>
          </p:nvPr>
        </p:nvSpPr>
        <p:spPr>
          <a:xfrm>
            <a:off x="957067" y="1657767"/>
            <a:ext cx="4824800" cy="4434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5" name="Google Shape;35;p5"/>
          <p:cNvSpPr txBox="1">
            <a:spLocks noGrp="1"/>
          </p:cNvSpPr>
          <p:nvPr>
            <p:ph type="body" idx="2"/>
          </p:nvPr>
        </p:nvSpPr>
        <p:spPr>
          <a:xfrm>
            <a:off x="6410133" y="1657767"/>
            <a:ext cx="4824800" cy="4434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6" name="Google Shape;36;p5"/>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5"/>
        </a:solidFill>
        <a:effectLst/>
      </p:bgPr>
    </p:bg>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6"/>
          <p:cNvSpPr/>
          <p:nvPr/>
        </p:nvSpPr>
        <p:spPr>
          <a:xfrm rot="10800000">
            <a:off x="8096229" y="-10"/>
            <a:ext cx="4509403" cy="1426251"/>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40" name="Google Shape;40;p6"/>
          <p:cNvSpPr/>
          <p:nvPr/>
        </p:nvSpPr>
        <p:spPr>
          <a:xfrm>
            <a:off x="-1483251" y="5168530"/>
            <a:ext cx="4436588" cy="2088201"/>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body" idx="1"/>
          </p:nvPr>
        </p:nvSpPr>
        <p:spPr>
          <a:xfrm>
            <a:off x="1017333" y="2021733"/>
            <a:ext cx="4165200" cy="32724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endParaRPr/>
          </a:p>
        </p:txBody>
      </p:sp>
      <p:sp>
        <p:nvSpPr>
          <p:cNvPr id="43" name="Google Shape;43;p7"/>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960667" y="600200"/>
            <a:ext cx="44892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46" name="Google Shape;46;p8"/>
          <p:cNvSpPr/>
          <p:nvPr/>
        </p:nvSpPr>
        <p:spPr>
          <a:xfrm rot="10800000">
            <a:off x="-802033" y="-649566"/>
            <a:ext cx="2559485" cy="795393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a:spLocks noGrp="1"/>
          </p:cNvSpPr>
          <p:nvPr>
            <p:ph type="subTitle" idx="1"/>
          </p:nvPr>
        </p:nvSpPr>
        <p:spPr>
          <a:xfrm>
            <a:off x="1017333" y="994367"/>
            <a:ext cx="4140400" cy="16468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100"/>
              <a:buFont typeface="Bree Serif"/>
              <a:buNone/>
              <a:defRPr sz="2800">
                <a:latin typeface="Bree Serif"/>
                <a:ea typeface="Bree Serif"/>
                <a:cs typeface="Bree Serif"/>
                <a:sym typeface="Bree Serif"/>
              </a:defRPr>
            </a:lvl1pPr>
            <a:lvl2pPr lvl="1" algn="ctr">
              <a:lnSpc>
                <a:spcPct val="100000"/>
              </a:lnSpc>
              <a:spcBef>
                <a:spcPts val="0"/>
              </a:spcBef>
              <a:spcAft>
                <a:spcPts val="0"/>
              </a:spcAft>
              <a:buSzPts val="2100"/>
              <a:buFont typeface="Bree Serif"/>
              <a:buNone/>
              <a:defRPr sz="2800">
                <a:latin typeface="Bree Serif"/>
                <a:ea typeface="Bree Serif"/>
                <a:cs typeface="Bree Serif"/>
                <a:sym typeface="Bree Serif"/>
              </a:defRPr>
            </a:lvl2pPr>
            <a:lvl3pPr lvl="2" algn="ctr">
              <a:lnSpc>
                <a:spcPct val="100000"/>
              </a:lnSpc>
              <a:spcBef>
                <a:spcPts val="0"/>
              </a:spcBef>
              <a:spcAft>
                <a:spcPts val="0"/>
              </a:spcAft>
              <a:buSzPts val="2100"/>
              <a:buFont typeface="Bree Serif"/>
              <a:buNone/>
              <a:defRPr sz="2800">
                <a:latin typeface="Bree Serif"/>
                <a:ea typeface="Bree Serif"/>
                <a:cs typeface="Bree Serif"/>
                <a:sym typeface="Bree Serif"/>
              </a:defRPr>
            </a:lvl3pPr>
            <a:lvl4pPr lvl="3" algn="ctr">
              <a:lnSpc>
                <a:spcPct val="100000"/>
              </a:lnSpc>
              <a:spcBef>
                <a:spcPts val="0"/>
              </a:spcBef>
              <a:spcAft>
                <a:spcPts val="0"/>
              </a:spcAft>
              <a:buSzPts val="2100"/>
              <a:buFont typeface="Bree Serif"/>
              <a:buNone/>
              <a:defRPr sz="2800">
                <a:latin typeface="Bree Serif"/>
                <a:ea typeface="Bree Serif"/>
                <a:cs typeface="Bree Serif"/>
                <a:sym typeface="Bree Serif"/>
              </a:defRPr>
            </a:lvl4pPr>
            <a:lvl5pPr lvl="4" algn="ctr">
              <a:lnSpc>
                <a:spcPct val="100000"/>
              </a:lnSpc>
              <a:spcBef>
                <a:spcPts val="0"/>
              </a:spcBef>
              <a:spcAft>
                <a:spcPts val="0"/>
              </a:spcAft>
              <a:buSzPts val="2100"/>
              <a:buFont typeface="Bree Serif"/>
              <a:buNone/>
              <a:defRPr sz="2800">
                <a:latin typeface="Bree Serif"/>
                <a:ea typeface="Bree Serif"/>
                <a:cs typeface="Bree Serif"/>
                <a:sym typeface="Bree Serif"/>
              </a:defRPr>
            </a:lvl5pPr>
            <a:lvl6pPr lvl="5" algn="ctr">
              <a:lnSpc>
                <a:spcPct val="100000"/>
              </a:lnSpc>
              <a:spcBef>
                <a:spcPts val="0"/>
              </a:spcBef>
              <a:spcAft>
                <a:spcPts val="0"/>
              </a:spcAft>
              <a:buSzPts val="2100"/>
              <a:buFont typeface="Bree Serif"/>
              <a:buNone/>
              <a:defRPr sz="2800">
                <a:latin typeface="Bree Serif"/>
                <a:ea typeface="Bree Serif"/>
                <a:cs typeface="Bree Serif"/>
                <a:sym typeface="Bree Serif"/>
              </a:defRPr>
            </a:lvl6pPr>
            <a:lvl7pPr lvl="6" algn="ctr">
              <a:lnSpc>
                <a:spcPct val="100000"/>
              </a:lnSpc>
              <a:spcBef>
                <a:spcPts val="0"/>
              </a:spcBef>
              <a:spcAft>
                <a:spcPts val="0"/>
              </a:spcAft>
              <a:buSzPts val="2100"/>
              <a:buFont typeface="Bree Serif"/>
              <a:buNone/>
              <a:defRPr sz="2800">
                <a:latin typeface="Bree Serif"/>
                <a:ea typeface="Bree Serif"/>
                <a:cs typeface="Bree Serif"/>
                <a:sym typeface="Bree Serif"/>
              </a:defRPr>
            </a:lvl7pPr>
            <a:lvl8pPr lvl="7" algn="ctr">
              <a:lnSpc>
                <a:spcPct val="100000"/>
              </a:lnSpc>
              <a:spcBef>
                <a:spcPts val="0"/>
              </a:spcBef>
              <a:spcAft>
                <a:spcPts val="0"/>
              </a:spcAft>
              <a:buSzPts val="2100"/>
              <a:buFont typeface="Bree Serif"/>
              <a:buNone/>
              <a:defRPr sz="2800">
                <a:latin typeface="Bree Serif"/>
                <a:ea typeface="Bree Serif"/>
                <a:cs typeface="Bree Serif"/>
                <a:sym typeface="Bree Serif"/>
              </a:defRPr>
            </a:lvl8pPr>
            <a:lvl9pPr lvl="8" algn="ctr">
              <a:lnSpc>
                <a:spcPct val="100000"/>
              </a:lnSpc>
              <a:spcBef>
                <a:spcPts val="0"/>
              </a:spcBef>
              <a:spcAft>
                <a:spcPts val="0"/>
              </a:spcAft>
              <a:buSzPts val="2100"/>
              <a:buFont typeface="Bree Serif"/>
              <a:buNone/>
              <a:defRPr sz="2800">
                <a:latin typeface="Bree Serif"/>
                <a:ea typeface="Bree Serif"/>
                <a:cs typeface="Bree Serif"/>
                <a:sym typeface="Bree Serif"/>
              </a:defRPr>
            </a:lvl9pPr>
          </a:lstStyle>
          <a:p>
            <a:endParaRPr/>
          </a:p>
        </p:txBody>
      </p:sp>
      <p:sp>
        <p:nvSpPr>
          <p:cNvPr id="49" name="Google Shape;49;p9"/>
          <p:cNvSpPr txBox="1">
            <a:spLocks noGrp="1"/>
          </p:cNvSpPr>
          <p:nvPr>
            <p:ph type="body" idx="2"/>
          </p:nvPr>
        </p:nvSpPr>
        <p:spPr>
          <a:xfrm>
            <a:off x="1017333" y="2813100"/>
            <a:ext cx="5172000" cy="2853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50" name="Google Shape;50;p9"/>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1" name="Google Shape;51;p9"/>
          <p:cNvGrpSpPr/>
          <p:nvPr/>
        </p:nvGrpSpPr>
        <p:grpSpPr>
          <a:xfrm>
            <a:off x="4728303" y="2024481"/>
            <a:ext cx="9492012" cy="4862096"/>
            <a:chOff x="3546227" y="1518361"/>
            <a:chExt cx="7119009" cy="3646572"/>
          </a:xfrm>
        </p:grpSpPr>
        <p:sp>
          <p:nvSpPr>
            <p:cNvPr id="52" name="Google Shape;52;p9"/>
            <p:cNvSpPr/>
            <p:nvPr/>
          </p:nvSpPr>
          <p:spPr>
            <a:xfrm>
              <a:off x="3546227" y="1518361"/>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3" name="Google Shape;53;p9"/>
            <p:cNvSpPr/>
            <p:nvPr/>
          </p:nvSpPr>
          <p:spPr>
            <a:xfrm>
              <a:off x="3546227" y="1842086"/>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rot="16200000">
            <a:off x="1550315" y="-3063117"/>
            <a:ext cx="3568452" cy="969470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56" name="Google Shape;56;p10"/>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ree Serif"/>
              <a:buNone/>
              <a:defRPr sz="2800">
                <a:solidFill>
                  <a:schemeClr val="lt2"/>
                </a:solidFill>
                <a:latin typeface="Bree Serif"/>
                <a:ea typeface="Bree Serif"/>
                <a:cs typeface="Bree Serif"/>
                <a:sym typeface="Bree Serif"/>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59" r:id="rId12"/>
    <p:sldLayoutId id="2147483684"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27"/>
          <p:cNvGrpSpPr/>
          <p:nvPr/>
        </p:nvGrpSpPr>
        <p:grpSpPr>
          <a:xfrm>
            <a:off x="486948" y="-203"/>
            <a:ext cx="10822195" cy="7278903"/>
            <a:chOff x="730211" y="399049"/>
            <a:chExt cx="7378769" cy="4962888"/>
          </a:xfrm>
        </p:grpSpPr>
        <p:grpSp>
          <p:nvGrpSpPr>
            <p:cNvPr id="169" name="Google Shape;169;p27"/>
            <p:cNvGrpSpPr/>
            <p:nvPr/>
          </p:nvGrpSpPr>
          <p:grpSpPr>
            <a:xfrm>
              <a:off x="1246673" y="505768"/>
              <a:ext cx="6650654" cy="4659179"/>
              <a:chOff x="2009075" y="2001575"/>
              <a:chExt cx="4758625" cy="3333700"/>
            </a:xfrm>
          </p:grpSpPr>
          <p:sp>
            <p:nvSpPr>
              <p:cNvPr id="170" name="Google Shape;170;p27"/>
              <p:cNvSpPr/>
              <p:nvPr/>
            </p:nvSpPr>
            <p:spPr>
              <a:xfrm>
                <a:off x="5764075" y="2886225"/>
                <a:ext cx="935800" cy="2405825"/>
              </a:xfrm>
              <a:custGeom>
                <a:avLst/>
                <a:gdLst/>
                <a:ahLst/>
                <a:cxnLst/>
                <a:rect l="l" t="t" r="r" b="b"/>
                <a:pathLst>
                  <a:path w="37432" h="96233" extrusionOk="0">
                    <a:moveTo>
                      <a:pt x="0" y="0"/>
                    </a:moveTo>
                    <a:lnTo>
                      <a:pt x="0" y="96233"/>
                    </a:lnTo>
                    <a:cubicBezTo>
                      <a:pt x="0" y="96233"/>
                      <a:pt x="15649" y="92816"/>
                      <a:pt x="14046" y="82023"/>
                    </a:cubicBezTo>
                    <a:cubicBezTo>
                      <a:pt x="12444" y="71230"/>
                      <a:pt x="28069" y="66575"/>
                      <a:pt x="23682" y="54066"/>
                    </a:cubicBezTo>
                    <a:cubicBezTo>
                      <a:pt x="17891" y="37555"/>
                      <a:pt x="28715" y="36740"/>
                      <a:pt x="31181" y="26644"/>
                    </a:cubicBezTo>
                    <a:cubicBezTo>
                      <a:pt x="37432" y="1065"/>
                      <a:pt x="0" y="0"/>
                      <a:pt x="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71" name="Google Shape;171;p27"/>
              <p:cNvSpPr/>
              <p:nvPr/>
            </p:nvSpPr>
            <p:spPr>
              <a:xfrm>
                <a:off x="2009075" y="2956400"/>
                <a:ext cx="1045200" cy="231362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72" name="Google Shape;172;p27"/>
              <p:cNvSpPr/>
              <p:nvPr/>
            </p:nvSpPr>
            <p:spPr>
              <a:xfrm>
                <a:off x="2150675" y="4224450"/>
                <a:ext cx="2379825" cy="1110800"/>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73" name="Google Shape;173;p27"/>
              <p:cNvSpPr/>
              <p:nvPr/>
            </p:nvSpPr>
            <p:spPr>
              <a:xfrm>
                <a:off x="4386875" y="4214675"/>
                <a:ext cx="2380825" cy="1120600"/>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74" name="Google Shape;174;p27"/>
              <p:cNvSpPr/>
              <p:nvPr/>
            </p:nvSpPr>
            <p:spPr>
              <a:xfrm>
                <a:off x="3361625" y="2001575"/>
                <a:ext cx="2419900" cy="765375"/>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75" name="Google Shape;175;p27"/>
            <p:cNvGrpSpPr/>
            <p:nvPr/>
          </p:nvGrpSpPr>
          <p:grpSpPr>
            <a:xfrm>
              <a:off x="730211" y="419396"/>
              <a:ext cx="7378769" cy="4759633"/>
              <a:chOff x="882611" y="419396"/>
              <a:chExt cx="7378769" cy="4759633"/>
            </a:xfrm>
          </p:grpSpPr>
          <p:grpSp>
            <p:nvGrpSpPr>
              <p:cNvPr id="176" name="Google Shape;176;p27"/>
              <p:cNvGrpSpPr/>
              <p:nvPr/>
            </p:nvGrpSpPr>
            <p:grpSpPr>
              <a:xfrm>
                <a:off x="882611" y="419396"/>
                <a:ext cx="6103703" cy="4759633"/>
                <a:chOff x="1628750" y="1939775"/>
                <a:chExt cx="4367275" cy="3405575"/>
              </a:xfrm>
            </p:grpSpPr>
            <p:grpSp>
              <p:nvGrpSpPr>
                <p:cNvPr id="177" name="Google Shape;177;p27"/>
                <p:cNvGrpSpPr/>
                <p:nvPr/>
              </p:nvGrpSpPr>
              <p:grpSpPr>
                <a:xfrm>
                  <a:off x="1628750" y="3631675"/>
                  <a:ext cx="1046600" cy="604250"/>
                  <a:chOff x="1628750" y="3631675"/>
                  <a:chExt cx="1046600" cy="604250"/>
                </a:xfrm>
              </p:grpSpPr>
              <p:sp>
                <p:nvSpPr>
                  <p:cNvPr id="178" name="Google Shape;178;p27"/>
                  <p:cNvSpPr/>
                  <p:nvPr/>
                </p:nvSpPr>
                <p:spPr>
                  <a:xfrm>
                    <a:off x="1628750" y="3631675"/>
                    <a:ext cx="1046600" cy="604250"/>
                  </a:xfrm>
                  <a:custGeom>
                    <a:avLst/>
                    <a:gdLst/>
                    <a:ahLst/>
                    <a:cxnLst/>
                    <a:rect l="l" t="t" r="r" b="b"/>
                    <a:pathLst>
                      <a:path w="41864" h="24170" extrusionOk="0">
                        <a:moveTo>
                          <a:pt x="19653" y="1"/>
                        </a:moveTo>
                        <a:cubicBezTo>
                          <a:pt x="19522" y="1"/>
                          <a:pt x="19389" y="6"/>
                          <a:pt x="19252" y="15"/>
                        </a:cubicBezTo>
                        <a:cubicBezTo>
                          <a:pt x="13258" y="451"/>
                          <a:pt x="13699" y="2855"/>
                          <a:pt x="8857" y="2855"/>
                        </a:cubicBezTo>
                        <a:cubicBezTo>
                          <a:pt x="8729" y="2855"/>
                          <a:pt x="8597" y="2854"/>
                          <a:pt x="8462" y="2850"/>
                        </a:cubicBezTo>
                        <a:cubicBezTo>
                          <a:pt x="8405" y="2849"/>
                          <a:pt x="8348" y="2848"/>
                          <a:pt x="8292" y="2848"/>
                        </a:cubicBezTo>
                        <a:cubicBezTo>
                          <a:pt x="4018" y="2848"/>
                          <a:pt x="1" y="6914"/>
                          <a:pt x="2052" y="9330"/>
                        </a:cubicBezTo>
                        <a:cubicBezTo>
                          <a:pt x="2746" y="10148"/>
                          <a:pt x="3562" y="10390"/>
                          <a:pt x="4404" y="10390"/>
                        </a:cubicBezTo>
                        <a:cubicBezTo>
                          <a:pt x="5629" y="10390"/>
                          <a:pt x="6910" y="9877"/>
                          <a:pt x="7950" y="9877"/>
                        </a:cubicBezTo>
                        <a:cubicBezTo>
                          <a:pt x="8333" y="9877"/>
                          <a:pt x="8683" y="9947"/>
                          <a:pt x="8986" y="10137"/>
                        </a:cubicBezTo>
                        <a:cubicBezTo>
                          <a:pt x="10676" y="11201"/>
                          <a:pt x="9791" y="16420"/>
                          <a:pt x="15317" y="16425"/>
                        </a:cubicBezTo>
                        <a:cubicBezTo>
                          <a:pt x="15320" y="16425"/>
                          <a:pt x="15323" y="16425"/>
                          <a:pt x="15326" y="16425"/>
                        </a:cubicBezTo>
                        <a:cubicBezTo>
                          <a:pt x="19002" y="16425"/>
                          <a:pt x="21367" y="14814"/>
                          <a:pt x="23119" y="14814"/>
                        </a:cubicBezTo>
                        <a:cubicBezTo>
                          <a:pt x="23998" y="14814"/>
                          <a:pt x="24723" y="15220"/>
                          <a:pt x="25382" y="16441"/>
                        </a:cubicBezTo>
                        <a:cubicBezTo>
                          <a:pt x="26890" y="19239"/>
                          <a:pt x="26171" y="24170"/>
                          <a:pt x="32210" y="24170"/>
                        </a:cubicBezTo>
                        <a:cubicBezTo>
                          <a:pt x="34058" y="24170"/>
                          <a:pt x="36539" y="23708"/>
                          <a:pt x="39911" y="22581"/>
                        </a:cubicBezTo>
                        <a:cubicBezTo>
                          <a:pt x="39911" y="22581"/>
                          <a:pt x="41864" y="6428"/>
                          <a:pt x="30909" y="6395"/>
                        </a:cubicBezTo>
                        <a:cubicBezTo>
                          <a:pt x="25498" y="6379"/>
                          <a:pt x="24402" y="1"/>
                          <a:pt x="1965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79" name="Google Shape;179;p27"/>
                  <p:cNvSpPr/>
                  <p:nvPr/>
                </p:nvSpPr>
                <p:spPr>
                  <a:xfrm>
                    <a:off x="1822650" y="3787850"/>
                    <a:ext cx="808650" cy="412600"/>
                  </a:xfrm>
                  <a:custGeom>
                    <a:avLst/>
                    <a:gdLst/>
                    <a:ahLst/>
                    <a:cxnLst/>
                    <a:rect l="l" t="t" r="r" b="b"/>
                    <a:pathLst>
                      <a:path w="32346" h="16504" extrusionOk="0">
                        <a:moveTo>
                          <a:pt x="5532" y="1"/>
                        </a:moveTo>
                        <a:cubicBezTo>
                          <a:pt x="2280" y="1"/>
                          <a:pt x="174" y="555"/>
                          <a:pt x="143" y="564"/>
                        </a:cubicBezTo>
                        <a:cubicBezTo>
                          <a:pt x="53" y="589"/>
                          <a:pt x="0" y="682"/>
                          <a:pt x="25" y="772"/>
                        </a:cubicBezTo>
                        <a:cubicBezTo>
                          <a:pt x="44" y="848"/>
                          <a:pt x="111" y="899"/>
                          <a:pt x="186" y="899"/>
                        </a:cubicBezTo>
                        <a:cubicBezTo>
                          <a:pt x="200" y="899"/>
                          <a:pt x="214" y="897"/>
                          <a:pt x="228" y="893"/>
                        </a:cubicBezTo>
                        <a:cubicBezTo>
                          <a:pt x="259" y="884"/>
                          <a:pt x="2330" y="340"/>
                          <a:pt x="5530" y="340"/>
                        </a:cubicBezTo>
                        <a:cubicBezTo>
                          <a:pt x="7184" y="340"/>
                          <a:pt x="9140" y="486"/>
                          <a:pt x="11273" y="926"/>
                        </a:cubicBezTo>
                        <a:cubicBezTo>
                          <a:pt x="17045" y="2116"/>
                          <a:pt x="25328" y="5773"/>
                          <a:pt x="32015" y="16426"/>
                        </a:cubicBezTo>
                        <a:cubicBezTo>
                          <a:pt x="32045" y="16473"/>
                          <a:pt x="32096" y="16502"/>
                          <a:pt x="32153" y="16503"/>
                        </a:cubicBezTo>
                        <a:cubicBezTo>
                          <a:pt x="32155" y="16503"/>
                          <a:pt x="32157" y="16503"/>
                          <a:pt x="32159" y="16503"/>
                        </a:cubicBezTo>
                        <a:cubicBezTo>
                          <a:pt x="32190" y="16503"/>
                          <a:pt x="32219" y="16494"/>
                          <a:pt x="32245" y="16477"/>
                        </a:cubicBezTo>
                        <a:cubicBezTo>
                          <a:pt x="32323" y="16426"/>
                          <a:pt x="32346" y="16321"/>
                          <a:pt x="32296" y="16242"/>
                        </a:cubicBezTo>
                        <a:cubicBezTo>
                          <a:pt x="25541" y="5482"/>
                          <a:pt x="17163" y="1791"/>
                          <a:pt x="11323" y="589"/>
                        </a:cubicBezTo>
                        <a:cubicBezTo>
                          <a:pt x="9174" y="147"/>
                          <a:pt x="7202" y="1"/>
                          <a:pt x="553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0" name="Google Shape;180;p27"/>
                  <p:cNvSpPr/>
                  <p:nvPr/>
                </p:nvSpPr>
                <p:spPr>
                  <a:xfrm>
                    <a:off x="2124700" y="3756050"/>
                    <a:ext cx="192625" cy="190925"/>
                  </a:xfrm>
                  <a:custGeom>
                    <a:avLst/>
                    <a:gdLst/>
                    <a:ahLst/>
                    <a:cxnLst/>
                    <a:rect l="l" t="t" r="r" b="b"/>
                    <a:pathLst>
                      <a:path w="7705" h="7637" extrusionOk="0">
                        <a:moveTo>
                          <a:pt x="2952" y="0"/>
                        </a:moveTo>
                        <a:cubicBezTo>
                          <a:pt x="2916" y="0"/>
                          <a:pt x="2880" y="12"/>
                          <a:pt x="2851" y="36"/>
                        </a:cubicBezTo>
                        <a:cubicBezTo>
                          <a:pt x="2777" y="94"/>
                          <a:pt x="2764" y="200"/>
                          <a:pt x="2819" y="274"/>
                        </a:cubicBezTo>
                        <a:cubicBezTo>
                          <a:pt x="3821" y="1607"/>
                          <a:pt x="6296" y="4142"/>
                          <a:pt x="7130" y="4985"/>
                        </a:cubicBezTo>
                        <a:cubicBezTo>
                          <a:pt x="4594" y="5173"/>
                          <a:pt x="197" y="7532"/>
                          <a:pt x="0" y="7636"/>
                        </a:cubicBezTo>
                        <a:lnTo>
                          <a:pt x="7497" y="5316"/>
                        </a:lnTo>
                        <a:lnTo>
                          <a:pt x="7521" y="5316"/>
                        </a:lnTo>
                        <a:cubicBezTo>
                          <a:pt x="7526" y="5317"/>
                          <a:pt x="7531" y="5317"/>
                          <a:pt x="7537" y="5317"/>
                        </a:cubicBezTo>
                        <a:cubicBezTo>
                          <a:pt x="7588" y="5317"/>
                          <a:pt x="7654" y="5270"/>
                          <a:pt x="7678" y="5212"/>
                        </a:cubicBezTo>
                        <a:cubicBezTo>
                          <a:pt x="7704" y="5147"/>
                          <a:pt x="7690" y="5073"/>
                          <a:pt x="7641" y="5023"/>
                        </a:cubicBezTo>
                        <a:cubicBezTo>
                          <a:pt x="7607" y="4991"/>
                          <a:pt x="4276" y="1654"/>
                          <a:pt x="3084" y="67"/>
                        </a:cubicBezTo>
                        <a:cubicBezTo>
                          <a:pt x="3052" y="24"/>
                          <a:pt x="3002" y="0"/>
                          <a:pt x="2952"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1" name="Google Shape;181;p27"/>
                  <p:cNvSpPr/>
                  <p:nvPr/>
                </p:nvSpPr>
                <p:spPr>
                  <a:xfrm>
                    <a:off x="1967525" y="3726675"/>
                    <a:ext cx="119600" cy="80075"/>
                  </a:xfrm>
                  <a:custGeom>
                    <a:avLst/>
                    <a:gdLst/>
                    <a:ahLst/>
                    <a:cxnLst/>
                    <a:rect l="l" t="t" r="r" b="b"/>
                    <a:pathLst>
                      <a:path w="4784" h="3203" extrusionOk="0">
                        <a:moveTo>
                          <a:pt x="184" y="1"/>
                        </a:moveTo>
                        <a:cubicBezTo>
                          <a:pt x="139" y="1"/>
                          <a:pt x="94" y="19"/>
                          <a:pt x="62" y="56"/>
                        </a:cubicBezTo>
                        <a:cubicBezTo>
                          <a:pt x="0" y="127"/>
                          <a:pt x="4" y="233"/>
                          <a:pt x="74" y="297"/>
                        </a:cubicBezTo>
                        <a:cubicBezTo>
                          <a:pt x="1114" y="1263"/>
                          <a:pt x="3269" y="2493"/>
                          <a:pt x="4150" y="2978"/>
                        </a:cubicBezTo>
                        <a:lnTo>
                          <a:pt x="4644" y="3202"/>
                        </a:lnTo>
                        <a:cubicBezTo>
                          <a:pt x="4714" y="3187"/>
                          <a:pt x="4765" y="3129"/>
                          <a:pt x="4774" y="3058"/>
                        </a:cubicBezTo>
                        <a:cubicBezTo>
                          <a:pt x="4783" y="2989"/>
                          <a:pt x="4749" y="2919"/>
                          <a:pt x="4686" y="2885"/>
                        </a:cubicBezTo>
                        <a:cubicBezTo>
                          <a:pt x="4655" y="2868"/>
                          <a:pt x="1562" y="1220"/>
                          <a:pt x="297" y="45"/>
                        </a:cubicBezTo>
                        <a:cubicBezTo>
                          <a:pt x="265" y="15"/>
                          <a:pt x="225" y="1"/>
                          <a:pt x="184"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82" name="Google Shape;182;p27"/>
                <p:cNvGrpSpPr/>
                <p:nvPr/>
              </p:nvGrpSpPr>
              <p:grpSpPr>
                <a:xfrm>
                  <a:off x="5029175" y="2117850"/>
                  <a:ext cx="779175" cy="880200"/>
                  <a:chOff x="5029175" y="2117850"/>
                  <a:chExt cx="779175" cy="880200"/>
                </a:xfrm>
              </p:grpSpPr>
              <p:sp>
                <p:nvSpPr>
                  <p:cNvPr id="183" name="Google Shape;183;p27"/>
                  <p:cNvSpPr/>
                  <p:nvPr/>
                </p:nvSpPr>
                <p:spPr>
                  <a:xfrm>
                    <a:off x="5029175" y="2117850"/>
                    <a:ext cx="779175" cy="876200"/>
                  </a:xfrm>
                  <a:custGeom>
                    <a:avLst/>
                    <a:gdLst/>
                    <a:ahLst/>
                    <a:cxnLst/>
                    <a:rect l="l" t="t" r="r" b="b"/>
                    <a:pathLst>
                      <a:path w="31167" h="35048" extrusionOk="0">
                        <a:moveTo>
                          <a:pt x="3729" y="1"/>
                        </a:moveTo>
                        <a:cubicBezTo>
                          <a:pt x="1685" y="1"/>
                          <a:pt x="0" y="897"/>
                          <a:pt x="48" y="2580"/>
                        </a:cubicBezTo>
                        <a:cubicBezTo>
                          <a:pt x="133" y="5605"/>
                          <a:pt x="4072" y="5564"/>
                          <a:pt x="4691" y="7355"/>
                        </a:cubicBezTo>
                        <a:cubicBezTo>
                          <a:pt x="5310" y="9146"/>
                          <a:pt x="1566" y="12385"/>
                          <a:pt x="5647" y="15729"/>
                        </a:cubicBezTo>
                        <a:cubicBezTo>
                          <a:pt x="9726" y="19074"/>
                          <a:pt x="13776" y="17992"/>
                          <a:pt x="13069" y="21826"/>
                        </a:cubicBezTo>
                        <a:cubicBezTo>
                          <a:pt x="12362" y="25660"/>
                          <a:pt x="6694" y="29824"/>
                          <a:pt x="20166" y="35047"/>
                        </a:cubicBezTo>
                        <a:cubicBezTo>
                          <a:pt x="20166" y="35047"/>
                          <a:pt x="31166" y="24552"/>
                          <a:pt x="23095" y="17905"/>
                        </a:cubicBezTo>
                        <a:cubicBezTo>
                          <a:pt x="18998" y="14531"/>
                          <a:pt x="22243" y="9056"/>
                          <a:pt x="18262" y="6245"/>
                        </a:cubicBezTo>
                        <a:cubicBezTo>
                          <a:pt x="13453" y="2849"/>
                          <a:pt x="12425" y="5052"/>
                          <a:pt x="8615" y="1771"/>
                        </a:cubicBezTo>
                        <a:cubicBezTo>
                          <a:pt x="7223" y="572"/>
                          <a:pt x="5361" y="1"/>
                          <a:pt x="372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84" name="Google Shape;184;p27"/>
                  <p:cNvSpPr/>
                  <p:nvPr/>
                </p:nvSpPr>
                <p:spPr>
                  <a:xfrm>
                    <a:off x="5169600" y="2224950"/>
                    <a:ext cx="402150" cy="773100"/>
                  </a:xfrm>
                  <a:custGeom>
                    <a:avLst/>
                    <a:gdLst/>
                    <a:ahLst/>
                    <a:cxnLst/>
                    <a:rect l="l" t="t" r="r" b="b"/>
                    <a:pathLst>
                      <a:path w="16086" h="30924" extrusionOk="0">
                        <a:moveTo>
                          <a:pt x="180" y="1"/>
                        </a:moveTo>
                        <a:cubicBezTo>
                          <a:pt x="120" y="1"/>
                          <a:pt x="63" y="35"/>
                          <a:pt x="36" y="94"/>
                        </a:cubicBezTo>
                        <a:cubicBezTo>
                          <a:pt x="1" y="171"/>
                          <a:pt x="32" y="263"/>
                          <a:pt x="108" y="301"/>
                        </a:cubicBezTo>
                        <a:cubicBezTo>
                          <a:pt x="150" y="321"/>
                          <a:pt x="4388" y="2286"/>
                          <a:pt x="8245" y="7002"/>
                        </a:cubicBezTo>
                        <a:cubicBezTo>
                          <a:pt x="11802" y="11352"/>
                          <a:pt x="15757" y="19003"/>
                          <a:pt x="14392" y="30746"/>
                        </a:cubicBezTo>
                        <a:cubicBezTo>
                          <a:pt x="14381" y="30833"/>
                          <a:pt x="14443" y="30913"/>
                          <a:pt x="14531" y="30922"/>
                        </a:cubicBezTo>
                        <a:cubicBezTo>
                          <a:pt x="14537" y="30923"/>
                          <a:pt x="14542" y="30923"/>
                          <a:pt x="14549" y="30923"/>
                        </a:cubicBezTo>
                        <a:cubicBezTo>
                          <a:pt x="14629" y="30923"/>
                          <a:pt x="14697" y="30863"/>
                          <a:pt x="14706" y="30783"/>
                        </a:cubicBezTo>
                        <a:cubicBezTo>
                          <a:pt x="16086" y="18921"/>
                          <a:pt x="12083" y="11187"/>
                          <a:pt x="8481" y="6788"/>
                        </a:cubicBezTo>
                        <a:cubicBezTo>
                          <a:pt x="4577" y="2020"/>
                          <a:pt x="283" y="31"/>
                          <a:pt x="239" y="12"/>
                        </a:cubicBezTo>
                        <a:cubicBezTo>
                          <a:pt x="220" y="5"/>
                          <a:pt x="200" y="1"/>
                          <a:pt x="180"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5" name="Google Shape;185;p27"/>
                  <p:cNvSpPr/>
                  <p:nvPr/>
                </p:nvSpPr>
                <p:spPr>
                  <a:xfrm>
                    <a:off x="5305250" y="2416225"/>
                    <a:ext cx="184950" cy="166975"/>
                  </a:xfrm>
                  <a:custGeom>
                    <a:avLst/>
                    <a:gdLst/>
                    <a:ahLst/>
                    <a:cxnLst/>
                    <a:rect l="l" t="t" r="r" b="b"/>
                    <a:pathLst>
                      <a:path w="7398" h="6679" extrusionOk="0">
                        <a:moveTo>
                          <a:pt x="6800" y="0"/>
                        </a:moveTo>
                        <a:cubicBezTo>
                          <a:pt x="6718" y="0"/>
                          <a:pt x="6640" y="66"/>
                          <a:pt x="6636" y="153"/>
                        </a:cubicBezTo>
                        <a:cubicBezTo>
                          <a:pt x="6587" y="1722"/>
                          <a:pt x="6915" y="5050"/>
                          <a:pt x="7032" y="6165"/>
                        </a:cubicBezTo>
                        <a:cubicBezTo>
                          <a:pt x="5049" y="4769"/>
                          <a:pt x="405" y="3814"/>
                          <a:pt x="198" y="3772"/>
                        </a:cubicBezTo>
                        <a:cubicBezTo>
                          <a:pt x="189" y="3771"/>
                          <a:pt x="180" y="3770"/>
                          <a:pt x="171" y="3770"/>
                        </a:cubicBezTo>
                        <a:cubicBezTo>
                          <a:pt x="98" y="3770"/>
                          <a:pt x="33" y="3822"/>
                          <a:pt x="17" y="3897"/>
                        </a:cubicBezTo>
                        <a:cubicBezTo>
                          <a:pt x="0" y="3981"/>
                          <a:pt x="53" y="4063"/>
                          <a:pt x="135" y="4083"/>
                        </a:cubicBezTo>
                        <a:cubicBezTo>
                          <a:pt x="188" y="4093"/>
                          <a:pt x="5427" y="5170"/>
                          <a:pt x="7125" y="6640"/>
                        </a:cubicBezTo>
                        <a:cubicBezTo>
                          <a:pt x="7154" y="6664"/>
                          <a:pt x="7190" y="6678"/>
                          <a:pt x="7228" y="6679"/>
                        </a:cubicBezTo>
                        <a:cubicBezTo>
                          <a:pt x="7324" y="6679"/>
                          <a:pt x="7398" y="6596"/>
                          <a:pt x="7387" y="6502"/>
                        </a:cubicBezTo>
                        <a:cubicBezTo>
                          <a:pt x="7382" y="6457"/>
                          <a:pt x="6895" y="2031"/>
                          <a:pt x="6954" y="164"/>
                        </a:cubicBezTo>
                        <a:cubicBezTo>
                          <a:pt x="6957" y="76"/>
                          <a:pt x="6888" y="3"/>
                          <a:pt x="6800"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6" name="Google Shape;186;p27"/>
                  <p:cNvSpPr/>
                  <p:nvPr/>
                </p:nvSpPr>
                <p:spPr>
                  <a:xfrm>
                    <a:off x="5211900" y="2258125"/>
                    <a:ext cx="157550" cy="126625"/>
                  </a:xfrm>
                  <a:custGeom>
                    <a:avLst/>
                    <a:gdLst/>
                    <a:ahLst/>
                    <a:cxnLst/>
                    <a:rect l="l" t="t" r="r" b="b"/>
                    <a:pathLst>
                      <a:path w="6302" h="5065" extrusionOk="0">
                        <a:moveTo>
                          <a:pt x="4538" y="0"/>
                        </a:moveTo>
                        <a:cubicBezTo>
                          <a:pt x="4530" y="0"/>
                          <a:pt x="4523" y="1"/>
                          <a:pt x="4516" y="2"/>
                        </a:cubicBezTo>
                        <a:cubicBezTo>
                          <a:pt x="4429" y="15"/>
                          <a:pt x="4369" y="96"/>
                          <a:pt x="4382" y="183"/>
                        </a:cubicBezTo>
                        <a:cubicBezTo>
                          <a:pt x="4577" y="1510"/>
                          <a:pt x="5441" y="3703"/>
                          <a:pt x="5805" y="4587"/>
                        </a:cubicBezTo>
                        <a:cubicBezTo>
                          <a:pt x="3976" y="3803"/>
                          <a:pt x="1463" y="3723"/>
                          <a:pt x="525" y="3723"/>
                        </a:cubicBezTo>
                        <a:cubicBezTo>
                          <a:pt x="315" y="3723"/>
                          <a:pt x="184" y="3727"/>
                          <a:pt x="158" y="3728"/>
                        </a:cubicBezTo>
                        <a:cubicBezTo>
                          <a:pt x="70" y="3729"/>
                          <a:pt x="0" y="3801"/>
                          <a:pt x="1" y="3889"/>
                        </a:cubicBezTo>
                        <a:cubicBezTo>
                          <a:pt x="3" y="3976"/>
                          <a:pt x="74" y="4045"/>
                          <a:pt x="160" y="4045"/>
                        </a:cubicBezTo>
                        <a:cubicBezTo>
                          <a:pt x="161" y="4045"/>
                          <a:pt x="162" y="4045"/>
                          <a:pt x="163" y="4045"/>
                        </a:cubicBezTo>
                        <a:lnTo>
                          <a:pt x="168" y="4045"/>
                        </a:lnTo>
                        <a:cubicBezTo>
                          <a:pt x="174" y="4045"/>
                          <a:pt x="283" y="4042"/>
                          <a:pt x="470" y="4042"/>
                        </a:cubicBezTo>
                        <a:cubicBezTo>
                          <a:pt x="1397" y="4042"/>
                          <a:pt x="4244" y="4122"/>
                          <a:pt x="6038" y="5047"/>
                        </a:cubicBezTo>
                        <a:cubicBezTo>
                          <a:pt x="6060" y="5059"/>
                          <a:pt x="6085" y="5064"/>
                          <a:pt x="6111" y="5064"/>
                        </a:cubicBezTo>
                        <a:cubicBezTo>
                          <a:pt x="6225" y="5064"/>
                          <a:pt x="6301" y="4947"/>
                          <a:pt x="6257" y="4842"/>
                        </a:cubicBezTo>
                        <a:cubicBezTo>
                          <a:pt x="6244" y="4812"/>
                          <a:pt x="4935" y="1752"/>
                          <a:pt x="4695" y="137"/>
                        </a:cubicBezTo>
                        <a:cubicBezTo>
                          <a:pt x="4685" y="57"/>
                          <a:pt x="4616" y="0"/>
                          <a:pt x="453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87" name="Google Shape;187;p27"/>
                <p:cNvGrpSpPr/>
                <p:nvPr/>
              </p:nvGrpSpPr>
              <p:grpSpPr>
                <a:xfrm>
                  <a:off x="4589275" y="4809150"/>
                  <a:ext cx="993625" cy="536200"/>
                  <a:chOff x="4589275" y="4809150"/>
                  <a:chExt cx="993625" cy="536200"/>
                </a:xfrm>
              </p:grpSpPr>
              <p:sp>
                <p:nvSpPr>
                  <p:cNvPr id="188" name="Google Shape;188;p27"/>
                  <p:cNvSpPr/>
                  <p:nvPr/>
                </p:nvSpPr>
                <p:spPr>
                  <a:xfrm>
                    <a:off x="4589275" y="4809150"/>
                    <a:ext cx="993625" cy="536200"/>
                  </a:xfrm>
                  <a:custGeom>
                    <a:avLst/>
                    <a:gdLst/>
                    <a:ahLst/>
                    <a:cxnLst/>
                    <a:rect l="l" t="t" r="r" b="b"/>
                    <a:pathLst>
                      <a:path w="39745" h="21448" extrusionOk="0">
                        <a:moveTo>
                          <a:pt x="21176" y="1"/>
                        </a:moveTo>
                        <a:cubicBezTo>
                          <a:pt x="17170" y="1"/>
                          <a:pt x="15488" y="5010"/>
                          <a:pt x="10957" y="5010"/>
                        </a:cubicBezTo>
                        <a:cubicBezTo>
                          <a:pt x="10772" y="5010"/>
                          <a:pt x="10582" y="5001"/>
                          <a:pt x="10387" y="4984"/>
                        </a:cubicBezTo>
                        <a:cubicBezTo>
                          <a:pt x="10078" y="4956"/>
                          <a:pt x="9779" y="4943"/>
                          <a:pt x="9488" y="4943"/>
                        </a:cubicBezTo>
                        <a:cubicBezTo>
                          <a:pt x="0" y="4943"/>
                          <a:pt x="444" y="19253"/>
                          <a:pt x="444" y="19253"/>
                        </a:cubicBezTo>
                        <a:cubicBezTo>
                          <a:pt x="4090" y="20829"/>
                          <a:pt x="6650" y="21447"/>
                          <a:pt x="8490" y="21447"/>
                        </a:cubicBezTo>
                        <a:cubicBezTo>
                          <a:pt x="13342" y="21447"/>
                          <a:pt x="13193" y="17153"/>
                          <a:pt x="14778" y="14813"/>
                        </a:cubicBezTo>
                        <a:cubicBezTo>
                          <a:pt x="15440" y="13837"/>
                          <a:pt x="16096" y="13486"/>
                          <a:pt x="16836" y="13486"/>
                        </a:cubicBezTo>
                        <a:cubicBezTo>
                          <a:pt x="18538" y="13486"/>
                          <a:pt x="20681" y="15344"/>
                          <a:pt x="24344" y="15680"/>
                        </a:cubicBezTo>
                        <a:cubicBezTo>
                          <a:pt x="24587" y="15702"/>
                          <a:pt x="24818" y="15713"/>
                          <a:pt x="25038" y="15713"/>
                        </a:cubicBezTo>
                        <a:cubicBezTo>
                          <a:pt x="29564" y="15713"/>
                          <a:pt x="29282" y="11188"/>
                          <a:pt x="30901" y="10387"/>
                        </a:cubicBezTo>
                        <a:cubicBezTo>
                          <a:pt x="31136" y="10271"/>
                          <a:pt x="31391" y="10224"/>
                          <a:pt x="31662" y="10224"/>
                        </a:cubicBezTo>
                        <a:cubicBezTo>
                          <a:pt x="32795" y="10224"/>
                          <a:pt x="34209" y="11040"/>
                          <a:pt x="35585" y="11040"/>
                        </a:cubicBezTo>
                        <a:cubicBezTo>
                          <a:pt x="36266" y="11040"/>
                          <a:pt x="36937" y="10840"/>
                          <a:pt x="37560" y="10243"/>
                        </a:cubicBezTo>
                        <a:cubicBezTo>
                          <a:pt x="39744" y="8147"/>
                          <a:pt x="36155" y="3931"/>
                          <a:pt x="32025" y="3653"/>
                        </a:cubicBezTo>
                        <a:cubicBezTo>
                          <a:pt x="27010" y="3317"/>
                          <a:pt x="27822" y="1025"/>
                          <a:pt x="22013" y="71"/>
                        </a:cubicBezTo>
                        <a:cubicBezTo>
                          <a:pt x="21723" y="23"/>
                          <a:pt x="21444" y="1"/>
                          <a:pt x="21176"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89" name="Google Shape;189;p27"/>
                  <p:cNvSpPr/>
                  <p:nvPr/>
                </p:nvSpPr>
                <p:spPr>
                  <a:xfrm>
                    <a:off x="4595850" y="4965950"/>
                    <a:ext cx="802025" cy="328475"/>
                  </a:xfrm>
                  <a:custGeom>
                    <a:avLst/>
                    <a:gdLst/>
                    <a:ahLst/>
                    <a:cxnLst/>
                    <a:rect l="l" t="t" r="r" b="b"/>
                    <a:pathLst>
                      <a:path w="32081" h="13139" extrusionOk="0">
                        <a:moveTo>
                          <a:pt x="24298" y="0"/>
                        </a:moveTo>
                        <a:cubicBezTo>
                          <a:pt x="23366" y="0"/>
                          <a:pt x="22372" y="46"/>
                          <a:pt x="21329" y="158"/>
                        </a:cubicBezTo>
                        <a:cubicBezTo>
                          <a:pt x="15677" y="765"/>
                          <a:pt x="7397" y="3463"/>
                          <a:pt x="55" y="12882"/>
                        </a:cubicBezTo>
                        <a:cubicBezTo>
                          <a:pt x="1" y="12951"/>
                          <a:pt x="13" y="13050"/>
                          <a:pt x="82" y="13105"/>
                        </a:cubicBezTo>
                        <a:cubicBezTo>
                          <a:pt x="85" y="13107"/>
                          <a:pt x="87" y="13109"/>
                          <a:pt x="90" y="13112"/>
                        </a:cubicBezTo>
                        <a:cubicBezTo>
                          <a:pt x="117" y="13130"/>
                          <a:pt x="148" y="13138"/>
                          <a:pt x="179" y="13138"/>
                        </a:cubicBezTo>
                        <a:cubicBezTo>
                          <a:pt x="226" y="13138"/>
                          <a:pt x="273" y="13118"/>
                          <a:pt x="304" y="13078"/>
                        </a:cubicBezTo>
                        <a:cubicBezTo>
                          <a:pt x="7574" y="3753"/>
                          <a:pt x="15761" y="1078"/>
                          <a:pt x="21347" y="476"/>
                        </a:cubicBezTo>
                        <a:cubicBezTo>
                          <a:pt x="22387" y="364"/>
                          <a:pt x="23379" y="318"/>
                          <a:pt x="24307" y="318"/>
                        </a:cubicBezTo>
                        <a:cubicBezTo>
                          <a:pt x="28788" y="318"/>
                          <a:pt x="31811" y="1400"/>
                          <a:pt x="31847" y="1414"/>
                        </a:cubicBezTo>
                        <a:cubicBezTo>
                          <a:pt x="31865" y="1420"/>
                          <a:pt x="31883" y="1424"/>
                          <a:pt x="31901" y="1424"/>
                        </a:cubicBezTo>
                        <a:cubicBezTo>
                          <a:pt x="31966" y="1424"/>
                          <a:pt x="32026" y="1383"/>
                          <a:pt x="32050" y="1318"/>
                        </a:cubicBezTo>
                        <a:cubicBezTo>
                          <a:pt x="32080" y="1237"/>
                          <a:pt x="32038" y="1145"/>
                          <a:pt x="31956" y="1115"/>
                        </a:cubicBezTo>
                        <a:cubicBezTo>
                          <a:pt x="31920" y="1102"/>
                          <a:pt x="28846" y="0"/>
                          <a:pt x="2429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0" name="Google Shape;190;p27"/>
                  <p:cNvSpPr/>
                  <p:nvPr/>
                </p:nvSpPr>
                <p:spPr>
                  <a:xfrm>
                    <a:off x="4920625" y="4918475"/>
                    <a:ext cx="180350" cy="191425"/>
                  </a:xfrm>
                  <a:custGeom>
                    <a:avLst/>
                    <a:gdLst/>
                    <a:ahLst/>
                    <a:cxnLst/>
                    <a:rect l="l" t="t" r="r" b="b"/>
                    <a:pathLst>
                      <a:path w="7214" h="7657" extrusionOk="0">
                        <a:moveTo>
                          <a:pt x="4957" y="1"/>
                        </a:moveTo>
                        <a:cubicBezTo>
                          <a:pt x="4914" y="1"/>
                          <a:pt x="4871" y="18"/>
                          <a:pt x="4840" y="53"/>
                        </a:cubicBezTo>
                        <a:cubicBezTo>
                          <a:pt x="3571" y="1425"/>
                          <a:pt x="119" y="4236"/>
                          <a:pt x="83" y="4264"/>
                        </a:cubicBezTo>
                        <a:cubicBezTo>
                          <a:pt x="1" y="4332"/>
                          <a:pt x="6" y="4459"/>
                          <a:pt x="95" y="4519"/>
                        </a:cubicBezTo>
                        <a:cubicBezTo>
                          <a:pt x="117" y="4535"/>
                          <a:pt x="145" y="4544"/>
                          <a:pt x="174" y="4545"/>
                        </a:cubicBezTo>
                        <a:cubicBezTo>
                          <a:pt x="2414" y="4691"/>
                          <a:pt x="6902" y="7602"/>
                          <a:pt x="6947" y="7632"/>
                        </a:cubicBezTo>
                        <a:cubicBezTo>
                          <a:pt x="6974" y="7648"/>
                          <a:pt x="7003" y="7656"/>
                          <a:pt x="7033" y="7656"/>
                        </a:cubicBezTo>
                        <a:cubicBezTo>
                          <a:pt x="7084" y="7656"/>
                          <a:pt x="7135" y="7632"/>
                          <a:pt x="7166" y="7586"/>
                        </a:cubicBezTo>
                        <a:cubicBezTo>
                          <a:pt x="7213" y="7512"/>
                          <a:pt x="7195" y="7415"/>
                          <a:pt x="7123" y="7367"/>
                        </a:cubicBezTo>
                        <a:lnTo>
                          <a:pt x="7120" y="7364"/>
                        </a:lnTo>
                        <a:cubicBezTo>
                          <a:pt x="6943" y="7249"/>
                          <a:pt x="2965" y="4670"/>
                          <a:pt x="572" y="4274"/>
                        </a:cubicBezTo>
                        <a:cubicBezTo>
                          <a:pt x="1438" y="3561"/>
                          <a:pt x="4007" y="1421"/>
                          <a:pt x="5073" y="269"/>
                        </a:cubicBezTo>
                        <a:cubicBezTo>
                          <a:pt x="5132" y="204"/>
                          <a:pt x="5128" y="103"/>
                          <a:pt x="5064" y="44"/>
                        </a:cubicBezTo>
                        <a:cubicBezTo>
                          <a:pt x="5034" y="15"/>
                          <a:pt x="4996" y="1"/>
                          <a:pt x="495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1" name="Google Shape;191;p27"/>
                  <p:cNvSpPr/>
                  <p:nvPr/>
                </p:nvSpPr>
                <p:spPr>
                  <a:xfrm>
                    <a:off x="5145950" y="4910950"/>
                    <a:ext cx="133100" cy="151200"/>
                  </a:xfrm>
                  <a:custGeom>
                    <a:avLst/>
                    <a:gdLst/>
                    <a:ahLst/>
                    <a:cxnLst/>
                    <a:rect l="l" t="t" r="r" b="b"/>
                    <a:pathLst>
                      <a:path w="5324" h="6048" extrusionOk="0">
                        <a:moveTo>
                          <a:pt x="4652" y="1"/>
                        </a:moveTo>
                        <a:cubicBezTo>
                          <a:pt x="4617" y="1"/>
                          <a:pt x="4583" y="12"/>
                          <a:pt x="4554" y="35"/>
                        </a:cubicBezTo>
                        <a:cubicBezTo>
                          <a:pt x="3249" y="1018"/>
                          <a:pt x="169" y="2279"/>
                          <a:pt x="138" y="2292"/>
                        </a:cubicBezTo>
                        <a:cubicBezTo>
                          <a:pt x="0" y="2349"/>
                          <a:pt x="8" y="2547"/>
                          <a:pt x="151" y="2591"/>
                        </a:cubicBezTo>
                        <a:cubicBezTo>
                          <a:pt x="2465" y="3312"/>
                          <a:pt x="5010" y="5971"/>
                          <a:pt x="5035" y="5998"/>
                        </a:cubicBezTo>
                        <a:cubicBezTo>
                          <a:pt x="5043" y="6005"/>
                          <a:pt x="5052" y="6013"/>
                          <a:pt x="5061" y="6020"/>
                        </a:cubicBezTo>
                        <a:cubicBezTo>
                          <a:pt x="5088" y="6038"/>
                          <a:pt x="5119" y="6047"/>
                          <a:pt x="5150" y="6047"/>
                        </a:cubicBezTo>
                        <a:cubicBezTo>
                          <a:pt x="5195" y="6047"/>
                          <a:pt x="5240" y="6028"/>
                          <a:pt x="5271" y="5991"/>
                        </a:cubicBezTo>
                        <a:cubicBezTo>
                          <a:pt x="5323" y="5929"/>
                          <a:pt x="5321" y="5838"/>
                          <a:pt x="5264" y="5779"/>
                        </a:cubicBezTo>
                        <a:cubicBezTo>
                          <a:pt x="5165" y="5672"/>
                          <a:pt x="2908" y="3314"/>
                          <a:pt x="640" y="2426"/>
                        </a:cubicBezTo>
                        <a:cubicBezTo>
                          <a:pt x="1518" y="2052"/>
                          <a:pt x="3673" y="1097"/>
                          <a:pt x="4744" y="289"/>
                        </a:cubicBezTo>
                        <a:cubicBezTo>
                          <a:pt x="4817" y="236"/>
                          <a:pt x="4832" y="136"/>
                          <a:pt x="4778" y="63"/>
                        </a:cubicBezTo>
                        <a:cubicBezTo>
                          <a:pt x="4747" y="22"/>
                          <a:pt x="4700" y="1"/>
                          <a:pt x="465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92" name="Google Shape;192;p27"/>
                <p:cNvGrpSpPr/>
                <p:nvPr/>
              </p:nvGrpSpPr>
              <p:grpSpPr>
                <a:xfrm>
                  <a:off x="3399950" y="4709875"/>
                  <a:ext cx="994275" cy="589125"/>
                  <a:chOff x="3399950" y="4709875"/>
                  <a:chExt cx="994275" cy="589125"/>
                </a:xfrm>
              </p:grpSpPr>
              <p:sp>
                <p:nvSpPr>
                  <p:cNvPr id="193" name="Google Shape;193;p27"/>
                  <p:cNvSpPr/>
                  <p:nvPr/>
                </p:nvSpPr>
                <p:spPr>
                  <a:xfrm>
                    <a:off x="3399950" y="4709875"/>
                    <a:ext cx="994275" cy="589125"/>
                  </a:xfrm>
                  <a:custGeom>
                    <a:avLst/>
                    <a:gdLst/>
                    <a:ahLst/>
                    <a:cxnLst/>
                    <a:rect l="l" t="t" r="r" b="b"/>
                    <a:pathLst>
                      <a:path w="39771" h="23565" extrusionOk="0">
                        <a:moveTo>
                          <a:pt x="18500" y="1"/>
                        </a:moveTo>
                        <a:cubicBezTo>
                          <a:pt x="13473" y="1"/>
                          <a:pt x="13202" y="1861"/>
                          <a:pt x="9659" y="1861"/>
                        </a:cubicBezTo>
                        <a:cubicBezTo>
                          <a:pt x="9249" y="1861"/>
                          <a:pt x="8794" y="1836"/>
                          <a:pt x="8283" y="1780"/>
                        </a:cubicBezTo>
                        <a:cubicBezTo>
                          <a:pt x="8041" y="1754"/>
                          <a:pt x="7799" y="1741"/>
                          <a:pt x="7557" y="1741"/>
                        </a:cubicBezTo>
                        <a:cubicBezTo>
                          <a:pt x="3688" y="1741"/>
                          <a:pt x="1" y="5000"/>
                          <a:pt x="1680" y="7300"/>
                        </a:cubicBezTo>
                        <a:cubicBezTo>
                          <a:pt x="2379" y="8257"/>
                          <a:pt x="3297" y="8492"/>
                          <a:pt x="4247" y="8492"/>
                        </a:cubicBezTo>
                        <a:cubicBezTo>
                          <a:pt x="5172" y="8492"/>
                          <a:pt x="6128" y="8269"/>
                          <a:pt x="6941" y="8269"/>
                        </a:cubicBezTo>
                        <a:cubicBezTo>
                          <a:pt x="7428" y="8269"/>
                          <a:pt x="7864" y="8349"/>
                          <a:pt x="8212" y="8606"/>
                        </a:cubicBezTo>
                        <a:cubicBezTo>
                          <a:pt x="9738" y="9731"/>
                          <a:pt x="8488" y="14519"/>
                          <a:pt x="13744" y="14965"/>
                        </a:cubicBezTo>
                        <a:cubicBezTo>
                          <a:pt x="14100" y="14995"/>
                          <a:pt x="14445" y="15008"/>
                          <a:pt x="14778" y="15008"/>
                        </a:cubicBezTo>
                        <a:cubicBezTo>
                          <a:pt x="17554" y="15008"/>
                          <a:pt x="19554" y="14077"/>
                          <a:pt x="21028" y="14077"/>
                        </a:cubicBezTo>
                        <a:cubicBezTo>
                          <a:pt x="21990" y="14077"/>
                          <a:pt x="22729" y="14473"/>
                          <a:pt x="23314" y="15783"/>
                        </a:cubicBezTo>
                        <a:cubicBezTo>
                          <a:pt x="24600" y="18664"/>
                          <a:pt x="23332" y="23565"/>
                          <a:pt x="30256" y="23565"/>
                        </a:cubicBezTo>
                        <a:cubicBezTo>
                          <a:pt x="31887" y="23565"/>
                          <a:pt x="33972" y="23293"/>
                          <a:pt x="36653" y="22659"/>
                        </a:cubicBezTo>
                        <a:cubicBezTo>
                          <a:pt x="36653" y="22659"/>
                          <a:pt x="39771" y="7777"/>
                          <a:pt x="29355" y="6871"/>
                        </a:cubicBezTo>
                        <a:cubicBezTo>
                          <a:pt x="24068" y="6412"/>
                          <a:pt x="23639" y="63"/>
                          <a:pt x="18767" y="2"/>
                        </a:cubicBezTo>
                        <a:cubicBezTo>
                          <a:pt x="18676" y="1"/>
                          <a:pt x="18587" y="1"/>
                          <a:pt x="18500"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94" name="Google Shape;194;p27"/>
                  <p:cNvSpPr/>
                  <p:nvPr/>
                </p:nvSpPr>
                <p:spPr>
                  <a:xfrm>
                    <a:off x="3582300" y="4840675"/>
                    <a:ext cx="738900" cy="439625"/>
                  </a:xfrm>
                  <a:custGeom>
                    <a:avLst/>
                    <a:gdLst/>
                    <a:ahLst/>
                    <a:cxnLst/>
                    <a:rect l="l" t="t" r="r" b="b"/>
                    <a:pathLst>
                      <a:path w="29556" h="17585" extrusionOk="0">
                        <a:moveTo>
                          <a:pt x="3051" y="1"/>
                        </a:moveTo>
                        <a:cubicBezTo>
                          <a:pt x="1262" y="1"/>
                          <a:pt x="167" y="187"/>
                          <a:pt x="145" y="191"/>
                        </a:cubicBezTo>
                        <a:cubicBezTo>
                          <a:pt x="58" y="206"/>
                          <a:pt x="0" y="289"/>
                          <a:pt x="16" y="375"/>
                        </a:cubicBezTo>
                        <a:cubicBezTo>
                          <a:pt x="30" y="452"/>
                          <a:pt x="97" y="507"/>
                          <a:pt x="172" y="507"/>
                        </a:cubicBezTo>
                        <a:cubicBezTo>
                          <a:pt x="181" y="507"/>
                          <a:pt x="190" y="506"/>
                          <a:pt x="200" y="504"/>
                        </a:cubicBezTo>
                        <a:cubicBezTo>
                          <a:pt x="222" y="500"/>
                          <a:pt x="1294" y="318"/>
                          <a:pt x="3051" y="318"/>
                        </a:cubicBezTo>
                        <a:cubicBezTo>
                          <a:pt x="4954" y="318"/>
                          <a:pt x="7659" y="532"/>
                          <a:pt x="10702" y="1416"/>
                        </a:cubicBezTo>
                        <a:cubicBezTo>
                          <a:pt x="16098" y="2985"/>
                          <a:pt x="23691" y="7049"/>
                          <a:pt x="29217" y="17500"/>
                        </a:cubicBezTo>
                        <a:cubicBezTo>
                          <a:pt x="29242" y="17547"/>
                          <a:pt x="29290" y="17579"/>
                          <a:pt x="29342" y="17584"/>
                        </a:cubicBezTo>
                        <a:cubicBezTo>
                          <a:pt x="29348" y="17585"/>
                          <a:pt x="29354" y="17585"/>
                          <a:pt x="29359" y="17585"/>
                        </a:cubicBezTo>
                        <a:cubicBezTo>
                          <a:pt x="29477" y="17585"/>
                          <a:pt x="29556" y="17459"/>
                          <a:pt x="29499" y="17352"/>
                        </a:cubicBezTo>
                        <a:cubicBezTo>
                          <a:pt x="23917" y="6795"/>
                          <a:pt x="16235" y="2691"/>
                          <a:pt x="10775" y="1106"/>
                        </a:cubicBezTo>
                        <a:cubicBezTo>
                          <a:pt x="7708" y="216"/>
                          <a:pt x="4977" y="1"/>
                          <a:pt x="3051"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5" name="Google Shape;195;p27"/>
                  <p:cNvSpPr/>
                  <p:nvPr/>
                </p:nvSpPr>
                <p:spPr>
                  <a:xfrm>
                    <a:off x="3854675" y="4832400"/>
                    <a:ext cx="192850" cy="179525"/>
                  </a:xfrm>
                  <a:custGeom>
                    <a:avLst/>
                    <a:gdLst/>
                    <a:ahLst/>
                    <a:cxnLst/>
                    <a:rect l="l" t="t" r="r" b="b"/>
                    <a:pathLst>
                      <a:path w="7714" h="7181" extrusionOk="0">
                        <a:moveTo>
                          <a:pt x="3542" y="1"/>
                        </a:moveTo>
                        <a:cubicBezTo>
                          <a:pt x="3513" y="1"/>
                          <a:pt x="3483" y="9"/>
                          <a:pt x="3456" y="26"/>
                        </a:cubicBezTo>
                        <a:cubicBezTo>
                          <a:pt x="3382" y="73"/>
                          <a:pt x="3361" y="171"/>
                          <a:pt x="3408" y="246"/>
                        </a:cubicBezTo>
                        <a:cubicBezTo>
                          <a:pt x="4255" y="1567"/>
                          <a:pt x="6412" y="4123"/>
                          <a:pt x="7139" y="4975"/>
                        </a:cubicBezTo>
                        <a:cubicBezTo>
                          <a:pt x="7121" y="4975"/>
                          <a:pt x="7103" y="4975"/>
                          <a:pt x="7084" y="4975"/>
                        </a:cubicBezTo>
                        <a:cubicBezTo>
                          <a:pt x="4649" y="4975"/>
                          <a:pt x="346" y="6793"/>
                          <a:pt x="152" y="6875"/>
                        </a:cubicBezTo>
                        <a:cubicBezTo>
                          <a:pt x="1" y="6940"/>
                          <a:pt x="35" y="7162"/>
                          <a:pt x="198" y="7179"/>
                        </a:cubicBezTo>
                        <a:lnTo>
                          <a:pt x="199" y="7179"/>
                        </a:lnTo>
                        <a:cubicBezTo>
                          <a:pt x="204" y="7180"/>
                          <a:pt x="209" y="7180"/>
                          <a:pt x="215" y="7180"/>
                        </a:cubicBezTo>
                        <a:cubicBezTo>
                          <a:pt x="236" y="7180"/>
                          <a:pt x="257" y="7176"/>
                          <a:pt x="276" y="7168"/>
                        </a:cubicBezTo>
                        <a:cubicBezTo>
                          <a:pt x="323" y="7148"/>
                          <a:pt x="4713" y="5294"/>
                          <a:pt x="7083" y="5294"/>
                        </a:cubicBezTo>
                        <a:cubicBezTo>
                          <a:pt x="7217" y="5294"/>
                          <a:pt x="7344" y="5300"/>
                          <a:pt x="7464" y="5312"/>
                        </a:cubicBezTo>
                        <a:cubicBezTo>
                          <a:pt x="7472" y="5314"/>
                          <a:pt x="7480" y="5314"/>
                          <a:pt x="7486" y="5314"/>
                        </a:cubicBezTo>
                        <a:cubicBezTo>
                          <a:pt x="7492" y="5314"/>
                          <a:pt x="7499" y="5315"/>
                          <a:pt x="7505" y="5315"/>
                        </a:cubicBezTo>
                        <a:cubicBezTo>
                          <a:pt x="7638" y="5315"/>
                          <a:pt x="7714" y="5156"/>
                          <a:pt x="7624" y="5051"/>
                        </a:cubicBezTo>
                        <a:cubicBezTo>
                          <a:pt x="7594" y="5019"/>
                          <a:pt x="4686" y="1647"/>
                          <a:pt x="3676" y="74"/>
                        </a:cubicBezTo>
                        <a:cubicBezTo>
                          <a:pt x="3646" y="27"/>
                          <a:pt x="3595" y="1"/>
                          <a:pt x="354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6" name="Google Shape;196;p27"/>
                  <p:cNvSpPr/>
                  <p:nvPr/>
                </p:nvSpPr>
                <p:spPr>
                  <a:xfrm>
                    <a:off x="3687575" y="4787000"/>
                    <a:ext cx="147525" cy="146750"/>
                  </a:xfrm>
                  <a:custGeom>
                    <a:avLst/>
                    <a:gdLst/>
                    <a:ahLst/>
                    <a:cxnLst/>
                    <a:rect l="l" t="t" r="r" b="b"/>
                    <a:pathLst>
                      <a:path w="5901" h="5870" extrusionOk="0">
                        <a:moveTo>
                          <a:pt x="1707" y="0"/>
                        </a:moveTo>
                        <a:cubicBezTo>
                          <a:pt x="1668" y="0"/>
                          <a:pt x="1630" y="14"/>
                          <a:pt x="1599" y="43"/>
                        </a:cubicBezTo>
                        <a:cubicBezTo>
                          <a:pt x="1533" y="102"/>
                          <a:pt x="1531" y="203"/>
                          <a:pt x="1590" y="267"/>
                        </a:cubicBezTo>
                        <a:cubicBezTo>
                          <a:pt x="2504" y="1251"/>
                          <a:pt x="4459" y="2568"/>
                          <a:pt x="5258" y="3090"/>
                        </a:cubicBezTo>
                        <a:cubicBezTo>
                          <a:pt x="2870" y="3567"/>
                          <a:pt x="234" y="5496"/>
                          <a:pt x="117" y="5583"/>
                        </a:cubicBezTo>
                        <a:cubicBezTo>
                          <a:pt x="1" y="5668"/>
                          <a:pt x="51" y="5853"/>
                          <a:pt x="196" y="5868"/>
                        </a:cubicBezTo>
                        <a:cubicBezTo>
                          <a:pt x="202" y="5869"/>
                          <a:pt x="207" y="5869"/>
                          <a:pt x="212" y="5869"/>
                        </a:cubicBezTo>
                        <a:cubicBezTo>
                          <a:pt x="246" y="5869"/>
                          <a:pt x="279" y="5859"/>
                          <a:pt x="306" y="5838"/>
                        </a:cubicBezTo>
                        <a:cubicBezTo>
                          <a:pt x="336" y="5816"/>
                          <a:pt x="3306" y="3642"/>
                          <a:pt x="5711" y="3338"/>
                        </a:cubicBezTo>
                        <a:cubicBezTo>
                          <a:pt x="5859" y="3318"/>
                          <a:pt x="5901" y="3126"/>
                          <a:pt x="5775" y="3046"/>
                        </a:cubicBezTo>
                        <a:cubicBezTo>
                          <a:pt x="5747" y="3027"/>
                          <a:pt x="2935" y="1247"/>
                          <a:pt x="1823" y="51"/>
                        </a:cubicBezTo>
                        <a:cubicBezTo>
                          <a:pt x="1792" y="17"/>
                          <a:pt x="1749" y="0"/>
                          <a:pt x="1707"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97" name="Google Shape;197;p27"/>
                <p:cNvGrpSpPr/>
                <p:nvPr/>
              </p:nvGrpSpPr>
              <p:grpSpPr>
                <a:xfrm>
                  <a:off x="2374450" y="2916125"/>
                  <a:ext cx="875600" cy="794000"/>
                  <a:chOff x="2374450" y="2916125"/>
                  <a:chExt cx="875600" cy="794000"/>
                </a:xfrm>
              </p:grpSpPr>
              <p:sp>
                <p:nvSpPr>
                  <p:cNvPr id="198" name="Google Shape;198;p27"/>
                  <p:cNvSpPr/>
                  <p:nvPr/>
                </p:nvSpPr>
                <p:spPr>
                  <a:xfrm>
                    <a:off x="2374450" y="2916125"/>
                    <a:ext cx="875600" cy="790025"/>
                  </a:xfrm>
                  <a:custGeom>
                    <a:avLst/>
                    <a:gdLst/>
                    <a:ahLst/>
                    <a:cxnLst/>
                    <a:rect l="l" t="t" r="r" b="b"/>
                    <a:pathLst>
                      <a:path w="35024" h="31601" extrusionOk="0">
                        <a:moveTo>
                          <a:pt x="4952" y="1"/>
                        </a:moveTo>
                        <a:cubicBezTo>
                          <a:pt x="2307" y="1"/>
                          <a:pt x="0" y="1326"/>
                          <a:pt x="430" y="3329"/>
                        </a:cubicBezTo>
                        <a:cubicBezTo>
                          <a:pt x="1064" y="6289"/>
                          <a:pt x="4929" y="5533"/>
                          <a:pt x="5864" y="7182"/>
                        </a:cubicBezTo>
                        <a:cubicBezTo>
                          <a:pt x="6799" y="8830"/>
                          <a:pt x="3706" y="12696"/>
                          <a:pt x="8325" y="15243"/>
                        </a:cubicBezTo>
                        <a:cubicBezTo>
                          <a:pt x="12944" y="17791"/>
                          <a:pt x="16731" y="15990"/>
                          <a:pt x="16732" y="19888"/>
                        </a:cubicBezTo>
                        <a:cubicBezTo>
                          <a:pt x="16733" y="23786"/>
                          <a:pt x="11916" y="28913"/>
                          <a:pt x="26113" y="31601"/>
                        </a:cubicBezTo>
                        <a:cubicBezTo>
                          <a:pt x="26113" y="31601"/>
                          <a:pt x="35024" y="19280"/>
                          <a:pt x="25879" y="14211"/>
                        </a:cubicBezTo>
                        <a:cubicBezTo>
                          <a:pt x="21237" y="11637"/>
                          <a:pt x="23432" y="5664"/>
                          <a:pt x="19007" y="3624"/>
                        </a:cubicBezTo>
                        <a:cubicBezTo>
                          <a:pt x="13662" y="1158"/>
                          <a:pt x="13051" y="3511"/>
                          <a:pt x="8708" y="977"/>
                        </a:cubicBezTo>
                        <a:cubicBezTo>
                          <a:pt x="7553" y="303"/>
                          <a:pt x="6214" y="1"/>
                          <a:pt x="4952"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99" name="Google Shape;199;p27"/>
                  <p:cNvSpPr/>
                  <p:nvPr/>
                </p:nvSpPr>
                <p:spPr>
                  <a:xfrm>
                    <a:off x="2530425" y="3014975"/>
                    <a:ext cx="500975" cy="695150"/>
                  </a:xfrm>
                  <a:custGeom>
                    <a:avLst/>
                    <a:gdLst/>
                    <a:ahLst/>
                    <a:cxnLst/>
                    <a:rect l="l" t="t" r="r" b="b"/>
                    <a:pathLst>
                      <a:path w="20039" h="27806" extrusionOk="0">
                        <a:moveTo>
                          <a:pt x="176" y="1"/>
                        </a:moveTo>
                        <a:cubicBezTo>
                          <a:pt x="105" y="1"/>
                          <a:pt x="40" y="50"/>
                          <a:pt x="23" y="122"/>
                        </a:cubicBezTo>
                        <a:cubicBezTo>
                          <a:pt x="0" y="207"/>
                          <a:pt x="53" y="293"/>
                          <a:pt x="138" y="315"/>
                        </a:cubicBezTo>
                        <a:cubicBezTo>
                          <a:pt x="318" y="360"/>
                          <a:pt x="18201" y="5076"/>
                          <a:pt x="19716" y="27658"/>
                        </a:cubicBezTo>
                        <a:cubicBezTo>
                          <a:pt x="19721" y="27741"/>
                          <a:pt x="19790" y="27805"/>
                          <a:pt x="19874" y="27805"/>
                        </a:cubicBezTo>
                        <a:lnTo>
                          <a:pt x="19885" y="27805"/>
                        </a:lnTo>
                        <a:cubicBezTo>
                          <a:pt x="19973" y="27799"/>
                          <a:pt x="20038" y="27724"/>
                          <a:pt x="20033" y="27636"/>
                        </a:cubicBezTo>
                        <a:cubicBezTo>
                          <a:pt x="19233" y="15721"/>
                          <a:pt x="13892" y="8844"/>
                          <a:pt x="9550" y="5173"/>
                        </a:cubicBezTo>
                        <a:cubicBezTo>
                          <a:pt x="4845" y="1193"/>
                          <a:pt x="260" y="17"/>
                          <a:pt x="214" y="6"/>
                        </a:cubicBezTo>
                        <a:cubicBezTo>
                          <a:pt x="201" y="2"/>
                          <a:pt x="189" y="1"/>
                          <a:pt x="176"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0" name="Google Shape;200;p27"/>
                  <p:cNvSpPr/>
                  <p:nvPr/>
                </p:nvSpPr>
                <p:spPr>
                  <a:xfrm>
                    <a:off x="2715900" y="3148325"/>
                    <a:ext cx="194050" cy="162500"/>
                  </a:xfrm>
                  <a:custGeom>
                    <a:avLst/>
                    <a:gdLst/>
                    <a:ahLst/>
                    <a:cxnLst/>
                    <a:rect l="l" t="t" r="r" b="b"/>
                    <a:pathLst>
                      <a:path w="7762" h="6500" extrusionOk="0">
                        <a:moveTo>
                          <a:pt x="5994" y="1"/>
                        </a:moveTo>
                        <a:cubicBezTo>
                          <a:pt x="5986" y="1"/>
                          <a:pt x="5978" y="1"/>
                          <a:pt x="5970" y="3"/>
                        </a:cubicBezTo>
                        <a:cubicBezTo>
                          <a:pt x="5883" y="16"/>
                          <a:pt x="5822" y="100"/>
                          <a:pt x="5838" y="189"/>
                        </a:cubicBezTo>
                        <a:cubicBezTo>
                          <a:pt x="6075" y="1738"/>
                          <a:pt x="7002" y="4953"/>
                          <a:pt x="7320" y="6027"/>
                        </a:cubicBezTo>
                        <a:cubicBezTo>
                          <a:pt x="5116" y="5014"/>
                          <a:pt x="376" y="4919"/>
                          <a:pt x="165" y="4915"/>
                        </a:cubicBezTo>
                        <a:cubicBezTo>
                          <a:pt x="94" y="4922"/>
                          <a:pt x="5" y="4985"/>
                          <a:pt x="4" y="5071"/>
                        </a:cubicBezTo>
                        <a:cubicBezTo>
                          <a:pt x="1" y="5159"/>
                          <a:pt x="72" y="5233"/>
                          <a:pt x="160" y="5234"/>
                        </a:cubicBezTo>
                        <a:cubicBezTo>
                          <a:pt x="213" y="5234"/>
                          <a:pt x="5560" y="5340"/>
                          <a:pt x="7498" y="6477"/>
                        </a:cubicBezTo>
                        <a:cubicBezTo>
                          <a:pt x="7521" y="6491"/>
                          <a:pt x="7549" y="6498"/>
                          <a:pt x="7578" y="6498"/>
                        </a:cubicBezTo>
                        <a:lnTo>
                          <a:pt x="7578" y="6499"/>
                        </a:lnTo>
                        <a:cubicBezTo>
                          <a:pt x="7684" y="6499"/>
                          <a:pt x="7761" y="6396"/>
                          <a:pt x="7730" y="6295"/>
                        </a:cubicBezTo>
                        <a:cubicBezTo>
                          <a:pt x="7717" y="6251"/>
                          <a:pt x="6435" y="1988"/>
                          <a:pt x="6153" y="140"/>
                        </a:cubicBezTo>
                        <a:cubicBezTo>
                          <a:pt x="6142" y="59"/>
                          <a:pt x="6074" y="1"/>
                          <a:pt x="5994"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1" name="Google Shape;201;p27"/>
                  <p:cNvSpPr/>
                  <p:nvPr/>
                </p:nvSpPr>
                <p:spPr>
                  <a:xfrm>
                    <a:off x="2594950" y="3020125"/>
                    <a:ext cx="160175" cy="119550"/>
                  </a:xfrm>
                  <a:custGeom>
                    <a:avLst/>
                    <a:gdLst/>
                    <a:ahLst/>
                    <a:cxnLst/>
                    <a:rect l="l" t="t" r="r" b="b"/>
                    <a:pathLst>
                      <a:path w="6407" h="4782" extrusionOk="0">
                        <a:moveTo>
                          <a:pt x="3793" y="1"/>
                        </a:moveTo>
                        <a:cubicBezTo>
                          <a:pt x="3776" y="1"/>
                          <a:pt x="3758" y="3"/>
                          <a:pt x="3741" y="9"/>
                        </a:cubicBezTo>
                        <a:cubicBezTo>
                          <a:pt x="3658" y="38"/>
                          <a:pt x="3613" y="130"/>
                          <a:pt x="3643" y="214"/>
                        </a:cubicBezTo>
                        <a:cubicBezTo>
                          <a:pt x="4077" y="1483"/>
                          <a:pt x="5325" y="3482"/>
                          <a:pt x="5843" y="4285"/>
                        </a:cubicBezTo>
                        <a:cubicBezTo>
                          <a:pt x="5181" y="4135"/>
                          <a:pt x="4454" y="4081"/>
                          <a:pt x="3749" y="4081"/>
                        </a:cubicBezTo>
                        <a:cubicBezTo>
                          <a:pt x="1924" y="4081"/>
                          <a:pt x="236" y="4444"/>
                          <a:pt x="133" y="4467"/>
                        </a:cubicBezTo>
                        <a:cubicBezTo>
                          <a:pt x="53" y="4484"/>
                          <a:pt x="1" y="4559"/>
                          <a:pt x="9" y="4640"/>
                        </a:cubicBezTo>
                        <a:cubicBezTo>
                          <a:pt x="18" y="4720"/>
                          <a:pt x="86" y="4782"/>
                          <a:pt x="167" y="4782"/>
                        </a:cubicBezTo>
                        <a:cubicBezTo>
                          <a:pt x="179" y="4782"/>
                          <a:pt x="191" y="4780"/>
                          <a:pt x="201" y="4778"/>
                        </a:cubicBezTo>
                        <a:cubicBezTo>
                          <a:pt x="227" y="4772"/>
                          <a:pt x="1944" y="4403"/>
                          <a:pt x="3768" y="4403"/>
                        </a:cubicBezTo>
                        <a:cubicBezTo>
                          <a:pt x="4591" y="4403"/>
                          <a:pt x="5435" y="4478"/>
                          <a:pt x="6155" y="4695"/>
                        </a:cubicBezTo>
                        <a:cubicBezTo>
                          <a:pt x="6172" y="4700"/>
                          <a:pt x="6188" y="4703"/>
                          <a:pt x="6203" y="4703"/>
                        </a:cubicBezTo>
                        <a:cubicBezTo>
                          <a:pt x="6323" y="4703"/>
                          <a:pt x="6407" y="4566"/>
                          <a:pt x="6334" y="4455"/>
                        </a:cubicBezTo>
                        <a:cubicBezTo>
                          <a:pt x="6315" y="4428"/>
                          <a:pt x="4472" y="1656"/>
                          <a:pt x="3943" y="112"/>
                        </a:cubicBezTo>
                        <a:cubicBezTo>
                          <a:pt x="3921" y="44"/>
                          <a:pt x="3859" y="1"/>
                          <a:pt x="3793"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02" name="Google Shape;202;p27"/>
                <p:cNvGrpSpPr/>
                <p:nvPr/>
              </p:nvGrpSpPr>
              <p:grpSpPr>
                <a:xfrm>
                  <a:off x="2122350" y="3282900"/>
                  <a:ext cx="1086075" cy="607525"/>
                  <a:chOff x="2122350" y="3282900"/>
                  <a:chExt cx="1086075" cy="607525"/>
                </a:xfrm>
              </p:grpSpPr>
              <p:sp>
                <p:nvSpPr>
                  <p:cNvPr id="203" name="Google Shape;203;p27"/>
                  <p:cNvSpPr/>
                  <p:nvPr/>
                </p:nvSpPr>
                <p:spPr>
                  <a:xfrm>
                    <a:off x="2122350" y="3282900"/>
                    <a:ext cx="1086075" cy="607525"/>
                  </a:xfrm>
                  <a:custGeom>
                    <a:avLst/>
                    <a:gdLst/>
                    <a:ahLst/>
                    <a:cxnLst/>
                    <a:rect l="l" t="t" r="r" b="b"/>
                    <a:pathLst>
                      <a:path w="43443" h="24301" extrusionOk="0">
                        <a:moveTo>
                          <a:pt x="20390" y="1"/>
                        </a:moveTo>
                        <a:cubicBezTo>
                          <a:pt x="20220" y="1"/>
                          <a:pt x="20044" y="9"/>
                          <a:pt x="19865" y="25"/>
                        </a:cubicBezTo>
                        <a:cubicBezTo>
                          <a:pt x="13522" y="604"/>
                          <a:pt x="14183" y="3129"/>
                          <a:pt x="8810" y="3129"/>
                        </a:cubicBezTo>
                        <a:cubicBezTo>
                          <a:pt x="8781" y="3129"/>
                          <a:pt x="8752" y="3129"/>
                          <a:pt x="8723" y="3129"/>
                        </a:cubicBezTo>
                        <a:cubicBezTo>
                          <a:pt x="8710" y="3129"/>
                          <a:pt x="8698" y="3129"/>
                          <a:pt x="8686" y="3129"/>
                        </a:cubicBezTo>
                        <a:cubicBezTo>
                          <a:pt x="4197" y="3129"/>
                          <a:pt x="1" y="7406"/>
                          <a:pt x="2201" y="9843"/>
                        </a:cubicBezTo>
                        <a:cubicBezTo>
                          <a:pt x="2913" y="10632"/>
                          <a:pt x="3732" y="10873"/>
                          <a:pt x="4575" y="10873"/>
                        </a:cubicBezTo>
                        <a:cubicBezTo>
                          <a:pt x="5899" y="10873"/>
                          <a:pt x="7282" y="10277"/>
                          <a:pt x="8397" y="10277"/>
                        </a:cubicBezTo>
                        <a:cubicBezTo>
                          <a:pt x="8770" y="10277"/>
                          <a:pt x="9113" y="10343"/>
                          <a:pt x="9414" y="10521"/>
                        </a:cubicBezTo>
                        <a:cubicBezTo>
                          <a:pt x="11172" y="11555"/>
                          <a:pt x="10392" y="16780"/>
                          <a:pt x="15940" y="16780"/>
                        </a:cubicBezTo>
                        <a:cubicBezTo>
                          <a:pt x="15997" y="16780"/>
                          <a:pt x="16054" y="16780"/>
                          <a:pt x="16112" y="16779"/>
                        </a:cubicBezTo>
                        <a:cubicBezTo>
                          <a:pt x="19973" y="16705"/>
                          <a:pt x="22408" y="14980"/>
                          <a:pt x="24235" y="14980"/>
                        </a:cubicBezTo>
                        <a:cubicBezTo>
                          <a:pt x="25122" y="14980"/>
                          <a:pt x="25865" y="15387"/>
                          <a:pt x="26558" y="16587"/>
                        </a:cubicBezTo>
                        <a:cubicBezTo>
                          <a:pt x="28160" y="19365"/>
                          <a:pt x="27548" y="24301"/>
                          <a:pt x="33573" y="24301"/>
                        </a:cubicBezTo>
                        <a:cubicBezTo>
                          <a:pt x="35515" y="24301"/>
                          <a:pt x="38145" y="23788"/>
                          <a:pt x="41762" y="22525"/>
                        </a:cubicBezTo>
                        <a:cubicBezTo>
                          <a:pt x="41762" y="22525"/>
                          <a:pt x="43442" y="6266"/>
                          <a:pt x="32289" y="6266"/>
                        </a:cubicBezTo>
                        <a:cubicBezTo>
                          <a:pt x="32224" y="6266"/>
                          <a:pt x="32158" y="6266"/>
                          <a:pt x="32092" y="6268"/>
                        </a:cubicBezTo>
                        <a:cubicBezTo>
                          <a:pt x="32051" y="6268"/>
                          <a:pt x="32010" y="6269"/>
                          <a:pt x="31969" y="6269"/>
                        </a:cubicBezTo>
                        <a:cubicBezTo>
                          <a:pt x="26498" y="6269"/>
                          <a:pt x="25193" y="1"/>
                          <a:pt x="2039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04" name="Google Shape;204;p27"/>
                  <p:cNvSpPr/>
                  <p:nvPr/>
                </p:nvSpPr>
                <p:spPr>
                  <a:xfrm>
                    <a:off x="2324050" y="3444775"/>
                    <a:ext cx="847825" cy="405600"/>
                  </a:xfrm>
                  <a:custGeom>
                    <a:avLst/>
                    <a:gdLst/>
                    <a:ahLst/>
                    <a:cxnLst/>
                    <a:rect l="l" t="t" r="r" b="b"/>
                    <a:pathLst>
                      <a:path w="33913" h="16224" extrusionOk="0">
                        <a:moveTo>
                          <a:pt x="6335" y="0"/>
                        </a:moveTo>
                        <a:cubicBezTo>
                          <a:pt x="2619" y="0"/>
                          <a:pt x="185" y="679"/>
                          <a:pt x="151" y="689"/>
                        </a:cubicBezTo>
                        <a:cubicBezTo>
                          <a:pt x="57" y="713"/>
                          <a:pt x="0" y="810"/>
                          <a:pt x="27" y="904"/>
                        </a:cubicBezTo>
                        <a:cubicBezTo>
                          <a:pt x="49" y="980"/>
                          <a:pt x="118" y="1029"/>
                          <a:pt x="193" y="1029"/>
                        </a:cubicBezTo>
                        <a:cubicBezTo>
                          <a:pt x="210" y="1029"/>
                          <a:pt x="228" y="1027"/>
                          <a:pt x="246" y="1021"/>
                        </a:cubicBezTo>
                        <a:cubicBezTo>
                          <a:pt x="279" y="1012"/>
                          <a:pt x="2674" y="345"/>
                          <a:pt x="6335" y="345"/>
                        </a:cubicBezTo>
                        <a:cubicBezTo>
                          <a:pt x="7919" y="345"/>
                          <a:pt x="9740" y="470"/>
                          <a:pt x="11709" y="827"/>
                        </a:cubicBezTo>
                        <a:cubicBezTo>
                          <a:pt x="17723" y="1918"/>
                          <a:pt x="26395" y="5462"/>
                          <a:pt x="33549" y="16147"/>
                        </a:cubicBezTo>
                        <a:cubicBezTo>
                          <a:pt x="33581" y="16195"/>
                          <a:pt x="33635" y="16224"/>
                          <a:pt x="33694" y="16224"/>
                        </a:cubicBezTo>
                        <a:cubicBezTo>
                          <a:pt x="33831" y="16224"/>
                          <a:pt x="33913" y="16069"/>
                          <a:pt x="33837" y="15955"/>
                        </a:cubicBezTo>
                        <a:cubicBezTo>
                          <a:pt x="26610" y="5162"/>
                          <a:pt x="17840" y="1585"/>
                          <a:pt x="11755" y="485"/>
                        </a:cubicBezTo>
                        <a:cubicBezTo>
                          <a:pt x="9770" y="126"/>
                          <a:pt x="7934" y="0"/>
                          <a:pt x="633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5" name="Google Shape;205;p27"/>
                  <p:cNvSpPr/>
                  <p:nvPr/>
                </p:nvSpPr>
                <p:spPr>
                  <a:xfrm>
                    <a:off x="2896975" y="3527125"/>
                    <a:ext cx="172375" cy="192175"/>
                  </a:xfrm>
                  <a:custGeom>
                    <a:avLst/>
                    <a:gdLst/>
                    <a:ahLst/>
                    <a:cxnLst/>
                    <a:rect l="l" t="t" r="r" b="b"/>
                    <a:pathLst>
                      <a:path w="6895" h="7687" extrusionOk="0">
                        <a:moveTo>
                          <a:pt x="4068" y="1"/>
                        </a:moveTo>
                        <a:cubicBezTo>
                          <a:pt x="3977" y="2"/>
                          <a:pt x="3892" y="71"/>
                          <a:pt x="3888" y="167"/>
                        </a:cubicBezTo>
                        <a:cubicBezTo>
                          <a:pt x="3794" y="2903"/>
                          <a:pt x="5276" y="5655"/>
                          <a:pt x="6063" y="6913"/>
                        </a:cubicBezTo>
                        <a:cubicBezTo>
                          <a:pt x="4911" y="6303"/>
                          <a:pt x="3541" y="6140"/>
                          <a:pt x="2409" y="6140"/>
                        </a:cubicBezTo>
                        <a:cubicBezTo>
                          <a:pt x="1179" y="6140"/>
                          <a:pt x="230" y="6332"/>
                          <a:pt x="149" y="6349"/>
                        </a:cubicBezTo>
                        <a:cubicBezTo>
                          <a:pt x="57" y="6370"/>
                          <a:pt x="1" y="6460"/>
                          <a:pt x="19" y="6552"/>
                        </a:cubicBezTo>
                        <a:cubicBezTo>
                          <a:pt x="36" y="6634"/>
                          <a:pt x="108" y="6690"/>
                          <a:pt x="189" y="6690"/>
                        </a:cubicBezTo>
                        <a:cubicBezTo>
                          <a:pt x="198" y="6690"/>
                          <a:pt x="208" y="6689"/>
                          <a:pt x="218" y="6687"/>
                        </a:cubicBezTo>
                        <a:cubicBezTo>
                          <a:pt x="238" y="6684"/>
                          <a:pt x="1176" y="6495"/>
                          <a:pt x="2397" y="6495"/>
                        </a:cubicBezTo>
                        <a:cubicBezTo>
                          <a:pt x="3725" y="6495"/>
                          <a:pt x="5387" y="6718"/>
                          <a:pt x="6564" y="7648"/>
                        </a:cubicBezTo>
                        <a:cubicBezTo>
                          <a:pt x="6594" y="7673"/>
                          <a:pt x="6632" y="7686"/>
                          <a:pt x="6672" y="7686"/>
                        </a:cubicBezTo>
                        <a:cubicBezTo>
                          <a:pt x="6812" y="7685"/>
                          <a:pt x="6894" y="7525"/>
                          <a:pt x="6810" y="7411"/>
                        </a:cubicBezTo>
                        <a:cubicBezTo>
                          <a:pt x="6783" y="7374"/>
                          <a:pt x="4111" y="3691"/>
                          <a:pt x="4234" y="179"/>
                        </a:cubicBezTo>
                        <a:cubicBezTo>
                          <a:pt x="4237" y="83"/>
                          <a:pt x="4162" y="3"/>
                          <a:pt x="4068"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6" name="Google Shape;206;p27"/>
                  <p:cNvSpPr/>
                  <p:nvPr/>
                </p:nvSpPr>
                <p:spPr>
                  <a:xfrm>
                    <a:off x="2636625" y="3407725"/>
                    <a:ext cx="202550" cy="203575"/>
                  </a:xfrm>
                  <a:custGeom>
                    <a:avLst/>
                    <a:gdLst/>
                    <a:ahLst/>
                    <a:cxnLst/>
                    <a:rect l="l" t="t" r="r" b="b"/>
                    <a:pathLst>
                      <a:path w="8102" h="8143" extrusionOk="0">
                        <a:moveTo>
                          <a:pt x="3068" y="0"/>
                        </a:moveTo>
                        <a:cubicBezTo>
                          <a:pt x="3031" y="0"/>
                          <a:pt x="2993" y="13"/>
                          <a:pt x="2961" y="38"/>
                        </a:cubicBezTo>
                        <a:cubicBezTo>
                          <a:pt x="2886" y="97"/>
                          <a:pt x="2874" y="206"/>
                          <a:pt x="2933" y="281"/>
                        </a:cubicBezTo>
                        <a:cubicBezTo>
                          <a:pt x="3998" y="1614"/>
                          <a:pt x="6619" y="4138"/>
                          <a:pt x="7501" y="4978"/>
                        </a:cubicBezTo>
                        <a:cubicBezTo>
                          <a:pt x="4874" y="5221"/>
                          <a:pt x="357" y="7707"/>
                          <a:pt x="156" y="7818"/>
                        </a:cubicBezTo>
                        <a:cubicBezTo>
                          <a:pt x="1" y="7905"/>
                          <a:pt x="62" y="8142"/>
                          <a:pt x="239" y="8142"/>
                        </a:cubicBezTo>
                        <a:cubicBezTo>
                          <a:pt x="239" y="8142"/>
                          <a:pt x="240" y="8142"/>
                          <a:pt x="240" y="8142"/>
                        </a:cubicBezTo>
                        <a:cubicBezTo>
                          <a:pt x="269" y="8142"/>
                          <a:pt x="298" y="8136"/>
                          <a:pt x="324" y="8121"/>
                        </a:cubicBezTo>
                        <a:cubicBezTo>
                          <a:pt x="375" y="8092"/>
                          <a:pt x="5439" y="5305"/>
                          <a:pt x="7891" y="5305"/>
                        </a:cubicBezTo>
                        <a:lnTo>
                          <a:pt x="7914" y="5305"/>
                        </a:lnTo>
                        <a:cubicBezTo>
                          <a:pt x="7969" y="5298"/>
                          <a:pt x="8049" y="5263"/>
                          <a:pt x="8075" y="5197"/>
                        </a:cubicBezTo>
                        <a:cubicBezTo>
                          <a:pt x="8102" y="5131"/>
                          <a:pt x="8085" y="5056"/>
                          <a:pt x="8034" y="5007"/>
                        </a:cubicBezTo>
                        <a:cubicBezTo>
                          <a:pt x="7998" y="4973"/>
                          <a:pt x="4473" y="1652"/>
                          <a:pt x="3203" y="66"/>
                        </a:cubicBezTo>
                        <a:cubicBezTo>
                          <a:pt x="3169" y="23"/>
                          <a:pt x="3119" y="0"/>
                          <a:pt x="306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7" name="Google Shape;207;p27"/>
                  <p:cNvSpPr/>
                  <p:nvPr/>
                </p:nvSpPr>
                <p:spPr>
                  <a:xfrm>
                    <a:off x="2447175" y="3382475"/>
                    <a:ext cx="152475" cy="163025"/>
                  </a:xfrm>
                  <a:custGeom>
                    <a:avLst/>
                    <a:gdLst/>
                    <a:ahLst/>
                    <a:cxnLst/>
                    <a:rect l="l" t="t" r="r" b="b"/>
                    <a:pathLst>
                      <a:path w="6099" h="6521" extrusionOk="0">
                        <a:moveTo>
                          <a:pt x="1224" y="1"/>
                        </a:moveTo>
                        <a:cubicBezTo>
                          <a:pt x="1176" y="1"/>
                          <a:pt x="1128" y="21"/>
                          <a:pt x="1093" y="60"/>
                        </a:cubicBezTo>
                        <a:cubicBezTo>
                          <a:pt x="1031" y="133"/>
                          <a:pt x="1038" y="243"/>
                          <a:pt x="1113" y="306"/>
                        </a:cubicBezTo>
                        <a:cubicBezTo>
                          <a:pt x="2212" y="1266"/>
                          <a:pt x="4474" y="2471"/>
                          <a:pt x="5398" y="2947"/>
                        </a:cubicBezTo>
                        <a:cubicBezTo>
                          <a:pt x="2867" y="3732"/>
                          <a:pt x="235" y="6114"/>
                          <a:pt x="117" y="6221"/>
                        </a:cubicBezTo>
                        <a:cubicBezTo>
                          <a:pt x="0" y="6327"/>
                          <a:pt x="76" y="6521"/>
                          <a:pt x="233" y="6521"/>
                        </a:cubicBezTo>
                        <a:cubicBezTo>
                          <a:pt x="277" y="6521"/>
                          <a:pt x="317" y="6505"/>
                          <a:pt x="350" y="6476"/>
                        </a:cubicBezTo>
                        <a:cubicBezTo>
                          <a:pt x="380" y="6449"/>
                          <a:pt x="3349" y="3764"/>
                          <a:pt x="5914" y="3163"/>
                        </a:cubicBezTo>
                        <a:cubicBezTo>
                          <a:pt x="6073" y="3126"/>
                          <a:pt x="6098" y="2913"/>
                          <a:pt x="5953" y="2840"/>
                        </a:cubicBezTo>
                        <a:cubicBezTo>
                          <a:pt x="5920" y="2825"/>
                          <a:pt x="2677" y="1213"/>
                          <a:pt x="1340" y="45"/>
                        </a:cubicBezTo>
                        <a:cubicBezTo>
                          <a:pt x="1307" y="16"/>
                          <a:pt x="1265" y="1"/>
                          <a:pt x="1224"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08" name="Google Shape;208;p27"/>
                <p:cNvGrpSpPr/>
                <p:nvPr/>
              </p:nvGrpSpPr>
              <p:grpSpPr>
                <a:xfrm>
                  <a:off x="3533400" y="2037425"/>
                  <a:ext cx="754700" cy="897250"/>
                  <a:chOff x="3533400" y="2037425"/>
                  <a:chExt cx="754700" cy="897250"/>
                </a:xfrm>
              </p:grpSpPr>
              <p:sp>
                <p:nvSpPr>
                  <p:cNvPr id="209" name="Google Shape;209;p27"/>
                  <p:cNvSpPr/>
                  <p:nvPr/>
                </p:nvSpPr>
                <p:spPr>
                  <a:xfrm>
                    <a:off x="3533400" y="2037425"/>
                    <a:ext cx="754700" cy="893275"/>
                  </a:xfrm>
                  <a:custGeom>
                    <a:avLst/>
                    <a:gdLst/>
                    <a:ahLst/>
                    <a:cxnLst/>
                    <a:rect l="l" t="t" r="r" b="b"/>
                    <a:pathLst>
                      <a:path w="30188" h="35731" extrusionOk="0">
                        <a:moveTo>
                          <a:pt x="26647" y="0"/>
                        </a:moveTo>
                        <a:cubicBezTo>
                          <a:pt x="24946" y="0"/>
                          <a:pt x="22968" y="652"/>
                          <a:pt x="21547" y="1986"/>
                        </a:cubicBezTo>
                        <a:cubicBezTo>
                          <a:pt x="17884" y="5427"/>
                          <a:pt x="16762" y="3272"/>
                          <a:pt x="12103" y="6872"/>
                        </a:cubicBezTo>
                        <a:cubicBezTo>
                          <a:pt x="8247" y="9852"/>
                          <a:pt x="11724" y="15182"/>
                          <a:pt x="7777" y="18729"/>
                        </a:cubicBezTo>
                        <a:cubicBezTo>
                          <a:pt x="0" y="25718"/>
                          <a:pt x="11444" y="35730"/>
                          <a:pt x="11444" y="35730"/>
                        </a:cubicBezTo>
                        <a:cubicBezTo>
                          <a:pt x="24677" y="29930"/>
                          <a:pt x="18835" y="26013"/>
                          <a:pt x="17963" y="22214"/>
                        </a:cubicBezTo>
                        <a:cubicBezTo>
                          <a:pt x="17091" y="18415"/>
                          <a:pt x="21184" y="19323"/>
                          <a:pt x="25115" y="15804"/>
                        </a:cubicBezTo>
                        <a:cubicBezTo>
                          <a:pt x="29047" y="12286"/>
                          <a:pt x="25167" y="9211"/>
                          <a:pt x="25709" y="7397"/>
                        </a:cubicBezTo>
                        <a:cubicBezTo>
                          <a:pt x="26250" y="5581"/>
                          <a:pt x="30188" y="5451"/>
                          <a:pt x="30143" y="2425"/>
                        </a:cubicBezTo>
                        <a:cubicBezTo>
                          <a:pt x="30119" y="823"/>
                          <a:pt x="28558" y="0"/>
                          <a:pt x="26647"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10" name="Google Shape;210;p27"/>
                  <p:cNvSpPr/>
                  <p:nvPr/>
                </p:nvSpPr>
                <p:spPr>
                  <a:xfrm>
                    <a:off x="3768275" y="2146750"/>
                    <a:ext cx="381625" cy="787925"/>
                  </a:xfrm>
                  <a:custGeom>
                    <a:avLst/>
                    <a:gdLst/>
                    <a:ahLst/>
                    <a:cxnLst/>
                    <a:rect l="l" t="t" r="r" b="b"/>
                    <a:pathLst>
                      <a:path w="15265" h="31517" extrusionOk="0">
                        <a:moveTo>
                          <a:pt x="15085" y="1"/>
                        </a:moveTo>
                        <a:cubicBezTo>
                          <a:pt x="15062" y="1"/>
                          <a:pt x="15039" y="6"/>
                          <a:pt x="15017" y="16"/>
                        </a:cubicBezTo>
                        <a:cubicBezTo>
                          <a:pt x="14975" y="37"/>
                          <a:pt x="10770" y="2210"/>
                          <a:pt x="7076" y="7142"/>
                        </a:cubicBezTo>
                        <a:cubicBezTo>
                          <a:pt x="3667" y="11692"/>
                          <a:pt x="1" y="19591"/>
                          <a:pt x="1890" y="31382"/>
                        </a:cubicBezTo>
                        <a:cubicBezTo>
                          <a:pt x="1903" y="31460"/>
                          <a:pt x="1971" y="31516"/>
                          <a:pt x="2048" y="31516"/>
                        </a:cubicBezTo>
                        <a:cubicBezTo>
                          <a:pt x="2056" y="31516"/>
                          <a:pt x="2064" y="31516"/>
                          <a:pt x="2072" y="31514"/>
                        </a:cubicBezTo>
                        <a:cubicBezTo>
                          <a:pt x="2078" y="31513"/>
                          <a:pt x="2083" y="31513"/>
                          <a:pt x="2088" y="31512"/>
                        </a:cubicBezTo>
                        <a:cubicBezTo>
                          <a:pt x="2167" y="31491"/>
                          <a:pt x="2217" y="31413"/>
                          <a:pt x="2205" y="31332"/>
                        </a:cubicBezTo>
                        <a:cubicBezTo>
                          <a:pt x="332" y="19658"/>
                          <a:pt x="3954" y="11844"/>
                          <a:pt x="7321" y="7345"/>
                        </a:cubicBezTo>
                        <a:cubicBezTo>
                          <a:pt x="10971" y="2467"/>
                          <a:pt x="15119" y="320"/>
                          <a:pt x="15161" y="299"/>
                        </a:cubicBezTo>
                        <a:cubicBezTo>
                          <a:pt x="15236" y="259"/>
                          <a:pt x="15265" y="164"/>
                          <a:pt x="15227" y="88"/>
                        </a:cubicBezTo>
                        <a:cubicBezTo>
                          <a:pt x="15199" y="33"/>
                          <a:pt x="15143" y="1"/>
                          <a:pt x="15085"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1" name="Google Shape;211;p27"/>
                  <p:cNvSpPr/>
                  <p:nvPr/>
                </p:nvSpPr>
                <p:spPr>
                  <a:xfrm>
                    <a:off x="3844750" y="2350875"/>
                    <a:ext cx="182100" cy="167300"/>
                  </a:xfrm>
                  <a:custGeom>
                    <a:avLst/>
                    <a:gdLst/>
                    <a:ahLst/>
                    <a:cxnLst/>
                    <a:rect l="l" t="t" r="r" b="b"/>
                    <a:pathLst>
                      <a:path w="7284" h="6692" extrusionOk="0">
                        <a:moveTo>
                          <a:pt x="323" y="1"/>
                        </a:moveTo>
                        <a:cubicBezTo>
                          <a:pt x="319" y="1"/>
                          <a:pt x="315" y="1"/>
                          <a:pt x="311" y="1"/>
                        </a:cubicBezTo>
                        <a:cubicBezTo>
                          <a:pt x="225" y="9"/>
                          <a:pt x="159" y="84"/>
                          <a:pt x="164" y="171"/>
                        </a:cubicBezTo>
                        <a:cubicBezTo>
                          <a:pt x="305" y="2035"/>
                          <a:pt x="8" y="6477"/>
                          <a:pt x="6" y="6522"/>
                        </a:cubicBezTo>
                        <a:cubicBezTo>
                          <a:pt x="0" y="6616"/>
                          <a:pt x="76" y="6691"/>
                          <a:pt x="165" y="6691"/>
                        </a:cubicBezTo>
                        <a:cubicBezTo>
                          <a:pt x="178" y="6691"/>
                          <a:pt x="191" y="6690"/>
                          <a:pt x="204" y="6686"/>
                        </a:cubicBezTo>
                        <a:cubicBezTo>
                          <a:pt x="230" y="6680"/>
                          <a:pt x="254" y="6667"/>
                          <a:pt x="273" y="6648"/>
                        </a:cubicBezTo>
                        <a:cubicBezTo>
                          <a:pt x="1907" y="5106"/>
                          <a:pt x="7094" y="3806"/>
                          <a:pt x="7146" y="3793"/>
                        </a:cubicBezTo>
                        <a:cubicBezTo>
                          <a:pt x="7214" y="3777"/>
                          <a:pt x="7284" y="3685"/>
                          <a:pt x="7263" y="3600"/>
                        </a:cubicBezTo>
                        <a:cubicBezTo>
                          <a:pt x="7245" y="3528"/>
                          <a:pt x="7180" y="3480"/>
                          <a:pt x="7109" y="3480"/>
                        </a:cubicBezTo>
                        <a:cubicBezTo>
                          <a:pt x="7096" y="3480"/>
                          <a:pt x="7083" y="3481"/>
                          <a:pt x="7070" y="3485"/>
                        </a:cubicBezTo>
                        <a:cubicBezTo>
                          <a:pt x="6867" y="3536"/>
                          <a:pt x="2268" y="4688"/>
                          <a:pt x="347" y="6170"/>
                        </a:cubicBezTo>
                        <a:cubicBezTo>
                          <a:pt x="415" y="5051"/>
                          <a:pt x="598" y="1712"/>
                          <a:pt x="482" y="148"/>
                        </a:cubicBezTo>
                        <a:cubicBezTo>
                          <a:pt x="476" y="64"/>
                          <a:pt x="406" y="1"/>
                          <a:pt x="323"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2" name="Google Shape;212;p27"/>
                  <p:cNvSpPr/>
                  <p:nvPr/>
                </p:nvSpPr>
                <p:spPr>
                  <a:xfrm>
                    <a:off x="3956725" y="2186450"/>
                    <a:ext cx="156450" cy="128225"/>
                  </a:xfrm>
                  <a:custGeom>
                    <a:avLst/>
                    <a:gdLst/>
                    <a:ahLst/>
                    <a:cxnLst/>
                    <a:rect l="l" t="t" r="r" b="b"/>
                    <a:pathLst>
                      <a:path w="6258" h="5129" extrusionOk="0">
                        <a:moveTo>
                          <a:pt x="1557" y="1"/>
                        </a:moveTo>
                        <a:cubicBezTo>
                          <a:pt x="1476" y="1"/>
                          <a:pt x="1408" y="62"/>
                          <a:pt x="1399" y="143"/>
                        </a:cubicBezTo>
                        <a:cubicBezTo>
                          <a:pt x="1230" y="1766"/>
                          <a:pt x="54" y="4881"/>
                          <a:pt x="42" y="4913"/>
                        </a:cubicBezTo>
                        <a:cubicBezTo>
                          <a:pt x="1" y="5024"/>
                          <a:pt x="88" y="5129"/>
                          <a:pt x="191" y="5129"/>
                        </a:cubicBezTo>
                        <a:cubicBezTo>
                          <a:pt x="217" y="5129"/>
                          <a:pt x="244" y="5122"/>
                          <a:pt x="270" y="5107"/>
                        </a:cubicBezTo>
                        <a:cubicBezTo>
                          <a:pt x="2375" y="3905"/>
                          <a:pt x="6055" y="3853"/>
                          <a:pt x="6092" y="3853"/>
                        </a:cubicBezTo>
                        <a:cubicBezTo>
                          <a:pt x="6104" y="3853"/>
                          <a:pt x="6117" y="3852"/>
                          <a:pt x="6130" y="3848"/>
                        </a:cubicBezTo>
                        <a:cubicBezTo>
                          <a:pt x="6207" y="3827"/>
                          <a:pt x="6257" y="3752"/>
                          <a:pt x="6247" y="3674"/>
                        </a:cubicBezTo>
                        <a:cubicBezTo>
                          <a:pt x="6236" y="3595"/>
                          <a:pt x="6169" y="3536"/>
                          <a:pt x="6091" y="3536"/>
                        </a:cubicBezTo>
                        <a:cubicBezTo>
                          <a:pt x="6090" y="3536"/>
                          <a:pt x="6089" y="3536"/>
                          <a:pt x="6088" y="3536"/>
                        </a:cubicBezTo>
                        <a:cubicBezTo>
                          <a:pt x="5942" y="3537"/>
                          <a:pt x="2678" y="3582"/>
                          <a:pt x="483" y="4638"/>
                        </a:cubicBezTo>
                        <a:cubicBezTo>
                          <a:pt x="808" y="3739"/>
                          <a:pt x="1576" y="1510"/>
                          <a:pt x="1715" y="176"/>
                        </a:cubicBezTo>
                        <a:cubicBezTo>
                          <a:pt x="1725" y="89"/>
                          <a:pt x="1660" y="11"/>
                          <a:pt x="1574" y="1"/>
                        </a:cubicBezTo>
                        <a:cubicBezTo>
                          <a:pt x="1568" y="1"/>
                          <a:pt x="1563" y="1"/>
                          <a:pt x="155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13" name="Google Shape;213;p27"/>
                <p:cNvGrpSpPr/>
                <p:nvPr/>
              </p:nvGrpSpPr>
              <p:grpSpPr>
                <a:xfrm>
                  <a:off x="4553225" y="4554925"/>
                  <a:ext cx="898750" cy="765250"/>
                  <a:chOff x="4553225" y="4554925"/>
                  <a:chExt cx="898750" cy="765250"/>
                </a:xfrm>
              </p:grpSpPr>
              <p:sp>
                <p:nvSpPr>
                  <p:cNvPr id="214" name="Google Shape;214;p27"/>
                  <p:cNvSpPr/>
                  <p:nvPr/>
                </p:nvSpPr>
                <p:spPr>
                  <a:xfrm>
                    <a:off x="4553225" y="4554925"/>
                    <a:ext cx="898750" cy="761275"/>
                  </a:xfrm>
                  <a:custGeom>
                    <a:avLst/>
                    <a:gdLst/>
                    <a:ahLst/>
                    <a:cxnLst/>
                    <a:rect l="l" t="t" r="r" b="b"/>
                    <a:pathLst>
                      <a:path w="35950" h="30451" extrusionOk="0">
                        <a:moveTo>
                          <a:pt x="30627" y="1"/>
                        </a:moveTo>
                        <a:cubicBezTo>
                          <a:pt x="29490" y="1"/>
                          <a:pt x="28302" y="243"/>
                          <a:pt x="27244" y="788"/>
                        </a:cubicBezTo>
                        <a:cubicBezTo>
                          <a:pt x="25373" y="1752"/>
                          <a:pt x="24200" y="1894"/>
                          <a:pt x="23067" y="1894"/>
                        </a:cubicBezTo>
                        <a:cubicBezTo>
                          <a:pt x="22592" y="1894"/>
                          <a:pt x="22124" y="1869"/>
                          <a:pt x="21615" y="1869"/>
                        </a:cubicBezTo>
                        <a:cubicBezTo>
                          <a:pt x="20438" y="1869"/>
                          <a:pt x="19039" y="2003"/>
                          <a:pt x="16821" y="2887"/>
                        </a:cubicBezTo>
                        <a:cubicBezTo>
                          <a:pt x="12293" y="4693"/>
                          <a:pt x="14171" y="10774"/>
                          <a:pt x="9400" y="13098"/>
                        </a:cubicBezTo>
                        <a:cubicBezTo>
                          <a:pt x="0" y="17678"/>
                          <a:pt x="8248" y="30451"/>
                          <a:pt x="8248" y="30451"/>
                        </a:cubicBezTo>
                        <a:cubicBezTo>
                          <a:pt x="22567" y="28516"/>
                          <a:pt x="18028" y="23141"/>
                          <a:pt x="18235" y="19250"/>
                        </a:cubicBezTo>
                        <a:cubicBezTo>
                          <a:pt x="18441" y="15359"/>
                          <a:pt x="22128" y="17354"/>
                          <a:pt x="26874" y="15054"/>
                        </a:cubicBezTo>
                        <a:cubicBezTo>
                          <a:pt x="31622" y="12753"/>
                          <a:pt x="28737" y="8732"/>
                          <a:pt x="29757" y="7135"/>
                        </a:cubicBezTo>
                        <a:cubicBezTo>
                          <a:pt x="30777" y="5538"/>
                          <a:pt x="34598" y="6497"/>
                          <a:pt x="35387" y="3574"/>
                        </a:cubicBezTo>
                        <a:cubicBezTo>
                          <a:pt x="35950" y="1492"/>
                          <a:pt x="33445" y="1"/>
                          <a:pt x="30627"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15" name="Google Shape;215;p27"/>
                  <p:cNvSpPr/>
                  <p:nvPr/>
                </p:nvSpPr>
                <p:spPr>
                  <a:xfrm>
                    <a:off x="4755200" y="4651950"/>
                    <a:ext cx="536750" cy="668225"/>
                  </a:xfrm>
                  <a:custGeom>
                    <a:avLst/>
                    <a:gdLst/>
                    <a:ahLst/>
                    <a:cxnLst/>
                    <a:rect l="l" t="t" r="r" b="b"/>
                    <a:pathLst>
                      <a:path w="21470" h="26729" extrusionOk="0">
                        <a:moveTo>
                          <a:pt x="21297" y="0"/>
                        </a:moveTo>
                        <a:cubicBezTo>
                          <a:pt x="21285" y="0"/>
                          <a:pt x="21272" y="2"/>
                          <a:pt x="21259" y="5"/>
                        </a:cubicBezTo>
                        <a:cubicBezTo>
                          <a:pt x="21213" y="14"/>
                          <a:pt x="16573" y="947"/>
                          <a:pt x="11664" y="4672"/>
                        </a:cubicBezTo>
                        <a:cubicBezTo>
                          <a:pt x="7135" y="8109"/>
                          <a:pt x="1439" y="14695"/>
                          <a:pt x="11" y="26552"/>
                        </a:cubicBezTo>
                        <a:cubicBezTo>
                          <a:pt x="0" y="26638"/>
                          <a:pt x="63" y="26717"/>
                          <a:pt x="150" y="26729"/>
                        </a:cubicBezTo>
                        <a:lnTo>
                          <a:pt x="166" y="26729"/>
                        </a:lnTo>
                        <a:cubicBezTo>
                          <a:pt x="166" y="26729"/>
                          <a:pt x="167" y="26729"/>
                          <a:pt x="168" y="26729"/>
                        </a:cubicBezTo>
                        <a:cubicBezTo>
                          <a:pt x="248" y="26729"/>
                          <a:pt x="316" y="26669"/>
                          <a:pt x="327" y="26588"/>
                        </a:cubicBezTo>
                        <a:cubicBezTo>
                          <a:pt x="1739" y="14850"/>
                          <a:pt x="7369" y="8334"/>
                          <a:pt x="11844" y="4934"/>
                        </a:cubicBezTo>
                        <a:cubicBezTo>
                          <a:pt x="16695" y="1248"/>
                          <a:pt x="21273" y="325"/>
                          <a:pt x="21319" y="317"/>
                        </a:cubicBezTo>
                        <a:cubicBezTo>
                          <a:pt x="21410" y="304"/>
                          <a:pt x="21470" y="218"/>
                          <a:pt x="21453" y="129"/>
                        </a:cubicBezTo>
                        <a:cubicBezTo>
                          <a:pt x="21438" y="53"/>
                          <a:pt x="21371" y="0"/>
                          <a:pt x="21297"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6" name="Google Shape;216;p27"/>
                  <p:cNvSpPr/>
                  <p:nvPr/>
                </p:nvSpPr>
                <p:spPr>
                  <a:xfrm>
                    <a:off x="4761350" y="4984450"/>
                    <a:ext cx="154450" cy="185575"/>
                  </a:xfrm>
                  <a:custGeom>
                    <a:avLst/>
                    <a:gdLst/>
                    <a:ahLst/>
                    <a:cxnLst/>
                    <a:rect l="l" t="t" r="r" b="b"/>
                    <a:pathLst>
                      <a:path w="6178" h="7423" extrusionOk="0">
                        <a:moveTo>
                          <a:pt x="183" y="1"/>
                        </a:moveTo>
                        <a:cubicBezTo>
                          <a:pt x="157" y="1"/>
                          <a:pt x="131" y="7"/>
                          <a:pt x="107" y="21"/>
                        </a:cubicBezTo>
                        <a:cubicBezTo>
                          <a:pt x="30" y="63"/>
                          <a:pt x="1" y="160"/>
                          <a:pt x="44" y="237"/>
                        </a:cubicBezTo>
                        <a:cubicBezTo>
                          <a:pt x="1608" y="3064"/>
                          <a:pt x="951" y="7195"/>
                          <a:pt x="945" y="7237"/>
                        </a:cubicBezTo>
                        <a:cubicBezTo>
                          <a:pt x="929" y="7332"/>
                          <a:pt x="1001" y="7420"/>
                          <a:pt x="1098" y="7422"/>
                        </a:cubicBezTo>
                        <a:cubicBezTo>
                          <a:pt x="1099" y="7422"/>
                          <a:pt x="1100" y="7422"/>
                          <a:pt x="1101" y="7422"/>
                        </a:cubicBezTo>
                        <a:cubicBezTo>
                          <a:pt x="1163" y="7422"/>
                          <a:pt x="1221" y="7386"/>
                          <a:pt x="1246" y="7329"/>
                        </a:cubicBezTo>
                        <a:cubicBezTo>
                          <a:pt x="2354" y="4926"/>
                          <a:pt x="6010" y="3908"/>
                          <a:pt x="6046" y="3898"/>
                        </a:cubicBezTo>
                        <a:cubicBezTo>
                          <a:pt x="6129" y="3873"/>
                          <a:pt x="6177" y="3788"/>
                          <a:pt x="6154" y="3704"/>
                        </a:cubicBezTo>
                        <a:cubicBezTo>
                          <a:pt x="6135" y="3634"/>
                          <a:pt x="6071" y="3586"/>
                          <a:pt x="6001" y="3586"/>
                        </a:cubicBezTo>
                        <a:cubicBezTo>
                          <a:pt x="5989" y="3586"/>
                          <a:pt x="5976" y="3588"/>
                          <a:pt x="5964" y="3591"/>
                        </a:cubicBezTo>
                        <a:cubicBezTo>
                          <a:pt x="5822" y="3629"/>
                          <a:pt x="2790" y="4472"/>
                          <a:pt x="1350" y="6518"/>
                        </a:cubicBezTo>
                        <a:cubicBezTo>
                          <a:pt x="1472" y="5159"/>
                          <a:pt x="1540" y="2287"/>
                          <a:pt x="322" y="83"/>
                        </a:cubicBezTo>
                        <a:cubicBezTo>
                          <a:pt x="293" y="31"/>
                          <a:pt x="239" y="1"/>
                          <a:pt x="183"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7" name="Google Shape;217;p27"/>
                  <p:cNvSpPr/>
                  <p:nvPr/>
                </p:nvSpPr>
                <p:spPr>
                  <a:xfrm>
                    <a:off x="4897575" y="4767800"/>
                    <a:ext cx="195550" cy="160050"/>
                  </a:xfrm>
                  <a:custGeom>
                    <a:avLst/>
                    <a:gdLst/>
                    <a:ahLst/>
                    <a:cxnLst/>
                    <a:rect l="l" t="t" r="r" b="b"/>
                    <a:pathLst>
                      <a:path w="7822" h="6402" extrusionOk="0">
                        <a:moveTo>
                          <a:pt x="2095" y="0"/>
                        </a:moveTo>
                        <a:cubicBezTo>
                          <a:pt x="2020" y="0"/>
                          <a:pt x="1955" y="52"/>
                          <a:pt x="1937" y="127"/>
                        </a:cubicBezTo>
                        <a:cubicBezTo>
                          <a:pt x="1560" y="1956"/>
                          <a:pt x="53" y="6146"/>
                          <a:pt x="38" y="6189"/>
                        </a:cubicBezTo>
                        <a:cubicBezTo>
                          <a:pt x="1" y="6290"/>
                          <a:pt x="76" y="6399"/>
                          <a:pt x="183" y="6402"/>
                        </a:cubicBezTo>
                        <a:cubicBezTo>
                          <a:pt x="211" y="6402"/>
                          <a:pt x="238" y="6395"/>
                          <a:pt x="262" y="6382"/>
                        </a:cubicBezTo>
                        <a:cubicBezTo>
                          <a:pt x="1745" y="5614"/>
                          <a:pt x="5083" y="5515"/>
                          <a:pt x="6718" y="5515"/>
                        </a:cubicBezTo>
                        <a:cubicBezTo>
                          <a:pt x="7281" y="5515"/>
                          <a:pt x="7641" y="5527"/>
                          <a:pt x="7655" y="5527"/>
                        </a:cubicBezTo>
                        <a:cubicBezTo>
                          <a:pt x="7657" y="5527"/>
                          <a:pt x="7659" y="5527"/>
                          <a:pt x="7661" y="5527"/>
                        </a:cubicBezTo>
                        <a:cubicBezTo>
                          <a:pt x="7730" y="5527"/>
                          <a:pt x="7816" y="5459"/>
                          <a:pt x="7819" y="5374"/>
                        </a:cubicBezTo>
                        <a:cubicBezTo>
                          <a:pt x="7822" y="5287"/>
                          <a:pt x="7753" y="5214"/>
                          <a:pt x="7666" y="5210"/>
                        </a:cubicBezTo>
                        <a:cubicBezTo>
                          <a:pt x="7609" y="5209"/>
                          <a:pt x="7226" y="5196"/>
                          <a:pt x="6652" y="5196"/>
                        </a:cubicBezTo>
                        <a:cubicBezTo>
                          <a:pt x="5089" y="5196"/>
                          <a:pt x="2112" y="5288"/>
                          <a:pt x="462" y="5943"/>
                        </a:cubicBezTo>
                        <a:cubicBezTo>
                          <a:pt x="835" y="4887"/>
                          <a:pt x="1932" y="1726"/>
                          <a:pt x="2249" y="191"/>
                        </a:cubicBezTo>
                        <a:cubicBezTo>
                          <a:pt x="2266" y="104"/>
                          <a:pt x="2211" y="20"/>
                          <a:pt x="2126" y="3"/>
                        </a:cubicBezTo>
                        <a:cubicBezTo>
                          <a:pt x="2116" y="1"/>
                          <a:pt x="2105" y="0"/>
                          <a:pt x="209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18" name="Google Shape;218;p27"/>
                <p:cNvGrpSpPr/>
                <p:nvPr/>
              </p:nvGrpSpPr>
              <p:grpSpPr>
                <a:xfrm>
                  <a:off x="5436325" y="1939775"/>
                  <a:ext cx="559700" cy="974825"/>
                  <a:chOff x="5436325" y="1939775"/>
                  <a:chExt cx="559700" cy="974825"/>
                </a:xfrm>
              </p:grpSpPr>
              <p:sp>
                <p:nvSpPr>
                  <p:cNvPr id="219" name="Google Shape;219;p27"/>
                  <p:cNvSpPr/>
                  <p:nvPr/>
                </p:nvSpPr>
                <p:spPr>
                  <a:xfrm>
                    <a:off x="5436325" y="1939775"/>
                    <a:ext cx="559700" cy="974825"/>
                  </a:xfrm>
                  <a:custGeom>
                    <a:avLst/>
                    <a:gdLst/>
                    <a:ahLst/>
                    <a:cxnLst/>
                    <a:rect l="l" t="t" r="r" b="b"/>
                    <a:pathLst>
                      <a:path w="22388" h="38993" extrusionOk="0">
                        <a:moveTo>
                          <a:pt x="18492" y="1"/>
                        </a:moveTo>
                        <a:cubicBezTo>
                          <a:pt x="18390" y="1"/>
                          <a:pt x="18280" y="13"/>
                          <a:pt x="18159" y="38"/>
                        </a:cubicBezTo>
                        <a:cubicBezTo>
                          <a:pt x="15527" y="580"/>
                          <a:pt x="16878" y="4177"/>
                          <a:pt x="13779" y="5251"/>
                        </a:cubicBezTo>
                        <a:cubicBezTo>
                          <a:pt x="10679" y="6324"/>
                          <a:pt x="9143" y="9411"/>
                          <a:pt x="10232" y="12230"/>
                        </a:cubicBezTo>
                        <a:cubicBezTo>
                          <a:pt x="11551" y="15639"/>
                          <a:pt x="9649" y="14162"/>
                          <a:pt x="6636" y="16790"/>
                        </a:cubicBezTo>
                        <a:cubicBezTo>
                          <a:pt x="3623" y="19417"/>
                          <a:pt x="7202" y="21086"/>
                          <a:pt x="6854" y="24074"/>
                        </a:cubicBezTo>
                        <a:cubicBezTo>
                          <a:pt x="6505" y="27061"/>
                          <a:pt x="2149" y="27199"/>
                          <a:pt x="1228" y="30842"/>
                        </a:cubicBezTo>
                        <a:cubicBezTo>
                          <a:pt x="0" y="35701"/>
                          <a:pt x="7886" y="38387"/>
                          <a:pt x="7886" y="38387"/>
                        </a:cubicBezTo>
                        <a:cubicBezTo>
                          <a:pt x="9128" y="38738"/>
                          <a:pt x="10736" y="38992"/>
                          <a:pt x="12390" y="38992"/>
                        </a:cubicBezTo>
                        <a:cubicBezTo>
                          <a:pt x="14881" y="38992"/>
                          <a:pt x="17477" y="38414"/>
                          <a:pt x="19090" y="36716"/>
                        </a:cubicBezTo>
                        <a:cubicBezTo>
                          <a:pt x="21774" y="33891"/>
                          <a:pt x="18967" y="31271"/>
                          <a:pt x="17714" y="28098"/>
                        </a:cubicBezTo>
                        <a:cubicBezTo>
                          <a:pt x="16460" y="24927"/>
                          <a:pt x="21436" y="25519"/>
                          <a:pt x="21366" y="21870"/>
                        </a:cubicBezTo>
                        <a:cubicBezTo>
                          <a:pt x="21297" y="18223"/>
                          <a:pt x="20221" y="19114"/>
                          <a:pt x="19041" y="16549"/>
                        </a:cubicBezTo>
                        <a:cubicBezTo>
                          <a:pt x="17861" y="13984"/>
                          <a:pt x="21243" y="13026"/>
                          <a:pt x="21816" y="10829"/>
                        </a:cubicBezTo>
                        <a:cubicBezTo>
                          <a:pt x="22388" y="8633"/>
                          <a:pt x="20508" y="7064"/>
                          <a:pt x="19937" y="5159"/>
                        </a:cubicBezTo>
                        <a:cubicBezTo>
                          <a:pt x="19399" y="3361"/>
                          <a:pt x="20199" y="1"/>
                          <a:pt x="18492"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20" name="Google Shape;220;p27"/>
                  <p:cNvSpPr/>
                  <p:nvPr/>
                </p:nvSpPr>
                <p:spPr>
                  <a:xfrm>
                    <a:off x="5628175" y="2114475"/>
                    <a:ext cx="235075" cy="788950"/>
                  </a:xfrm>
                  <a:custGeom>
                    <a:avLst/>
                    <a:gdLst/>
                    <a:ahLst/>
                    <a:cxnLst/>
                    <a:rect l="l" t="t" r="r" b="b"/>
                    <a:pathLst>
                      <a:path w="9403" h="31558" extrusionOk="0">
                        <a:moveTo>
                          <a:pt x="9222" y="1"/>
                        </a:moveTo>
                        <a:cubicBezTo>
                          <a:pt x="9157" y="1"/>
                          <a:pt x="9095" y="42"/>
                          <a:pt x="9072" y="107"/>
                        </a:cubicBezTo>
                        <a:cubicBezTo>
                          <a:pt x="9033" y="211"/>
                          <a:pt x="5209" y="10503"/>
                          <a:pt x="4630" y="15825"/>
                        </a:cubicBezTo>
                        <a:cubicBezTo>
                          <a:pt x="4050" y="21163"/>
                          <a:pt x="1166" y="30101"/>
                          <a:pt x="93" y="31291"/>
                        </a:cubicBezTo>
                        <a:cubicBezTo>
                          <a:pt x="0" y="31393"/>
                          <a:pt x="74" y="31556"/>
                          <a:pt x="212" y="31557"/>
                        </a:cubicBezTo>
                        <a:cubicBezTo>
                          <a:pt x="256" y="31556"/>
                          <a:pt x="299" y="31538"/>
                          <a:pt x="330" y="31503"/>
                        </a:cubicBezTo>
                        <a:cubicBezTo>
                          <a:pt x="1453" y="30257"/>
                          <a:pt x="4348" y="21365"/>
                          <a:pt x="4947" y="15858"/>
                        </a:cubicBezTo>
                        <a:cubicBezTo>
                          <a:pt x="5520" y="10577"/>
                          <a:pt x="9332" y="321"/>
                          <a:pt x="9370" y="219"/>
                        </a:cubicBezTo>
                        <a:cubicBezTo>
                          <a:pt x="9402" y="135"/>
                          <a:pt x="9361" y="42"/>
                          <a:pt x="9277" y="10"/>
                        </a:cubicBezTo>
                        <a:cubicBezTo>
                          <a:pt x="9259" y="4"/>
                          <a:pt x="9240" y="1"/>
                          <a:pt x="922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1" name="Google Shape;221;p27"/>
                  <p:cNvSpPr/>
                  <p:nvPr/>
                </p:nvSpPr>
                <p:spPr>
                  <a:xfrm>
                    <a:off x="5656100" y="2418600"/>
                    <a:ext cx="200975" cy="124200"/>
                  </a:xfrm>
                  <a:custGeom>
                    <a:avLst/>
                    <a:gdLst/>
                    <a:ahLst/>
                    <a:cxnLst/>
                    <a:rect l="l" t="t" r="r" b="b"/>
                    <a:pathLst>
                      <a:path w="8039" h="4968" extrusionOk="0">
                        <a:moveTo>
                          <a:pt x="182" y="1"/>
                        </a:moveTo>
                        <a:cubicBezTo>
                          <a:pt x="124" y="1"/>
                          <a:pt x="68" y="33"/>
                          <a:pt x="40" y="89"/>
                        </a:cubicBezTo>
                        <a:cubicBezTo>
                          <a:pt x="0" y="167"/>
                          <a:pt x="32" y="263"/>
                          <a:pt x="111" y="302"/>
                        </a:cubicBezTo>
                        <a:cubicBezTo>
                          <a:pt x="138" y="315"/>
                          <a:pt x="2869" y="1718"/>
                          <a:pt x="3366" y="4834"/>
                        </a:cubicBezTo>
                        <a:cubicBezTo>
                          <a:pt x="3377" y="4895"/>
                          <a:pt x="3423" y="4946"/>
                          <a:pt x="3484" y="4962"/>
                        </a:cubicBezTo>
                        <a:cubicBezTo>
                          <a:pt x="3496" y="4966"/>
                          <a:pt x="3510" y="4967"/>
                          <a:pt x="3523" y="4967"/>
                        </a:cubicBezTo>
                        <a:cubicBezTo>
                          <a:pt x="3572" y="4967"/>
                          <a:pt x="3618" y="4945"/>
                          <a:pt x="3648" y="4906"/>
                        </a:cubicBezTo>
                        <a:cubicBezTo>
                          <a:pt x="3674" y="4873"/>
                          <a:pt x="6211" y="1634"/>
                          <a:pt x="7909" y="1017"/>
                        </a:cubicBezTo>
                        <a:cubicBezTo>
                          <a:pt x="7994" y="988"/>
                          <a:pt x="8039" y="895"/>
                          <a:pt x="8009" y="811"/>
                        </a:cubicBezTo>
                        <a:cubicBezTo>
                          <a:pt x="7986" y="746"/>
                          <a:pt x="7924" y="707"/>
                          <a:pt x="7859" y="707"/>
                        </a:cubicBezTo>
                        <a:cubicBezTo>
                          <a:pt x="7840" y="707"/>
                          <a:pt x="7820" y="710"/>
                          <a:pt x="7800" y="718"/>
                        </a:cubicBezTo>
                        <a:cubicBezTo>
                          <a:pt x="6299" y="1263"/>
                          <a:pt x="4279" y="3626"/>
                          <a:pt x="3615" y="4439"/>
                        </a:cubicBezTo>
                        <a:cubicBezTo>
                          <a:pt x="2956" y="1405"/>
                          <a:pt x="281" y="32"/>
                          <a:pt x="254" y="18"/>
                        </a:cubicBezTo>
                        <a:cubicBezTo>
                          <a:pt x="231" y="6"/>
                          <a:pt x="206" y="1"/>
                          <a:pt x="18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2" name="Google Shape;222;p27"/>
                  <p:cNvSpPr/>
                  <p:nvPr/>
                </p:nvSpPr>
                <p:spPr>
                  <a:xfrm>
                    <a:off x="5752825" y="2199475"/>
                    <a:ext cx="142150" cy="109125"/>
                  </a:xfrm>
                  <a:custGeom>
                    <a:avLst/>
                    <a:gdLst/>
                    <a:ahLst/>
                    <a:cxnLst/>
                    <a:rect l="l" t="t" r="r" b="b"/>
                    <a:pathLst>
                      <a:path w="5686" h="4365" extrusionOk="0">
                        <a:moveTo>
                          <a:pt x="176" y="0"/>
                        </a:moveTo>
                        <a:cubicBezTo>
                          <a:pt x="134" y="0"/>
                          <a:pt x="91" y="17"/>
                          <a:pt x="60" y="51"/>
                        </a:cubicBezTo>
                        <a:cubicBezTo>
                          <a:pt x="1" y="115"/>
                          <a:pt x="3" y="216"/>
                          <a:pt x="67" y="276"/>
                        </a:cubicBezTo>
                        <a:cubicBezTo>
                          <a:pt x="86" y="292"/>
                          <a:pt x="1811" y="1931"/>
                          <a:pt x="1577" y="4190"/>
                        </a:cubicBezTo>
                        <a:cubicBezTo>
                          <a:pt x="1567" y="4282"/>
                          <a:pt x="1640" y="4364"/>
                          <a:pt x="1733" y="4364"/>
                        </a:cubicBezTo>
                        <a:cubicBezTo>
                          <a:pt x="1734" y="4364"/>
                          <a:pt x="1734" y="4364"/>
                          <a:pt x="1735" y="4364"/>
                        </a:cubicBezTo>
                        <a:cubicBezTo>
                          <a:pt x="1784" y="4364"/>
                          <a:pt x="1830" y="4342"/>
                          <a:pt x="1860" y="4304"/>
                        </a:cubicBezTo>
                        <a:cubicBezTo>
                          <a:pt x="1879" y="4279"/>
                          <a:pt x="3826" y="1826"/>
                          <a:pt x="5552" y="1258"/>
                        </a:cubicBezTo>
                        <a:cubicBezTo>
                          <a:pt x="5638" y="1232"/>
                          <a:pt x="5686" y="1140"/>
                          <a:pt x="5658" y="1056"/>
                        </a:cubicBezTo>
                        <a:cubicBezTo>
                          <a:pt x="5635" y="989"/>
                          <a:pt x="5574" y="947"/>
                          <a:pt x="5507" y="947"/>
                        </a:cubicBezTo>
                        <a:cubicBezTo>
                          <a:pt x="5489" y="947"/>
                          <a:pt x="5471" y="950"/>
                          <a:pt x="5452" y="957"/>
                        </a:cubicBezTo>
                        <a:cubicBezTo>
                          <a:pt x="4039" y="1422"/>
                          <a:pt x="2548" y="3010"/>
                          <a:pt x="1917" y="3739"/>
                        </a:cubicBezTo>
                        <a:cubicBezTo>
                          <a:pt x="1910" y="1581"/>
                          <a:pt x="356" y="108"/>
                          <a:pt x="285" y="43"/>
                        </a:cubicBezTo>
                        <a:cubicBezTo>
                          <a:pt x="254" y="15"/>
                          <a:pt x="215" y="0"/>
                          <a:pt x="176"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3" name="Google Shape;223;p27"/>
                  <p:cNvSpPr/>
                  <p:nvPr/>
                </p:nvSpPr>
                <p:spPr>
                  <a:xfrm>
                    <a:off x="5625875" y="2633075"/>
                    <a:ext cx="188700" cy="149625"/>
                  </a:xfrm>
                  <a:custGeom>
                    <a:avLst/>
                    <a:gdLst/>
                    <a:ahLst/>
                    <a:cxnLst/>
                    <a:rect l="l" t="t" r="r" b="b"/>
                    <a:pathLst>
                      <a:path w="7548" h="5985" extrusionOk="0">
                        <a:moveTo>
                          <a:pt x="182" y="0"/>
                        </a:moveTo>
                        <a:cubicBezTo>
                          <a:pt x="154" y="0"/>
                          <a:pt x="125" y="8"/>
                          <a:pt x="99" y="24"/>
                        </a:cubicBezTo>
                        <a:cubicBezTo>
                          <a:pt x="26" y="70"/>
                          <a:pt x="1" y="166"/>
                          <a:pt x="45" y="240"/>
                        </a:cubicBezTo>
                        <a:cubicBezTo>
                          <a:pt x="1219" y="2138"/>
                          <a:pt x="2189" y="5828"/>
                          <a:pt x="2198" y="5865"/>
                        </a:cubicBezTo>
                        <a:cubicBezTo>
                          <a:pt x="2212" y="5921"/>
                          <a:pt x="2257" y="5966"/>
                          <a:pt x="2315" y="5980"/>
                        </a:cubicBezTo>
                        <a:cubicBezTo>
                          <a:pt x="2327" y="5983"/>
                          <a:pt x="2340" y="5984"/>
                          <a:pt x="2351" y="5984"/>
                        </a:cubicBezTo>
                        <a:cubicBezTo>
                          <a:pt x="2397" y="5984"/>
                          <a:pt x="2439" y="5965"/>
                          <a:pt x="2469" y="5931"/>
                        </a:cubicBezTo>
                        <a:cubicBezTo>
                          <a:pt x="3925" y="4306"/>
                          <a:pt x="7419" y="1980"/>
                          <a:pt x="7454" y="1957"/>
                        </a:cubicBezTo>
                        <a:cubicBezTo>
                          <a:pt x="7528" y="1908"/>
                          <a:pt x="7547" y="1810"/>
                          <a:pt x="7499" y="1736"/>
                        </a:cubicBezTo>
                        <a:cubicBezTo>
                          <a:pt x="7468" y="1690"/>
                          <a:pt x="7418" y="1665"/>
                          <a:pt x="7367" y="1665"/>
                        </a:cubicBezTo>
                        <a:cubicBezTo>
                          <a:pt x="7336" y="1665"/>
                          <a:pt x="7306" y="1674"/>
                          <a:pt x="7279" y="1692"/>
                        </a:cubicBezTo>
                        <a:cubicBezTo>
                          <a:pt x="7141" y="1784"/>
                          <a:pt x="3997" y="3876"/>
                          <a:pt x="2430" y="5507"/>
                        </a:cubicBezTo>
                        <a:cubicBezTo>
                          <a:pt x="2180" y="4600"/>
                          <a:pt x="1337" y="1725"/>
                          <a:pt x="315" y="73"/>
                        </a:cubicBezTo>
                        <a:cubicBezTo>
                          <a:pt x="285" y="26"/>
                          <a:pt x="234" y="0"/>
                          <a:pt x="182"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grpSp>
            <p:nvGrpSpPr>
              <p:cNvPr id="224" name="Google Shape;224;p27"/>
              <p:cNvGrpSpPr/>
              <p:nvPr/>
            </p:nvGrpSpPr>
            <p:grpSpPr>
              <a:xfrm>
                <a:off x="6636111" y="1782196"/>
                <a:ext cx="1362206" cy="882372"/>
                <a:chOff x="5745450" y="2914875"/>
                <a:chExt cx="974675" cy="631348"/>
              </a:xfrm>
            </p:grpSpPr>
            <p:sp>
              <p:nvSpPr>
                <p:cNvPr id="225" name="Google Shape;225;p27"/>
                <p:cNvSpPr/>
                <p:nvPr/>
              </p:nvSpPr>
              <p:spPr>
                <a:xfrm>
                  <a:off x="5745450" y="2914875"/>
                  <a:ext cx="974675" cy="628775"/>
                </a:xfrm>
                <a:custGeom>
                  <a:avLst/>
                  <a:gdLst/>
                  <a:ahLst/>
                  <a:cxnLst/>
                  <a:rect l="l" t="t" r="r" b="b"/>
                  <a:pathLst>
                    <a:path w="38987" h="25151" extrusionOk="0">
                      <a:moveTo>
                        <a:pt x="22109" y="1"/>
                      </a:moveTo>
                      <a:cubicBezTo>
                        <a:pt x="21464" y="1"/>
                        <a:pt x="20721" y="51"/>
                        <a:pt x="19846" y="175"/>
                      </a:cubicBezTo>
                      <a:cubicBezTo>
                        <a:pt x="15021" y="855"/>
                        <a:pt x="15402" y="7206"/>
                        <a:pt x="10217" y="8334"/>
                      </a:cubicBezTo>
                      <a:cubicBezTo>
                        <a:pt x="1" y="10555"/>
                        <a:pt x="4985" y="24919"/>
                        <a:pt x="4985" y="24919"/>
                      </a:cubicBezTo>
                      <a:cubicBezTo>
                        <a:pt x="6482" y="25077"/>
                        <a:pt x="7789" y="25150"/>
                        <a:pt x="8930" y="25150"/>
                      </a:cubicBezTo>
                      <a:cubicBezTo>
                        <a:pt x="18747" y="25150"/>
                        <a:pt x="16335" y="19749"/>
                        <a:pt x="17341" y="16405"/>
                      </a:cubicBezTo>
                      <a:cubicBezTo>
                        <a:pt x="17835" y="14765"/>
                        <a:pt x="18713" y="14389"/>
                        <a:pt x="19979" y="14389"/>
                      </a:cubicBezTo>
                      <a:cubicBezTo>
                        <a:pt x="21049" y="14389"/>
                        <a:pt x="22397" y="14657"/>
                        <a:pt x="24025" y="14657"/>
                      </a:cubicBezTo>
                      <a:cubicBezTo>
                        <a:pt x="24854" y="14657"/>
                        <a:pt x="25755" y="14588"/>
                        <a:pt x="26730" y="14378"/>
                      </a:cubicBezTo>
                      <a:cubicBezTo>
                        <a:pt x="31887" y="13267"/>
                        <a:pt x="30038" y="8677"/>
                        <a:pt x="31409" y="7367"/>
                      </a:cubicBezTo>
                      <a:cubicBezTo>
                        <a:pt x="32777" y="6058"/>
                        <a:pt x="36261" y="7893"/>
                        <a:pt x="37722" y="5242"/>
                      </a:cubicBezTo>
                      <a:cubicBezTo>
                        <a:pt x="38987" y="2943"/>
                        <a:pt x="35633" y="417"/>
                        <a:pt x="32097" y="417"/>
                      </a:cubicBezTo>
                      <a:cubicBezTo>
                        <a:pt x="31554" y="417"/>
                        <a:pt x="31007" y="477"/>
                        <a:pt x="30471" y="606"/>
                      </a:cubicBezTo>
                      <a:cubicBezTo>
                        <a:pt x="29485" y="843"/>
                        <a:pt x="28701" y="934"/>
                        <a:pt x="28031" y="934"/>
                      </a:cubicBezTo>
                      <a:cubicBezTo>
                        <a:pt x="25878" y="934"/>
                        <a:pt x="24893" y="1"/>
                        <a:pt x="22109"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26" name="Google Shape;226;p27"/>
                <p:cNvSpPr/>
                <p:nvPr/>
              </p:nvSpPr>
              <p:spPr>
                <a:xfrm>
                  <a:off x="5957392" y="3021873"/>
                  <a:ext cx="678075" cy="524350"/>
                </a:xfrm>
                <a:custGeom>
                  <a:avLst/>
                  <a:gdLst/>
                  <a:ahLst/>
                  <a:cxnLst/>
                  <a:rect l="l" t="t" r="r" b="b"/>
                  <a:pathLst>
                    <a:path w="27123" h="20974" extrusionOk="0">
                      <a:moveTo>
                        <a:pt x="26677" y="1"/>
                      </a:moveTo>
                      <a:cubicBezTo>
                        <a:pt x="25566" y="1"/>
                        <a:pt x="21393" y="156"/>
                        <a:pt x="16539" y="2265"/>
                      </a:cubicBezTo>
                      <a:cubicBezTo>
                        <a:pt x="11325" y="4530"/>
                        <a:pt x="4229" y="9578"/>
                        <a:pt x="32" y="20759"/>
                      </a:cubicBezTo>
                      <a:cubicBezTo>
                        <a:pt x="1" y="20841"/>
                        <a:pt x="43" y="20932"/>
                        <a:pt x="125" y="20964"/>
                      </a:cubicBezTo>
                      <a:cubicBezTo>
                        <a:pt x="128" y="20965"/>
                        <a:pt x="132" y="20966"/>
                        <a:pt x="136" y="20966"/>
                      </a:cubicBezTo>
                      <a:cubicBezTo>
                        <a:pt x="151" y="20971"/>
                        <a:pt x="167" y="20974"/>
                        <a:pt x="182" y="20974"/>
                      </a:cubicBezTo>
                      <a:cubicBezTo>
                        <a:pt x="246" y="20974"/>
                        <a:pt x="305" y="20934"/>
                        <a:pt x="330" y="20871"/>
                      </a:cubicBezTo>
                      <a:cubicBezTo>
                        <a:pt x="4485" y="9802"/>
                        <a:pt x="11499" y="4806"/>
                        <a:pt x="16652" y="2562"/>
                      </a:cubicBezTo>
                      <a:cubicBezTo>
                        <a:pt x="21469" y="466"/>
                        <a:pt x="25601" y="319"/>
                        <a:pt x="26679" y="319"/>
                      </a:cubicBezTo>
                      <a:cubicBezTo>
                        <a:pt x="26851" y="319"/>
                        <a:pt x="26945" y="323"/>
                        <a:pt x="26952" y="323"/>
                      </a:cubicBezTo>
                      <a:cubicBezTo>
                        <a:pt x="26955" y="323"/>
                        <a:pt x="26958" y="323"/>
                        <a:pt x="26961" y="323"/>
                      </a:cubicBezTo>
                      <a:cubicBezTo>
                        <a:pt x="27045" y="323"/>
                        <a:pt x="27113" y="257"/>
                        <a:pt x="27117" y="172"/>
                      </a:cubicBezTo>
                      <a:cubicBezTo>
                        <a:pt x="27122" y="84"/>
                        <a:pt x="27054" y="11"/>
                        <a:pt x="26966" y="5"/>
                      </a:cubicBezTo>
                      <a:cubicBezTo>
                        <a:pt x="26960" y="5"/>
                        <a:pt x="26860" y="1"/>
                        <a:pt x="2667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7" name="Google Shape;227;p27"/>
                <p:cNvSpPr/>
                <p:nvPr/>
              </p:nvSpPr>
              <p:spPr>
                <a:xfrm>
                  <a:off x="5929850" y="3217000"/>
                  <a:ext cx="148500" cy="185925"/>
                </a:xfrm>
                <a:custGeom>
                  <a:avLst/>
                  <a:gdLst/>
                  <a:ahLst/>
                  <a:cxnLst/>
                  <a:rect l="l" t="t" r="r" b="b"/>
                  <a:pathLst>
                    <a:path w="5940" h="7437" extrusionOk="0">
                      <a:moveTo>
                        <a:pt x="970" y="0"/>
                      </a:moveTo>
                      <a:cubicBezTo>
                        <a:pt x="956" y="0"/>
                        <a:pt x="942" y="2"/>
                        <a:pt x="928" y="6"/>
                      </a:cubicBezTo>
                      <a:cubicBezTo>
                        <a:pt x="843" y="29"/>
                        <a:pt x="793" y="116"/>
                        <a:pt x="815" y="202"/>
                      </a:cubicBezTo>
                      <a:cubicBezTo>
                        <a:pt x="1665" y="3319"/>
                        <a:pt x="48" y="7177"/>
                        <a:pt x="32" y="7216"/>
                      </a:cubicBezTo>
                      <a:cubicBezTo>
                        <a:pt x="1" y="7290"/>
                        <a:pt x="29" y="7373"/>
                        <a:pt x="98" y="7415"/>
                      </a:cubicBezTo>
                      <a:cubicBezTo>
                        <a:pt x="108" y="7421"/>
                        <a:pt x="120" y="7426"/>
                        <a:pt x="133" y="7430"/>
                      </a:cubicBezTo>
                      <a:cubicBezTo>
                        <a:pt x="148" y="7434"/>
                        <a:pt x="163" y="7436"/>
                        <a:pt x="178" y="7436"/>
                      </a:cubicBezTo>
                      <a:cubicBezTo>
                        <a:pt x="226" y="7436"/>
                        <a:pt x="272" y="7415"/>
                        <a:pt x="303" y="7376"/>
                      </a:cubicBezTo>
                      <a:cubicBezTo>
                        <a:pt x="1948" y="5305"/>
                        <a:pt x="5741" y="5181"/>
                        <a:pt x="5779" y="5180"/>
                      </a:cubicBezTo>
                      <a:cubicBezTo>
                        <a:pt x="5868" y="5180"/>
                        <a:pt x="5939" y="5107"/>
                        <a:pt x="5936" y="5017"/>
                      </a:cubicBezTo>
                      <a:cubicBezTo>
                        <a:pt x="5935" y="4931"/>
                        <a:pt x="5863" y="4863"/>
                        <a:pt x="5778" y="4863"/>
                      </a:cubicBezTo>
                      <a:cubicBezTo>
                        <a:pt x="5776" y="4863"/>
                        <a:pt x="5774" y="4863"/>
                        <a:pt x="5771" y="4863"/>
                      </a:cubicBezTo>
                      <a:cubicBezTo>
                        <a:pt x="5624" y="4867"/>
                        <a:pt x="2479" y="4968"/>
                        <a:pt x="596" y="6613"/>
                      </a:cubicBezTo>
                      <a:cubicBezTo>
                        <a:pt x="1035" y="5322"/>
                        <a:pt x="1784" y="2546"/>
                        <a:pt x="1122" y="118"/>
                      </a:cubicBezTo>
                      <a:cubicBezTo>
                        <a:pt x="1103" y="47"/>
                        <a:pt x="1040" y="0"/>
                        <a:pt x="970"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8" name="Google Shape;228;p27"/>
                <p:cNvSpPr/>
                <p:nvPr/>
              </p:nvSpPr>
              <p:spPr>
                <a:xfrm>
                  <a:off x="6097025" y="3050100"/>
                  <a:ext cx="195825" cy="167500"/>
                </a:xfrm>
                <a:custGeom>
                  <a:avLst/>
                  <a:gdLst/>
                  <a:ahLst/>
                  <a:cxnLst/>
                  <a:rect l="l" t="t" r="r" b="b"/>
                  <a:pathLst>
                    <a:path w="7833" h="6700" extrusionOk="0">
                      <a:moveTo>
                        <a:pt x="3485" y="0"/>
                      </a:moveTo>
                      <a:cubicBezTo>
                        <a:pt x="3426" y="0"/>
                        <a:pt x="3369" y="34"/>
                        <a:pt x="3343" y="91"/>
                      </a:cubicBezTo>
                      <a:cubicBezTo>
                        <a:pt x="2542" y="1780"/>
                        <a:pt x="85" y="5493"/>
                        <a:pt x="60" y="5531"/>
                      </a:cubicBezTo>
                      <a:cubicBezTo>
                        <a:pt x="1" y="5619"/>
                        <a:pt x="45" y="5740"/>
                        <a:pt x="146" y="5771"/>
                      </a:cubicBezTo>
                      <a:cubicBezTo>
                        <a:pt x="161" y="5775"/>
                        <a:pt x="175" y="5777"/>
                        <a:pt x="190" y="5777"/>
                      </a:cubicBezTo>
                      <a:cubicBezTo>
                        <a:pt x="204" y="5777"/>
                        <a:pt x="217" y="5775"/>
                        <a:pt x="230" y="5772"/>
                      </a:cubicBezTo>
                      <a:cubicBezTo>
                        <a:pt x="570" y="5690"/>
                        <a:pt x="982" y="5655"/>
                        <a:pt x="1435" y="5655"/>
                      </a:cubicBezTo>
                      <a:cubicBezTo>
                        <a:pt x="3893" y="5655"/>
                        <a:pt x="7573" y="6682"/>
                        <a:pt x="7616" y="6694"/>
                      </a:cubicBezTo>
                      <a:cubicBezTo>
                        <a:pt x="7629" y="6698"/>
                        <a:pt x="7643" y="6700"/>
                        <a:pt x="7657" y="6700"/>
                      </a:cubicBezTo>
                      <a:cubicBezTo>
                        <a:pt x="7726" y="6700"/>
                        <a:pt x="7788" y="6654"/>
                        <a:pt x="7808" y="6585"/>
                      </a:cubicBezTo>
                      <a:cubicBezTo>
                        <a:pt x="7832" y="6503"/>
                        <a:pt x="7786" y="6416"/>
                        <a:pt x="7705" y="6390"/>
                      </a:cubicBezTo>
                      <a:lnTo>
                        <a:pt x="7702" y="6390"/>
                      </a:lnTo>
                      <a:cubicBezTo>
                        <a:pt x="7521" y="6339"/>
                        <a:pt x="3933" y="5337"/>
                        <a:pt x="1444" y="5337"/>
                      </a:cubicBezTo>
                      <a:cubicBezTo>
                        <a:pt x="1117" y="5337"/>
                        <a:pt x="809" y="5354"/>
                        <a:pt x="530" y="5393"/>
                      </a:cubicBezTo>
                      <a:cubicBezTo>
                        <a:pt x="1143" y="4456"/>
                        <a:pt x="2957" y="1645"/>
                        <a:pt x="3630" y="229"/>
                      </a:cubicBezTo>
                      <a:cubicBezTo>
                        <a:pt x="3668" y="149"/>
                        <a:pt x="3634" y="55"/>
                        <a:pt x="3554" y="17"/>
                      </a:cubicBezTo>
                      <a:cubicBezTo>
                        <a:pt x="3532" y="5"/>
                        <a:pt x="3508" y="0"/>
                        <a:pt x="348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9" name="Google Shape;229;p27"/>
                <p:cNvSpPr/>
                <p:nvPr/>
              </p:nvSpPr>
              <p:spPr>
                <a:xfrm>
                  <a:off x="6295050" y="2977900"/>
                  <a:ext cx="153750" cy="140975"/>
                </a:xfrm>
                <a:custGeom>
                  <a:avLst/>
                  <a:gdLst/>
                  <a:ahLst/>
                  <a:cxnLst/>
                  <a:rect l="l" t="t" r="r" b="b"/>
                  <a:pathLst>
                    <a:path w="6150" h="5639" extrusionOk="0">
                      <a:moveTo>
                        <a:pt x="3787" y="1"/>
                      </a:moveTo>
                      <a:cubicBezTo>
                        <a:pt x="3736" y="1"/>
                        <a:pt x="3686" y="25"/>
                        <a:pt x="3656" y="71"/>
                      </a:cubicBezTo>
                      <a:cubicBezTo>
                        <a:pt x="2705" y="1398"/>
                        <a:pt x="140" y="3521"/>
                        <a:pt x="116" y="3543"/>
                      </a:cubicBezTo>
                      <a:cubicBezTo>
                        <a:pt x="0" y="3637"/>
                        <a:pt x="67" y="3824"/>
                        <a:pt x="217" y="3824"/>
                      </a:cubicBezTo>
                      <a:cubicBezTo>
                        <a:pt x="218" y="3824"/>
                        <a:pt x="220" y="3824"/>
                        <a:pt x="222" y="3824"/>
                      </a:cubicBezTo>
                      <a:cubicBezTo>
                        <a:pt x="2646" y="3824"/>
                        <a:pt x="5862" y="5600"/>
                        <a:pt x="5895" y="5617"/>
                      </a:cubicBezTo>
                      <a:cubicBezTo>
                        <a:pt x="5904" y="5624"/>
                        <a:pt x="5915" y="5628"/>
                        <a:pt x="5926" y="5630"/>
                      </a:cubicBezTo>
                      <a:lnTo>
                        <a:pt x="5926" y="5632"/>
                      </a:lnTo>
                      <a:cubicBezTo>
                        <a:pt x="5941" y="5636"/>
                        <a:pt x="5956" y="5638"/>
                        <a:pt x="5971" y="5638"/>
                      </a:cubicBezTo>
                      <a:cubicBezTo>
                        <a:pt x="6034" y="5638"/>
                        <a:pt x="6092" y="5602"/>
                        <a:pt x="6118" y="5541"/>
                      </a:cubicBezTo>
                      <a:cubicBezTo>
                        <a:pt x="6149" y="5466"/>
                        <a:pt x="6120" y="5380"/>
                        <a:pt x="6050" y="5341"/>
                      </a:cubicBezTo>
                      <a:cubicBezTo>
                        <a:pt x="5923" y="5268"/>
                        <a:pt x="3063" y="3691"/>
                        <a:pt x="635" y="3521"/>
                      </a:cubicBezTo>
                      <a:cubicBezTo>
                        <a:pt x="1361" y="2902"/>
                        <a:pt x="3132" y="1347"/>
                        <a:pt x="3913" y="256"/>
                      </a:cubicBezTo>
                      <a:cubicBezTo>
                        <a:pt x="3968" y="184"/>
                        <a:pt x="3952" y="83"/>
                        <a:pt x="3880" y="31"/>
                      </a:cubicBezTo>
                      <a:cubicBezTo>
                        <a:pt x="3851" y="10"/>
                        <a:pt x="3819" y="1"/>
                        <a:pt x="378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30" name="Google Shape;230;p27"/>
              <p:cNvGrpSpPr/>
              <p:nvPr/>
            </p:nvGrpSpPr>
            <p:grpSpPr>
              <a:xfrm>
                <a:off x="6865841" y="2694654"/>
                <a:ext cx="1395539" cy="780595"/>
                <a:chOff x="5909825" y="3567750"/>
                <a:chExt cx="998525" cy="558525"/>
              </a:xfrm>
            </p:grpSpPr>
            <p:sp>
              <p:nvSpPr>
                <p:cNvPr id="231" name="Google Shape;231;p27"/>
                <p:cNvSpPr/>
                <p:nvPr/>
              </p:nvSpPr>
              <p:spPr>
                <a:xfrm>
                  <a:off x="5909825" y="3567750"/>
                  <a:ext cx="998525" cy="558525"/>
                </a:xfrm>
                <a:custGeom>
                  <a:avLst/>
                  <a:gdLst/>
                  <a:ahLst/>
                  <a:cxnLst/>
                  <a:rect l="l" t="t" r="r" b="b"/>
                  <a:pathLst>
                    <a:path w="39941" h="22341" extrusionOk="0">
                      <a:moveTo>
                        <a:pt x="21196" y="0"/>
                      </a:moveTo>
                      <a:cubicBezTo>
                        <a:pt x="16780" y="0"/>
                        <a:pt x="15579" y="5762"/>
                        <a:pt x="10549" y="5762"/>
                      </a:cubicBezTo>
                      <a:cubicBezTo>
                        <a:pt x="10512" y="5762"/>
                        <a:pt x="10474" y="5762"/>
                        <a:pt x="10436" y="5761"/>
                      </a:cubicBezTo>
                      <a:cubicBezTo>
                        <a:pt x="10375" y="5760"/>
                        <a:pt x="10315" y="5760"/>
                        <a:pt x="10255" y="5760"/>
                      </a:cubicBezTo>
                      <a:cubicBezTo>
                        <a:pt x="1" y="5760"/>
                        <a:pt x="1547" y="20708"/>
                        <a:pt x="1547" y="20708"/>
                      </a:cubicBezTo>
                      <a:cubicBezTo>
                        <a:pt x="4871" y="21869"/>
                        <a:pt x="7290" y="22340"/>
                        <a:pt x="9074" y="22340"/>
                      </a:cubicBezTo>
                      <a:cubicBezTo>
                        <a:pt x="14613" y="22340"/>
                        <a:pt x="14049" y="17802"/>
                        <a:pt x="15523" y="15248"/>
                      </a:cubicBezTo>
                      <a:cubicBezTo>
                        <a:pt x="16160" y="14145"/>
                        <a:pt x="16843" y="13771"/>
                        <a:pt x="17659" y="13771"/>
                      </a:cubicBezTo>
                      <a:cubicBezTo>
                        <a:pt x="19338" y="13771"/>
                        <a:pt x="21577" y="15356"/>
                        <a:pt x="25127" y="15424"/>
                      </a:cubicBezTo>
                      <a:cubicBezTo>
                        <a:pt x="25181" y="15425"/>
                        <a:pt x="25234" y="15426"/>
                        <a:pt x="25287" y="15426"/>
                      </a:cubicBezTo>
                      <a:cubicBezTo>
                        <a:pt x="30386" y="15426"/>
                        <a:pt x="29670" y="10622"/>
                        <a:pt x="31286" y="9671"/>
                      </a:cubicBezTo>
                      <a:cubicBezTo>
                        <a:pt x="31562" y="9508"/>
                        <a:pt x="31877" y="9447"/>
                        <a:pt x="32220" y="9447"/>
                      </a:cubicBezTo>
                      <a:cubicBezTo>
                        <a:pt x="33246" y="9447"/>
                        <a:pt x="34517" y="9995"/>
                        <a:pt x="35735" y="9995"/>
                      </a:cubicBezTo>
                      <a:cubicBezTo>
                        <a:pt x="36510" y="9995"/>
                        <a:pt x="37263" y="9774"/>
                        <a:pt x="37917" y="9048"/>
                      </a:cubicBezTo>
                      <a:cubicBezTo>
                        <a:pt x="39940" y="6807"/>
                        <a:pt x="36081" y="2875"/>
                        <a:pt x="31954" y="2875"/>
                      </a:cubicBezTo>
                      <a:cubicBezTo>
                        <a:pt x="31943" y="2875"/>
                        <a:pt x="31932" y="2875"/>
                        <a:pt x="31921" y="2875"/>
                      </a:cubicBezTo>
                      <a:cubicBezTo>
                        <a:pt x="31894" y="2875"/>
                        <a:pt x="31866" y="2876"/>
                        <a:pt x="31838" y="2876"/>
                      </a:cubicBezTo>
                      <a:cubicBezTo>
                        <a:pt x="26902" y="2876"/>
                        <a:pt x="27508" y="554"/>
                        <a:pt x="21679" y="22"/>
                      </a:cubicBezTo>
                      <a:cubicBezTo>
                        <a:pt x="21514" y="7"/>
                        <a:pt x="21353" y="0"/>
                        <a:pt x="21196"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32" name="Google Shape;232;p27"/>
                <p:cNvSpPr/>
                <p:nvPr/>
              </p:nvSpPr>
              <p:spPr>
                <a:xfrm>
                  <a:off x="5943425" y="3716525"/>
                  <a:ext cx="779300" cy="372900"/>
                </a:xfrm>
                <a:custGeom>
                  <a:avLst/>
                  <a:gdLst/>
                  <a:ahLst/>
                  <a:cxnLst/>
                  <a:rect l="l" t="t" r="r" b="b"/>
                  <a:pathLst>
                    <a:path w="31172" h="14916" extrusionOk="0">
                      <a:moveTo>
                        <a:pt x="25353" y="0"/>
                      </a:moveTo>
                      <a:cubicBezTo>
                        <a:pt x="23884" y="0"/>
                        <a:pt x="22197" y="116"/>
                        <a:pt x="20373" y="445"/>
                      </a:cubicBezTo>
                      <a:cubicBezTo>
                        <a:pt x="14780" y="1457"/>
                        <a:pt x="6715" y="4745"/>
                        <a:pt x="72" y="14669"/>
                      </a:cubicBezTo>
                      <a:cubicBezTo>
                        <a:pt x="1" y="14774"/>
                        <a:pt x="76" y="14916"/>
                        <a:pt x="203" y="14916"/>
                      </a:cubicBezTo>
                      <a:cubicBezTo>
                        <a:pt x="255" y="14916"/>
                        <a:pt x="306" y="14889"/>
                        <a:pt x="336" y="14846"/>
                      </a:cubicBezTo>
                      <a:cubicBezTo>
                        <a:pt x="6914" y="5022"/>
                        <a:pt x="14886" y="1764"/>
                        <a:pt x="20415" y="761"/>
                      </a:cubicBezTo>
                      <a:cubicBezTo>
                        <a:pt x="22226" y="432"/>
                        <a:pt x="23901" y="318"/>
                        <a:pt x="25357" y="318"/>
                      </a:cubicBezTo>
                      <a:cubicBezTo>
                        <a:pt x="28723" y="318"/>
                        <a:pt x="30924" y="931"/>
                        <a:pt x="30955" y="939"/>
                      </a:cubicBezTo>
                      <a:cubicBezTo>
                        <a:pt x="30968" y="943"/>
                        <a:pt x="30982" y="944"/>
                        <a:pt x="30995" y="944"/>
                      </a:cubicBezTo>
                      <a:cubicBezTo>
                        <a:pt x="31064" y="944"/>
                        <a:pt x="31128" y="898"/>
                        <a:pt x="31148" y="829"/>
                      </a:cubicBezTo>
                      <a:cubicBezTo>
                        <a:pt x="31171" y="746"/>
                        <a:pt x="31124" y="660"/>
                        <a:pt x="31043" y="633"/>
                      </a:cubicBezTo>
                      <a:cubicBezTo>
                        <a:pt x="31011" y="624"/>
                        <a:pt x="28772" y="0"/>
                        <a:pt x="25353"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33" name="Google Shape;233;p27"/>
                <p:cNvSpPr/>
                <p:nvPr/>
              </p:nvSpPr>
              <p:spPr>
                <a:xfrm>
                  <a:off x="6037675" y="3792275"/>
                  <a:ext cx="158600" cy="176625"/>
                </a:xfrm>
                <a:custGeom>
                  <a:avLst/>
                  <a:gdLst/>
                  <a:ahLst/>
                  <a:cxnLst/>
                  <a:rect l="l" t="t" r="r" b="b"/>
                  <a:pathLst>
                    <a:path w="6344" h="7065" extrusionOk="0">
                      <a:moveTo>
                        <a:pt x="2603" y="0"/>
                      </a:moveTo>
                      <a:cubicBezTo>
                        <a:pt x="2602" y="0"/>
                        <a:pt x="2601" y="0"/>
                        <a:pt x="2600" y="0"/>
                      </a:cubicBezTo>
                      <a:cubicBezTo>
                        <a:pt x="2512" y="3"/>
                        <a:pt x="2444" y="76"/>
                        <a:pt x="2447" y="164"/>
                      </a:cubicBezTo>
                      <a:cubicBezTo>
                        <a:pt x="2560" y="3392"/>
                        <a:pt x="103" y="6779"/>
                        <a:pt x="78" y="6812"/>
                      </a:cubicBezTo>
                      <a:cubicBezTo>
                        <a:pt x="0" y="6918"/>
                        <a:pt x="75" y="7065"/>
                        <a:pt x="206" y="7065"/>
                      </a:cubicBezTo>
                      <a:cubicBezTo>
                        <a:pt x="241" y="7065"/>
                        <a:pt x="276" y="7053"/>
                        <a:pt x="303" y="7030"/>
                      </a:cubicBezTo>
                      <a:cubicBezTo>
                        <a:pt x="1385" y="6176"/>
                        <a:pt x="2913" y="5970"/>
                        <a:pt x="4134" y="5970"/>
                      </a:cubicBezTo>
                      <a:cubicBezTo>
                        <a:pt x="5257" y="5970"/>
                        <a:pt x="6120" y="6144"/>
                        <a:pt x="6138" y="6148"/>
                      </a:cubicBezTo>
                      <a:cubicBezTo>
                        <a:pt x="6147" y="6150"/>
                        <a:pt x="6157" y="6151"/>
                        <a:pt x="6167" y="6151"/>
                      </a:cubicBezTo>
                      <a:cubicBezTo>
                        <a:pt x="6241" y="6151"/>
                        <a:pt x="6308" y="6099"/>
                        <a:pt x="6325" y="6024"/>
                      </a:cubicBezTo>
                      <a:cubicBezTo>
                        <a:pt x="6343" y="5938"/>
                        <a:pt x="6288" y="5854"/>
                        <a:pt x="6202" y="5836"/>
                      </a:cubicBezTo>
                      <a:cubicBezTo>
                        <a:pt x="6127" y="5820"/>
                        <a:pt x="5255" y="5644"/>
                        <a:pt x="4126" y="5644"/>
                      </a:cubicBezTo>
                      <a:cubicBezTo>
                        <a:pt x="3085" y="5644"/>
                        <a:pt x="1824" y="5794"/>
                        <a:pt x="765" y="6355"/>
                      </a:cubicBezTo>
                      <a:cubicBezTo>
                        <a:pt x="1487" y="5199"/>
                        <a:pt x="2852" y="2668"/>
                        <a:pt x="2764" y="154"/>
                      </a:cubicBezTo>
                      <a:cubicBezTo>
                        <a:pt x="2759" y="68"/>
                        <a:pt x="2688" y="0"/>
                        <a:pt x="2603"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34" name="Google Shape;234;p27"/>
                <p:cNvSpPr/>
                <p:nvPr/>
              </p:nvSpPr>
              <p:spPr>
                <a:xfrm>
                  <a:off x="6248225" y="3682425"/>
                  <a:ext cx="187325" cy="187225"/>
                </a:xfrm>
                <a:custGeom>
                  <a:avLst/>
                  <a:gdLst/>
                  <a:ahLst/>
                  <a:cxnLst/>
                  <a:rect l="l" t="t" r="r" b="b"/>
                  <a:pathLst>
                    <a:path w="7493" h="7489" extrusionOk="0">
                      <a:moveTo>
                        <a:pt x="4671" y="1"/>
                      </a:moveTo>
                      <a:cubicBezTo>
                        <a:pt x="4625" y="1"/>
                        <a:pt x="4579" y="21"/>
                        <a:pt x="4548" y="61"/>
                      </a:cubicBezTo>
                      <a:cubicBezTo>
                        <a:pt x="3381" y="1520"/>
                        <a:pt x="139" y="4573"/>
                        <a:pt x="106" y="4604"/>
                      </a:cubicBezTo>
                      <a:cubicBezTo>
                        <a:pt x="1" y="4702"/>
                        <a:pt x="70" y="4878"/>
                        <a:pt x="215" y="4878"/>
                      </a:cubicBezTo>
                      <a:cubicBezTo>
                        <a:pt x="219" y="4879"/>
                        <a:pt x="222" y="4879"/>
                        <a:pt x="226" y="4879"/>
                      </a:cubicBezTo>
                      <a:cubicBezTo>
                        <a:pt x="230" y="4879"/>
                        <a:pt x="234" y="4879"/>
                        <a:pt x="238" y="4878"/>
                      </a:cubicBezTo>
                      <a:cubicBezTo>
                        <a:pt x="2492" y="4878"/>
                        <a:pt x="7148" y="7441"/>
                        <a:pt x="7195" y="7467"/>
                      </a:cubicBezTo>
                      <a:cubicBezTo>
                        <a:pt x="7217" y="7481"/>
                        <a:pt x="7245" y="7488"/>
                        <a:pt x="7271" y="7488"/>
                      </a:cubicBezTo>
                      <a:lnTo>
                        <a:pt x="7272" y="7487"/>
                      </a:lnTo>
                      <a:cubicBezTo>
                        <a:pt x="7436" y="7487"/>
                        <a:pt x="7493" y="7268"/>
                        <a:pt x="7348" y="7190"/>
                      </a:cubicBezTo>
                      <a:cubicBezTo>
                        <a:pt x="7164" y="7087"/>
                        <a:pt x="3011" y="4801"/>
                        <a:pt x="596" y="4578"/>
                      </a:cubicBezTo>
                      <a:cubicBezTo>
                        <a:pt x="1406" y="3806"/>
                        <a:pt x="3816" y="1485"/>
                        <a:pt x="4796" y="259"/>
                      </a:cubicBezTo>
                      <a:cubicBezTo>
                        <a:pt x="4851" y="191"/>
                        <a:pt x="4839" y="91"/>
                        <a:pt x="4771" y="36"/>
                      </a:cubicBezTo>
                      <a:cubicBezTo>
                        <a:pt x="4741" y="12"/>
                        <a:pt x="4706" y="1"/>
                        <a:pt x="4671"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35" name="Google Shape;235;p27"/>
                <p:cNvSpPr/>
                <p:nvPr/>
              </p:nvSpPr>
              <p:spPr>
                <a:xfrm>
                  <a:off x="6469550" y="3659225"/>
                  <a:ext cx="140175" cy="149925"/>
                </a:xfrm>
                <a:custGeom>
                  <a:avLst/>
                  <a:gdLst/>
                  <a:ahLst/>
                  <a:cxnLst/>
                  <a:rect l="l" t="t" r="r" b="b"/>
                  <a:pathLst>
                    <a:path w="5607" h="5997" extrusionOk="0">
                      <a:moveTo>
                        <a:pt x="4481" y="1"/>
                      </a:moveTo>
                      <a:cubicBezTo>
                        <a:pt x="4443" y="1"/>
                        <a:pt x="4405" y="15"/>
                        <a:pt x="4374" y="42"/>
                      </a:cubicBezTo>
                      <a:cubicBezTo>
                        <a:pt x="3145" y="1116"/>
                        <a:pt x="163" y="2598"/>
                        <a:pt x="133" y="2612"/>
                      </a:cubicBezTo>
                      <a:cubicBezTo>
                        <a:pt x="1" y="2678"/>
                        <a:pt x="23" y="2876"/>
                        <a:pt x="168" y="2910"/>
                      </a:cubicBezTo>
                      <a:cubicBezTo>
                        <a:pt x="2528" y="3460"/>
                        <a:pt x="5257" y="5931"/>
                        <a:pt x="5284" y="5955"/>
                      </a:cubicBezTo>
                      <a:cubicBezTo>
                        <a:pt x="5315" y="5982"/>
                        <a:pt x="5353" y="5996"/>
                        <a:pt x="5392" y="5996"/>
                      </a:cubicBezTo>
                      <a:cubicBezTo>
                        <a:pt x="5537" y="5996"/>
                        <a:pt x="5607" y="5818"/>
                        <a:pt x="5499" y="5719"/>
                      </a:cubicBezTo>
                      <a:cubicBezTo>
                        <a:pt x="5392" y="5622"/>
                        <a:pt x="2972" y="3432"/>
                        <a:pt x="644" y="2710"/>
                      </a:cubicBezTo>
                      <a:cubicBezTo>
                        <a:pt x="1493" y="2274"/>
                        <a:pt x="3573" y="1165"/>
                        <a:pt x="4583" y="282"/>
                      </a:cubicBezTo>
                      <a:cubicBezTo>
                        <a:pt x="4652" y="225"/>
                        <a:pt x="4660" y="122"/>
                        <a:pt x="4601" y="55"/>
                      </a:cubicBezTo>
                      <a:cubicBezTo>
                        <a:pt x="4570" y="19"/>
                        <a:pt x="4525" y="1"/>
                        <a:pt x="4481"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grpSp>
          <p:nvGrpSpPr>
            <p:cNvPr id="236" name="Google Shape;236;p27"/>
            <p:cNvGrpSpPr/>
            <p:nvPr/>
          </p:nvGrpSpPr>
          <p:grpSpPr>
            <a:xfrm>
              <a:off x="1931566" y="1479687"/>
              <a:ext cx="5379746" cy="3699343"/>
              <a:chOff x="-1953638" y="2017900"/>
              <a:chExt cx="3849275" cy="2646925"/>
            </a:xfrm>
          </p:grpSpPr>
          <p:grpSp>
            <p:nvGrpSpPr>
              <p:cNvPr id="237" name="Google Shape;237;p27"/>
              <p:cNvGrpSpPr/>
              <p:nvPr/>
            </p:nvGrpSpPr>
            <p:grpSpPr>
              <a:xfrm>
                <a:off x="-1953638" y="2017900"/>
                <a:ext cx="3849275" cy="2646925"/>
                <a:chOff x="2585712" y="2695250"/>
                <a:chExt cx="3849275" cy="2646925"/>
              </a:xfrm>
            </p:grpSpPr>
            <p:sp>
              <p:nvSpPr>
                <p:cNvPr id="238" name="Google Shape;238;p27"/>
                <p:cNvSpPr/>
                <p:nvPr/>
              </p:nvSpPr>
              <p:spPr>
                <a:xfrm>
                  <a:off x="4386875" y="4728200"/>
                  <a:ext cx="527900" cy="610300"/>
                </a:xfrm>
                <a:custGeom>
                  <a:avLst/>
                  <a:gdLst/>
                  <a:ahLst/>
                  <a:cxnLst/>
                  <a:rect l="l" t="t" r="r" b="b"/>
                  <a:pathLst>
                    <a:path w="21116" h="24412" extrusionOk="0">
                      <a:moveTo>
                        <a:pt x="0" y="1"/>
                      </a:moveTo>
                      <a:lnTo>
                        <a:pt x="0" y="24411"/>
                      </a:lnTo>
                      <a:lnTo>
                        <a:pt x="21116" y="24411"/>
                      </a:lnTo>
                      <a:lnTo>
                        <a:pt x="13068"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nvGrpSpPr>
                <p:cNvPr id="239" name="Google Shape;239;p27"/>
                <p:cNvGrpSpPr/>
                <p:nvPr/>
              </p:nvGrpSpPr>
              <p:grpSpPr>
                <a:xfrm>
                  <a:off x="2585712" y="2695250"/>
                  <a:ext cx="3849275" cy="2646925"/>
                  <a:chOff x="2585712" y="2695250"/>
                  <a:chExt cx="3849275" cy="2646925"/>
                </a:xfrm>
              </p:grpSpPr>
              <p:sp>
                <p:nvSpPr>
                  <p:cNvPr id="240" name="Google Shape;240;p27"/>
                  <p:cNvSpPr/>
                  <p:nvPr/>
                </p:nvSpPr>
                <p:spPr>
                  <a:xfrm>
                    <a:off x="2591287" y="2695250"/>
                    <a:ext cx="3838126" cy="1892325"/>
                  </a:xfrm>
                  <a:custGeom>
                    <a:avLst/>
                    <a:gdLst/>
                    <a:ahLst/>
                    <a:cxnLst/>
                    <a:rect l="l" t="t" r="r" b="b"/>
                    <a:pathLst>
                      <a:path w="121026" h="75693" extrusionOk="0">
                        <a:moveTo>
                          <a:pt x="2014" y="1"/>
                        </a:moveTo>
                        <a:cubicBezTo>
                          <a:pt x="906" y="1"/>
                          <a:pt x="0" y="966"/>
                          <a:pt x="0" y="2147"/>
                        </a:cubicBezTo>
                        <a:lnTo>
                          <a:pt x="0" y="75693"/>
                        </a:lnTo>
                        <a:lnTo>
                          <a:pt x="121026" y="75693"/>
                        </a:lnTo>
                        <a:lnTo>
                          <a:pt x="121026" y="2147"/>
                        </a:lnTo>
                        <a:cubicBezTo>
                          <a:pt x="121026" y="966"/>
                          <a:pt x="120120" y="1"/>
                          <a:pt x="11901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41" name="Google Shape;241;p27"/>
                  <p:cNvSpPr/>
                  <p:nvPr/>
                </p:nvSpPr>
                <p:spPr>
                  <a:xfrm>
                    <a:off x="2585712" y="4573950"/>
                    <a:ext cx="3849275" cy="308575"/>
                  </a:xfrm>
                  <a:custGeom>
                    <a:avLst/>
                    <a:gdLst/>
                    <a:ahLst/>
                    <a:cxnLst/>
                    <a:rect l="l" t="t" r="r" b="b"/>
                    <a:pathLst>
                      <a:path w="121026" h="12343" extrusionOk="0">
                        <a:moveTo>
                          <a:pt x="0" y="1"/>
                        </a:moveTo>
                        <a:lnTo>
                          <a:pt x="0" y="10837"/>
                        </a:lnTo>
                        <a:cubicBezTo>
                          <a:pt x="0" y="11666"/>
                          <a:pt x="906" y="12342"/>
                          <a:pt x="2014" y="12342"/>
                        </a:cubicBezTo>
                        <a:lnTo>
                          <a:pt x="119013" y="12342"/>
                        </a:lnTo>
                        <a:cubicBezTo>
                          <a:pt x="120120" y="12342"/>
                          <a:pt x="121026" y="11666"/>
                          <a:pt x="121026" y="10837"/>
                        </a:cubicBezTo>
                        <a:lnTo>
                          <a:pt x="121026"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42" name="Google Shape;242;p27"/>
                  <p:cNvSpPr/>
                  <p:nvPr/>
                </p:nvSpPr>
                <p:spPr>
                  <a:xfrm>
                    <a:off x="2761062" y="2856850"/>
                    <a:ext cx="3503450" cy="1564875"/>
                  </a:xfrm>
                  <a:custGeom>
                    <a:avLst/>
                    <a:gdLst/>
                    <a:ahLst/>
                    <a:cxnLst/>
                    <a:rect l="l" t="t" r="r" b="b"/>
                    <a:pathLst>
                      <a:path w="107436" h="62595" extrusionOk="0">
                        <a:moveTo>
                          <a:pt x="1" y="0"/>
                        </a:moveTo>
                        <a:lnTo>
                          <a:pt x="1" y="62595"/>
                        </a:lnTo>
                        <a:lnTo>
                          <a:pt x="107435" y="62595"/>
                        </a:lnTo>
                        <a:lnTo>
                          <a:pt x="107435" y="0"/>
                        </a:lnTo>
                        <a:close/>
                      </a:path>
                    </a:pathLst>
                  </a:custGeom>
                  <a:solidFill>
                    <a:srgbClr val="ABE3FC"/>
                  </a:solidFill>
                  <a:ln>
                    <a:noFill/>
                  </a:ln>
                </p:spPr>
                <p:txBody>
                  <a:bodyPr spcFirstLastPara="1" wrap="square" lIns="121900" tIns="121900" rIns="121900" bIns="121900" anchor="ctr" anchorCtr="0">
                    <a:noAutofit/>
                  </a:bodyPr>
                  <a:lstStyle/>
                  <a:p>
                    <a:endParaRPr sz="2533"/>
                  </a:p>
                </p:txBody>
              </p:sp>
              <p:sp>
                <p:nvSpPr>
                  <p:cNvPr id="243" name="Google Shape;243;p27"/>
                  <p:cNvSpPr/>
                  <p:nvPr/>
                </p:nvSpPr>
                <p:spPr>
                  <a:xfrm>
                    <a:off x="2766653" y="2858925"/>
                    <a:ext cx="3497859" cy="1564875"/>
                  </a:xfrm>
                  <a:custGeom>
                    <a:avLst/>
                    <a:gdLst/>
                    <a:ahLst/>
                    <a:cxnLst/>
                    <a:rect l="l" t="t" r="r" b="b"/>
                    <a:pathLst>
                      <a:path w="107437" h="62595" extrusionOk="0">
                        <a:moveTo>
                          <a:pt x="107437" y="0"/>
                        </a:moveTo>
                        <a:lnTo>
                          <a:pt x="1" y="62594"/>
                        </a:lnTo>
                        <a:lnTo>
                          <a:pt x="107437" y="62594"/>
                        </a:lnTo>
                        <a:lnTo>
                          <a:pt x="107437" y="0"/>
                        </a:lnTo>
                        <a:close/>
                      </a:path>
                    </a:pathLst>
                  </a:custGeom>
                  <a:solidFill>
                    <a:srgbClr val="99D6F8"/>
                  </a:solidFill>
                  <a:ln>
                    <a:noFill/>
                  </a:ln>
                </p:spPr>
                <p:txBody>
                  <a:bodyPr spcFirstLastPara="1" wrap="square" lIns="121900" tIns="121900" rIns="121900" bIns="121900" anchor="ctr" anchorCtr="0">
                    <a:noAutofit/>
                  </a:bodyPr>
                  <a:lstStyle/>
                  <a:p>
                    <a:endParaRPr sz="2533"/>
                  </a:p>
                </p:txBody>
              </p:sp>
              <p:sp>
                <p:nvSpPr>
                  <p:cNvPr id="244" name="Google Shape;244;p27"/>
                  <p:cNvSpPr/>
                  <p:nvPr/>
                </p:nvSpPr>
                <p:spPr>
                  <a:xfrm>
                    <a:off x="4017100" y="4728200"/>
                    <a:ext cx="527875" cy="610300"/>
                  </a:xfrm>
                  <a:custGeom>
                    <a:avLst/>
                    <a:gdLst/>
                    <a:ahLst/>
                    <a:cxnLst/>
                    <a:rect l="l" t="t" r="r" b="b"/>
                    <a:pathLst>
                      <a:path w="21115" h="24412" extrusionOk="0">
                        <a:moveTo>
                          <a:pt x="8047" y="1"/>
                        </a:moveTo>
                        <a:lnTo>
                          <a:pt x="0" y="24411"/>
                        </a:lnTo>
                        <a:lnTo>
                          <a:pt x="21115" y="24411"/>
                        </a:lnTo>
                        <a:lnTo>
                          <a:pt x="21115"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45" name="Google Shape;245;p27"/>
                  <p:cNvSpPr/>
                  <p:nvPr/>
                </p:nvSpPr>
                <p:spPr>
                  <a:xfrm>
                    <a:off x="3869000" y="5239550"/>
                    <a:ext cx="1193850" cy="102625"/>
                  </a:xfrm>
                  <a:custGeom>
                    <a:avLst/>
                    <a:gdLst/>
                    <a:ahLst/>
                    <a:cxnLst/>
                    <a:rect l="l" t="t" r="r" b="b"/>
                    <a:pathLst>
                      <a:path w="47754" h="4105" extrusionOk="0">
                        <a:moveTo>
                          <a:pt x="1825" y="0"/>
                        </a:moveTo>
                        <a:cubicBezTo>
                          <a:pt x="815" y="0"/>
                          <a:pt x="1" y="815"/>
                          <a:pt x="1" y="1824"/>
                        </a:cubicBezTo>
                        <a:lnTo>
                          <a:pt x="1" y="2281"/>
                        </a:lnTo>
                        <a:cubicBezTo>
                          <a:pt x="1" y="3290"/>
                          <a:pt x="815" y="4104"/>
                          <a:pt x="1825" y="4104"/>
                        </a:cubicBezTo>
                        <a:lnTo>
                          <a:pt x="45929" y="4104"/>
                        </a:lnTo>
                        <a:cubicBezTo>
                          <a:pt x="46939" y="4104"/>
                          <a:pt x="47753" y="3290"/>
                          <a:pt x="47753" y="2281"/>
                        </a:cubicBezTo>
                        <a:lnTo>
                          <a:pt x="47753" y="1824"/>
                        </a:lnTo>
                        <a:cubicBezTo>
                          <a:pt x="47753" y="815"/>
                          <a:pt x="46939" y="0"/>
                          <a:pt x="45929"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46" name="Google Shape;246;p27"/>
                  <p:cNvSpPr/>
                  <p:nvPr/>
                </p:nvSpPr>
                <p:spPr>
                  <a:xfrm>
                    <a:off x="4359000" y="4662200"/>
                    <a:ext cx="213850" cy="66050"/>
                  </a:xfrm>
                  <a:custGeom>
                    <a:avLst/>
                    <a:gdLst/>
                    <a:ahLst/>
                    <a:cxnLst/>
                    <a:rect l="l" t="t" r="r" b="b"/>
                    <a:pathLst>
                      <a:path w="8554" h="2642" extrusionOk="0">
                        <a:moveTo>
                          <a:pt x="1319" y="0"/>
                        </a:moveTo>
                        <a:cubicBezTo>
                          <a:pt x="592" y="0"/>
                          <a:pt x="1" y="591"/>
                          <a:pt x="1" y="1321"/>
                        </a:cubicBezTo>
                        <a:cubicBezTo>
                          <a:pt x="1" y="2051"/>
                          <a:pt x="592" y="2641"/>
                          <a:pt x="1319" y="2641"/>
                        </a:cubicBezTo>
                        <a:cubicBezTo>
                          <a:pt x="1324" y="2641"/>
                          <a:pt x="1330" y="2641"/>
                          <a:pt x="1336" y="2641"/>
                        </a:cubicBezTo>
                        <a:lnTo>
                          <a:pt x="7219" y="2641"/>
                        </a:lnTo>
                        <a:cubicBezTo>
                          <a:pt x="7224" y="2641"/>
                          <a:pt x="7230" y="2641"/>
                          <a:pt x="7235" y="2641"/>
                        </a:cubicBezTo>
                        <a:cubicBezTo>
                          <a:pt x="7963" y="2641"/>
                          <a:pt x="8553" y="2051"/>
                          <a:pt x="8553" y="1321"/>
                        </a:cubicBezTo>
                        <a:cubicBezTo>
                          <a:pt x="8553" y="591"/>
                          <a:pt x="7963" y="0"/>
                          <a:pt x="7235" y="0"/>
                        </a:cubicBezTo>
                        <a:cubicBezTo>
                          <a:pt x="7230" y="0"/>
                          <a:pt x="7224" y="0"/>
                          <a:pt x="7219" y="0"/>
                        </a:cubicBezTo>
                        <a:lnTo>
                          <a:pt x="1336" y="0"/>
                        </a:lnTo>
                        <a:cubicBezTo>
                          <a:pt x="1330" y="0"/>
                          <a:pt x="1324" y="0"/>
                          <a:pt x="1319"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47" name="Google Shape;247;p27"/>
                  <p:cNvSpPr/>
                  <p:nvPr/>
                </p:nvSpPr>
                <p:spPr>
                  <a:xfrm>
                    <a:off x="4134800" y="4882500"/>
                    <a:ext cx="665950" cy="110125"/>
                  </a:xfrm>
                  <a:custGeom>
                    <a:avLst/>
                    <a:gdLst/>
                    <a:ahLst/>
                    <a:cxnLst/>
                    <a:rect l="l" t="t" r="r" b="b"/>
                    <a:pathLst>
                      <a:path w="26638" h="4405" extrusionOk="0">
                        <a:moveTo>
                          <a:pt x="1305" y="0"/>
                        </a:moveTo>
                        <a:lnTo>
                          <a:pt x="1" y="4404"/>
                        </a:lnTo>
                        <a:lnTo>
                          <a:pt x="26637" y="4404"/>
                        </a:lnTo>
                        <a:lnTo>
                          <a:pt x="25186" y="0"/>
                        </a:ln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48" name="Google Shape;248;p27"/>
                  <p:cNvSpPr/>
                  <p:nvPr/>
                </p:nvSpPr>
                <p:spPr>
                  <a:xfrm>
                    <a:off x="3309675" y="2994975"/>
                    <a:ext cx="569725" cy="1418700"/>
                  </a:xfrm>
                  <a:custGeom>
                    <a:avLst/>
                    <a:gdLst/>
                    <a:ahLst/>
                    <a:cxnLst/>
                    <a:rect l="l" t="t" r="r" b="b"/>
                    <a:pathLst>
                      <a:path w="22789" h="56936" extrusionOk="0">
                        <a:moveTo>
                          <a:pt x="1" y="1"/>
                        </a:moveTo>
                        <a:lnTo>
                          <a:pt x="1" y="56936"/>
                        </a:lnTo>
                        <a:lnTo>
                          <a:pt x="22788" y="56936"/>
                        </a:lnTo>
                        <a:lnTo>
                          <a:pt x="22788"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grpSp>
          <p:sp>
            <p:nvSpPr>
              <p:cNvPr id="249" name="Google Shape;249;p27"/>
              <p:cNvSpPr/>
              <p:nvPr/>
            </p:nvSpPr>
            <p:spPr>
              <a:xfrm>
                <a:off x="-1695112" y="2296500"/>
                <a:ext cx="3344590" cy="1448675"/>
              </a:xfrm>
              <a:custGeom>
                <a:avLst/>
                <a:gdLst/>
                <a:ahLst/>
                <a:cxnLst/>
                <a:rect l="l" t="t" r="r" b="b"/>
                <a:pathLst>
                  <a:path w="22789" h="56936" extrusionOk="0">
                    <a:moveTo>
                      <a:pt x="1" y="1"/>
                    </a:moveTo>
                    <a:lnTo>
                      <a:pt x="1" y="56936"/>
                    </a:lnTo>
                    <a:lnTo>
                      <a:pt x="22788" y="56936"/>
                    </a:lnTo>
                    <a:lnTo>
                      <a:pt x="22788"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grpSp>
          <p:nvGrpSpPr>
            <p:cNvPr id="250" name="Google Shape;250;p27"/>
            <p:cNvGrpSpPr/>
            <p:nvPr/>
          </p:nvGrpSpPr>
          <p:grpSpPr>
            <a:xfrm>
              <a:off x="1439853" y="399049"/>
              <a:ext cx="6264285" cy="4962888"/>
              <a:chOff x="1439853" y="399049"/>
              <a:chExt cx="6264285" cy="4962888"/>
            </a:xfrm>
          </p:grpSpPr>
          <p:grpSp>
            <p:nvGrpSpPr>
              <p:cNvPr id="251" name="Google Shape;251;p27"/>
              <p:cNvGrpSpPr/>
              <p:nvPr/>
            </p:nvGrpSpPr>
            <p:grpSpPr>
              <a:xfrm>
                <a:off x="2460178" y="399049"/>
                <a:ext cx="1057285" cy="1195797"/>
                <a:chOff x="2906950" y="1925200"/>
                <a:chExt cx="756500" cy="855600"/>
              </a:xfrm>
            </p:grpSpPr>
            <p:sp>
              <p:nvSpPr>
                <p:cNvPr id="252" name="Google Shape;252;p27"/>
                <p:cNvSpPr/>
                <p:nvPr/>
              </p:nvSpPr>
              <p:spPr>
                <a:xfrm>
                  <a:off x="3055850" y="2160850"/>
                  <a:ext cx="325125" cy="44800"/>
                </a:xfrm>
                <a:custGeom>
                  <a:avLst/>
                  <a:gdLst/>
                  <a:ahLst/>
                  <a:cxnLst/>
                  <a:rect l="l" t="t" r="r" b="b"/>
                  <a:pathLst>
                    <a:path w="13005" h="1792" extrusionOk="0">
                      <a:moveTo>
                        <a:pt x="75" y="1"/>
                      </a:moveTo>
                      <a:cubicBezTo>
                        <a:pt x="36" y="1"/>
                        <a:pt x="1" y="48"/>
                        <a:pt x="33" y="88"/>
                      </a:cubicBezTo>
                      <a:cubicBezTo>
                        <a:pt x="604" y="721"/>
                        <a:pt x="1364" y="947"/>
                        <a:pt x="2135" y="947"/>
                      </a:cubicBezTo>
                      <a:cubicBezTo>
                        <a:pt x="3122" y="947"/>
                        <a:pt x="4127" y="577"/>
                        <a:pt x="4772" y="223"/>
                      </a:cubicBezTo>
                      <a:cubicBezTo>
                        <a:pt x="4917" y="143"/>
                        <a:pt x="5066" y="108"/>
                        <a:pt x="5220" y="108"/>
                      </a:cubicBezTo>
                      <a:cubicBezTo>
                        <a:pt x="5670" y="108"/>
                        <a:pt x="6165" y="409"/>
                        <a:pt x="6750" y="767"/>
                      </a:cubicBezTo>
                      <a:cubicBezTo>
                        <a:pt x="7437" y="1188"/>
                        <a:pt x="8215" y="1664"/>
                        <a:pt x="9148" y="1766"/>
                      </a:cubicBezTo>
                      <a:cubicBezTo>
                        <a:pt x="9309" y="1783"/>
                        <a:pt x="9470" y="1791"/>
                        <a:pt x="9632" y="1791"/>
                      </a:cubicBezTo>
                      <a:cubicBezTo>
                        <a:pt x="9644" y="1791"/>
                        <a:pt x="9656" y="1791"/>
                        <a:pt x="9669" y="1791"/>
                      </a:cubicBezTo>
                      <a:cubicBezTo>
                        <a:pt x="11434" y="1777"/>
                        <a:pt x="12957" y="771"/>
                        <a:pt x="12973" y="759"/>
                      </a:cubicBezTo>
                      <a:cubicBezTo>
                        <a:pt x="12998" y="743"/>
                        <a:pt x="13004" y="711"/>
                        <a:pt x="12989" y="686"/>
                      </a:cubicBezTo>
                      <a:cubicBezTo>
                        <a:pt x="12978" y="671"/>
                        <a:pt x="12961" y="663"/>
                        <a:pt x="12944" y="663"/>
                      </a:cubicBezTo>
                      <a:cubicBezTo>
                        <a:pt x="12934" y="663"/>
                        <a:pt x="12924" y="666"/>
                        <a:pt x="12915" y="671"/>
                      </a:cubicBezTo>
                      <a:cubicBezTo>
                        <a:pt x="12898" y="682"/>
                        <a:pt x="11380" y="1686"/>
                        <a:pt x="9634" y="1686"/>
                      </a:cubicBezTo>
                      <a:cubicBezTo>
                        <a:pt x="9478" y="1686"/>
                        <a:pt x="9319" y="1678"/>
                        <a:pt x="9160" y="1660"/>
                      </a:cubicBezTo>
                      <a:cubicBezTo>
                        <a:pt x="8250" y="1560"/>
                        <a:pt x="7482" y="1091"/>
                        <a:pt x="6805" y="677"/>
                      </a:cubicBezTo>
                      <a:cubicBezTo>
                        <a:pt x="6225" y="322"/>
                        <a:pt x="5703" y="3"/>
                        <a:pt x="5216" y="3"/>
                      </a:cubicBezTo>
                      <a:cubicBezTo>
                        <a:pt x="5047" y="3"/>
                        <a:pt x="4882" y="41"/>
                        <a:pt x="4721" y="130"/>
                      </a:cubicBezTo>
                      <a:cubicBezTo>
                        <a:pt x="4088" y="477"/>
                        <a:pt x="3101" y="842"/>
                        <a:pt x="2136" y="842"/>
                      </a:cubicBezTo>
                      <a:cubicBezTo>
                        <a:pt x="1391" y="842"/>
                        <a:pt x="659" y="625"/>
                        <a:pt x="112" y="17"/>
                      </a:cubicBezTo>
                      <a:cubicBezTo>
                        <a:pt x="101" y="6"/>
                        <a:pt x="88" y="1"/>
                        <a:pt x="75" y="1"/>
                      </a:cubicBezTo>
                      <a:close/>
                    </a:path>
                  </a:pathLst>
                </a:custGeom>
                <a:solidFill>
                  <a:srgbClr val="423F63"/>
                </a:solidFill>
                <a:ln>
                  <a:noFill/>
                </a:ln>
              </p:spPr>
              <p:txBody>
                <a:bodyPr spcFirstLastPara="1" wrap="square" lIns="121900" tIns="121900" rIns="121900" bIns="121900" anchor="ctr" anchorCtr="0">
                  <a:noAutofit/>
                </a:bodyPr>
                <a:lstStyle/>
                <a:p>
                  <a:endParaRPr sz="2533"/>
                </a:p>
              </p:txBody>
            </p:sp>
            <p:sp>
              <p:nvSpPr>
                <p:cNvPr id="253" name="Google Shape;253;p27"/>
                <p:cNvSpPr/>
                <p:nvPr/>
              </p:nvSpPr>
              <p:spPr>
                <a:xfrm>
                  <a:off x="3151175" y="2268250"/>
                  <a:ext cx="405550" cy="416100"/>
                </a:xfrm>
                <a:custGeom>
                  <a:avLst/>
                  <a:gdLst/>
                  <a:ahLst/>
                  <a:cxnLst/>
                  <a:rect l="l" t="t" r="r" b="b"/>
                  <a:pathLst>
                    <a:path w="16222" h="16644" extrusionOk="0">
                      <a:moveTo>
                        <a:pt x="6688" y="0"/>
                      </a:moveTo>
                      <a:cubicBezTo>
                        <a:pt x="4853" y="0"/>
                        <a:pt x="3309" y="170"/>
                        <a:pt x="2890" y="477"/>
                      </a:cubicBezTo>
                      <a:cubicBezTo>
                        <a:pt x="1880" y="1217"/>
                        <a:pt x="0" y="16644"/>
                        <a:pt x="0" y="16644"/>
                      </a:cubicBezTo>
                      <a:lnTo>
                        <a:pt x="15490" y="14696"/>
                      </a:lnTo>
                      <a:cubicBezTo>
                        <a:pt x="15490" y="14696"/>
                        <a:pt x="16221" y="2401"/>
                        <a:pt x="13833" y="1098"/>
                      </a:cubicBezTo>
                      <a:cubicBezTo>
                        <a:pt x="12435" y="337"/>
                        <a:pt x="9274" y="0"/>
                        <a:pt x="668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54" name="Google Shape;254;p27"/>
                <p:cNvSpPr/>
                <p:nvPr/>
              </p:nvSpPr>
              <p:spPr>
                <a:xfrm>
                  <a:off x="3153075" y="2457700"/>
                  <a:ext cx="361850" cy="200475"/>
                </a:xfrm>
                <a:custGeom>
                  <a:avLst/>
                  <a:gdLst/>
                  <a:ahLst/>
                  <a:cxnLst/>
                  <a:rect l="l" t="t" r="r" b="b"/>
                  <a:pathLst>
                    <a:path w="14474" h="8019" extrusionOk="0">
                      <a:moveTo>
                        <a:pt x="13269" y="1"/>
                      </a:moveTo>
                      <a:cubicBezTo>
                        <a:pt x="13269" y="1"/>
                        <a:pt x="12032" y="4605"/>
                        <a:pt x="7852" y="4605"/>
                      </a:cubicBezTo>
                      <a:cubicBezTo>
                        <a:pt x="7800" y="4605"/>
                        <a:pt x="7747" y="4604"/>
                        <a:pt x="7694" y="4603"/>
                      </a:cubicBezTo>
                      <a:cubicBezTo>
                        <a:pt x="3386" y="4484"/>
                        <a:pt x="1094" y="3811"/>
                        <a:pt x="1094" y="3811"/>
                      </a:cubicBezTo>
                      <a:lnTo>
                        <a:pt x="1094" y="3811"/>
                      </a:lnTo>
                      <a:cubicBezTo>
                        <a:pt x="1094" y="3811"/>
                        <a:pt x="0" y="7029"/>
                        <a:pt x="3425" y="7704"/>
                      </a:cubicBezTo>
                      <a:cubicBezTo>
                        <a:pt x="4445" y="7905"/>
                        <a:pt x="5830" y="8018"/>
                        <a:pt x="7274" y="8018"/>
                      </a:cubicBezTo>
                      <a:cubicBezTo>
                        <a:pt x="10677" y="8018"/>
                        <a:pt x="14406" y="7391"/>
                        <a:pt x="14433" y="5824"/>
                      </a:cubicBezTo>
                      <a:cubicBezTo>
                        <a:pt x="14474" y="3591"/>
                        <a:pt x="13269" y="1"/>
                        <a:pt x="1326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55" name="Google Shape;255;p27"/>
                <p:cNvSpPr/>
                <p:nvPr/>
              </p:nvSpPr>
              <p:spPr>
                <a:xfrm>
                  <a:off x="2906950" y="1925200"/>
                  <a:ext cx="592350" cy="275550"/>
                </a:xfrm>
                <a:custGeom>
                  <a:avLst/>
                  <a:gdLst/>
                  <a:ahLst/>
                  <a:cxnLst/>
                  <a:rect l="l" t="t" r="r" b="b"/>
                  <a:pathLst>
                    <a:path w="23694" h="11022" extrusionOk="0">
                      <a:moveTo>
                        <a:pt x="17047" y="0"/>
                      </a:moveTo>
                      <a:cubicBezTo>
                        <a:pt x="13945" y="0"/>
                        <a:pt x="13003" y="2906"/>
                        <a:pt x="11240" y="2906"/>
                      </a:cubicBezTo>
                      <a:cubicBezTo>
                        <a:pt x="10958" y="2906"/>
                        <a:pt x="10654" y="2831"/>
                        <a:pt x="10317" y="2658"/>
                      </a:cubicBezTo>
                      <a:cubicBezTo>
                        <a:pt x="9063" y="2013"/>
                        <a:pt x="8240" y="1647"/>
                        <a:pt x="7559" y="1647"/>
                      </a:cubicBezTo>
                      <a:cubicBezTo>
                        <a:pt x="6828" y="1647"/>
                        <a:pt x="6261" y="2069"/>
                        <a:pt x="5498" y="3024"/>
                      </a:cubicBezTo>
                      <a:cubicBezTo>
                        <a:pt x="4824" y="3866"/>
                        <a:pt x="4397" y="4254"/>
                        <a:pt x="3196" y="4254"/>
                      </a:cubicBezTo>
                      <a:cubicBezTo>
                        <a:pt x="3018" y="4254"/>
                        <a:pt x="2822" y="4246"/>
                        <a:pt x="2605" y="4229"/>
                      </a:cubicBezTo>
                      <a:cubicBezTo>
                        <a:pt x="2545" y="4224"/>
                        <a:pt x="2485" y="4222"/>
                        <a:pt x="2427" y="4222"/>
                      </a:cubicBezTo>
                      <a:cubicBezTo>
                        <a:pt x="512" y="4222"/>
                        <a:pt x="1" y="6723"/>
                        <a:pt x="1020" y="6877"/>
                      </a:cubicBezTo>
                      <a:cubicBezTo>
                        <a:pt x="1110" y="6891"/>
                        <a:pt x="1190" y="6897"/>
                        <a:pt x="1265" y="6897"/>
                      </a:cubicBezTo>
                      <a:cubicBezTo>
                        <a:pt x="1647" y="6897"/>
                        <a:pt x="1846" y="6745"/>
                        <a:pt x="2088" y="6745"/>
                      </a:cubicBezTo>
                      <a:cubicBezTo>
                        <a:pt x="2370" y="6745"/>
                        <a:pt x="2710" y="6950"/>
                        <a:pt x="3467" y="7840"/>
                      </a:cubicBezTo>
                      <a:cubicBezTo>
                        <a:pt x="4243" y="8752"/>
                        <a:pt x="5217" y="10001"/>
                        <a:pt x="7263" y="10001"/>
                      </a:cubicBezTo>
                      <a:cubicBezTo>
                        <a:pt x="8112" y="10001"/>
                        <a:pt x="9145" y="9787"/>
                        <a:pt x="10425" y="9244"/>
                      </a:cubicBezTo>
                      <a:cubicBezTo>
                        <a:pt x="10593" y="9173"/>
                        <a:pt x="10748" y="9141"/>
                        <a:pt x="10898" y="9141"/>
                      </a:cubicBezTo>
                      <a:cubicBezTo>
                        <a:pt x="11954" y="9141"/>
                        <a:pt x="12804" y="10690"/>
                        <a:pt x="16539" y="11002"/>
                      </a:cubicBezTo>
                      <a:cubicBezTo>
                        <a:pt x="16697" y="11015"/>
                        <a:pt x="16859" y="11022"/>
                        <a:pt x="17021" y="11022"/>
                      </a:cubicBezTo>
                      <a:cubicBezTo>
                        <a:pt x="20080" y="11022"/>
                        <a:pt x="23693" y="8673"/>
                        <a:pt x="22183" y="3645"/>
                      </a:cubicBezTo>
                      <a:cubicBezTo>
                        <a:pt x="22183" y="3645"/>
                        <a:pt x="21626" y="588"/>
                        <a:pt x="17803" y="54"/>
                      </a:cubicBezTo>
                      <a:cubicBezTo>
                        <a:pt x="17537" y="17"/>
                        <a:pt x="17286" y="0"/>
                        <a:pt x="17047"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56" name="Google Shape;256;p27"/>
                <p:cNvSpPr/>
                <p:nvPr/>
              </p:nvSpPr>
              <p:spPr>
                <a:xfrm>
                  <a:off x="3089950" y="2307975"/>
                  <a:ext cx="490800" cy="472825"/>
                </a:xfrm>
                <a:custGeom>
                  <a:avLst/>
                  <a:gdLst/>
                  <a:ahLst/>
                  <a:cxnLst/>
                  <a:rect l="l" t="t" r="r" b="b"/>
                  <a:pathLst>
                    <a:path w="19632" h="18913" extrusionOk="0">
                      <a:moveTo>
                        <a:pt x="3573" y="0"/>
                      </a:moveTo>
                      <a:cubicBezTo>
                        <a:pt x="3517" y="0"/>
                        <a:pt x="3460" y="4"/>
                        <a:pt x="3400" y="13"/>
                      </a:cubicBezTo>
                      <a:cubicBezTo>
                        <a:pt x="125" y="454"/>
                        <a:pt x="0" y="12410"/>
                        <a:pt x="0" y="12410"/>
                      </a:cubicBezTo>
                      <a:cubicBezTo>
                        <a:pt x="391" y="16103"/>
                        <a:pt x="3789" y="16939"/>
                        <a:pt x="7266" y="16939"/>
                      </a:cubicBezTo>
                      <a:cubicBezTo>
                        <a:pt x="10142" y="16939"/>
                        <a:pt x="13073" y="16367"/>
                        <a:pt x="14401" y="16367"/>
                      </a:cubicBezTo>
                      <a:cubicBezTo>
                        <a:pt x="14441" y="16367"/>
                        <a:pt x="14480" y="16368"/>
                        <a:pt x="14517" y="16369"/>
                      </a:cubicBezTo>
                      <a:cubicBezTo>
                        <a:pt x="17196" y="16445"/>
                        <a:pt x="16674" y="18913"/>
                        <a:pt x="18024" y="18913"/>
                      </a:cubicBezTo>
                      <a:cubicBezTo>
                        <a:pt x="18060" y="18913"/>
                        <a:pt x="18099" y="18911"/>
                        <a:pt x="18138" y="18907"/>
                      </a:cubicBezTo>
                      <a:cubicBezTo>
                        <a:pt x="19632" y="18765"/>
                        <a:pt x="19094" y="17878"/>
                        <a:pt x="17273" y="15835"/>
                      </a:cubicBezTo>
                      <a:cubicBezTo>
                        <a:pt x="15078" y="13372"/>
                        <a:pt x="7565" y="14343"/>
                        <a:pt x="5272" y="12879"/>
                      </a:cubicBezTo>
                      <a:cubicBezTo>
                        <a:pt x="3021" y="11440"/>
                        <a:pt x="6542" y="0"/>
                        <a:pt x="3573" y="0"/>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57" name="Google Shape;257;p27"/>
                <p:cNvSpPr/>
                <p:nvPr/>
              </p:nvSpPr>
              <p:spPr>
                <a:xfrm>
                  <a:off x="3274175" y="2266025"/>
                  <a:ext cx="133600" cy="73550"/>
                </a:xfrm>
                <a:custGeom>
                  <a:avLst/>
                  <a:gdLst/>
                  <a:ahLst/>
                  <a:cxnLst/>
                  <a:rect l="l" t="t" r="r" b="b"/>
                  <a:pathLst>
                    <a:path w="5344" h="2942" extrusionOk="0">
                      <a:moveTo>
                        <a:pt x="2346" y="1"/>
                      </a:moveTo>
                      <a:cubicBezTo>
                        <a:pt x="1032" y="1"/>
                        <a:pt x="1" y="129"/>
                        <a:pt x="1" y="129"/>
                      </a:cubicBezTo>
                      <a:cubicBezTo>
                        <a:pt x="1" y="129"/>
                        <a:pt x="174" y="2510"/>
                        <a:pt x="2538" y="2898"/>
                      </a:cubicBezTo>
                      <a:cubicBezTo>
                        <a:pt x="2718" y="2928"/>
                        <a:pt x="2887" y="2941"/>
                        <a:pt x="3044" y="2941"/>
                      </a:cubicBezTo>
                      <a:cubicBezTo>
                        <a:pt x="5230" y="2941"/>
                        <a:pt x="5344" y="295"/>
                        <a:pt x="5344" y="295"/>
                      </a:cubicBezTo>
                      <a:cubicBezTo>
                        <a:pt x="4384" y="67"/>
                        <a:pt x="3292" y="1"/>
                        <a:pt x="2346" y="1"/>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58" name="Google Shape;258;p27"/>
                <p:cNvSpPr/>
                <p:nvPr/>
              </p:nvSpPr>
              <p:spPr>
                <a:xfrm>
                  <a:off x="3302175" y="2058575"/>
                  <a:ext cx="109875" cy="259075"/>
                </a:xfrm>
                <a:custGeom>
                  <a:avLst/>
                  <a:gdLst/>
                  <a:ahLst/>
                  <a:cxnLst/>
                  <a:rect l="l" t="t" r="r" b="b"/>
                  <a:pathLst>
                    <a:path w="4395" h="10363" extrusionOk="0">
                      <a:moveTo>
                        <a:pt x="528" y="0"/>
                      </a:moveTo>
                      <a:lnTo>
                        <a:pt x="1" y="9328"/>
                      </a:lnTo>
                      <a:lnTo>
                        <a:pt x="3451" y="10362"/>
                      </a:lnTo>
                      <a:cubicBezTo>
                        <a:pt x="3451" y="10362"/>
                        <a:pt x="3360" y="5873"/>
                        <a:pt x="3969" y="3887"/>
                      </a:cubicBezTo>
                      <a:cubicBezTo>
                        <a:pt x="4394" y="2507"/>
                        <a:pt x="528" y="0"/>
                        <a:pt x="528" y="0"/>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59" name="Google Shape;259;p27"/>
                <p:cNvSpPr/>
                <p:nvPr/>
              </p:nvSpPr>
              <p:spPr>
                <a:xfrm>
                  <a:off x="3260875" y="1974350"/>
                  <a:ext cx="224450" cy="221875"/>
                </a:xfrm>
                <a:custGeom>
                  <a:avLst/>
                  <a:gdLst/>
                  <a:ahLst/>
                  <a:cxnLst/>
                  <a:rect l="l" t="t" r="r" b="b"/>
                  <a:pathLst>
                    <a:path w="8978" h="8875" extrusionOk="0">
                      <a:moveTo>
                        <a:pt x="5018" y="1"/>
                      </a:moveTo>
                      <a:cubicBezTo>
                        <a:pt x="3489" y="1"/>
                        <a:pt x="1125" y="1018"/>
                        <a:pt x="800" y="2129"/>
                      </a:cubicBezTo>
                      <a:cubicBezTo>
                        <a:pt x="1" y="4862"/>
                        <a:pt x="3015" y="8875"/>
                        <a:pt x="5109" y="8875"/>
                      </a:cubicBezTo>
                      <a:cubicBezTo>
                        <a:pt x="5343" y="8875"/>
                        <a:pt x="5565" y="8825"/>
                        <a:pt x="5770" y="8717"/>
                      </a:cubicBezTo>
                      <a:cubicBezTo>
                        <a:pt x="8978" y="7030"/>
                        <a:pt x="6314" y="696"/>
                        <a:pt x="6314" y="696"/>
                      </a:cubicBezTo>
                      <a:cubicBezTo>
                        <a:pt x="6221" y="205"/>
                        <a:pt x="5703" y="1"/>
                        <a:pt x="5018" y="1"/>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60" name="Google Shape;260;p27"/>
                <p:cNvSpPr/>
                <p:nvPr/>
              </p:nvSpPr>
              <p:spPr>
                <a:xfrm>
                  <a:off x="3310050" y="2143950"/>
                  <a:ext cx="83875" cy="121225"/>
                </a:xfrm>
                <a:custGeom>
                  <a:avLst/>
                  <a:gdLst/>
                  <a:ahLst/>
                  <a:cxnLst/>
                  <a:rect l="l" t="t" r="r" b="b"/>
                  <a:pathLst>
                    <a:path w="3355" h="4849" extrusionOk="0">
                      <a:moveTo>
                        <a:pt x="167" y="1"/>
                      </a:moveTo>
                      <a:cubicBezTo>
                        <a:pt x="0" y="1"/>
                        <a:pt x="168" y="1949"/>
                        <a:pt x="1052" y="2989"/>
                      </a:cubicBezTo>
                      <a:cubicBezTo>
                        <a:pt x="2073" y="4191"/>
                        <a:pt x="3152" y="4848"/>
                        <a:pt x="3152" y="4848"/>
                      </a:cubicBezTo>
                      <a:cubicBezTo>
                        <a:pt x="3152" y="4848"/>
                        <a:pt x="3207" y="2874"/>
                        <a:pt x="3354" y="2076"/>
                      </a:cubicBezTo>
                      <a:cubicBezTo>
                        <a:pt x="3354" y="2076"/>
                        <a:pt x="1339" y="2076"/>
                        <a:pt x="226" y="61"/>
                      </a:cubicBezTo>
                      <a:cubicBezTo>
                        <a:pt x="203" y="20"/>
                        <a:pt x="183" y="1"/>
                        <a:pt x="167" y="1"/>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61" name="Google Shape;261;p27"/>
                <p:cNvSpPr/>
                <p:nvPr/>
              </p:nvSpPr>
              <p:spPr>
                <a:xfrm>
                  <a:off x="3069850" y="2272700"/>
                  <a:ext cx="178075" cy="223850"/>
                </a:xfrm>
                <a:custGeom>
                  <a:avLst/>
                  <a:gdLst/>
                  <a:ahLst/>
                  <a:cxnLst/>
                  <a:rect l="l" t="t" r="r" b="b"/>
                  <a:pathLst>
                    <a:path w="7123" h="8954" extrusionOk="0">
                      <a:moveTo>
                        <a:pt x="7122" y="1"/>
                      </a:moveTo>
                      <a:lnTo>
                        <a:pt x="7122" y="1"/>
                      </a:lnTo>
                      <a:cubicBezTo>
                        <a:pt x="7122" y="1"/>
                        <a:pt x="5289" y="297"/>
                        <a:pt x="4007" y="1018"/>
                      </a:cubicBezTo>
                      <a:cubicBezTo>
                        <a:pt x="2153" y="2059"/>
                        <a:pt x="0" y="8041"/>
                        <a:pt x="483" y="8544"/>
                      </a:cubicBezTo>
                      <a:cubicBezTo>
                        <a:pt x="826" y="8902"/>
                        <a:pt x="3450" y="8954"/>
                        <a:pt x="4938" y="8954"/>
                      </a:cubicBezTo>
                      <a:cubicBezTo>
                        <a:pt x="5543" y="8954"/>
                        <a:pt x="5959" y="8945"/>
                        <a:pt x="5959" y="8945"/>
                      </a:cubicBezTo>
                      <a:lnTo>
                        <a:pt x="7122" y="1"/>
                      </a:lnTo>
                      <a:close/>
                    </a:path>
                  </a:pathLst>
                </a:custGeom>
                <a:solidFill>
                  <a:srgbClr val="3B698C"/>
                </a:solidFill>
                <a:ln>
                  <a:noFill/>
                </a:ln>
              </p:spPr>
              <p:txBody>
                <a:bodyPr spcFirstLastPara="1" wrap="square" lIns="121900" tIns="121900" rIns="121900" bIns="121900" anchor="ctr" anchorCtr="0">
                  <a:noAutofit/>
                </a:bodyPr>
                <a:lstStyle/>
                <a:p>
                  <a:endParaRPr sz="2533"/>
                </a:p>
              </p:txBody>
            </p:sp>
            <p:sp>
              <p:nvSpPr>
                <p:cNvPr id="262" name="Google Shape;262;p27"/>
                <p:cNvSpPr/>
                <p:nvPr/>
              </p:nvSpPr>
              <p:spPr>
                <a:xfrm>
                  <a:off x="3162375" y="2659900"/>
                  <a:ext cx="335850" cy="71825"/>
                </a:xfrm>
                <a:custGeom>
                  <a:avLst/>
                  <a:gdLst/>
                  <a:ahLst/>
                  <a:cxnLst/>
                  <a:rect l="l" t="t" r="r" b="b"/>
                  <a:pathLst>
                    <a:path w="13434" h="2873" extrusionOk="0">
                      <a:moveTo>
                        <a:pt x="11613" y="0"/>
                      </a:moveTo>
                      <a:cubicBezTo>
                        <a:pt x="10342" y="0"/>
                        <a:pt x="8255" y="1141"/>
                        <a:pt x="4879" y="1353"/>
                      </a:cubicBezTo>
                      <a:cubicBezTo>
                        <a:pt x="995" y="1596"/>
                        <a:pt x="1" y="2170"/>
                        <a:pt x="1" y="2170"/>
                      </a:cubicBezTo>
                      <a:cubicBezTo>
                        <a:pt x="712" y="2700"/>
                        <a:pt x="2335" y="2873"/>
                        <a:pt x="4093" y="2873"/>
                      </a:cubicBezTo>
                      <a:cubicBezTo>
                        <a:pt x="5808" y="2873"/>
                        <a:pt x="7651" y="2708"/>
                        <a:pt x="8897" y="2550"/>
                      </a:cubicBezTo>
                      <a:cubicBezTo>
                        <a:pt x="13433" y="1977"/>
                        <a:pt x="12134" y="85"/>
                        <a:pt x="12134" y="85"/>
                      </a:cubicBezTo>
                      <a:cubicBezTo>
                        <a:pt x="11978" y="26"/>
                        <a:pt x="11805" y="0"/>
                        <a:pt x="11613"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63" name="Google Shape;263;p27"/>
                <p:cNvSpPr/>
                <p:nvPr/>
              </p:nvSpPr>
              <p:spPr>
                <a:xfrm>
                  <a:off x="3012300" y="2330650"/>
                  <a:ext cx="651150" cy="427975"/>
                </a:xfrm>
                <a:custGeom>
                  <a:avLst/>
                  <a:gdLst/>
                  <a:ahLst/>
                  <a:cxnLst/>
                  <a:rect l="l" t="t" r="r" b="b"/>
                  <a:pathLst>
                    <a:path w="26046" h="17119" extrusionOk="0">
                      <a:moveTo>
                        <a:pt x="19995" y="0"/>
                      </a:moveTo>
                      <a:cubicBezTo>
                        <a:pt x="19980" y="0"/>
                        <a:pt x="19965" y="3"/>
                        <a:pt x="19951" y="8"/>
                      </a:cubicBezTo>
                      <a:cubicBezTo>
                        <a:pt x="16377" y="1296"/>
                        <a:pt x="21617" y="10567"/>
                        <a:pt x="18246" y="10803"/>
                      </a:cubicBezTo>
                      <a:cubicBezTo>
                        <a:pt x="14873" y="11038"/>
                        <a:pt x="6865" y="13015"/>
                        <a:pt x="5188" y="13659"/>
                      </a:cubicBezTo>
                      <a:cubicBezTo>
                        <a:pt x="3655" y="14246"/>
                        <a:pt x="0" y="16758"/>
                        <a:pt x="2334" y="17085"/>
                      </a:cubicBezTo>
                      <a:cubicBezTo>
                        <a:pt x="2498" y="17108"/>
                        <a:pt x="2649" y="17118"/>
                        <a:pt x="2788" y="17118"/>
                      </a:cubicBezTo>
                      <a:cubicBezTo>
                        <a:pt x="4629" y="17118"/>
                        <a:pt x="4504" y="15251"/>
                        <a:pt x="7678" y="14946"/>
                      </a:cubicBezTo>
                      <a:cubicBezTo>
                        <a:pt x="7722" y="14942"/>
                        <a:pt x="7772" y="14940"/>
                        <a:pt x="7829" y="14940"/>
                      </a:cubicBezTo>
                      <a:cubicBezTo>
                        <a:pt x="8876" y="14940"/>
                        <a:pt x="12125" y="15616"/>
                        <a:pt x="15428" y="15616"/>
                      </a:cubicBezTo>
                      <a:cubicBezTo>
                        <a:pt x="20669" y="15616"/>
                        <a:pt x="26045" y="13915"/>
                        <a:pt x="22971" y="5117"/>
                      </a:cubicBezTo>
                      <a:cubicBezTo>
                        <a:pt x="22971" y="5117"/>
                        <a:pt x="20695" y="0"/>
                        <a:pt x="19995" y="0"/>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64" name="Google Shape;264;p27"/>
                <p:cNvSpPr/>
                <p:nvPr/>
              </p:nvSpPr>
              <p:spPr>
                <a:xfrm>
                  <a:off x="3403300" y="2282375"/>
                  <a:ext cx="217150" cy="217125"/>
                </a:xfrm>
                <a:custGeom>
                  <a:avLst/>
                  <a:gdLst/>
                  <a:ahLst/>
                  <a:cxnLst/>
                  <a:rect l="l" t="t" r="r" b="b"/>
                  <a:pathLst>
                    <a:path w="8686" h="8685" extrusionOk="0">
                      <a:moveTo>
                        <a:pt x="1744" y="1"/>
                      </a:moveTo>
                      <a:cubicBezTo>
                        <a:pt x="1569" y="1"/>
                        <a:pt x="1392" y="11"/>
                        <a:pt x="1211" y="33"/>
                      </a:cubicBezTo>
                      <a:cubicBezTo>
                        <a:pt x="0" y="183"/>
                        <a:pt x="1957" y="2101"/>
                        <a:pt x="1957" y="2101"/>
                      </a:cubicBezTo>
                      <a:lnTo>
                        <a:pt x="3548" y="8684"/>
                      </a:lnTo>
                      <a:cubicBezTo>
                        <a:pt x="3548" y="8684"/>
                        <a:pt x="8128" y="8506"/>
                        <a:pt x="8411" y="8288"/>
                      </a:cubicBezTo>
                      <a:cubicBezTo>
                        <a:pt x="8686" y="8078"/>
                        <a:pt x="6525" y="1"/>
                        <a:pt x="1744" y="1"/>
                      </a:cubicBezTo>
                      <a:close/>
                    </a:path>
                  </a:pathLst>
                </a:custGeom>
                <a:solidFill>
                  <a:srgbClr val="3B698C"/>
                </a:solidFill>
                <a:ln>
                  <a:noFill/>
                </a:ln>
              </p:spPr>
              <p:txBody>
                <a:bodyPr spcFirstLastPara="1" wrap="square" lIns="121900" tIns="121900" rIns="121900" bIns="121900" anchor="ctr" anchorCtr="0">
                  <a:noAutofit/>
                </a:bodyPr>
                <a:lstStyle/>
                <a:p>
                  <a:endParaRPr sz="2533"/>
                </a:p>
              </p:txBody>
            </p:sp>
            <p:sp>
              <p:nvSpPr>
                <p:cNvPr id="265" name="Google Shape;265;p27"/>
                <p:cNvSpPr/>
                <p:nvPr/>
              </p:nvSpPr>
              <p:spPr>
                <a:xfrm>
                  <a:off x="3270100" y="1959975"/>
                  <a:ext cx="180025" cy="103050"/>
                </a:xfrm>
                <a:custGeom>
                  <a:avLst/>
                  <a:gdLst/>
                  <a:ahLst/>
                  <a:cxnLst/>
                  <a:rect l="l" t="t" r="r" b="b"/>
                  <a:pathLst>
                    <a:path w="7201" h="4122" extrusionOk="0">
                      <a:moveTo>
                        <a:pt x="3159" y="0"/>
                      </a:moveTo>
                      <a:cubicBezTo>
                        <a:pt x="0" y="0"/>
                        <a:pt x="434" y="3473"/>
                        <a:pt x="1020" y="3943"/>
                      </a:cubicBezTo>
                      <a:cubicBezTo>
                        <a:pt x="1175" y="4067"/>
                        <a:pt x="1488" y="4121"/>
                        <a:pt x="1889" y="4121"/>
                      </a:cubicBezTo>
                      <a:cubicBezTo>
                        <a:pt x="3319" y="4121"/>
                        <a:pt x="5878" y="3433"/>
                        <a:pt x="6457" y="2766"/>
                      </a:cubicBezTo>
                      <a:cubicBezTo>
                        <a:pt x="7201" y="1911"/>
                        <a:pt x="5599" y="499"/>
                        <a:pt x="5599" y="499"/>
                      </a:cubicBezTo>
                      <a:cubicBezTo>
                        <a:pt x="4613" y="147"/>
                        <a:pt x="3810" y="0"/>
                        <a:pt x="3159" y="0"/>
                      </a:cubicBezTo>
                      <a:close/>
                    </a:path>
                  </a:pathLst>
                </a:custGeom>
                <a:solidFill>
                  <a:srgbClr val="23455E"/>
                </a:solidFill>
                <a:ln>
                  <a:noFill/>
                </a:ln>
              </p:spPr>
              <p:txBody>
                <a:bodyPr spcFirstLastPara="1" wrap="square" lIns="121900" tIns="121900" rIns="121900" bIns="121900" anchor="ctr" anchorCtr="0">
                  <a:noAutofit/>
                </a:bodyPr>
                <a:lstStyle/>
                <a:p>
                  <a:endParaRPr sz="2533"/>
                </a:p>
              </p:txBody>
            </p:sp>
            <p:sp>
              <p:nvSpPr>
                <p:cNvPr id="266" name="Google Shape;266;p27"/>
                <p:cNvSpPr/>
                <p:nvPr/>
              </p:nvSpPr>
              <p:spPr>
                <a:xfrm>
                  <a:off x="3265050" y="2010450"/>
                  <a:ext cx="46075" cy="96625"/>
                </a:xfrm>
                <a:custGeom>
                  <a:avLst/>
                  <a:gdLst/>
                  <a:ahLst/>
                  <a:cxnLst/>
                  <a:rect l="l" t="t" r="r" b="b"/>
                  <a:pathLst>
                    <a:path w="1843" h="3865" extrusionOk="0">
                      <a:moveTo>
                        <a:pt x="1086" y="1"/>
                      </a:moveTo>
                      <a:lnTo>
                        <a:pt x="1086" y="1"/>
                      </a:lnTo>
                      <a:cubicBezTo>
                        <a:pt x="557" y="48"/>
                        <a:pt x="0" y="1154"/>
                        <a:pt x="251" y="2115"/>
                      </a:cubicBezTo>
                      <a:cubicBezTo>
                        <a:pt x="488" y="3022"/>
                        <a:pt x="1205" y="3865"/>
                        <a:pt x="1516" y="3865"/>
                      </a:cubicBezTo>
                      <a:cubicBezTo>
                        <a:pt x="1535" y="3865"/>
                        <a:pt x="1553" y="3862"/>
                        <a:pt x="1568" y="3855"/>
                      </a:cubicBezTo>
                      <a:cubicBezTo>
                        <a:pt x="1842" y="3744"/>
                        <a:pt x="1440" y="3739"/>
                        <a:pt x="888" y="1612"/>
                      </a:cubicBezTo>
                      <a:cubicBezTo>
                        <a:pt x="644" y="671"/>
                        <a:pt x="1086" y="1"/>
                        <a:pt x="1086" y="1"/>
                      </a:cubicBezTo>
                      <a:close/>
                    </a:path>
                  </a:pathLst>
                </a:custGeom>
                <a:solidFill>
                  <a:srgbClr val="23455E"/>
                </a:solidFill>
                <a:ln>
                  <a:noFill/>
                </a:ln>
              </p:spPr>
              <p:txBody>
                <a:bodyPr spcFirstLastPara="1" wrap="square" lIns="121900" tIns="121900" rIns="121900" bIns="121900" anchor="ctr" anchorCtr="0">
                  <a:noAutofit/>
                </a:bodyPr>
                <a:lstStyle/>
                <a:p>
                  <a:endParaRPr sz="2533"/>
                </a:p>
              </p:txBody>
            </p:sp>
            <p:sp>
              <p:nvSpPr>
                <p:cNvPr id="267" name="Google Shape;267;p27"/>
                <p:cNvSpPr/>
                <p:nvPr/>
              </p:nvSpPr>
              <p:spPr>
                <a:xfrm>
                  <a:off x="3086800" y="1925225"/>
                  <a:ext cx="267025" cy="65875"/>
                </a:xfrm>
                <a:custGeom>
                  <a:avLst/>
                  <a:gdLst/>
                  <a:ahLst/>
                  <a:cxnLst/>
                  <a:rect l="l" t="t" r="r" b="b"/>
                  <a:pathLst>
                    <a:path w="10681" h="2635" extrusionOk="0">
                      <a:moveTo>
                        <a:pt x="10610" y="1"/>
                      </a:moveTo>
                      <a:cubicBezTo>
                        <a:pt x="10609" y="1"/>
                        <a:pt x="10609" y="1"/>
                        <a:pt x="10609" y="1"/>
                      </a:cubicBezTo>
                      <a:cubicBezTo>
                        <a:pt x="10581" y="1"/>
                        <a:pt x="7845" y="52"/>
                        <a:pt x="6319" y="886"/>
                      </a:cubicBezTo>
                      <a:cubicBezTo>
                        <a:pt x="5663" y="1244"/>
                        <a:pt x="5346" y="1636"/>
                        <a:pt x="5091" y="1950"/>
                      </a:cubicBezTo>
                      <a:cubicBezTo>
                        <a:pt x="4812" y="2296"/>
                        <a:pt x="4622" y="2530"/>
                        <a:pt x="4151" y="2530"/>
                      </a:cubicBezTo>
                      <a:cubicBezTo>
                        <a:pt x="4039" y="2530"/>
                        <a:pt x="3911" y="2516"/>
                        <a:pt x="3762" y="2488"/>
                      </a:cubicBezTo>
                      <a:cubicBezTo>
                        <a:pt x="3244" y="2390"/>
                        <a:pt x="2735" y="2179"/>
                        <a:pt x="2244" y="1974"/>
                      </a:cubicBezTo>
                      <a:cubicBezTo>
                        <a:pt x="1663" y="1734"/>
                        <a:pt x="1106" y="1502"/>
                        <a:pt x="611" y="1502"/>
                      </a:cubicBezTo>
                      <a:cubicBezTo>
                        <a:pt x="415" y="1502"/>
                        <a:pt x="228" y="1538"/>
                        <a:pt x="54" y="1625"/>
                      </a:cubicBezTo>
                      <a:cubicBezTo>
                        <a:pt x="1" y="1653"/>
                        <a:pt x="28" y="1725"/>
                        <a:pt x="77" y="1725"/>
                      </a:cubicBezTo>
                      <a:cubicBezTo>
                        <a:pt x="85" y="1725"/>
                        <a:pt x="93" y="1723"/>
                        <a:pt x="101" y="1720"/>
                      </a:cubicBezTo>
                      <a:cubicBezTo>
                        <a:pt x="258" y="1641"/>
                        <a:pt x="428" y="1608"/>
                        <a:pt x="609" y="1608"/>
                      </a:cubicBezTo>
                      <a:cubicBezTo>
                        <a:pt x="1084" y="1608"/>
                        <a:pt x="1633" y="1836"/>
                        <a:pt x="2204" y="2072"/>
                      </a:cubicBezTo>
                      <a:cubicBezTo>
                        <a:pt x="2700" y="2278"/>
                        <a:pt x="3212" y="2491"/>
                        <a:pt x="3742" y="2592"/>
                      </a:cubicBezTo>
                      <a:cubicBezTo>
                        <a:pt x="3879" y="2620"/>
                        <a:pt x="4019" y="2633"/>
                        <a:pt x="4159" y="2635"/>
                      </a:cubicBezTo>
                      <a:cubicBezTo>
                        <a:pt x="4677" y="2631"/>
                        <a:pt x="4893" y="2362"/>
                        <a:pt x="5173" y="2017"/>
                      </a:cubicBezTo>
                      <a:cubicBezTo>
                        <a:pt x="5422" y="1709"/>
                        <a:pt x="5732" y="1325"/>
                        <a:pt x="6370" y="978"/>
                      </a:cubicBezTo>
                      <a:cubicBezTo>
                        <a:pt x="7871" y="158"/>
                        <a:pt x="10582" y="107"/>
                        <a:pt x="10610" y="106"/>
                      </a:cubicBezTo>
                      <a:cubicBezTo>
                        <a:pt x="10680" y="106"/>
                        <a:pt x="10679" y="1"/>
                        <a:pt x="10610"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grpSp>
            <p:nvGrpSpPr>
              <p:cNvPr id="268" name="Google Shape;268;p27"/>
              <p:cNvGrpSpPr/>
              <p:nvPr/>
            </p:nvGrpSpPr>
            <p:grpSpPr>
              <a:xfrm>
                <a:off x="1439853" y="2762002"/>
                <a:ext cx="1403853" cy="2599929"/>
                <a:chOff x="2176900" y="3615925"/>
                <a:chExt cx="1004475" cy="1860275"/>
              </a:xfrm>
            </p:grpSpPr>
            <p:sp>
              <p:nvSpPr>
                <p:cNvPr id="269" name="Google Shape;269;p27"/>
                <p:cNvSpPr/>
                <p:nvPr/>
              </p:nvSpPr>
              <p:spPr>
                <a:xfrm>
                  <a:off x="2487025" y="5434025"/>
                  <a:ext cx="631950" cy="42175"/>
                </a:xfrm>
                <a:custGeom>
                  <a:avLst/>
                  <a:gdLst/>
                  <a:ahLst/>
                  <a:cxnLst/>
                  <a:rect l="l" t="t" r="r" b="b"/>
                  <a:pathLst>
                    <a:path w="25278" h="1687" extrusionOk="0">
                      <a:moveTo>
                        <a:pt x="750" y="0"/>
                      </a:moveTo>
                      <a:cubicBezTo>
                        <a:pt x="335" y="0"/>
                        <a:pt x="0" y="335"/>
                        <a:pt x="0" y="749"/>
                      </a:cubicBezTo>
                      <a:lnTo>
                        <a:pt x="0" y="937"/>
                      </a:lnTo>
                      <a:cubicBezTo>
                        <a:pt x="0" y="1352"/>
                        <a:pt x="335" y="1686"/>
                        <a:pt x="750" y="1686"/>
                      </a:cubicBezTo>
                      <a:lnTo>
                        <a:pt x="24527" y="1686"/>
                      </a:lnTo>
                      <a:cubicBezTo>
                        <a:pt x="24943" y="1686"/>
                        <a:pt x="25277" y="1352"/>
                        <a:pt x="25277" y="937"/>
                      </a:cubicBezTo>
                      <a:lnTo>
                        <a:pt x="25277" y="749"/>
                      </a:lnTo>
                      <a:cubicBezTo>
                        <a:pt x="25277" y="335"/>
                        <a:pt x="24943" y="0"/>
                        <a:pt x="24527"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70" name="Google Shape;270;p27"/>
                <p:cNvSpPr/>
                <p:nvPr/>
              </p:nvSpPr>
              <p:spPr>
                <a:xfrm>
                  <a:off x="2523375" y="4855400"/>
                  <a:ext cx="145550" cy="186700"/>
                </a:xfrm>
                <a:custGeom>
                  <a:avLst/>
                  <a:gdLst/>
                  <a:ahLst/>
                  <a:cxnLst/>
                  <a:rect l="l" t="t" r="r" b="b"/>
                  <a:pathLst>
                    <a:path w="5822" h="7468" extrusionOk="0">
                      <a:moveTo>
                        <a:pt x="5231" y="0"/>
                      </a:moveTo>
                      <a:cubicBezTo>
                        <a:pt x="5166" y="0"/>
                        <a:pt x="5097" y="40"/>
                        <a:pt x="5074" y="108"/>
                      </a:cubicBezTo>
                      <a:cubicBezTo>
                        <a:pt x="4284" y="2498"/>
                        <a:pt x="4882" y="5309"/>
                        <a:pt x="5251" y="6623"/>
                      </a:cubicBezTo>
                      <a:cubicBezTo>
                        <a:pt x="3459" y="4878"/>
                        <a:pt x="324" y="4607"/>
                        <a:pt x="179" y="4597"/>
                      </a:cubicBezTo>
                      <a:cubicBezTo>
                        <a:pt x="174" y="4597"/>
                        <a:pt x="169" y="4596"/>
                        <a:pt x="164" y="4596"/>
                      </a:cubicBezTo>
                      <a:cubicBezTo>
                        <a:pt x="83" y="4596"/>
                        <a:pt x="13" y="4659"/>
                        <a:pt x="7" y="4742"/>
                      </a:cubicBezTo>
                      <a:cubicBezTo>
                        <a:pt x="0" y="4830"/>
                        <a:pt x="66" y="4906"/>
                        <a:pt x="154" y="4914"/>
                      </a:cubicBezTo>
                      <a:cubicBezTo>
                        <a:pt x="190" y="4917"/>
                        <a:pt x="3972" y="5243"/>
                        <a:pt x="5503" y="7400"/>
                      </a:cubicBezTo>
                      <a:cubicBezTo>
                        <a:pt x="5524" y="7429"/>
                        <a:pt x="5554" y="7450"/>
                        <a:pt x="5588" y="7460"/>
                      </a:cubicBezTo>
                      <a:lnTo>
                        <a:pt x="5588" y="7462"/>
                      </a:lnTo>
                      <a:cubicBezTo>
                        <a:pt x="5603" y="7466"/>
                        <a:pt x="5618" y="7468"/>
                        <a:pt x="5633" y="7468"/>
                      </a:cubicBezTo>
                      <a:cubicBezTo>
                        <a:pt x="5738" y="7468"/>
                        <a:pt x="5822" y="7362"/>
                        <a:pt x="5782" y="7255"/>
                      </a:cubicBezTo>
                      <a:cubicBezTo>
                        <a:pt x="5768" y="7214"/>
                        <a:pt x="4361" y="3274"/>
                        <a:pt x="5376" y="207"/>
                      </a:cubicBezTo>
                      <a:cubicBezTo>
                        <a:pt x="5403" y="123"/>
                        <a:pt x="5359" y="34"/>
                        <a:pt x="5275" y="7"/>
                      </a:cubicBezTo>
                      <a:cubicBezTo>
                        <a:pt x="5261" y="2"/>
                        <a:pt x="5246" y="0"/>
                        <a:pt x="5231"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71" name="Google Shape;271;p27"/>
                <p:cNvSpPr/>
                <p:nvPr/>
              </p:nvSpPr>
              <p:spPr>
                <a:xfrm>
                  <a:off x="2551950" y="4165425"/>
                  <a:ext cx="240425" cy="303775"/>
                </a:xfrm>
                <a:custGeom>
                  <a:avLst/>
                  <a:gdLst/>
                  <a:ahLst/>
                  <a:cxnLst/>
                  <a:rect l="l" t="t" r="r" b="b"/>
                  <a:pathLst>
                    <a:path w="9617" h="12151" extrusionOk="0">
                      <a:moveTo>
                        <a:pt x="8098" y="1"/>
                      </a:moveTo>
                      <a:cubicBezTo>
                        <a:pt x="5505" y="1"/>
                        <a:pt x="1" y="1649"/>
                        <a:pt x="1" y="1649"/>
                      </a:cubicBezTo>
                      <a:cubicBezTo>
                        <a:pt x="1" y="1649"/>
                        <a:pt x="536" y="9077"/>
                        <a:pt x="1" y="12026"/>
                      </a:cubicBezTo>
                      <a:cubicBezTo>
                        <a:pt x="1" y="12026"/>
                        <a:pt x="3709" y="12151"/>
                        <a:pt x="6499" y="12151"/>
                      </a:cubicBezTo>
                      <a:cubicBezTo>
                        <a:pt x="7894" y="12151"/>
                        <a:pt x="9059" y="12120"/>
                        <a:pt x="9416" y="12026"/>
                      </a:cubicBezTo>
                      <a:cubicBezTo>
                        <a:pt x="9416" y="12026"/>
                        <a:pt x="9616" y="2132"/>
                        <a:pt x="9416" y="511"/>
                      </a:cubicBezTo>
                      <a:cubicBezTo>
                        <a:pt x="9370" y="143"/>
                        <a:pt x="8860" y="1"/>
                        <a:pt x="8098"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2" name="Google Shape;272;p27"/>
                <p:cNvSpPr/>
                <p:nvPr/>
              </p:nvSpPr>
              <p:spPr>
                <a:xfrm>
                  <a:off x="2722150" y="3811375"/>
                  <a:ext cx="459225" cy="390400"/>
                </a:xfrm>
                <a:custGeom>
                  <a:avLst/>
                  <a:gdLst/>
                  <a:ahLst/>
                  <a:cxnLst/>
                  <a:rect l="l" t="t" r="r" b="b"/>
                  <a:pathLst>
                    <a:path w="18369" h="15616" extrusionOk="0">
                      <a:moveTo>
                        <a:pt x="3114" y="1"/>
                      </a:moveTo>
                      <a:cubicBezTo>
                        <a:pt x="1054" y="1"/>
                        <a:pt x="0" y="1115"/>
                        <a:pt x="1153" y="1115"/>
                      </a:cubicBezTo>
                      <a:cubicBezTo>
                        <a:pt x="1244" y="1115"/>
                        <a:pt x="1348" y="1108"/>
                        <a:pt x="1467" y="1093"/>
                      </a:cubicBezTo>
                      <a:cubicBezTo>
                        <a:pt x="1612" y="1075"/>
                        <a:pt x="1761" y="1066"/>
                        <a:pt x="1915" y="1066"/>
                      </a:cubicBezTo>
                      <a:cubicBezTo>
                        <a:pt x="6223" y="1066"/>
                        <a:pt x="13692" y="7987"/>
                        <a:pt x="10855" y="10213"/>
                      </a:cubicBezTo>
                      <a:cubicBezTo>
                        <a:pt x="10368" y="10595"/>
                        <a:pt x="9821" y="10754"/>
                        <a:pt x="9246" y="10754"/>
                      </a:cubicBezTo>
                      <a:cubicBezTo>
                        <a:pt x="6373" y="10754"/>
                        <a:pt x="2773" y="6794"/>
                        <a:pt x="2185" y="6794"/>
                      </a:cubicBezTo>
                      <a:cubicBezTo>
                        <a:pt x="2180" y="6794"/>
                        <a:pt x="2175" y="6794"/>
                        <a:pt x="2170" y="6795"/>
                      </a:cubicBezTo>
                      <a:cubicBezTo>
                        <a:pt x="1524" y="6880"/>
                        <a:pt x="1682" y="10117"/>
                        <a:pt x="1682" y="10117"/>
                      </a:cubicBezTo>
                      <a:cubicBezTo>
                        <a:pt x="1682" y="10117"/>
                        <a:pt x="5181" y="15616"/>
                        <a:pt x="9352" y="15616"/>
                      </a:cubicBezTo>
                      <a:cubicBezTo>
                        <a:pt x="10490" y="15616"/>
                        <a:pt x="11679" y="15206"/>
                        <a:pt x="12859" y="14163"/>
                      </a:cubicBezTo>
                      <a:cubicBezTo>
                        <a:pt x="18369" y="9299"/>
                        <a:pt x="8524" y="659"/>
                        <a:pt x="3898" y="53"/>
                      </a:cubicBezTo>
                      <a:cubicBezTo>
                        <a:pt x="3624" y="17"/>
                        <a:pt x="3362" y="1"/>
                        <a:pt x="3114"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3" name="Google Shape;273;p27"/>
                <p:cNvSpPr/>
                <p:nvPr/>
              </p:nvSpPr>
              <p:spPr>
                <a:xfrm>
                  <a:off x="2393050" y="3615925"/>
                  <a:ext cx="376550" cy="334375"/>
                </a:xfrm>
                <a:custGeom>
                  <a:avLst/>
                  <a:gdLst/>
                  <a:ahLst/>
                  <a:cxnLst/>
                  <a:rect l="l" t="t" r="r" b="b"/>
                  <a:pathLst>
                    <a:path w="15062" h="13375" extrusionOk="0">
                      <a:moveTo>
                        <a:pt x="9539" y="0"/>
                      </a:moveTo>
                      <a:cubicBezTo>
                        <a:pt x="5857" y="0"/>
                        <a:pt x="3510" y="1457"/>
                        <a:pt x="3033" y="3691"/>
                      </a:cubicBezTo>
                      <a:cubicBezTo>
                        <a:pt x="2507" y="6155"/>
                        <a:pt x="0" y="6180"/>
                        <a:pt x="12" y="7640"/>
                      </a:cubicBezTo>
                      <a:cubicBezTo>
                        <a:pt x="23" y="8932"/>
                        <a:pt x="1043" y="10253"/>
                        <a:pt x="2459" y="10253"/>
                      </a:cubicBezTo>
                      <a:cubicBezTo>
                        <a:pt x="2644" y="10253"/>
                        <a:pt x="2836" y="10231"/>
                        <a:pt x="3033" y="10183"/>
                      </a:cubicBezTo>
                      <a:cubicBezTo>
                        <a:pt x="3033" y="10183"/>
                        <a:pt x="3914" y="12266"/>
                        <a:pt x="5217" y="12464"/>
                      </a:cubicBezTo>
                      <a:cubicBezTo>
                        <a:pt x="5287" y="12474"/>
                        <a:pt x="5355" y="12479"/>
                        <a:pt x="5420" y="12479"/>
                      </a:cubicBezTo>
                      <a:cubicBezTo>
                        <a:pt x="6182" y="12479"/>
                        <a:pt x="6604" y="11805"/>
                        <a:pt x="7120" y="11805"/>
                      </a:cubicBezTo>
                      <a:cubicBezTo>
                        <a:pt x="7375" y="11805"/>
                        <a:pt x="7654" y="11970"/>
                        <a:pt x="8009" y="12464"/>
                      </a:cubicBezTo>
                      <a:cubicBezTo>
                        <a:pt x="8488" y="13130"/>
                        <a:pt x="9129" y="13375"/>
                        <a:pt x="9775" y="13375"/>
                      </a:cubicBezTo>
                      <a:cubicBezTo>
                        <a:pt x="10655" y="13375"/>
                        <a:pt x="11543" y="12920"/>
                        <a:pt x="12034" y="12464"/>
                      </a:cubicBezTo>
                      <a:cubicBezTo>
                        <a:pt x="12885" y="11672"/>
                        <a:pt x="15061" y="382"/>
                        <a:pt x="10708" y="46"/>
                      </a:cubicBezTo>
                      <a:cubicBezTo>
                        <a:pt x="10305" y="15"/>
                        <a:pt x="9915" y="0"/>
                        <a:pt x="9539"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74" name="Google Shape;274;p27"/>
                <p:cNvSpPr/>
                <p:nvPr/>
              </p:nvSpPr>
              <p:spPr>
                <a:xfrm>
                  <a:off x="2578025" y="3728975"/>
                  <a:ext cx="102150" cy="267850"/>
                </a:xfrm>
                <a:custGeom>
                  <a:avLst/>
                  <a:gdLst/>
                  <a:ahLst/>
                  <a:cxnLst/>
                  <a:rect l="l" t="t" r="r" b="b"/>
                  <a:pathLst>
                    <a:path w="4086" h="10714" extrusionOk="0">
                      <a:moveTo>
                        <a:pt x="0" y="0"/>
                      </a:moveTo>
                      <a:lnTo>
                        <a:pt x="0" y="10714"/>
                      </a:lnTo>
                      <a:lnTo>
                        <a:pt x="3887" y="10040"/>
                      </a:lnTo>
                      <a:cubicBezTo>
                        <a:pt x="3887" y="10040"/>
                        <a:pt x="3374" y="5578"/>
                        <a:pt x="3793" y="3544"/>
                      </a:cubicBezTo>
                      <a:cubicBezTo>
                        <a:pt x="4085" y="2131"/>
                        <a:pt x="0" y="0"/>
                        <a:pt x="0" y="0"/>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5" name="Google Shape;275;p27"/>
                <p:cNvSpPr/>
                <p:nvPr/>
              </p:nvSpPr>
              <p:spPr>
                <a:xfrm>
                  <a:off x="2537325" y="3637975"/>
                  <a:ext cx="218575" cy="220150"/>
                </a:xfrm>
                <a:custGeom>
                  <a:avLst/>
                  <a:gdLst/>
                  <a:ahLst/>
                  <a:cxnLst/>
                  <a:rect l="l" t="t" r="r" b="b"/>
                  <a:pathLst>
                    <a:path w="8743" h="8806" extrusionOk="0">
                      <a:moveTo>
                        <a:pt x="4384" y="1"/>
                      </a:moveTo>
                      <a:cubicBezTo>
                        <a:pt x="2836" y="1"/>
                        <a:pt x="251" y="1311"/>
                        <a:pt x="139" y="2534"/>
                      </a:cubicBezTo>
                      <a:cubicBezTo>
                        <a:pt x="0" y="4038"/>
                        <a:pt x="3075" y="8805"/>
                        <a:pt x="5092" y="8805"/>
                      </a:cubicBezTo>
                      <a:cubicBezTo>
                        <a:pt x="5312" y="8805"/>
                        <a:pt x="5519" y="8749"/>
                        <a:pt x="5708" y="8625"/>
                      </a:cubicBezTo>
                      <a:cubicBezTo>
                        <a:pt x="8742" y="6642"/>
                        <a:pt x="5492" y="588"/>
                        <a:pt x="5492" y="588"/>
                      </a:cubicBezTo>
                      <a:cubicBezTo>
                        <a:pt x="5373" y="174"/>
                        <a:pt x="4947" y="1"/>
                        <a:pt x="4384"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6" name="Google Shape;276;p27"/>
                <p:cNvSpPr/>
                <p:nvPr/>
              </p:nvSpPr>
              <p:spPr>
                <a:xfrm>
                  <a:off x="2534750" y="3749400"/>
                  <a:ext cx="57850" cy="50350"/>
                </a:xfrm>
                <a:custGeom>
                  <a:avLst/>
                  <a:gdLst/>
                  <a:ahLst/>
                  <a:cxnLst/>
                  <a:rect l="l" t="t" r="r" b="b"/>
                  <a:pathLst>
                    <a:path w="2314" h="2014" extrusionOk="0">
                      <a:moveTo>
                        <a:pt x="512" y="1"/>
                      </a:moveTo>
                      <a:cubicBezTo>
                        <a:pt x="358" y="1"/>
                        <a:pt x="234" y="85"/>
                        <a:pt x="179" y="311"/>
                      </a:cubicBezTo>
                      <a:cubicBezTo>
                        <a:pt x="0" y="1045"/>
                        <a:pt x="1057" y="2014"/>
                        <a:pt x="1639" y="2014"/>
                      </a:cubicBezTo>
                      <a:cubicBezTo>
                        <a:pt x="1746" y="2014"/>
                        <a:pt x="1837" y="1981"/>
                        <a:pt x="1901" y="1908"/>
                      </a:cubicBezTo>
                      <a:cubicBezTo>
                        <a:pt x="2313" y="1436"/>
                        <a:pt x="1620" y="676"/>
                        <a:pt x="1620" y="676"/>
                      </a:cubicBezTo>
                      <a:cubicBezTo>
                        <a:pt x="1620" y="676"/>
                        <a:pt x="948" y="1"/>
                        <a:pt x="512"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7" name="Google Shape;277;p27"/>
                <p:cNvSpPr/>
                <p:nvPr/>
              </p:nvSpPr>
              <p:spPr>
                <a:xfrm>
                  <a:off x="2485025" y="3635300"/>
                  <a:ext cx="188900" cy="124150"/>
                </a:xfrm>
                <a:custGeom>
                  <a:avLst/>
                  <a:gdLst/>
                  <a:ahLst/>
                  <a:cxnLst/>
                  <a:rect l="l" t="t" r="r" b="b"/>
                  <a:pathLst>
                    <a:path w="7556" h="4966" extrusionOk="0">
                      <a:moveTo>
                        <a:pt x="7396" y="168"/>
                      </a:moveTo>
                      <a:cubicBezTo>
                        <a:pt x="7449" y="177"/>
                        <a:pt x="7502" y="185"/>
                        <a:pt x="7555" y="194"/>
                      </a:cubicBezTo>
                      <a:cubicBezTo>
                        <a:pt x="7555" y="194"/>
                        <a:pt x="7497" y="180"/>
                        <a:pt x="7396" y="168"/>
                      </a:cubicBezTo>
                      <a:close/>
                      <a:moveTo>
                        <a:pt x="5449" y="1"/>
                      </a:moveTo>
                      <a:cubicBezTo>
                        <a:pt x="1" y="1"/>
                        <a:pt x="1170" y="4727"/>
                        <a:pt x="1170" y="4727"/>
                      </a:cubicBezTo>
                      <a:cubicBezTo>
                        <a:pt x="1170" y="4727"/>
                        <a:pt x="1717" y="4966"/>
                        <a:pt x="2386" y="4966"/>
                      </a:cubicBezTo>
                      <a:cubicBezTo>
                        <a:pt x="3258" y="4966"/>
                        <a:pt x="4336" y="4560"/>
                        <a:pt x="4678" y="2693"/>
                      </a:cubicBezTo>
                      <a:cubicBezTo>
                        <a:pt x="5090" y="455"/>
                        <a:pt x="6436" y="153"/>
                        <a:pt x="7131" y="153"/>
                      </a:cubicBezTo>
                      <a:cubicBezTo>
                        <a:pt x="7236" y="153"/>
                        <a:pt x="7326" y="160"/>
                        <a:pt x="7396" y="168"/>
                      </a:cubicBezTo>
                      <a:lnTo>
                        <a:pt x="7396" y="168"/>
                      </a:lnTo>
                      <a:cubicBezTo>
                        <a:pt x="6668" y="53"/>
                        <a:pt x="6022" y="1"/>
                        <a:pt x="5449"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78" name="Google Shape;278;p27"/>
                <p:cNvSpPr/>
                <p:nvPr/>
              </p:nvSpPr>
              <p:spPr>
                <a:xfrm>
                  <a:off x="2580750" y="3814075"/>
                  <a:ext cx="90800" cy="112825"/>
                </a:xfrm>
                <a:custGeom>
                  <a:avLst/>
                  <a:gdLst/>
                  <a:ahLst/>
                  <a:cxnLst/>
                  <a:rect l="l" t="t" r="r" b="b"/>
                  <a:pathLst>
                    <a:path w="3632" h="4513" extrusionOk="0">
                      <a:moveTo>
                        <a:pt x="170" y="1"/>
                      </a:moveTo>
                      <a:cubicBezTo>
                        <a:pt x="0" y="1"/>
                        <a:pt x="350" y="1935"/>
                        <a:pt x="1331" y="2891"/>
                      </a:cubicBezTo>
                      <a:cubicBezTo>
                        <a:pt x="2461" y="3992"/>
                        <a:pt x="3632" y="4513"/>
                        <a:pt x="3632" y="4513"/>
                      </a:cubicBezTo>
                      <a:cubicBezTo>
                        <a:pt x="3632" y="4513"/>
                        <a:pt x="3418" y="2470"/>
                        <a:pt x="3537" y="1766"/>
                      </a:cubicBezTo>
                      <a:lnTo>
                        <a:pt x="3537" y="1766"/>
                      </a:lnTo>
                      <a:cubicBezTo>
                        <a:pt x="3537" y="1766"/>
                        <a:pt x="3481" y="1771"/>
                        <a:pt x="3383" y="1771"/>
                      </a:cubicBezTo>
                      <a:cubicBezTo>
                        <a:pt x="2888" y="1771"/>
                        <a:pt x="1315" y="1639"/>
                        <a:pt x="232" y="55"/>
                      </a:cubicBezTo>
                      <a:cubicBezTo>
                        <a:pt x="207" y="18"/>
                        <a:pt x="186" y="1"/>
                        <a:pt x="170" y="1"/>
                      </a:cubicBezTo>
                      <a:close/>
                    </a:path>
                  </a:pathLst>
                </a:custGeom>
                <a:solidFill>
                  <a:srgbClr val="AC543E"/>
                </a:solidFill>
                <a:ln>
                  <a:noFill/>
                </a:ln>
              </p:spPr>
              <p:txBody>
                <a:bodyPr spcFirstLastPara="1" wrap="square" lIns="121900" tIns="121900" rIns="121900" bIns="121900" anchor="ctr" anchorCtr="0">
                  <a:noAutofit/>
                </a:bodyPr>
                <a:lstStyle/>
                <a:p>
                  <a:endParaRPr sz="2533"/>
                </a:p>
              </p:txBody>
            </p:sp>
            <p:sp>
              <p:nvSpPr>
                <p:cNvPr id="279" name="Google Shape;279;p27"/>
                <p:cNvSpPr/>
                <p:nvPr/>
              </p:nvSpPr>
              <p:spPr>
                <a:xfrm>
                  <a:off x="2537825" y="3638175"/>
                  <a:ext cx="133800" cy="121150"/>
                </a:xfrm>
                <a:custGeom>
                  <a:avLst/>
                  <a:gdLst/>
                  <a:ahLst/>
                  <a:cxnLst/>
                  <a:rect l="l" t="t" r="r" b="b"/>
                  <a:pathLst>
                    <a:path w="5352" h="4846" extrusionOk="0">
                      <a:moveTo>
                        <a:pt x="5274" y="1"/>
                      </a:moveTo>
                      <a:cubicBezTo>
                        <a:pt x="5168" y="1"/>
                        <a:pt x="4274" y="43"/>
                        <a:pt x="3493" y="1449"/>
                      </a:cubicBezTo>
                      <a:cubicBezTo>
                        <a:pt x="3302" y="1794"/>
                        <a:pt x="3160" y="2181"/>
                        <a:pt x="3021" y="2556"/>
                      </a:cubicBezTo>
                      <a:cubicBezTo>
                        <a:pt x="2609" y="3677"/>
                        <a:pt x="2218" y="4741"/>
                        <a:pt x="594" y="4741"/>
                      </a:cubicBezTo>
                      <a:cubicBezTo>
                        <a:pt x="430" y="4741"/>
                        <a:pt x="254" y="4730"/>
                        <a:pt x="64" y="4708"/>
                      </a:cubicBezTo>
                      <a:cubicBezTo>
                        <a:pt x="61" y="4707"/>
                        <a:pt x="58" y="4707"/>
                        <a:pt x="55" y="4707"/>
                      </a:cubicBezTo>
                      <a:cubicBezTo>
                        <a:pt x="28" y="4707"/>
                        <a:pt x="7" y="4727"/>
                        <a:pt x="5" y="4753"/>
                      </a:cubicBezTo>
                      <a:cubicBezTo>
                        <a:pt x="1" y="4782"/>
                        <a:pt x="22" y="4810"/>
                        <a:pt x="50" y="4812"/>
                      </a:cubicBezTo>
                      <a:cubicBezTo>
                        <a:pt x="229" y="4835"/>
                        <a:pt x="408" y="4845"/>
                        <a:pt x="588" y="4845"/>
                      </a:cubicBezTo>
                      <a:cubicBezTo>
                        <a:pt x="2291" y="4845"/>
                        <a:pt x="2712" y="3702"/>
                        <a:pt x="3121" y="2593"/>
                      </a:cubicBezTo>
                      <a:cubicBezTo>
                        <a:pt x="3259" y="2222"/>
                        <a:pt x="3399" y="1839"/>
                        <a:pt x="3586" y="1501"/>
                      </a:cubicBezTo>
                      <a:cubicBezTo>
                        <a:pt x="4348" y="127"/>
                        <a:pt x="5232" y="107"/>
                        <a:pt x="5278" y="107"/>
                      </a:cubicBezTo>
                      <a:lnTo>
                        <a:pt x="5282" y="107"/>
                      </a:lnTo>
                      <a:cubicBezTo>
                        <a:pt x="5349" y="104"/>
                        <a:pt x="5351" y="6"/>
                        <a:pt x="5283" y="1"/>
                      </a:cubicBezTo>
                      <a:cubicBezTo>
                        <a:pt x="5281" y="1"/>
                        <a:pt x="5278" y="1"/>
                        <a:pt x="5274"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80" name="Google Shape;280;p27"/>
                <p:cNvSpPr/>
                <p:nvPr/>
              </p:nvSpPr>
              <p:spPr>
                <a:xfrm>
                  <a:off x="2457200" y="3973775"/>
                  <a:ext cx="372375" cy="329225"/>
                </a:xfrm>
                <a:custGeom>
                  <a:avLst/>
                  <a:gdLst/>
                  <a:ahLst/>
                  <a:cxnLst/>
                  <a:rect l="l" t="t" r="r" b="b"/>
                  <a:pathLst>
                    <a:path w="14895" h="13169" extrusionOk="0">
                      <a:moveTo>
                        <a:pt x="10466" y="1"/>
                      </a:moveTo>
                      <a:cubicBezTo>
                        <a:pt x="7186" y="1"/>
                        <a:pt x="2178" y="922"/>
                        <a:pt x="2178" y="922"/>
                      </a:cubicBezTo>
                      <a:cubicBezTo>
                        <a:pt x="0" y="2113"/>
                        <a:pt x="3261" y="13169"/>
                        <a:pt x="3261" y="13169"/>
                      </a:cubicBezTo>
                      <a:lnTo>
                        <a:pt x="13699" y="11488"/>
                      </a:lnTo>
                      <a:cubicBezTo>
                        <a:pt x="13699" y="11488"/>
                        <a:pt x="14895" y="1231"/>
                        <a:pt x="12768" y="299"/>
                      </a:cubicBezTo>
                      <a:cubicBezTo>
                        <a:pt x="12277" y="83"/>
                        <a:pt x="11449" y="1"/>
                        <a:pt x="10466"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81" name="Google Shape;281;p27"/>
                <p:cNvSpPr/>
                <p:nvPr/>
              </p:nvSpPr>
              <p:spPr>
                <a:xfrm>
                  <a:off x="2505375" y="4059125"/>
                  <a:ext cx="359475" cy="295075"/>
                </a:xfrm>
                <a:custGeom>
                  <a:avLst/>
                  <a:gdLst/>
                  <a:ahLst/>
                  <a:cxnLst/>
                  <a:rect l="l" t="t" r="r" b="b"/>
                  <a:pathLst>
                    <a:path w="14379" h="11803" extrusionOk="0">
                      <a:moveTo>
                        <a:pt x="9175" y="0"/>
                      </a:moveTo>
                      <a:cubicBezTo>
                        <a:pt x="1997" y="0"/>
                        <a:pt x="1" y="4205"/>
                        <a:pt x="1" y="4205"/>
                      </a:cubicBezTo>
                      <a:cubicBezTo>
                        <a:pt x="100" y="5752"/>
                        <a:pt x="949" y="11803"/>
                        <a:pt x="949" y="11803"/>
                      </a:cubicBezTo>
                      <a:lnTo>
                        <a:pt x="13400" y="11484"/>
                      </a:lnTo>
                      <a:cubicBezTo>
                        <a:pt x="13400" y="11484"/>
                        <a:pt x="14378" y="413"/>
                        <a:pt x="11137" y="98"/>
                      </a:cubicBezTo>
                      <a:cubicBezTo>
                        <a:pt x="10444" y="31"/>
                        <a:pt x="9790" y="0"/>
                        <a:pt x="917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82" name="Google Shape;282;p27"/>
                <p:cNvSpPr/>
                <p:nvPr/>
              </p:nvSpPr>
              <p:spPr>
                <a:xfrm>
                  <a:off x="2547500" y="4459000"/>
                  <a:ext cx="521950" cy="992125"/>
                </a:xfrm>
                <a:custGeom>
                  <a:avLst/>
                  <a:gdLst/>
                  <a:ahLst/>
                  <a:cxnLst/>
                  <a:rect l="l" t="t" r="r" b="b"/>
                  <a:pathLst>
                    <a:path w="20878" h="39685" extrusionOk="0">
                      <a:moveTo>
                        <a:pt x="180" y="283"/>
                      </a:moveTo>
                      <a:lnTo>
                        <a:pt x="180" y="283"/>
                      </a:lnTo>
                      <a:cubicBezTo>
                        <a:pt x="180" y="283"/>
                        <a:pt x="180" y="283"/>
                        <a:pt x="180" y="283"/>
                      </a:cubicBezTo>
                      <a:lnTo>
                        <a:pt x="180" y="283"/>
                      </a:lnTo>
                      <a:cubicBezTo>
                        <a:pt x="180" y="283"/>
                        <a:pt x="180" y="283"/>
                        <a:pt x="180" y="283"/>
                      </a:cubicBezTo>
                      <a:close/>
                      <a:moveTo>
                        <a:pt x="6083" y="1"/>
                      </a:moveTo>
                      <a:cubicBezTo>
                        <a:pt x="3298" y="1"/>
                        <a:pt x="189" y="283"/>
                        <a:pt x="180" y="283"/>
                      </a:cubicBezTo>
                      <a:cubicBezTo>
                        <a:pt x="180" y="283"/>
                        <a:pt x="180" y="283"/>
                        <a:pt x="180" y="283"/>
                      </a:cubicBezTo>
                      <a:lnTo>
                        <a:pt x="180" y="283"/>
                      </a:lnTo>
                      <a:cubicBezTo>
                        <a:pt x="0" y="4036"/>
                        <a:pt x="1171" y="37914"/>
                        <a:pt x="3399" y="38617"/>
                      </a:cubicBezTo>
                      <a:cubicBezTo>
                        <a:pt x="5628" y="39320"/>
                        <a:pt x="7979" y="39684"/>
                        <a:pt x="7979" y="39684"/>
                      </a:cubicBezTo>
                      <a:cubicBezTo>
                        <a:pt x="9849" y="39531"/>
                        <a:pt x="5208" y="38495"/>
                        <a:pt x="5208" y="38495"/>
                      </a:cubicBezTo>
                      <a:cubicBezTo>
                        <a:pt x="4309" y="31520"/>
                        <a:pt x="6557" y="6653"/>
                        <a:pt x="6557" y="6653"/>
                      </a:cubicBezTo>
                      <a:cubicBezTo>
                        <a:pt x="6557" y="6653"/>
                        <a:pt x="13192" y="15860"/>
                        <a:pt x="14815" y="19453"/>
                      </a:cubicBezTo>
                      <a:cubicBezTo>
                        <a:pt x="16438" y="23045"/>
                        <a:pt x="11909" y="39181"/>
                        <a:pt x="11909" y="39181"/>
                      </a:cubicBezTo>
                      <a:cubicBezTo>
                        <a:pt x="11909" y="39181"/>
                        <a:pt x="14157" y="39507"/>
                        <a:pt x="15528" y="39507"/>
                      </a:cubicBezTo>
                      <a:cubicBezTo>
                        <a:pt x="16006" y="39507"/>
                        <a:pt x="16378" y="39468"/>
                        <a:pt x="16510" y="39361"/>
                      </a:cubicBezTo>
                      <a:cubicBezTo>
                        <a:pt x="17020" y="38945"/>
                        <a:pt x="15161" y="39252"/>
                        <a:pt x="14314" y="38600"/>
                      </a:cubicBezTo>
                      <a:cubicBezTo>
                        <a:pt x="13466" y="37947"/>
                        <a:pt x="20877" y="23486"/>
                        <a:pt x="18971" y="17129"/>
                      </a:cubicBezTo>
                      <a:cubicBezTo>
                        <a:pt x="17063" y="10773"/>
                        <a:pt x="9594" y="284"/>
                        <a:pt x="9594" y="284"/>
                      </a:cubicBezTo>
                      <a:cubicBezTo>
                        <a:pt x="8792" y="71"/>
                        <a:pt x="7479" y="1"/>
                        <a:pt x="6083"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83" name="Google Shape;283;p27"/>
                <p:cNvSpPr/>
                <p:nvPr/>
              </p:nvSpPr>
              <p:spPr>
                <a:xfrm>
                  <a:off x="2436925" y="4466075"/>
                  <a:ext cx="615300" cy="817625"/>
                </a:xfrm>
                <a:custGeom>
                  <a:avLst/>
                  <a:gdLst/>
                  <a:ahLst/>
                  <a:cxnLst/>
                  <a:rect l="l" t="t" r="r" b="b"/>
                  <a:pathLst>
                    <a:path w="24612" h="32705" extrusionOk="0">
                      <a:moveTo>
                        <a:pt x="14017" y="1"/>
                      </a:moveTo>
                      <a:cubicBezTo>
                        <a:pt x="13504" y="194"/>
                        <a:pt x="12287" y="258"/>
                        <a:pt x="10892" y="258"/>
                      </a:cubicBezTo>
                      <a:cubicBezTo>
                        <a:pt x="8103" y="258"/>
                        <a:pt x="4602" y="1"/>
                        <a:pt x="4602" y="1"/>
                      </a:cubicBezTo>
                      <a:lnTo>
                        <a:pt x="4602" y="1"/>
                      </a:lnTo>
                      <a:cubicBezTo>
                        <a:pt x="1" y="4616"/>
                        <a:pt x="5645" y="31200"/>
                        <a:pt x="5645" y="31200"/>
                      </a:cubicBezTo>
                      <a:lnTo>
                        <a:pt x="10557" y="30919"/>
                      </a:lnTo>
                      <a:cubicBezTo>
                        <a:pt x="10220" y="28517"/>
                        <a:pt x="11278" y="7161"/>
                        <a:pt x="11278" y="7161"/>
                      </a:cubicBezTo>
                      <a:cubicBezTo>
                        <a:pt x="11278" y="7161"/>
                        <a:pt x="16785" y="15462"/>
                        <a:pt x="17778" y="17782"/>
                      </a:cubicBezTo>
                      <a:cubicBezTo>
                        <a:pt x="19160" y="21006"/>
                        <a:pt x="17143" y="31872"/>
                        <a:pt x="17143" y="31872"/>
                      </a:cubicBezTo>
                      <a:lnTo>
                        <a:pt x="21339" y="32704"/>
                      </a:lnTo>
                      <a:cubicBezTo>
                        <a:pt x="21339" y="32704"/>
                        <a:pt x="24612" y="22160"/>
                        <a:pt x="24241" y="17782"/>
                      </a:cubicBezTo>
                      <a:cubicBezTo>
                        <a:pt x="23869" y="13405"/>
                        <a:pt x="14017" y="1"/>
                        <a:pt x="1401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84" name="Google Shape;284;p27"/>
                <p:cNvSpPr/>
                <p:nvPr/>
              </p:nvSpPr>
              <p:spPr>
                <a:xfrm>
                  <a:off x="2844375" y="5367750"/>
                  <a:ext cx="179025" cy="83950"/>
                </a:xfrm>
                <a:custGeom>
                  <a:avLst/>
                  <a:gdLst/>
                  <a:ahLst/>
                  <a:cxnLst/>
                  <a:rect l="l" t="t" r="r" b="b"/>
                  <a:pathLst>
                    <a:path w="7161" h="3358" extrusionOk="0">
                      <a:moveTo>
                        <a:pt x="870" y="0"/>
                      </a:moveTo>
                      <a:cubicBezTo>
                        <a:pt x="754" y="0"/>
                        <a:pt x="681" y="13"/>
                        <a:pt x="674" y="44"/>
                      </a:cubicBezTo>
                      <a:cubicBezTo>
                        <a:pt x="442" y="1121"/>
                        <a:pt x="0" y="2925"/>
                        <a:pt x="257" y="3181"/>
                      </a:cubicBezTo>
                      <a:cubicBezTo>
                        <a:pt x="379" y="3301"/>
                        <a:pt x="1419" y="3357"/>
                        <a:pt x="2603" y="3357"/>
                      </a:cubicBezTo>
                      <a:cubicBezTo>
                        <a:pt x="3925" y="3357"/>
                        <a:pt x="5425" y="3287"/>
                        <a:pt x="6025" y="3159"/>
                      </a:cubicBezTo>
                      <a:cubicBezTo>
                        <a:pt x="7160" y="2915"/>
                        <a:pt x="2426" y="2284"/>
                        <a:pt x="2633" y="1404"/>
                      </a:cubicBezTo>
                      <a:cubicBezTo>
                        <a:pt x="2698" y="1121"/>
                        <a:pt x="3089" y="311"/>
                        <a:pt x="3089" y="311"/>
                      </a:cubicBezTo>
                      <a:cubicBezTo>
                        <a:pt x="3089" y="311"/>
                        <a:pt x="1447" y="0"/>
                        <a:pt x="87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85" name="Google Shape;285;p27"/>
                <p:cNvSpPr/>
                <p:nvPr/>
              </p:nvSpPr>
              <p:spPr>
                <a:xfrm>
                  <a:off x="2604550" y="5367725"/>
                  <a:ext cx="194250" cy="83400"/>
                </a:xfrm>
                <a:custGeom>
                  <a:avLst/>
                  <a:gdLst/>
                  <a:ahLst/>
                  <a:cxnLst/>
                  <a:rect l="l" t="t" r="r" b="b"/>
                  <a:pathLst>
                    <a:path w="7770" h="3336" extrusionOk="0">
                      <a:moveTo>
                        <a:pt x="2753" y="1"/>
                      </a:moveTo>
                      <a:cubicBezTo>
                        <a:pt x="2068" y="1"/>
                        <a:pt x="1" y="14"/>
                        <a:pt x="21" y="168"/>
                      </a:cubicBezTo>
                      <a:cubicBezTo>
                        <a:pt x="190" y="1572"/>
                        <a:pt x="72" y="2882"/>
                        <a:pt x="327" y="3136"/>
                      </a:cubicBezTo>
                      <a:cubicBezTo>
                        <a:pt x="461" y="3268"/>
                        <a:pt x="1845" y="3335"/>
                        <a:pt x="3305" y="3335"/>
                      </a:cubicBezTo>
                      <a:cubicBezTo>
                        <a:pt x="4662" y="3335"/>
                        <a:pt x="6085" y="3277"/>
                        <a:pt x="6633" y="3160"/>
                      </a:cubicBezTo>
                      <a:cubicBezTo>
                        <a:pt x="7769" y="2916"/>
                        <a:pt x="3219" y="2220"/>
                        <a:pt x="2918" y="1366"/>
                      </a:cubicBezTo>
                      <a:cubicBezTo>
                        <a:pt x="2778" y="972"/>
                        <a:pt x="2971" y="1"/>
                        <a:pt x="2971" y="1"/>
                      </a:cubicBezTo>
                      <a:cubicBezTo>
                        <a:pt x="2971" y="1"/>
                        <a:pt x="2889" y="1"/>
                        <a:pt x="275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86" name="Google Shape;286;p27"/>
                <p:cNvSpPr/>
                <p:nvPr/>
              </p:nvSpPr>
              <p:spPr>
                <a:xfrm>
                  <a:off x="2526300" y="3989200"/>
                  <a:ext cx="54200" cy="127575"/>
                </a:xfrm>
                <a:custGeom>
                  <a:avLst/>
                  <a:gdLst/>
                  <a:ahLst/>
                  <a:cxnLst/>
                  <a:rect l="l" t="t" r="r" b="b"/>
                  <a:pathLst>
                    <a:path w="2168" h="5103" extrusionOk="0">
                      <a:moveTo>
                        <a:pt x="559" y="0"/>
                      </a:moveTo>
                      <a:cubicBezTo>
                        <a:pt x="252" y="45"/>
                        <a:pt x="0" y="202"/>
                        <a:pt x="0" y="202"/>
                      </a:cubicBezTo>
                      <a:lnTo>
                        <a:pt x="1760" y="5102"/>
                      </a:lnTo>
                      <a:lnTo>
                        <a:pt x="2167" y="4840"/>
                      </a:lnTo>
                      <a:cubicBezTo>
                        <a:pt x="2013" y="4398"/>
                        <a:pt x="559" y="0"/>
                        <a:pt x="55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87" name="Google Shape;287;p27"/>
                <p:cNvSpPr/>
                <p:nvPr/>
              </p:nvSpPr>
              <p:spPr>
                <a:xfrm>
                  <a:off x="2733900" y="3972625"/>
                  <a:ext cx="53450" cy="130275"/>
                </a:xfrm>
                <a:custGeom>
                  <a:avLst/>
                  <a:gdLst/>
                  <a:ahLst/>
                  <a:cxnLst/>
                  <a:rect l="l" t="t" r="r" b="b"/>
                  <a:pathLst>
                    <a:path w="2138" h="5211" extrusionOk="0">
                      <a:moveTo>
                        <a:pt x="265" y="0"/>
                      </a:moveTo>
                      <a:cubicBezTo>
                        <a:pt x="114" y="0"/>
                        <a:pt x="1" y="46"/>
                        <a:pt x="1" y="46"/>
                      </a:cubicBezTo>
                      <a:lnTo>
                        <a:pt x="1730" y="5210"/>
                      </a:lnTo>
                      <a:lnTo>
                        <a:pt x="2138" y="4948"/>
                      </a:lnTo>
                      <a:cubicBezTo>
                        <a:pt x="1982" y="4506"/>
                        <a:pt x="508" y="46"/>
                        <a:pt x="508" y="46"/>
                      </a:cubicBezTo>
                      <a:cubicBezTo>
                        <a:pt x="424" y="12"/>
                        <a:pt x="340" y="0"/>
                        <a:pt x="26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88" name="Google Shape;288;p27"/>
                <p:cNvSpPr/>
                <p:nvPr/>
              </p:nvSpPr>
              <p:spPr>
                <a:xfrm>
                  <a:off x="2176900" y="3996800"/>
                  <a:ext cx="445275" cy="547500"/>
                </a:xfrm>
                <a:custGeom>
                  <a:avLst/>
                  <a:gdLst/>
                  <a:ahLst/>
                  <a:cxnLst/>
                  <a:rect l="l" t="t" r="r" b="b"/>
                  <a:pathLst>
                    <a:path w="17811" h="21900" extrusionOk="0">
                      <a:moveTo>
                        <a:pt x="13390" y="1"/>
                      </a:moveTo>
                      <a:cubicBezTo>
                        <a:pt x="13390" y="1"/>
                        <a:pt x="1" y="4798"/>
                        <a:pt x="1377" y="11764"/>
                      </a:cubicBezTo>
                      <a:cubicBezTo>
                        <a:pt x="2568" y="17784"/>
                        <a:pt x="11138" y="21900"/>
                        <a:pt x="13364" y="21900"/>
                      </a:cubicBezTo>
                      <a:cubicBezTo>
                        <a:pt x="13465" y="21900"/>
                        <a:pt x="13554" y="21891"/>
                        <a:pt x="13627" y="21874"/>
                      </a:cubicBezTo>
                      <a:cubicBezTo>
                        <a:pt x="15323" y="21479"/>
                        <a:pt x="16925" y="20288"/>
                        <a:pt x="17479" y="19892"/>
                      </a:cubicBezTo>
                      <a:cubicBezTo>
                        <a:pt x="17811" y="19655"/>
                        <a:pt x="17408" y="19260"/>
                        <a:pt x="16462" y="19260"/>
                      </a:cubicBezTo>
                      <a:cubicBezTo>
                        <a:pt x="15824" y="19260"/>
                        <a:pt x="14938" y="19440"/>
                        <a:pt x="13863" y="19970"/>
                      </a:cubicBezTo>
                      <a:cubicBezTo>
                        <a:pt x="13735" y="20034"/>
                        <a:pt x="13584" y="20063"/>
                        <a:pt x="13414" y="20063"/>
                      </a:cubicBezTo>
                      <a:cubicBezTo>
                        <a:pt x="10943" y="20063"/>
                        <a:pt x="4458" y="13736"/>
                        <a:pt x="5122" y="11695"/>
                      </a:cubicBezTo>
                      <a:cubicBezTo>
                        <a:pt x="6150" y="8531"/>
                        <a:pt x="13715" y="5970"/>
                        <a:pt x="13976" y="5180"/>
                      </a:cubicBezTo>
                      <a:cubicBezTo>
                        <a:pt x="14237" y="4389"/>
                        <a:pt x="13390" y="1"/>
                        <a:pt x="13390"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grpSp>
          <p:grpSp>
            <p:nvGrpSpPr>
              <p:cNvPr id="289" name="Google Shape;289;p27"/>
              <p:cNvGrpSpPr/>
              <p:nvPr/>
            </p:nvGrpSpPr>
            <p:grpSpPr>
              <a:xfrm>
                <a:off x="6250600" y="2420781"/>
                <a:ext cx="1453538" cy="2941156"/>
                <a:chOff x="5619050" y="3371775"/>
                <a:chExt cx="1040025" cy="2104425"/>
              </a:xfrm>
            </p:grpSpPr>
            <p:sp>
              <p:nvSpPr>
                <p:cNvPr id="290" name="Google Shape;290;p27"/>
                <p:cNvSpPr/>
                <p:nvPr/>
              </p:nvSpPr>
              <p:spPr>
                <a:xfrm>
                  <a:off x="5966275" y="5434025"/>
                  <a:ext cx="631950" cy="42175"/>
                </a:xfrm>
                <a:custGeom>
                  <a:avLst/>
                  <a:gdLst/>
                  <a:ahLst/>
                  <a:cxnLst/>
                  <a:rect l="l" t="t" r="r" b="b"/>
                  <a:pathLst>
                    <a:path w="25278" h="1687" extrusionOk="0">
                      <a:moveTo>
                        <a:pt x="751" y="0"/>
                      </a:moveTo>
                      <a:cubicBezTo>
                        <a:pt x="335" y="0"/>
                        <a:pt x="1" y="335"/>
                        <a:pt x="1" y="749"/>
                      </a:cubicBezTo>
                      <a:lnTo>
                        <a:pt x="1" y="937"/>
                      </a:lnTo>
                      <a:cubicBezTo>
                        <a:pt x="1" y="1352"/>
                        <a:pt x="335" y="1686"/>
                        <a:pt x="751" y="1686"/>
                      </a:cubicBezTo>
                      <a:lnTo>
                        <a:pt x="24528" y="1686"/>
                      </a:lnTo>
                      <a:cubicBezTo>
                        <a:pt x="24943" y="1686"/>
                        <a:pt x="25278" y="1352"/>
                        <a:pt x="25278" y="937"/>
                      </a:cubicBezTo>
                      <a:lnTo>
                        <a:pt x="25278" y="749"/>
                      </a:lnTo>
                      <a:cubicBezTo>
                        <a:pt x="25278" y="335"/>
                        <a:pt x="24943" y="0"/>
                        <a:pt x="24528"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91" name="Google Shape;291;p27"/>
                <p:cNvSpPr/>
                <p:nvPr/>
              </p:nvSpPr>
              <p:spPr>
                <a:xfrm>
                  <a:off x="5847550" y="3860000"/>
                  <a:ext cx="87525" cy="63475"/>
                </a:xfrm>
                <a:custGeom>
                  <a:avLst/>
                  <a:gdLst/>
                  <a:ahLst/>
                  <a:cxnLst/>
                  <a:rect l="l" t="t" r="r" b="b"/>
                  <a:pathLst>
                    <a:path w="3501" h="2539" extrusionOk="0">
                      <a:moveTo>
                        <a:pt x="2121" y="0"/>
                      </a:moveTo>
                      <a:cubicBezTo>
                        <a:pt x="1952" y="0"/>
                        <a:pt x="458" y="21"/>
                        <a:pt x="144" y="718"/>
                      </a:cubicBezTo>
                      <a:cubicBezTo>
                        <a:pt x="1" y="1033"/>
                        <a:pt x="114" y="1403"/>
                        <a:pt x="478" y="1819"/>
                      </a:cubicBezTo>
                      <a:cubicBezTo>
                        <a:pt x="782" y="2163"/>
                        <a:pt x="1429" y="2229"/>
                        <a:pt x="2053" y="2292"/>
                      </a:cubicBezTo>
                      <a:cubicBezTo>
                        <a:pt x="2404" y="2327"/>
                        <a:pt x="3060" y="2393"/>
                        <a:pt x="3081" y="2538"/>
                      </a:cubicBezTo>
                      <a:lnTo>
                        <a:pt x="3500" y="2477"/>
                      </a:lnTo>
                      <a:cubicBezTo>
                        <a:pt x="3431" y="2005"/>
                        <a:pt x="2782" y="1939"/>
                        <a:pt x="2096" y="1870"/>
                      </a:cubicBezTo>
                      <a:cubicBezTo>
                        <a:pt x="1603" y="1820"/>
                        <a:pt x="991" y="1758"/>
                        <a:pt x="797" y="1538"/>
                      </a:cubicBezTo>
                      <a:cubicBezTo>
                        <a:pt x="627" y="1347"/>
                        <a:pt x="445" y="1079"/>
                        <a:pt x="529" y="893"/>
                      </a:cubicBezTo>
                      <a:cubicBezTo>
                        <a:pt x="675" y="570"/>
                        <a:pt x="1547" y="425"/>
                        <a:pt x="2121" y="425"/>
                      </a:cubicBezTo>
                      <a:lnTo>
                        <a:pt x="2121" y="0"/>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92" name="Google Shape;292;p27"/>
                <p:cNvSpPr/>
                <p:nvPr/>
              </p:nvSpPr>
              <p:spPr>
                <a:xfrm>
                  <a:off x="5890975" y="3846975"/>
                  <a:ext cx="159150" cy="99800"/>
                </a:xfrm>
                <a:custGeom>
                  <a:avLst/>
                  <a:gdLst/>
                  <a:ahLst/>
                  <a:cxnLst/>
                  <a:rect l="l" t="t" r="r" b="b"/>
                  <a:pathLst>
                    <a:path w="6366" h="3992" extrusionOk="0">
                      <a:moveTo>
                        <a:pt x="1" y="0"/>
                      </a:moveTo>
                      <a:cubicBezTo>
                        <a:pt x="1" y="0"/>
                        <a:pt x="380" y="3977"/>
                        <a:pt x="3267" y="3992"/>
                      </a:cubicBezTo>
                      <a:cubicBezTo>
                        <a:pt x="3272" y="3992"/>
                        <a:pt x="3277" y="3992"/>
                        <a:pt x="3282" y="3992"/>
                      </a:cubicBezTo>
                      <a:cubicBezTo>
                        <a:pt x="6070" y="3992"/>
                        <a:pt x="6365" y="0"/>
                        <a:pt x="6365"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94" name="Google Shape;294;p27"/>
                <p:cNvSpPr/>
                <p:nvPr/>
              </p:nvSpPr>
              <p:spPr>
                <a:xfrm>
                  <a:off x="5619050" y="3876200"/>
                  <a:ext cx="530800" cy="427225"/>
                </a:xfrm>
                <a:custGeom>
                  <a:avLst/>
                  <a:gdLst/>
                  <a:ahLst/>
                  <a:cxnLst/>
                  <a:rect l="l" t="t" r="r" b="b"/>
                  <a:pathLst>
                    <a:path w="21232" h="17089" extrusionOk="0">
                      <a:moveTo>
                        <a:pt x="9821" y="0"/>
                      </a:moveTo>
                      <a:cubicBezTo>
                        <a:pt x="8833" y="0"/>
                        <a:pt x="7286" y="618"/>
                        <a:pt x="5567" y="2442"/>
                      </a:cubicBezTo>
                      <a:cubicBezTo>
                        <a:pt x="3279" y="4871"/>
                        <a:pt x="1" y="13475"/>
                        <a:pt x="5822" y="16381"/>
                      </a:cubicBezTo>
                      <a:cubicBezTo>
                        <a:pt x="6813" y="16875"/>
                        <a:pt x="7815" y="17089"/>
                        <a:pt x="8808" y="17089"/>
                      </a:cubicBezTo>
                      <a:cubicBezTo>
                        <a:pt x="15212" y="17089"/>
                        <a:pt x="21232" y="8189"/>
                        <a:pt x="21232" y="8189"/>
                      </a:cubicBezTo>
                      <a:cubicBezTo>
                        <a:pt x="21232" y="8189"/>
                        <a:pt x="20368" y="3297"/>
                        <a:pt x="18501" y="2575"/>
                      </a:cubicBezTo>
                      <a:cubicBezTo>
                        <a:pt x="18501" y="2575"/>
                        <a:pt x="13193" y="10611"/>
                        <a:pt x="8409" y="12580"/>
                      </a:cubicBezTo>
                      <a:cubicBezTo>
                        <a:pt x="7976" y="12758"/>
                        <a:pt x="7604" y="12840"/>
                        <a:pt x="7285" y="12840"/>
                      </a:cubicBezTo>
                      <a:cubicBezTo>
                        <a:pt x="4085" y="12840"/>
                        <a:pt x="6327" y="4595"/>
                        <a:pt x="7288" y="3157"/>
                      </a:cubicBezTo>
                      <a:cubicBezTo>
                        <a:pt x="8800" y="895"/>
                        <a:pt x="10833" y="1522"/>
                        <a:pt x="10932" y="806"/>
                      </a:cubicBezTo>
                      <a:cubicBezTo>
                        <a:pt x="10994" y="354"/>
                        <a:pt x="10568" y="0"/>
                        <a:pt x="9821"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95" name="Google Shape;295;p27"/>
                <p:cNvSpPr/>
                <p:nvPr/>
              </p:nvSpPr>
              <p:spPr>
                <a:xfrm>
                  <a:off x="5926725" y="4463800"/>
                  <a:ext cx="518100" cy="984050"/>
                </a:xfrm>
                <a:custGeom>
                  <a:avLst/>
                  <a:gdLst/>
                  <a:ahLst/>
                  <a:cxnLst/>
                  <a:rect l="l" t="t" r="r" b="b"/>
                  <a:pathLst>
                    <a:path w="20724" h="39362" extrusionOk="0">
                      <a:moveTo>
                        <a:pt x="5245" y="0"/>
                      </a:moveTo>
                      <a:cubicBezTo>
                        <a:pt x="4970" y="0"/>
                        <a:pt x="4733" y="17"/>
                        <a:pt x="4539" y="54"/>
                      </a:cubicBezTo>
                      <a:cubicBezTo>
                        <a:pt x="4539" y="54"/>
                        <a:pt x="0" y="14939"/>
                        <a:pt x="1533" y="22475"/>
                      </a:cubicBezTo>
                      <a:cubicBezTo>
                        <a:pt x="2460" y="27041"/>
                        <a:pt x="8958" y="38069"/>
                        <a:pt x="8958" y="38069"/>
                      </a:cubicBezTo>
                      <a:lnTo>
                        <a:pt x="5449" y="39131"/>
                      </a:lnTo>
                      <a:cubicBezTo>
                        <a:pt x="5842" y="39315"/>
                        <a:pt x="7350" y="39361"/>
                        <a:pt x="8751" y="39361"/>
                      </a:cubicBezTo>
                      <a:cubicBezTo>
                        <a:pt x="10132" y="39361"/>
                        <a:pt x="11408" y="39317"/>
                        <a:pt x="11408" y="39317"/>
                      </a:cubicBezTo>
                      <a:cubicBezTo>
                        <a:pt x="11408" y="39317"/>
                        <a:pt x="7489" y="28457"/>
                        <a:pt x="7230" y="21959"/>
                      </a:cubicBezTo>
                      <a:cubicBezTo>
                        <a:pt x="7088" y="18432"/>
                        <a:pt x="10325" y="7732"/>
                        <a:pt x="10325" y="7732"/>
                      </a:cubicBezTo>
                      <a:cubicBezTo>
                        <a:pt x="10325" y="7732"/>
                        <a:pt x="10715" y="15062"/>
                        <a:pt x="11450" y="19757"/>
                      </a:cubicBezTo>
                      <a:cubicBezTo>
                        <a:pt x="12647" y="27378"/>
                        <a:pt x="16815" y="33882"/>
                        <a:pt x="17831" y="36491"/>
                      </a:cubicBezTo>
                      <a:cubicBezTo>
                        <a:pt x="18096" y="37172"/>
                        <a:pt x="19574" y="38479"/>
                        <a:pt x="19574" y="38479"/>
                      </a:cubicBezTo>
                      <a:cubicBezTo>
                        <a:pt x="20724" y="38227"/>
                        <a:pt x="20502" y="37026"/>
                        <a:pt x="20246" y="36224"/>
                      </a:cubicBezTo>
                      <a:cubicBezTo>
                        <a:pt x="19544" y="34019"/>
                        <a:pt x="17633" y="25671"/>
                        <a:pt x="17244" y="21337"/>
                      </a:cubicBezTo>
                      <a:cubicBezTo>
                        <a:pt x="16925" y="17797"/>
                        <a:pt x="18771" y="2936"/>
                        <a:pt x="18771" y="2936"/>
                      </a:cubicBezTo>
                      <a:cubicBezTo>
                        <a:pt x="18771" y="2936"/>
                        <a:pt x="8843" y="0"/>
                        <a:pt x="5245"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96" name="Google Shape;296;p27"/>
                <p:cNvSpPr/>
                <p:nvPr/>
              </p:nvSpPr>
              <p:spPr>
                <a:xfrm>
                  <a:off x="5918350" y="4567075"/>
                  <a:ext cx="485075" cy="320725"/>
                </a:xfrm>
                <a:custGeom>
                  <a:avLst/>
                  <a:gdLst/>
                  <a:ahLst/>
                  <a:cxnLst/>
                  <a:rect l="l" t="t" r="r" b="b"/>
                  <a:pathLst>
                    <a:path w="19403" h="12829" extrusionOk="0">
                      <a:moveTo>
                        <a:pt x="12490" y="1"/>
                      </a:moveTo>
                      <a:cubicBezTo>
                        <a:pt x="8468" y="1"/>
                        <a:pt x="3869" y="340"/>
                        <a:pt x="2518" y="1049"/>
                      </a:cubicBezTo>
                      <a:cubicBezTo>
                        <a:pt x="2518" y="1049"/>
                        <a:pt x="431" y="8167"/>
                        <a:pt x="1" y="11133"/>
                      </a:cubicBezTo>
                      <a:cubicBezTo>
                        <a:pt x="1" y="11133"/>
                        <a:pt x="7718" y="12263"/>
                        <a:pt x="8729" y="12263"/>
                      </a:cubicBezTo>
                      <a:lnTo>
                        <a:pt x="10614" y="5442"/>
                      </a:lnTo>
                      <a:cubicBezTo>
                        <a:pt x="10614" y="5442"/>
                        <a:pt x="10835" y="11839"/>
                        <a:pt x="10852" y="12829"/>
                      </a:cubicBezTo>
                      <a:cubicBezTo>
                        <a:pt x="10852" y="12829"/>
                        <a:pt x="17204" y="12404"/>
                        <a:pt x="18697" y="12263"/>
                      </a:cubicBezTo>
                      <a:cubicBezTo>
                        <a:pt x="18697" y="12263"/>
                        <a:pt x="19403" y="1805"/>
                        <a:pt x="19161" y="748"/>
                      </a:cubicBezTo>
                      <a:cubicBezTo>
                        <a:pt x="19049" y="257"/>
                        <a:pt x="15988" y="1"/>
                        <a:pt x="1249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97" name="Google Shape;297;p27"/>
                <p:cNvSpPr/>
                <p:nvPr/>
              </p:nvSpPr>
              <p:spPr>
                <a:xfrm>
                  <a:off x="6025900" y="5368300"/>
                  <a:ext cx="192475" cy="83375"/>
                </a:xfrm>
                <a:custGeom>
                  <a:avLst/>
                  <a:gdLst/>
                  <a:ahLst/>
                  <a:cxnLst/>
                  <a:rect l="l" t="t" r="r" b="b"/>
                  <a:pathLst>
                    <a:path w="7699" h="3335" extrusionOk="0">
                      <a:moveTo>
                        <a:pt x="6290" y="0"/>
                      </a:moveTo>
                      <a:cubicBezTo>
                        <a:pt x="5714" y="0"/>
                        <a:pt x="4072" y="311"/>
                        <a:pt x="4072" y="311"/>
                      </a:cubicBezTo>
                      <a:cubicBezTo>
                        <a:pt x="4072" y="311"/>
                        <a:pt x="4462" y="1123"/>
                        <a:pt x="4529" y="1405"/>
                      </a:cubicBezTo>
                      <a:cubicBezTo>
                        <a:pt x="4735" y="2285"/>
                        <a:pt x="1" y="2915"/>
                        <a:pt x="1136" y="3159"/>
                      </a:cubicBezTo>
                      <a:cubicBezTo>
                        <a:pt x="1684" y="3277"/>
                        <a:pt x="3110" y="3335"/>
                        <a:pt x="4469" y="3335"/>
                      </a:cubicBezTo>
                      <a:cubicBezTo>
                        <a:pt x="5928" y="3335"/>
                        <a:pt x="7308" y="3268"/>
                        <a:pt x="7441" y="3135"/>
                      </a:cubicBezTo>
                      <a:cubicBezTo>
                        <a:pt x="7698" y="2881"/>
                        <a:pt x="6719" y="1122"/>
                        <a:pt x="6487" y="44"/>
                      </a:cubicBezTo>
                      <a:cubicBezTo>
                        <a:pt x="6480" y="13"/>
                        <a:pt x="6407" y="0"/>
                        <a:pt x="629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98" name="Google Shape;298;p27"/>
                <p:cNvSpPr/>
                <p:nvPr/>
              </p:nvSpPr>
              <p:spPr>
                <a:xfrm>
                  <a:off x="6270725" y="5368300"/>
                  <a:ext cx="192450" cy="83375"/>
                </a:xfrm>
                <a:custGeom>
                  <a:avLst/>
                  <a:gdLst/>
                  <a:ahLst/>
                  <a:cxnLst/>
                  <a:rect l="l" t="t" r="r" b="b"/>
                  <a:pathLst>
                    <a:path w="7698" h="3335" extrusionOk="0">
                      <a:moveTo>
                        <a:pt x="6290" y="0"/>
                      </a:moveTo>
                      <a:cubicBezTo>
                        <a:pt x="5714" y="0"/>
                        <a:pt x="4071" y="311"/>
                        <a:pt x="4071" y="311"/>
                      </a:cubicBezTo>
                      <a:cubicBezTo>
                        <a:pt x="4071" y="311"/>
                        <a:pt x="4462" y="1123"/>
                        <a:pt x="4529" y="1405"/>
                      </a:cubicBezTo>
                      <a:cubicBezTo>
                        <a:pt x="4735" y="2285"/>
                        <a:pt x="0" y="2915"/>
                        <a:pt x="1136" y="3159"/>
                      </a:cubicBezTo>
                      <a:cubicBezTo>
                        <a:pt x="1684" y="3277"/>
                        <a:pt x="3110" y="3335"/>
                        <a:pt x="4469" y="3335"/>
                      </a:cubicBezTo>
                      <a:cubicBezTo>
                        <a:pt x="5927" y="3335"/>
                        <a:pt x="7308" y="3268"/>
                        <a:pt x="7441" y="3135"/>
                      </a:cubicBezTo>
                      <a:cubicBezTo>
                        <a:pt x="7698" y="2881"/>
                        <a:pt x="6719" y="1122"/>
                        <a:pt x="6486" y="44"/>
                      </a:cubicBezTo>
                      <a:cubicBezTo>
                        <a:pt x="6480" y="13"/>
                        <a:pt x="6407" y="0"/>
                        <a:pt x="629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99" name="Google Shape;299;p27"/>
                <p:cNvSpPr/>
                <p:nvPr/>
              </p:nvSpPr>
              <p:spPr>
                <a:xfrm>
                  <a:off x="5954275" y="3896450"/>
                  <a:ext cx="538050" cy="696875"/>
                </a:xfrm>
                <a:custGeom>
                  <a:avLst/>
                  <a:gdLst/>
                  <a:ahLst/>
                  <a:cxnLst/>
                  <a:rect l="l" t="t" r="r" b="b"/>
                  <a:pathLst>
                    <a:path w="21522" h="27875" extrusionOk="0">
                      <a:moveTo>
                        <a:pt x="12788" y="1"/>
                      </a:moveTo>
                      <a:cubicBezTo>
                        <a:pt x="9601" y="1"/>
                        <a:pt x="6446" y="662"/>
                        <a:pt x="5517" y="2013"/>
                      </a:cubicBezTo>
                      <a:cubicBezTo>
                        <a:pt x="4242" y="3865"/>
                        <a:pt x="1" y="27370"/>
                        <a:pt x="1" y="27370"/>
                      </a:cubicBezTo>
                      <a:cubicBezTo>
                        <a:pt x="1" y="27370"/>
                        <a:pt x="2349" y="27874"/>
                        <a:pt x="8510" y="27874"/>
                      </a:cubicBezTo>
                      <a:cubicBezTo>
                        <a:pt x="11181" y="27874"/>
                        <a:pt x="14570" y="27779"/>
                        <a:pt x="18794" y="27507"/>
                      </a:cubicBezTo>
                      <a:cubicBezTo>
                        <a:pt x="18794" y="27507"/>
                        <a:pt x="21522" y="2370"/>
                        <a:pt x="19215" y="1169"/>
                      </a:cubicBezTo>
                      <a:cubicBezTo>
                        <a:pt x="17728" y="395"/>
                        <a:pt x="15248" y="1"/>
                        <a:pt x="12788" y="1"/>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300" name="Google Shape;300;p27"/>
                <p:cNvSpPr/>
                <p:nvPr/>
              </p:nvSpPr>
              <p:spPr>
                <a:xfrm>
                  <a:off x="6298350" y="3604750"/>
                  <a:ext cx="108425" cy="159550"/>
                </a:xfrm>
                <a:custGeom>
                  <a:avLst/>
                  <a:gdLst/>
                  <a:ahLst/>
                  <a:cxnLst/>
                  <a:rect l="l" t="t" r="r" b="b"/>
                  <a:pathLst>
                    <a:path w="4337" h="6382" extrusionOk="0">
                      <a:moveTo>
                        <a:pt x="2458" y="0"/>
                      </a:moveTo>
                      <a:cubicBezTo>
                        <a:pt x="1287" y="223"/>
                        <a:pt x="1" y="5934"/>
                        <a:pt x="710" y="6311"/>
                      </a:cubicBezTo>
                      <a:cubicBezTo>
                        <a:pt x="800" y="6359"/>
                        <a:pt x="921" y="6382"/>
                        <a:pt x="1064" y="6382"/>
                      </a:cubicBezTo>
                      <a:cubicBezTo>
                        <a:pt x="2042" y="6382"/>
                        <a:pt x="4034" y="5294"/>
                        <a:pt x="4175" y="3671"/>
                      </a:cubicBezTo>
                      <a:cubicBezTo>
                        <a:pt x="4336" y="1812"/>
                        <a:pt x="2458" y="0"/>
                        <a:pt x="2458" y="0"/>
                      </a:cubicBezTo>
                      <a:close/>
                    </a:path>
                  </a:pathLst>
                </a:custGeom>
                <a:solidFill>
                  <a:srgbClr val="23455E"/>
                </a:solidFill>
                <a:ln>
                  <a:noFill/>
                </a:ln>
              </p:spPr>
              <p:txBody>
                <a:bodyPr spcFirstLastPara="1" wrap="square" lIns="121900" tIns="121900" rIns="121900" bIns="121900" anchor="ctr" anchorCtr="0">
                  <a:noAutofit/>
                </a:bodyPr>
                <a:lstStyle/>
                <a:p>
                  <a:endParaRPr sz="2533"/>
                </a:p>
              </p:txBody>
            </p:sp>
            <p:sp>
              <p:nvSpPr>
                <p:cNvPr id="301" name="Google Shape;301;p27"/>
                <p:cNvSpPr/>
                <p:nvPr/>
              </p:nvSpPr>
              <p:spPr>
                <a:xfrm>
                  <a:off x="6220300" y="3679325"/>
                  <a:ext cx="100575" cy="253725"/>
                </a:xfrm>
                <a:custGeom>
                  <a:avLst/>
                  <a:gdLst/>
                  <a:ahLst/>
                  <a:cxnLst/>
                  <a:rect l="l" t="t" r="r" b="b"/>
                  <a:pathLst>
                    <a:path w="4023" h="10149" extrusionOk="0">
                      <a:moveTo>
                        <a:pt x="4022" y="0"/>
                      </a:moveTo>
                      <a:cubicBezTo>
                        <a:pt x="4022" y="0"/>
                        <a:pt x="1" y="2249"/>
                        <a:pt x="334" y="3653"/>
                      </a:cubicBezTo>
                      <a:cubicBezTo>
                        <a:pt x="814" y="5675"/>
                        <a:pt x="430" y="10148"/>
                        <a:pt x="430" y="10148"/>
                      </a:cubicBezTo>
                      <a:lnTo>
                        <a:pt x="3941" y="9342"/>
                      </a:lnTo>
                      <a:lnTo>
                        <a:pt x="4022" y="0"/>
                      </a:ln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02" name="Google Shape;302;p27"/>
                <p:cNvSpPr/>
                <p:nvPr/>
              </p:nvSpPr>
              <p:spPr>
                <a:xfrm>
                  <a:off x="6145275" y="3590450"/>
                  <a:ext cx="227200" cy="221525"/>
                </a:xfrm>
                <a:custGeom>
                  <a:avLst/>
                  <a:gdLst/>
                  <a:ahLst/>
                  <a:cxnLst/>
                  <a:rect l="l" t="t" r="r" b="b"/>
                  <a:pathLst>
                    <a:path w="9088" h="8861" extrusionOk="0">
                      <a:moveTo>
                        <a:pt x="4206" y="1"/>
                      </a:moveTo>
                      <a:cubicBezTo>
                        <a:pt x="3622" y="1"/>
                        <a:pt x="3183" y="182"/>
                        <a:pt x="3071" y="617"/>
                      </a:cubicBezTo>
                      <a:cubicBezTo>
                        <a:pt x="3071" y="617"/>
                        <a:pt x="1" y="6763"/>
                        <a:pt x="3091" y="8657"/>
                      </a:cubicBezTo>
                      <a:cubicBezTo>
                        <a:pt x="3319" y="8796"/>
                        <a:pt x="3576" y="8861"/>
                        <a:pt x="3851" y="8861"/>
                      </a:cubicBezTo>
                      <a:cubicBezTo>
                        <a:pt x="5943" y="8861"/>
                        <a:pt x="9088" y="5137"/>
                        <a:pt x="8480" y="2405"/>
                      </a:cubicBezTo>
                      <a:cubicBezTo>
                        <a:pt x="8216" y="1225"/>
                        <a:pt x="5723" y="1"/>
                        <a:pt x="4206" y="1"/>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03" name="Google Shape;303;p27"/>
                <p:cNvSpPr/>
                <p:nvPr/>
              </p:nvSpPr>
              <p:spPr>
                <a:xfrm>
                  <a:off x="6233475" y="3764575"/>
                  <a:ext cx="87150" cy="116125"/>
                </a:xfrm>
                <a:custGeom>
                  <a:avLst/>
                  <a:gdLst/>
                  <a:ahLst/>
                  <a:cxnLst/>
                  <a:rect l="l" t="t" r="r" b="b"/>
                  <a:pathLst>
                    <a:path w="3486" h="4645" extrusionOk="0">
                      <a:moveTo>
                        <a:pt x="3316" y="0"/>
                      </a:moveTo>
                      <a:cubicBezTo>
                        <a:pt x="3300" y="0"/>
                        <a:pt x="3280" y="18"/>
                        <a:pt x="3255" y="57"/>
                      </a:cubicBezTo>
                      <a:cubicBezTo>
                        <a:pt x="2161" y="1765"/>
                        <a:pt x="469" y="1867"/>
                        <a:pt x="82" y="1867"/>
                      </a:cubicBezTo>
                      <a:cubicBezTo>
                        <a:pt x="29" y="1867"/>
                        <a:pt x="1" y="1865"/>
                        <a:pt x="1" y="1865"/>
                      </a:cubicBezTo>
                      <a:lnTo>
                        <a:pt x="1" y="1865"/>
                      </a:lnTo>
                      <a:cubicBezTo>
                        <a:pt x="97" y="2668"/>
                        <a:pt x="22" y="4644"/>
                        <a:pt x="22" y="4644"/>
                      </a:cubicBezTo>
                      <a:cubicBezTo>
                        <a:pt x="22" y="4644"/>
                        <a:pt x="1142" y="4058"/>
                        <a:pt x="2239" y="2925"/>
                      </a:cubicBezTo>
                      <a:cubicBezTo>
                        <a:pt x="3191" y="1942"/>
                        <a:pt x="3485" y="0"/>
                        <a:pt x="3316" y="0"/>
                      </a:cubicBezTo>
                      <a:close/>
                    </a:path>
                  </a:pathLst>
                </a:custGeom>
                <a:solidFill>
                  <a:srgbClr val="DB774A"/>
                </a:solidFill>
                <a:ln>
                  <a:noFill/>
                </a:ln>
              </p:spPr>
              <p:txBody>
                <a:bodyPr spcFirstLastPara="1" wrap="square" lIns="121900" tIns="121900" rIns="121900" bIns="121900" anchor="ctr" anchorCtr="0">
                  <a:noAutofit/>
                </a:bodyPr>
                <a:lstStyle/>
                <a:p>
                  <a:endParaRPr sz="2533"/>
                </a:p>
              </p:txBody>
            </p:sp>
            <p:sp>
              <p:nvSpPr>
                <p:cNvPr id="304" name="Google Shape;304;p27"/>
                <p:cNvSpPr/>
                <p:nvPr/>
              </p:nvSpPr>
              <p:spPr>
                <a:xfrm>
                  <a:off x="6325325" y="3701750"/>
                  <a:ext cx="57575" cy="51175"/>
                </a:xfrm>
                <a:custGeom>
                  <a:avLst/>
                  <a:gdLst/>
                  <a:ahLst/>
                  <a:cxnLst/>
                  <a:rect l="l" t="t" r="r" b="b"/>
                  <a:pathLst>
                    <a:path w="2303" h="2047" extrusionOk="0">
                      <a:moveTo>
                        <a:pt x="1771" y="1"/>
                      </a:moveTo>
                      <a:cubicBezTo>
                        <a:pt x="1336" y="1"/>
                        <a:pt x="671" y="707"/>
                        <a:pt x="671" y="707"/>
                      </a:cubicBezTo>
                      <a:cubicBezTo>
                        <a:pt x="671" y="707"/>
                        <a:pt x="1" y="1488"/>
                        <a:pt x="427" y="1947"/>
                      </a:cubicBezTo>
                      <a:cubicBezTo>
                        <a:pt x="490" y="2015"/>
                        <a:pt x="577" y="2046"/>
                        <a:pt x="678" y="2046"/>
                      </a:cubicBezTo>
                      <a:cubicBezTo>
                        <a:pt x="1256" y="2046"/>
                        <a:pt x="2302" y="1035"/>
                        <a:pt x="2101" y="301"/>
                      </a:cubicBezTo>
                      <a:cubicBezTo>
                        <a:pt x="2041" y="82"/>
                        <a:pt x="1919" y="1"/>
                        <a:pt x="1771"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305" name="Google Shape;305;p27"/>
                <p:cNvSpPr/>
                <p:nvPr/>
              </p:nvSpPr>
              <p:spPr>
                <a:xfrm>
                  <a:off x="6186150" y="3527800"/>
                  <a:ext cx="215050" cy="211550"/>
                </a:xfrm>
                <a:custGeom>
                  <a:avLst/>
                  <a:gdLst/>
                  <a:ahLst/>
                  <a:cxnLst/>
                  <a:rect l="l" t="t" r="r" b="b"/>
                  <a:pathLst>
                    <a:path w="8602" h="8462" extrusionOk="0">
                      <a:moveTo>
                        <a:pt x="1168" y="0"/>
                      </a:moveTo>
                      <a:cubicBezTo>
                        <a:pt x="888" y="0"/>
                        <a:pt x="758" y="467"/>
                        <a:pt x="623" y="992"/>
                      </a:cubicBezTo>
                      <a:cubicBezTo>
                        <a:pt x="404" y="1842"/>
                        <a:pt x="1" y="3979"/>
                        <a:pt x="2121" y="4521"/>
                      </a:cubicBezTo>
                      <a:cubicBezTo>
                        <a:pt x="2533" y="4626"/>
                        <a:pt x="2912" y="4664"/>
                        <a:pt x="3258" y="4664"/>
                      </a:cubicBezTo>
                      <a:cubicBezTo>
                        <a:pt x="4228" y="4664"/>
                        <a:pt x="4936" y="4359"/>
                        <a:pt x="5385" y="4359"/>
                      </a:cubicBezTo>
                      <a:cubicBezTo>
                        <a:pt x="5599" y="4359"/>
                        <a:pt x="5755" y="4429"/>
                        <a:pt x="5852" y="4633"/>
                      </a:cubicBezTo>
                      <a:cubicBezTo>
                        <a:pt x="6226" y="5421"/>
                        <a:pt x="4989" y="6023"/>
                        <a:pt x="5607" y="6959"/>
                      </a:cubicBezTo>
                      <a:cubicBezTo>
                        <a:pt x="6225" y="7894"/>
                        <a:pt x="5451" y="7796"/>
                        <a:pt x="5581" y="8365"/>
                      </a:cubicBezTo>
                      <a:cubicBezTo>
                        <a:pt x="5596" y="8431"/>
                        <a:pt x="5629" y="8462"/>
                        <a:pt x="5674" y="8462"/>
                      </a:cubicBezTo>
                      <a:cubicBezTo>
                        <a:pt x="6019" y="8462"/>
                        <a:pt x="7099" y="6739"/>
                        <a:pt x="7007" y="5902"/>
                      </a:cubicBezTo>
                      <a:cubicBezTo>
                        <a:pt x="6904" y="4953"/>
                        <a:pt x="7810" y="4134"/>
                        <a:pt x="7810" y="4134"/>
                      </a:cubicBezTo>
                      <a:cubicBezTo>
                        <a:pt x="7810" y="4134"/>
                        <a:pt x="8602" y="2280"/>
                        <a:pt x="6834" y="1713"/>
                      </a:cubicBezTo>
                      <a:cubicBezTo>
                        <a:pt x="5067" y="1146"/>
                        <a:pt x="2740" y="1816"/>
                        <a:pt x="1894" y="632"/>
                      </a:cubicBezTo>
                      <a:cubicBezTo>
                        <a:pt x="1571" y="179"/>
                        <a:pt x="1341" y="0"/>
                        <a:pt x="1168"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306" name="Google Shape;306;p27"/>
                <p:cNvSpPr/>
                <p:nvPr/>
              </p:nvSpPr>
              <p:spPr>
                <a:xfrm>
                  <a:off x="6195450" y="3896775"/>
                  <a:ext cx="152550" cy="74050"/>
                </a:xfrm>
                <a:custGeom>
                  <a:avLst/>
                  <a:gdLst/>
                  <a:ahLst/>
                  <a:cxnLst/>
                  <a:rect l="l" t="t" r="r" b="b"/>
                  <a:pathLst>
                    <a:path w="6102" h="2962" extrusionOk="0">
                      <a:moveTo>
                        <a:pt x="2150" y="0"/>
                      </a:moveTo>
                      <a:cubicBezTo>
                        <a:pt x="1633" y="0"/>
                        <a:pt x="1121" y="21"/>
                        <a:pt x="653" y="74"/>
                      </a:cubicBezTo>
                      <a:cubicBezTo>
                        <a:pt x="653" y="74"/>
                        <a:pt x="1" y="2003"/>
                        <a:pt x="1570" y="2831"/>
                      </a:cubicBezTo>
                      <a:cubicBezTo>
                        <a:pt x="1742" y="2921"/>
                        <a:pt x="1931" y="2962"/>
                        <a:pt x="2130" y="2962"/>
                      </a:cubicBezTo>
                      <a:cubicBezTo>
                        <a:pt x="3753" y="2962"/>
                        <a:pt x="6102" y="294"/>
                        <a:pt x="6102" y="294"/>
                      </a:cubicBezTo>
                      <a:cubicBezTo>
                        <a:pt x="6102" y="294"/>
                        <a:pt x="4093" y="0"/>
                        <a:pt x="2150"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07" name="Google Shape;307;p27"/>
                <p:cNvSpPr/>
                <p:nvPr/>
              </p:nvSpPr>
              <p:spPr>
                <a:xfrm>
                  <a:off x="6292450" y="3907325"/>
                  <a:ext cx="209550" cy="708975"/>
                </a:xfrm>
                <a:custGeom>
                  <a:avLst/>
                  <a:gdLst/>
                  <a:ahLst/>
                  <a:cxnLst/>
                  <a:rect l="l" t="t" r="r" b="b"/>
                  <a:pathLst>
                    <a:path w="8382" h="28359" extrusionOk="0">
                      <a:moveTo>
                        <a:pt x="3441" y="0"/>
                      </a:moveTo>
                      <a:cubicBezTo>
                        <a:pt x="3441" y="0"/>
                        <a:pt x="1" y="26642"/>
                        <a:pt x="743" y="27439"/>
                      </a:cubicBezTo>
                      <a:cubicBezTo>
                        <a:pt x="1311" y="28050"/>
                        <a:pt x="3618" y="28359"/>
                        <a:pt x="4764" y="28359"/>
                      </a:cubicBezTo>
                      <a:cubicBezTo>
                        <a:pt x="5114" y="28359"/>
                        <a:pt x="5355" y="28330"/>
                        <a:pt x="5405" y="28272"/>
                      </a:cubicBezTo>
                      <a:cubicBezTo>
                        <a:pt x="5616" y="28024"/>
                        <a:pt x="8381" y="4609"/>
                        <a:pt x="7629" y="2919"/>
                      </a:cubicBezTo>
                      <a:cubicBezTo>
                        <a:pt x="6876" y="1227"/>
                        <a:pt x="3441" y="0"/>
                        <a:pt x="344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308" name="Google Shape;308;p27"/>
                <p:cNvSpPr/>
                <p:nvPr/>
              </p:nvSpPr>
              <p:spPr>
                <a:xfrm>
                  <a:off x="5942250" y="3904100"/>
                  <a:ext cx="217975" cy="697300"/>
                </a:xfrm>
                <a:custGeom>
                  <a:avLst/>
                  <a:gdLst/>
                  <a:ahLst/>
                  <a:cxnLst/>
                  <a:rect l="l" t="t" r="r" b="b"/>
                  <a:pathLst>
                    <a:path w="8719" h="27892" extrusionOk="0">
                      <a:moveTo>
                        <a:pt x="8437" y="1"/>
                      </a:moveTo>
                      <a:cubicBezTo>
                        <a:pt x="5744" y="1"/>
                        <a:pt x="5551" y="1080"/>
                        <a:pt x="4600" y="2668"/>
                      </a:cubicBezTo>
                      <a:cubicBezTo>
                        <a:pt x="3618" y="4309"/>
                        <a:pt x="1" y="27064"/>
                        <a:pt x="1" y="27568"/>
                      </a:cubicBezTo>
                      <a:cubicBezTo>
                        <a:pt x="1" y="27792"/>
                        <a:pt x="756" y="27891"/>
                        <a:pt x="1679" y="27891"/>
                      </a:cubicBezTo>
                      <a:cubicBezTo>
                        <a:pt x="2838" y="27891"/>
                        <a:pt x="4260" y="27736"/>
                        <a:pt x="4786" y="27477"/>
                      </a:cubicBezTo>
                      <a:cubicBezTo>
                        <a:pt x="5731" y="27011"/>
                        <a:pt x="8718" y="5"/>
                        <a:pt x="8718" y="5"/>
                      </a:cubicBezTo>
                      <a:cubicBezTo>
                        <a:pt x="8621" y="2"/>
                        <a:pt x="8528" y="1"/>
                        <a:pt x="843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309" name="Google Shape;309;p27"/>
                <p:cNvSpPr/>
                <p:nvPr/>
              </p:nvSpPr>
              <p:spPr>
                <a:xfrm>
                  <a:off x="5918350" y="3925475"/>
                  <a:ext cx="231050" cy="299025"/>
                </a:xfrm>
                <a:custGeom>
                  <a:avLst/>
                  <a:gdLst/>
                  <a:ahLst/>
                  <a:cxnLst/>
                  <a:rect l="l" t="t" r="r" b="b"/>
                  <a:pathLst>
                    <a:path w="9242" h="11961" extrusionOk="0">
                      <a:moveTo>
                        <a:pt x="6808" y="1"/>
                      </a:moveTo>
                      <a:cubicBezTo>
                        <a:pt x="6792" y="1"/>
                        <a:pt x="6778" y="3"/>
                        <a:pt x="6765" y="8"/>
                      </a:cubicBezTo>
                      <a:cubicBezTo>
                        <a:pt x="6330" y="189"/>
                        <a:pt x="1984" y="4713"/>
                        <a:pt x="1" y="7743"/>
                      </a:cubicBezTo>
                      <a:cubicBezTo>
                        <a:pt x="1" y="7743"/>
                        <a:pt x="2255" y="11960"/>
                        <a:pt x="3432" y="11960"/>
                      </a:cubicBezTo>
                      <a:cubicBezTo>
                        <a:pt x="3474" y="11960"/>
                        <a:pt x="3515" y="11955"/>
                        <a:pt x="3554" y="11944"/>
                      </a:cubicBezTo>
                      <a:cubicBezTo>
                        <a:pt x="4691" y="11620"/>
                        <a:pt x="7744" y="6921"/>
                        <a:pt x="8503" y="4841"/>
                      </a:cubicBezTo>
                      <a:cubicBezTo>
                        <a:pt x="9241" y="2822"/>
                        <a:pt x="7321" y="1"/>
                        <a:pt x="6808" y="1"/>
                      </a:cubicBezTo>
                      <a:close/>
                    </a:path>
                  </a:pathLst>
                </a:custGeom>
                <a:solidFill>
                  <a:srgbClr val="7ACFD0"/>
                </a:solidFill>
                <a:ln>
                  <a:noFill/>
                </a:ln>
              </p:spPr>
              <p:txBody>
                <a:bodyPr spcFirstLastPara="1" wrap="square" lIns="121900" tIns="121900" rIns="121900" bIns="121900" anchor="ctr" anchorCtr="0">
                  <a:noAutofit/>
                </a:bodyPr>
                <a:lstStyle/>
                <a:p>
                  <a:endParaRPr sz="2533"/>
                </a:p>
              </p:txBody>
            </p:sp>
            <p:sp>
              <p:nvSpPr>
                <p:cNvPr id="310" name="Google Shape;310;p27"/>
                <p:cNvSpPr/>
                <p:nvPr/>
              </p:nvSpPr>
              <p:spPr>
                <a:xfrm>
                  <a:off x="5890900" y="3925675"/>
                  <a:ext cx="768175" cy="421400"/>
                </a:xfrm>
                <a:custGeom>
                  <a:avLst/>
                  <a:gdLst/>
                  <a:ahLst/>
                  <a:cxnLst/>
                  <a:rect l="l" t="t" r="r" b="b"/>
                  <a:pathLst>
                    <a:path w="30727" h="16856" extrusionOk="0">
                      <a:moveTo>
                        <a:pt x="21750" y="0"/>
                      </a:moveTo>
                      <a:lnTo>
                        <a:pt x="20294" y="5362"/>
                      </a:lnTo>
                      <a:cubicBezTo>
                        <a:pt x="20294" y="5362"/>
                        <a:pt x="23634" y="8743"/>
                        <a:pt x="19289" y="11401"/>
                      </a:cubicBezTo>
                      <a:cubicBezTo>
                        <a:pt x="18745" y="11733"/>
                        <a:pt x="18190" y="11881"/>
                        <a:pt x="17628" y="11881"/>
                      </a:cubicBezTo>
                      <a:cubicBezTo>
                        <a:pt x="13540" y="11881"/>
                        <a:pt x="9090" y="4090"/>
                        <a:pt x="5724" y="3243"/>
                      </a:cubicBezTo>
                      <a:cubicBezTo>
                        <a:pt x="4770" y="3003"/>
                        <a:pt x="3889" y="2907"/>
                        <a:pt x="3162" y="2907"/>
                      </a:cubicBezTo>
                      <a:cubicBezTo>
                        <a:pt x="684" y="2907"/>
                        <a:pt x="1" y="4028"/>
                        <a:pt x="4341" y="4408"/>
                      </a:cubicBezTo>
                      <a:cubicBezTo>
                        <a:pt x="7873" y="4718"/>
                        <a:pt x="11168" y="16855"/>
                        <a:pt x="18170" y="16855"/>
                      </a:cubicBezTo>
                      <a:cubicBezTo>
                        <a:pt x="19524" y="16855"/>
                        <a:pt x="21017" y="16401"/>
                        <a:pt x="22677" y="15320"/>
                      </a:cubicBezTo>
                      <a:cubicBezTo>
                        <a:pt x="30726" y="10076"/>
                        <a:pt x="21750" y="0"/>
                        <a:pt x="21750"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11" name="Google Shape;311;p27"/>
                <p:cNvSpPr/>
                <p:nvPr/>
              </p:nvSpPr>
              <p:spPr>
                <a:xfrm>
                  <a:off x="6378000" y="3907325"/>
                  <a:ext cx="218200" cy="317525"/>
                </a:xfrm>
                <a:custGeom>
                  <a:avLst/>
                  <a:gdLst/>
                  <a:ahLst/>
                  <a:cxnLst/>
                  <a:rect l="l" t="t" r="r" b="b"/>
                  <a:pathLst>
                    <a:path w="8728" h="12701" extrusionOk="0">
                      <a:moveTo>
                        <a:pt x="19" y="0"/>
                      </a:moveTo>
                      <a:lnTo>
                        <a:pt x="19" y="0"/>
                      </a:lnTo>
                      <a:cubicBezTo>
                        <a:pt x="19" y="1"/>
                        <a:pt x="1" y="9536"/>
                        <a:pt x="777" y="10876"/>
                      </a:cubicBezTo>
                      <a:cubicBezTo>
                        <a:pt x="777" y="10876"/>
                        <a:pt x="4538" y="12701"/>
                        <a:pt x="5905" y="12701"/>
                      </a:cubicBezTo>
                      <a:cubicBezTo>
                        <a:pt x="5976" y="12701"/>
                        <a:pt x="6041" y="12696"/>
                        <a:pt x="6099" y="12685"/>
                      </a:cubicBezTo>
                      <a:cubicBezTo>
                        <a:pt x="7258" y="12473"/>
                        <a:pt x="8727" y="1578"/>
                        <a:pt x="19"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312" name="Google Shape;312;p27"/>
                <p:cNvSpPr/>
                <p:nvPr/>
              </p:nvSpPr>
              <p:spPr>
                <a:xfrm>
                  <a:off x="6180550" y="3704050"/>
                  <a:ext cx="162200" cy="117650"/>
                </a:xfrm>
                <a:custGeom>
                  <a:avLst/>
                  <a:gdLst/>
                  <a:ahLst/>
                  <a:cxnLst/>
                  <a:rect l="l" t="t" r="r" b="b"/>
                  <a:pathLst>
                    <a:path w="6488" h="4706" extrusionOk="0">
                      <a:moveTo>
                        <a:pt x="6134" y="1"/>
                      </a:moveTo>
                      <a:cubicBezTo>
                        <a:pt x="6107" y="1"/>
                        <a:pt x="6086" y="35"/>
                        <a:pt x="6075" y="116"/>
                      </a:cubicBezTo>
                      <a:cubicBezTo>
                        <a:pt x="6017" y="557"/>
                        <a:pt x="5590" y="1665"/>
                        <a:pt x="4159" y="2410"/>
                      </a:cubicBezTo>
                      <a:cubicBezTo>
                        <a:pt x="3906" y="2542"/>
                        <a:pt x="3720" y="2598"/>
                        <a:pt x="3582" y="2598"/>
                      </a:cubicBezTo>
                      <a:cubicBezTo>
                        <a:pt x="2937" y="2598"/>
                        <a:pt x="3306" y="1386"/>
                        <a:pt x="2570" y="965"/>
                      </a:cubicBezTo>
                      <a:cubicBezTo>
                        <a:pt x="2384" y="858"/>
                        <a:pt x="2213" y="815"/>
                        <a:pt x="2057" y="815"/>
                      </a:cubicBezTo>
                      <a:cubicBezTo>
                        <a:pt x="1460" y="815"/>
                        <a:pt x="1066" y="1442"/>
                        <a:pt x="817" y="1603"/>
                      </a:cubicBezTo>
                      <a:cubicBezTo>
                        <a:pt x="796" y="1617"/>
                        <a:pt x="776" y="1623"/>
                        <a:pt x="755" y="1623"/>
                      </a:cubicBezTo>
                      <a:cubicBezTo>
                        <a:pt x="548" y="1623"/>
                        <a:pt x="377" y="983"/>
                        <a:pt x="277" y="983"/>
                      </a:cubicBezTo>
                      <a:cubicBezTo>
                        <a:pt x="239" y="983"/>
                        <a:pt x="211" y="1072"/>
                        <a:pt x="194" y="1315"/>
                      </a:cubicBezTo>
                      <a:cubicBezTo>
                        <a:pt x="0" y="4176"/>
                        <a:pt x="1420" y="4513"/>
                        <a:pt x="1420" y="4513"/>
                      </a:cubicBezTo>
                      <a:cubicBezTo>
                        <a:pt x="1810" y="4646"/>
                        <a:pt x="2177" y="4705"/>
                        <a:pt x="2520" y="4705"/>
                      </a:cubicBezTo>
                      <a:cubicBezTo>
                        <a:pt x="5194" y="4705"/>
                        <a:pt x="6451" y="1095"/>
                        <a:pt x="6471" y="870"/>
                      </a:cubicBezTo>
                      <a:cubicBezTo>
                        <a:pt x="6488" y="664"/>
                        <a:pt x="6252" y="1"/>
                        <a:pt x="6134"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313" name="Google Shape;313;p27"/>
                <p:cNvSpPr/>
                <p:nvPr/>
              </p:nvSpPr>
              <p:spPr>
                <a:xfrm>
                  <a:off x="5870200" y="3371775"/>
                  <a:ext cx="585900" cy="434425"/>
                </a:xfrm>
                <a:custGeom>
                  <a:avLst/>
                  <a:gdLst/>
                  <a:ahLst/>
                  <a:cxnLst/>
                  <a:rect l="l" t="t" r="r" b="b"/>
                  <a:pathLst>
                    <a:path w="23436" h="17377" extrusionOk="0">
                      <a:moveTo>
                        <a:pt x="14548" y="0"/>
                      </a:moveTo>
                      <a:cubicBezTo>
                        <a:pt x="8835" y="0"/>
                        <a:pt x="10999" y="4075"/>
                        <a:pt x="9101" y="7054"/>
                      </a:cubicBezTo>
                      <a:cubicBezTo>
                        <a:pt x="8636" y="7784"/>
                        <a:pt x="8307" y="8046"/>
                        <a:pt x="8022" y="8046"/>
                      </a:cubicBezTo>
                      <a:cubicBezTo>
                        <a:pt x="7298" y="8046"/>
                        <a:pt x="6853" y="6360"/>
                        <a:pt x="5163" y="6360"/>
                      </a:cubicBezTo>
                      <a:cubicBezTo>
                        <a:pt x="4777" y="6360"/>
                        <a:pt x="4326" y="6448"/>
                        <a:pt x="3792" y="6664"/>
                      </a:cubicBezTo>
                      <a:cubicBezTo>
                        <a:pt x="1" y="8198"/>
                        <a:pt x="2453" y="17376"/>
                        <a:pt x="2453" y="17376"/>
                      </a:cubicBezTo>
                      <a:cubicBezTo>
                        <a:pt x="2741" y="15088"/>
                        <a:pt x="3461" y="15938"/>
                        <a:pt x="4015" y="14374"/>
                      </a:cubicBezTo>
                      <a:cubicBezTo>
                        <a:pt x="4335" y="13464"/>
                        <a:pt x="3933" y="13091"/>
                        <a:pt x="3933" y="10903"/>
                      </a:cubicBezTo>
                      <a:cubicBezTo>
                        <a:pt x="3933" y="9251"/>
                        <a:pt x="4506" y="8750"/>
                        <a:pt x="5329" y="8750"/>
                      </a:cubicBezTo>
                      <a:cubicBezTo>
                        <a:pt x="6595" y="8750"/>
                        <a:pt x="8451" y="9935"/>
                        <a:pt x="9716" y="9935"/>
                      </a:cubicBezTo>
                      <a:cubicBezTo>
                        <a:pt x="9731" y="9935"/>
                        <a:pt x="9747" y="9935"/>
                        <a:pt x="9762" y="9934"/>
                      </a:cubicBezTo>
                      <a:cubicBezTo>
                        <a:pt x="11841" y="9886"/>
                        <a:pt x="10302" y="4743"/>
                        <a:pt x="14580" y="4161"/>
                      </a:cubicBezTo>
                      <a:cubicBezTo>
                        <a:pt x="15426" y="4046"/>
                        <a:pt x="16352" y="4008"/>
                        <a:pt x="17269" y="4008"/>
                      </a:cubicBezTo>
                      <a:cubicBezTo>
                        <a:pt x="19105" y="4008"/>
                        <a:pt x="20905" y="4162"/>
                        <a:pt x="21951" y="4162"/>
                      </a:cubicBezTo>
                      <a:cubicBezTo>
                        <a:pt x="21985" y="4162"/>
                        <a:pt x="22018" y="4162"/>
                        <a:pt x="22050" y="4161"/>
                      </a:cubicBezTo>
                      <a:cubicBezTo>
                        <a:pt x="23435" y="4147"/>
                        <a:pt x="20630" y="2876"/>
                        <a:pt x="18959" y="2876"/>
                      </a:cubicBezTo>
                      <a:cubicBezTo>
                        <a:pt x="18789" y="2876"/>
                        <a:pt x="18631" y="2889"/>
                        <a:pt x="18490" y="2918"/>
                      </a:cubicBezTo>
                      <a:cubicBezTo>
                        <a:pt x="18419" y="2933"/>
                        <a:pt x="18354" y="2940"/>
                        <a:pt x="18294" y="2940"/>
                      </a:cubicBezTo>
                      <a:cubicBezTo>
                        <a:pt x="17087" y="2940"/>
                        <a:pt x="18224" y="46"/>
                        <a:pt x="14708" y="1"/>
                      </a:cubicBezTo>
                      <a:cubicBezTo>
                        <a:pt x="14654" y="0"/>
                        <a:pt x="14601" y="0"/>
                        <a:pt x="14548"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grpSp>
      </p:grpSp>
      <p:sp>
        <p:nvSpPr>
          <p:cNvPr id="314" name="Google Shape;314;p27"/>
          <p:cNvSpPr/>
          <p:nvPr/>
        </p:nvSpPr>
        <p:spPr>
          <a:xfrm>
            <a:off x="4951034" y="6879795"/>
            <a:ext cx="3059300" cy="100813"/>
          </a:xfrm>
          <a:custGeom>
            <a:avLst/>
            <a:gdLst/>
            <a:ahLst/>
            <a:cxnLst/>
            <a:rect l="l" t="t" r="r" b="b"/>
            <a:pathLst>
              <a:path w="65669" h="2164" extrusionOk="0">
                <a:moveTo>
                  <a:pt x="961" y="0"/>
                </a:moveTo>
                <a:cubicBezTo>
                  <a:pt x="429" y="0"/>
                  <a:pt x="0" y="429"/>
                  <a:pt x="0" y="961"/>
                </a:cubicBezTo>
                <a:lnTo>
                  <a:pt x="0" y="1203"/>
                </a:lnTo>
                <a:cubicBezTo>
                  <a:pt x="0" y="1735"/>
                  <a:pt x="429" y="2164"/>
                  <a:pt x="961" y="2164"/>
                </a:cubicBezTo>
                <a:lnTo>
                  <a:pt x="64708" y="2164"/>
                </a:lnTo>
                <a:cubicBezTo>
                  <a:pt x="65240" y="2164"/>
                  <a:pt x="65669" y="1735"/>
                  <a:pt x="65669" y="1203"/>
                </a:cubicBezTo>
                <a:lnTo>
                  <a:pt x="65669" y="961"/>
                </a:lnTo>
                <a:cubicBezTo>
                  <a:pt x="65669" y="429"/>
                  <a:pt x="65240" y="0"/>
                  <a:pt x="64708"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315" name="Google Shape;315;p27"/>
          <p:cNvSpPr/>
          <p:nvPr/>
        </p:nvSpPr>
        <p:spPr>
          <a:xfrm>
            <a:off x="8272057" y="1919619"/>
            <a:ext cx="319771" cy="326619"/>
          </a:xfrm>
          <a:custGeom>
            <a:avLst/>
            <a:gdLst/>
            <a:ahLst/>
            <a:cxnLst/>
            <a:rect l="l" t="t" r="r" b="b"/>
            <a:pathLst>
              <a:path w="6864" h="7011" extrusionOk="0">
                <a:moveTo>
                  <a:pt x="6688" y="1"/>
                </a:moveTo>
                <a:cubicBezTo>
                  <a:pt x="6645" y="1"/>
                  <a:pt x="6602" y="18"/>
                  <a:pt x="6570" y="53"/>
                </a:cubicBezTo>
                <a:cubicBezTo>
                  <a:pt x="4871" y="1910"/>
                  <a:pt x="4268" y="4722"/>
                  <a:pt x="4069" y="6071"/>
                </a:cubicBezTo>
                <a:cubicBezTo>
                  <a:pt x="3145" y="3746"/>
                  <a:pt x="395" y="2219"/>
                  <a:pt x="266" y="2148"/>
                </a:cubicBezTo>
                <a:cubicBezTo>
                  <a:pt x="240" y="2132"/>
                  <a:pt x="212" y="2125"/>
                  <a:pt x="184" y="2125"/>
                </a:cubicBezTo>
                <a:cubicBezTo>
                  <a:pt x="127" y="2125"/>
                  <a:pt x="72" y="2154"/>
                  <a:pt x="43" y="2207"/>
                </a:cubicBezTo>
                <a:cubicBezTo>
                  <a:pt x="0" y="2287"/>
                  <a:pt x="32" y="2386"/>
                  <a:pt x="114" y="2427"/>
                </a:cubicBezTo>
                <a:cubicBezTo>
                  <a:pt x="147" y="2445"/>
                  <a:pt x="3464" y="4288"/>
                  <a:pt x="3979" y="6884"/>
                </a:cubicBezTo>
                <a:cubicBezTo>
                  <a:pt x="3995" y="6957"/>
                  <a:pt x="4059" y="7011"/>
                  <a:pt x="4135" y="7011"/>
                </a:cubicBezTo>
                <a:lnTo>
                  <a:pt x="4146" y="7011"/>
                </a:lnTo>
                <a:cubicBezTo>
                  <a:pt x="4226" y="7007"/>
                  <a:pt x="4289" y="6944"/>
                  <a:pt x="4294" y="6864"/>
                </a:cubicBezTo>
                <a:cubicBezTo>
                  <a:pt x="4297" y="6822"/>
                  <a:pt x="4623" y="2654"/>
                  <a:pt x="6805" y="268"/>
                </a:cubicBezTo>
                <a:cubicBezTo>
                  <a:pt x="6864" y="203"/>
                  <a:pt x="6860" y="102"/>
                  <a:pt x="6794" y="42"/>
                </a:cubicBezTo>
                <a:cubicBezTo>
                  <a:pt x="6764" y="15"/>
                  <a:pt x="6726" y="1"/>
                  <a:pt x="6688"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6" name="Google Shape;316;p27"/>
          <p:cNvSpPr/>
          <p:nvPr/>
        </p:nvSpPr>
        <p:spPr>
          <a:xfrm>
            <a:off x="6897704" y="6278828"/>
            <a:ext cx="296571" cy="320329"/>
          </a:xfrm>
          <a:custGeom>
            <a:avLst/>
            <a:gdLst/>
            <a:ahLst/>
            <a:cxnLst/>
            <a:rect l="l" t="t" r="r" b="b"/>
            <a:pathLst>
              <a:path w="6366" h="6876" extrusionOk="0">
                <a:moveTo>
                  <a:pt x="3055" y="0"/>
                </a:moveTo>
                <a:cubicBezTo>
                  <a:pt x="2969" y="0"/>
                  <a:pt x="2897" y="67"/>
                  <a:pt x="2895" y="154"/>
                </a:cubicBezTo>
                <a:cubicBezTo>
                  <a:pt x="2774" y="3382"/>
                  <a:pt x="80" y="6581"/>
                  <a:pt x="53" y="6614"/>
                </a:cubicBezTo>
                <a:cubicBezTo>
                  <a:pt x="1" y="6674"/>
                  <a:pt x="2" y="6763"/>
                  <a:pt x="56" y="6823"/>
                </a:cubicBezTo>
                <a:cubicBezTo>
                  <a:pt x="64" y="6833"/>
                  <a:pt x="74" y="6840"/>
                  <a:pt x="85" y="6848"/>
                </a:cubicBezTo>
                <a:cubicBezTo>
                  <a:pt x="112" y="6867"/>
                  <a:pt x="143" y="6876"/>
                  <a:pt x="174" y="6876"/>
                </a:cubicBezTo>
                <a:cubicBezTo>
                  <a:pt x="205" y="6876"/>
                  <a:pt x="236" y="6867"/>
                  <a:pt x="263" y="6848"/>
                </a:cubicBezTo>
                <a:cubicBezTo>
                  <a:pt x="1186" y="6221"/>
                  <a:pt x="2371" y="6039"/>
                  <a:pt x="3435" y="6039"/>
                </a:cubicBezTo>
                <a:cubicBezTo>
                  <a:pt x="4893" y="6039"/>
                  <a:pt x="6124" y="6381"/>
                  <a:pt x="6145" y="6387"/>
                </a:cubicBezTo>
                <a:cubicBezTo>
                  <a:pt x="6160" y="6391"/>
                  <a:pt x="6175" y="6393"/>
                  <a:pt x="6189" y="6393"/>
                </a:cubicBezTo>
                <a:cubicBezTo>
                  <a:pt x="6259" y="6393"/>
                  <a:pt x="6322" y="6347"/>
                  <a:pt x="6341" y="6278"/>
                </a:cubicBezTo>
                <a:cubicBezTo>
                  <a:pt x="6365" y="6193"/>
                  <a:pt x="6317" y="6105"/>
                  <a:pt x="6233" y="6081"/>
                </a:cubicBezTo>
                <a:cubicBezTo>
                  <a:pt x="6144" y="6057"/>
                  <a:pt x="4911" y="5714"/>
                  <a:pt x="3440" y="5714"/>
                </a:cubicBezTo>
                <a:cubicBezTo>
                  <a:pt x="2572" y="5714"/>
                  <a:pt x="1621" y="5833"/>
                  <a:pt x="772" y="6207"/>
                </a:cubicBezTo>
                <a:cubicBezTo>
                  <a:pt x="1576" y="5106"/>
                  <a:pt x="3119" y="2680"/>
                  <a:pt x="3212" y="166"/>
                </a:cubicBezTo>
                <a:cubicBezTo>
                  <a:pt x="3216" y="78"/>
                  <a:pt x="3148" y="4"/>
                  <a:pt x="3060" y="0"/>
                </a:cubicBezTo>
                <a:cubicBezTo>
                  <a:pt x="3058" y="0"/>
                  <a:pt x="3056" y="0"/>
                  <a:pt x="305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7" name="Google Shape;317;p27"/>
          <p:cNvSpPr/>
          <p:nvPr/>
        </p:nvSpPr>
        <p:spPr>
          <a:xfrm>
            <a:off x="5753488" y="6203590"/>
            <a:ext cx="289117" cy="339057"/>
          </a:xfrm>
          <a:custGeom>
            <a:avLst/>
            <a:gdLst/>
            <a:ahLst/>
            <a:cxnLst/>
            <a:rect l="l" t="t" r="r" b="b"/>
            <a:pathLst>
              <a:path w="6206" h="7278" extrusionOk="0">
                <a:moveTo>
                  <a:pt x="4318" y="0"/>
                </a:moveTo>
                <a:cubicBezTo>
                  <a:pt x="4240" y="0"/>
                  <a:pt x="4172" y="58"/>
                  <a:pt x="4158" y="136"/>
                </a:cubicBezTo>
                <a:cubicBezTo>
                  <a:pt x="3812" y="2630"/>
                  <a:pt x="4907" y="5286"/>
                  <a:pt x="5506" y="6512"/>
                </a:cubicBezTo>
                <a:cubicBezTo>
                  <a:pt x="4078" y="5554"/>
                  <a:pt x="2150" y="5396"/>
                  <a:pt x="1038" y="5396"/>
                </a:cubicBezTo>
                <a:cubicBezTo>
                  <a:pt x="533" y="5396"/>
                  <a:pt x="197" y="5428"/>
                  <a:pt x="151" y="5433"/>
                </a:cubicBezTo>
                <a:cubicBezTo>
                  <a:pt x="64" y="5442"/>
                  <a:pt x="1" y="5520"/>
                  <a:pt x="10" y="5608"/>
                </a:cubicBezTo>
                <a:cubicBezTo>
                  <a:pt x="20" y="5689"/>
                  <a:pt x="88" y="5750"/>
                  <a:pt x="168" y="5750"/>
                </a:cubicBezTo>
                <a:cubicBezTo>
                  <a:pt x="173" y="5750"/>
                  <a:pt x="178" y="5750"/>
                  <a:pt x="183" y="5749"/>
                </a:cubicBezTo>
                <a:cubicBezTo>
                  <a:pt x="194" y="5748"/>
                  <a:pt x="505" y="5718"/>
                  <a:pt x="989" y="5718"/>
                </a:cubicBezTo>
                <a:cubicBezTo>
                  <a:pt x="2212" y="5718"/>
                  <a:pt x="4537" y="5909"/>
                  <a:pt x="5894" y="7232"/>
                </a:cubicBezTo>
                <a:cubicBezTo>
                  <a:pt x="5920" y="7257"/>
                  <a:pt x="5953" y="7273"/>
                  <a:pt x="5989" y="7277"/>
                </a:cubicBezTo>
                <a:cubicBezTo>
                  <a:pt x="5994" y="7277"/>
                  <a:pt x="6000" y="7278"/>
                  <a:pt x="6006" y="7278"/>
                </a:cubicBezTo>
                <a:cubicBezTo>
                  <a:pt x="6126" y="7278"/>
                  <a:pt x="6206" y="7146"/>
                  <a:pt x="6143" y="7038"/>
                </a:cubicBezTo>
                <a:cubicBezTo>
                  <a:pt x="6122" y="7001"/>
                  <a:pt x="4028" y="3380"/>
                  <a:pt x="4474" y="180"/>
                </a:cubicBezTo>
                <a:cubicBezTo>
                  <a:pt x="4486" y="93"/>
                  <a:pt x="4426" y="13"/>
                  <a:pt x="4338" y="1"/>
                </a:cubicBezTo>
                <a:cubicBezTo>
                  <a:pt x="4331" y="1"/>
                  <a:pt x="4325" y="0"/>
                  <a:pt x="431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8" name="Google Shape;318;p27"/>
          <p:cNvSpPr/>
          <p:nvPr/>
        </p:nvSpPr>
        <p:spPr>
          <a:xfrm>
            <a:off x="7573303" y="5607793"/>
            <a:ext cx="297968" cy="231209"/>
          </a:xfrm>
          <a:custGeom>
            <a:avLst/>
            <a:gdLst/>
            <a:ahLst/>
            <a:cxnLst/>
            <a:rect l="l" t="t" r="r" b="b"/>
            <a:pathLst>
              <a:path w="6396" h="4963" extrusionOk="0">
                <a:moveTo>
                  <a:pt x="2845" y="1"/>
                </a:moveTo>
                <a:cubicBezTo>
                  <a:pt x="2782" y="1"/>
                  <a:pt x="2722" y="38"/>
                  <a:pt x="2697" y="100"/>
                </a:cubicBezTo>
                <a:cubicBezTo>
                  <a:pt x="2087" y="1614"/>
                  <a:pt x="101" y="4285"/>
                  <a:pt x="81" y="4313"/>
                </a:cubicBezTo>
                <a:cubicBezTo>
                  <a:pt x="0" y="4421"/>
                  <a:pt x="82" y="4567"/>
                  <a:pt x="207" y="4567"/>
                </a:cubicBezTo>
                <a:cubicBezTo>
                  <a:pt x="219" y="4567"/>
                  <a:pt x="233" y="4565"/>
                  <a:pt x="246" y="4562"/>
                </a:cubicBezTo>
                <a:cubicBezTo>
                  <a:pt x="788" y="4429"/>
                  <a:pt x="1393" y="4378"/>
                  <a:pt x="2004" y="4378"/>
                </a:cubicBezTo>
                <a:cubicBezTo>
                  <a:pt x="4048" y="4378"/>
                  <a:pt x="6160" y="4951"/>
                  <a:pt x="6187" y="4958"/>
                </a:cubicBezTo>
                <a:cubicBezTo>
                  <a:pt x="6200" y="4962"/>
                  <a:pt x="6213" y="4963"/>
                  <a:pt x="6226" y="4963"/>
                </a:cubicBezTo>
                <a:cubicBezTo>
                  <a:pt x="6227" y="4963"/>
                  <a:pt x="6228" y="4963"/>
                  <a:pt x="6229" y="4963"/>
                </a:cubicBezTo>
                <a:cubicBezTo>
                  <a:pt x="6307" y="4963"/>
                  <a:pt x="6373" y="4904"/>
                  <a:pt x="6384" y="4828"/>
                </a:cubicBezTo>
                <a:cubicBezTo>
                  <a:pt x="6396" y="4749"/>
                  <a:pt x="6348" y="4674"/>
                  <a:pt x="6272" y="4652"/>
                </a:cubicBezTo>
                <a:cubicBezTo>
                  <a:pt x="6159" y="4620"/>
                  <a:pt x="4082" y="4058"/>
                  <a:pt x="2023" y="4058"/>
                </a:cubicBezTo>
                <a:cubicBezTo>
                  <a:pt x="1532" y="4058"/>
                  <a:pt x="1042" y="4090"/>
                  <a:pt x="581" y="4168"/>
                </a:cubicBezTo>
                <a:cubicBezTo>
                  <a:pt x="1139" y="3395"/>
                  <a:pt x="2491" y="1465"/>
                  <a:pt x="2992" y="219"/>
                </a:cubicBezTo>
                <a:cubicBezTo>
                  <a:pt x="3025" y="137"/>
                  <a:pt x="2985" y="45"/>
                  <a:pt x="2904" y="12"/>
                </a:cubicBezTo>
                <a:cubicBezTo>
                  <a:pt x="2885" y="4"/>
                  <a:pt x="2864" y="1"/>
                  <a:pt x="2845"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9" name="Google Shape;319;p27"/>
          <p:cNvSpPr txBox="1">
            <a:spLocks noGrp="1"/>
          </p:cNvSpPr>
          <p:nvPr>
            <p:ph type="ctrTitle"/>
          </p:nvPr>
        </p:nvSpPr>
        <p:spPr>
          <a:xfrm>
            <a:off x="2792272" y="2024338"/>
            <a:ext cx="6847217" cy="1683200"/>
          </a:xfrm>
          <a:prstGeom prst="rect">
            <a:avLst/>
          </a:prstGeom>
        </p:spPr>
        <p:txBody>
          <a:bodyPr spcFirstLastPara="1" wrap="square" lIns="121900" tIns="121900" rIns="121900" bIns="121900" anchor="b" anchorCtr="0">
            <a:noAutofit/>
          </a:bodyPr>
          <a:lstStyle/>
          <a:p>
            <a:r>
              <a:rPr lang="en-US">
                <a:solidFill>
                  <a:schemeClr val="accent5">
                    <a:lumMod val="25000"/>
                  </a:schemeClr>
                </a:solidFill>
              </a:rPr>
              <a:t>SC1015 Mini Project​</a:t>
            </a:r>
            <a:br>
              <a:rPr lang="en-US"/>
            </a:br>
            <a:r>
              <a:rPr lang="en-US">
                <a:solidFill>
                  <a:schemeClr val="accent4">
                    <a:lumMod val="60000"/>
                    <a:lumOff val="40000"/>
                  </a:schemeClr>
                </a:solidFill>
              </a:rPr>
              <a:t>Fake News Detection</a:t>
            </a:r>
          </a:p>
        </p:txBody>
      </p:sp>
      <p:sp>
        <p:nvSpPr>
          <p:cNvPr id="320" name="Google Shape;320;p27"/>
          <p:cNvSpPr txBox="1">
            <a:spLocks noGrp="1"/>
          </p:cNvSpPr>
          <p:nvPr>
            <p:ph type="subTitle" idx="1"/>
          </p:nvPr>
        </p:nvSpPr>
        <p:spPr>
          <a:xfrm>
            <a:off x="3712620" y="3644189"/>
            <a:ext cx="4933673" cy="1196775"/>
          </a:xfrm>
          <a:prstGeom prst="rect">
            <a:avLst/>
          </a:prstGeom>
        </p:spPr>
        <p:txBody>
          <a:bodyPr spcFirstLastPara="1" wrap="square" lIns="121900" tIns="121900" rIns="121900" bIns="121900" anchor="t" anchorCtr="0">
            <a:noAutofit/>
          </a:bodyPr>
          <a:lstStyle/>
          <a:p>
            <a:pPr marL="0" indent="0"/>
            <a:r>
              <a:rPr lang="en-SG" sz="1400" i="1"/>
              <a:t>Tutorial Group SC18, Team 4</a:t>
            </a:r>
          </a:p>
          <a:p>
            <a:pPr marL="0" indent="0"/>
            <a:r>
              <a:rPr lang="en-SG" sz="1850"/>
              <a:t>Nicholas Wee Chun We​</a:t>
            </a:r>
          </a:p>
          <a:p>
            <a:pPr marL="0" indent="0"/>
            <a:r>
              <a:rPr lang="en-SG" sz="1850"/>
              <a:t>Niyatha Srinivasan​</a:t>
            </a:r>
          </a:p>
          <a:p>
            <a:pPr marL="0" indent="0"/>
            <a:r>
              <a:rPr lang="en-SG" sz="1850"/>
              <a:t>Tai Wai Man</a:t>
            </a:r>
            <a:endParaRPr sz="1850"/>
          </a:p>
        </p:txBody>
      </p:sp>
    </p:spTree>
    <p:extLst>
      <p:ext uri="{BB962C8B-B14F-4D97-AF65-F5344CB8AC3E}">
        <p14:creationId xmlns:p14="http://schemas.microsoft.com/office/powerpoint/2010/main" val="2610469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61ACE7-3816-B10E-0556-44EFC2D48007}"/>
              </a:ext>
            </a:extLst>
          </p:cNvPr>
          <p:cNvSpPr>
            <a:spLocks noGrp="1"/>
          </p:cNvSpPr>
          <p:nvPr>
            <p:ph type="title"/>
          </p:nvPr>
        </p:nvSpPr>
        <p:spPr>
          <a:xfrm>
            <a:off x="-2266" y="401565"/>
            <a:ext cx="12194835" cy="1161945"/>
          </a:xfrm>
        </p:spPr>
        <p:txBody>
          <a:bodyPr/>
          <a:lstStyle/>
          <a:p>
            <a:pPr algn="ctr"/>
            <a:r>
              <a:rPr lang="en-US" sz="4000" b="1">
                <a:latin typeface="DM Sans"/>
              </a:rPr>
              <a:t>Preliminary Exploration &amp; Analytic Visualization</a:t>
            </a:r>
            <a:endParaRPr lang="en-US" sz="4000">
              <a:latin typeface="DM Sans"/>
            </a:endParaRPr>
          </a:p>
        </p:txBody>
      </p:sp>
      <p:sp>
        <p:nvSpPr>
          <p:cNvPr id="3" name="Subtitle 7">
            <a:extLst>
              <a:ext uri="{FF2B5EF4-FFF2-40B4-BE49-F238E27FC236}">
                <a16:creationId xmlns:a16="http://schemas.microsoft.com/office/drawing/2014/main" id="{06E3FCA2-3AEA-3E35-524D-16102228FAE8}"/>
              </a:ext>
            </a:extLst>
          </p:cNvPr>
          <p:cNvSpPr txBox="1">
            <a:spLocks/>
          </p:cNvSpPr>
          <p:nvPr/>
        </p:nvSpPr>
        <p:spPr>
          <a:xfrm>
            <a:off x="349808" y="1442356"/>
            <a:ext cx="5526443" cy="509624"/>
          </a:xfrm>
          <a:prstGeom prst="rect">
            <a:avLst/>
          </a:prstGeom>
        </p:spPr>
        <p:txBody>
          <a:bodyPr lIns="91440" tIns="45720" rIns="91440" bIns="4572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1800" kern="0">
                <a:solidFill>
                  <a:schemeClr val="accent4">
                    <a:lumMod val="75000"/>
                  </a:schemeClr>
                </a:solidFill>
                <a:latin typeface="DM Sans"/>
              </a:rPr>
              <a:t>Fake News Word Cloud</a:t>
            </a:r>
          </a:p>
        </p:txBody>
      </p:sp>
      <p:pic>
        <p:nvPicPr>
          <p:cNvPr id="6" name="Picture 5" descr="Text&#10;&#10;Description automatically generated">
            <a:extLst>
              <a:ext uri="{FF2B5EF4-FFF2-40B4-BE49-F238E27FC236}">
                <a16:creationId xmlns:a16="http://schemas.microsoft.com/office/drawing/2014/main" id="{E1CF696A-9F71-E5EA-2193-02DA0A62C58F}"/>
              </a:ext>
            </a:extLst>
          </p:cNvPr>
          <p:cNvPicPr>
            <a:picLocks noChangeAspect="1"/>
          </p:cNvPicPr>
          <p:nvPr/>
        </p:nvPicPr>
        <p:blipFill>
          <a:blip r:embed="rId2"/>
          <a:stretch>
            <a:fillRect/>
          </a:stretch>
        </p:blipFill>
        <p:spPr>
          <a:xfrm>
            <a:off x="338883" y="1957374"/>
            <a:ext cx="5545628" cy="1910286"/>
          </a:xfrm>
          <a:prstGeom prst="rect">
            <a:avLst/>
          </a:prstGeom>
        </p:spPr>
      </p:pic>
      <p:pic>
        <p:nvPicPr>
          <p:cNvPr id="8" name="Picture 8" descr="A picture containing text, newspaper&#10;&#10;Description automatically generated">
            <a:extLst>
              <a:ext uri="{FF2B5EF4-FFF2-40B4-BE49-F238E27FC236}">
                <a16:creationId xmlns:a16="http://schemas.microsoft.com/office/drawing/2014/main" id="{A3F78A30-758B-6450-1942-CFA9AA350C75}"/>
              </a:ext>
            </a:extLst>
          </p:cNvPr>
          <p:cNvPicPr>
            <a:picLocks noChangeAspect="1"/>
          </p:cNvPicPr>
          <p:nvPr/>
        </p:nvPicPr>
        <p:blipFill>
          <a:blip r:embed="rId3"/>
          <a:stretch>
            <a:fillRect/>
          </a:stretch>
        </p:blipFill>
        <p:spPr>
          <a:xfrm>
            <a:off x="340367" y="3862902"/>
            <a:ext cx="5547859" cy="2795040"/>
          </a:xfrm>
          <a:prstGeom prst="rect">
            <a:avLst/>
          </a:prstGeom>
        </p:spPr>
      </p:pic>
      <p:sp>
        <p:nvSpPr>
          <p:cNvPr id="12" name="Subtitle 7">
            <a:extLst>
              <a:ext uri="{FF2B5EF4-FFF2-40B4-BE49-F238E27FC236}">
                <a16:creationId xmlns:a16="http://schemas.microsoft.com/office/drawing/2014/main" id="{BF01F601-0087-A0C3-061C-2CAAE7EBC131}"/>
              </a:ext>
            </a:extLst>
          </p:cNvPr>
          <p:cNvSpPr txBox="1">
            <a:spLocks/>
          </p:cNvSpPr>
          <p:nvPr/>
        </p:nvSpPr>
        <p:spPr>
          <a:xfrm>
            <a:off x="6391622" y="1460939"/>
            <a:ext cx="5421340" cy="509624"/>
          </a:xfrm>
          <a:prstGeom prst="rect">
            <a:avLst/>
          </a:prstGeom>
        </p:spPr>
        <p:txBody>
          <a:bodyPr lIns="91440" tIns="45720" rIns="91440" bIns="4572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1800" kern="0">
                <a:solidFill>
                  <a:schemeClr val="accent4">
                    <a:lumMod val="75000"/>
                  </a:schemeClr>
                </a:solidFill>
                <a:latin typeface="DM Sans"/>
              </a:rPr>
              <a:t>Real News Word Cloud</a:t>
            </a:r>
          </a:p>
        </p:txBody>
      </p:sp>
      <p:pic>
        <p:nvPicPr>
          <p:cNvPr id="14" name="Picture 13" descr="Text&#10;&#10;Description automatically generated">
            <a:extLst>
              <a:ext uri="{FF2B5EF4-FFF2-40B4-BE49-F238E27FC236}">
                <a16:creationId xmlns:a16="http://schemas.microsoft.com/office/drawing/2014/main" id="{6E1C5E94-4818-472F-0814-30CC07F54E8D}"/>
              </a:ext>
            </a:extLst>
          </p:cNvPr>
          <p:cNvPicPr>
            <a:picLocks noChangeAspect="1"/>
          </p:cNvPicPr>
          <p:nvPr/>
        </p:nvPicPr>
        <p:blipFill>
          <a:blip r:embed="rId4"/>
          <a:stretch>
            <a:fillRect/>
          </a:stretch>
        </p:blipFill>
        <p:spPr>
          <a:xfrm>
            <a:off x="6387992" y="1971037"/>
            <a:ext cx="5451687" cy="1916416"/>
          </a:xfrm>
          <a:prstGeom prst="rect">
            <a:avLst/>
          </a:prstGeom>
        </p:spPr>
      </p:pic>
      <p:pic>
        <p:nvPicPr>
          <p:cNvPr id="16" name="Picture 3" descr="A picture containing text, newspaper&#10;&#10;Description automatically generated">
            <a:extLst>
              <a:ext uri="{FF2B5EF4-FFF2-40B4-BE49-F238E27FC236}">
                <a16:creationId xmlns:a16="http://schemas.microsoft.com/office/drawing/2014/main" id="{C971B8E0-9F3D-06FF-DDC5-B4A9E6B81A4D}"/>
              </a:ext>
            </a:extLst>
          </p:cNvPr>
          <p:cNvPicPr>
            <a:picLocks noChangeAspect="1"/>
          </p:cNvPicPr>
          <p:nvPr/>
        </p:nvPicPr>
        <p:blipFill>
          <a:blip r:embed="rId5"/>
          <a:stretch>
            <a:fillRect/>
          </a:stretch>
        </p:blipFill>
        <p:spPr>
          <a:xfrm>
            <a:off x="6385867" y="3887911"/>
            <a:ext cx="5455148" cy="2787497"/>
          </a:xfrm>
          <a:prstGeom prst="rect">
            <a:avLst/>
          </a:prstGeom>
        </p:spPr>
      </p:pic>
    </p:spTree>
    <p:extLst>
      <p:ext uri="{BB962C8B-B14F-4D97-AF65-F5344CB8AC3E}">
        <p14:creationId xmlns:p14="http://schemas.microsoft.com/office/powerpoint/2010/main" val="430628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61ACE7-3816-B10E-0556-44EFC2D48007}"/>
              </a:ext>
            </a:extLst>
          </p:cNvPr>
          <p:cNvSpPr>
            <a:spLocks noGrp="1"/>
          </p:cNvSpPr>
          <p:nvPr>
            <p:ph type="title"/>
          </p:nvPr>
        </p:nvSpPr>
        <p:spPr>
          <a:xfrm>
            <a:off x="-2266" y="401565"/>
            <a:ext cx="12194835" cy="1161945"/>
          </a:xfrm>
        </p:spPr>
        <p:txBody>
          <a:bodyPr/>
          <a:lstStyle/>
          <a:p>
            <a:pPr algn="ctr"/>
            <a:r>
              <a:rPr lang="en-US" sz="4000" b="1">
                <a:latin typeface="DM Sans"/>
              </a:rPr>
              <a:t>Data Preparation and Cleaning</a:t>
            </a:r>
          </a:p>
        </p:txBody>
      </p:sp>
      <p:sp>
        <p:nvSpPr>
          <p:cNvPr id="9" name="Subtitle 7">
            <a:extLst>
              <a:ext uri="{FF2B5EF4-FFF2-40B4-BE49-F238E27FC236}">
                <a16:creationId xmlns:a16="http://schemas.microsoft.com/office/drawing/2014/main" id="{F69081E1-A332-FAB0-6A82-01EFB8DB02D4}"/>
              </a:ext>
            </a:extLst>
          </p:cNvPr>
          <p:cNvSpPr txBox="1">
            <a:spLocks/>
          </p:cNvSpPr>
          <p:nvPr/>
        </p:nvSpPr>
        <p:spPr>
          <a:xfrm>
            <a:off x="1804947" y="1323340"/>
            <a:ext cx="8782721" cy="573606"/>
          </a:xfrm>
          <a:prstGeom prst="rect">
            <a:avLst/>
          </a:prstGeom>
        </p:spPr>
        <p:txBody>
          <a:bodyPr lIns="91440" tIns="45720" rIns="91440" bIns="4572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1800" kern="0">
                <a:solidFill>
                  <a:schemeClr val="accent4">
                    <a:lumMod val="75000"/>
                  </a:schemeClr>
                </a:solidFill>
                <a:latin typeface="DM Sans"/>
              </a:rPr>
              <a:t>Cleaning out columns and information that is unimportant for computation.</a:t>
            </a:r>
          </a:p>
        </p:txBody>
      </p:sp>
      <p:pic>
        <p:nvPicPr>
          <p:cNvPr id="3" name="Picture 5" descr="Graphical user interface, application&#10;&#10;Description automatically generated">
            <a:extLst>
              <a:ext uri="{FF2B5EF4-FFF2-40B4-BE49-F238E27FC236}">
                <a16:creationId xmlns:a16="http://schemas.microsoft.com/office/drawing/2014/main" id="{9F5C05D5-78E3-E236-87F1-7AB645D2B5CE}"/>
              </a:ext>
            </a:extLst>
          </p:cNvPr>
          <p:cNvPicPr>
            <a:picLocks noChangeAspect="1"/>
          </p:cNvPicPr>
          <p:nvPr/>
        </p:nvPicPr>
        <p:blipFill>
          <a:blip r:embed="rId3"/>
          <a:stretch>
            <a:fillRect/>
          </a:stretch>
        </p:blipFill>
        <p:spPr>
          <a:xfrm>
            <a:off x="820456" y="3837247"/>
            <a:ext cx="8599117" cy="2587731"/>
          </a:xfrm>
          <a:prstGeom prst="rect">
            <a:avLst/>
          </a:prstGeom>
        </p:spPr>
      </p:pic>
      <p:sp>
        <p:nvSpPr>
          <p:cNvPr id="6" name="TextBox 5">
            <a:extLst>
              <a:ext uri="{FF2B5EF4-FFF2-40B4-BE49-F238E27FC236}">
                <a16:creationId xmlns:a16="http://schemas.microsoft.com/office/drawing/2014/main" id="{90DD5F36-A3B1-6CF8-1EA2-DCB16817C979}"/>
              </a:ext>
            </a:extLst>
          </p:cNvPr>
          <p:cNvSpPr txBox="1"/>
          <p:nvPr/>
        </p:nvSpPr>
        <p:spPr>
          <a:xfrm>
            <a:off x="9558482" y="4068387"/>
            <a:ext cx="248824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DM Sans"/>
                <a:ea typeface="+mn-lt"/>
                <a:cs typeface="+mn-lt"/>
              </a:rPr>
              <a:t>Remove "Reuters" and Twitter handles from the text</a:t>
            </a:r>
          </a:p>
          <a:p>
            <a:endParaRPr lang="en-US">
              <a:solidFill>
                <a:schemeClr val="accent4">
                  <a:lumMod val="75000"/>
                </a:schemeClr>
              </a:solidFill>
              <a:latin typeface="DM Sans"/>
              <a:ea typeface="+mn-lt"/>
              <a:cs typeface="+mn-lt"/>
            </a:endParaRPr>
          </a:p>
          <a:p>
            <a:pPr algn="l"/>
            <a:endParaRPr lang="en-US">
              <a:cs typeface="Arial"/>
            </a:endParaRPr>
          </a:p>
        </p:txBody>
      </p:sp>
      <p:sp>
        <p:nvSpPr>
          <p:cNvPr id="8" name="Arrow: Left 7">
            <a:extLst>
              <a:ext uri="{FF2B5EF4-FFF2-40B4-BE49-F238E27FC236}">
                <a16:creationId xmlns:a16="http://schemas.microsoft.com/office/drawing/2014/main" id="{3EA443B4-9A63-7C1F-2040-D2C853406B05}"/>
              </a:ext>
            </a:extLst>
          </p:cNvPr>
          <p:cNvSpPr/>
          <p:nvPr/>
        </p:nvSpPr>
        <p:spPr>
          <a:xfrm>
            <a:off x="8578464" y="4270091"/>
            <a:ext cx="981205" cy="480164"/>
          </a:xfrm>
          <a:prstGeom prst="lef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Graphical user interface, application&#10;&#10;Description automatically generated">
            <a:extLst>
              <a:ext uri="{FF2B5EF4-FFF2-40B4-BE49-F238E27FC236}">
                <a16:creationId xmlns:a16="http://schemas.microsoft.com/office/drawing/2014/main" id="{9B3E259A-25DC-F4D3-56EE-6D85D53ABC47}"/>
              </a:ext>
            </a:extLst>
          </p:cNvPr>
          <p:cNvPicPr>
            <a:picLocks noChangeAspect="1"/>
          </p:cNvPicPr>
          <p:nvPr/>
        </p:nvPicPr>
        <p:blipFill>
          <a:blip r:embed="rId4"/>
          <a:stretch>
            <a:fillRect/>
          </a:stretch>
        </p:blipFill>
        <p:spPr>
          <a:xfrm>
            <a:off x="2085908" y="2029803"/>
            <a:ext cx="8220973" cy="1672333"/>
          </a:xfrm>
          <a:prstGeom prst="rect">
            <a:avLst/>
          </a:prstGeom>
        </p:spPr>
      </p:pic>
    </p:spTree>
    <p:extLst>
      <p:ext uri="{BB962C8B-B14F-4D97-AF65-F5344CB8AC3E}">
        <p14:creationId xmlns:p14="http://schemas.microsoft.com/office/powerpoint/2010/main" val="3504473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61ACE7-3816-B10E-0556-44EFC2D48007}"/>
              </a:ext>
            </a:extLst>
          </p:cNvPr>
          <p:cNvSpPr>
            <a:spLocks noGrp="1"/>
          </p:cNvSpPr>
          <p:nvPr>
            <p:ph type="title"/>
          </p:nvPr>
        </p:nvSpPr>
        <p:spPr>
          <a:xfrm>
            <a:off x="-2266" y="401565"/>
            <a:ext cx="12194835" cy="1161945"/>
          </a:xfrm>
        </p:spPr>
        <p:txBody>
          <a:bodyPr/>
          <a:lstStyle/>
          <a:p>
            <a:pPr algn="ctr"/>
            <a:r>
              <a:rPr lang="en-US" sz="4000" b="1">
                <a:latin typeface="DM Sans"/>
              </a:rPr>
              <a:t>Data Preparation and Cleaning</a:t>
            </a:r>
          </a:p>
        </p:txBody>
      </p:sp>
      <p:sp>
        <p:nvSpPr>
          <p:cNvPr id="9" name="Subtitle 7">
            <a:extLst>
              <a:ext uri="{FF2B5EF4-FFF2-40B4-BE49-F238E27FC236}">
                <a16:creationId xmlns:a16="http://schemas.microsoft.com/office/drawing/2014/main" id="{F69081E1-A332-FAB0-6A82-01EFB8DB02D4}"/>
              </a:ext>
            </a:extLst>
          </p:cNvPr>
          <p:cNvSpPr txBox="1">
            <a:spLocks/>
          </p:cNvSpPr>
          <p:nvPr/>
        </p:nvSpPr>
        <p:spPr>
          <a:xfrm>
            <a:off x="1804947" y="1323340"/>
            <a:ext cx="8782721" cy="573606"/>
          </a:xfrm>
          <a:prstGeom prst="rect">
            <a:avLst/>
          </a:prstGeom>
        </p:spPr>
        <p:txBody>
          <a:bodyPr lIns="91440" tIns="45720" rIns="91440" bIns="4572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1800" kern="0">
                <a:solidFill>
                  <a:schemeClr val="accent4">
                    <a:lumMod val="75000"/>
                  </a:schemeClr>
                </a:solidFill>
                <a:latin typeface="DM Sans"/>
              </a:rPr>
              <a:t>Cleaning out columns and information that is unimportant for computation.</a:t>
            </a:r>
          </a:p>
        </p:txBody>
      </p:sp>
      <p:pic>
        <p:nvPicPr>
          <p:cNvPr id="5" name="Picture 6" descr="Text&#10;&#10;Description automatically generated">
            <a:extLst>
              <a:ext uri="{FF2B5EF4-FFF2-40B4-BE49-F238E27FC236}">
                <a16:creationId xmlns:a16="http://schemas.microsoft.com/office/drawing/2014/main" id="{6C79B72F-68A6-7E69-8720-1D87CDDA0E75}"/>
              </a:ext>
            </a:extLst>
          </p:cNvPr>
          <p:cNvPicPr>
            <a:picLocks noChangeAspect="1"/>
          </p:cNvPicPr>
          <p:nvPr/>
        </p:nvPicPr>
        <p:blipFill>
          <a:blip r:embed="rId3"/>
          <a:stretch>
            <a:fillRect/>
          </a:stretch>
        </p:blipFill>
        <p:spPr>
          <a:xfrm>
            <a:off x="1316966" y="1896745"/>
            <a:ext cx="7171426" cy="4689150"/>
          </a:xfrm>
          <a:prstGeom prst="rect">
            <a:avLst/>
          </a:prstGeom>
        </p:spPr>
      </p:pic>
      <p:sp>
        <p:nvSpPr>
          <p:cNvPr id="10" name="TextBox 9">
            <a:extLst>
              <a:ext uri="{FF2B5EF4-FFF2-40B4-BE49-F238E27FC236}">
                <a16:creationId xmlns:a16="http://schemas.microsoft.com/office/drawing/2014/main" id="{FCD5B509-DD48-80C8-BE39-05FA2CF89081}"/>
              </a:ext>
            </a:extLst>
          </p:cNvPr>
          <p:cNvSpPr txBox="1"/>
          <p:nvPr/>
        </p:nvSpPr>
        <p:spPr>
          <a:xfrm>
            <a:off x="8857791" y="4050043"/>
            <a:ext cx="262837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DM Sans"/>
                <a:ea typeface="+mn-lt"/>
                <a:cs typeface="+mn-lt"/>
              </a:rPr>
              <a:t>Remove rows with no text</a:t>
            </a:r>
            <a:endParaRPr lang="en-US">
              <a:solidFill>
                <a:schemeClr val="accent4">
                  <a:lumMod val="75000"/>
                </a:schemeClr>
              </a:solidFill>
            </a:endParaRPr>
          </a:p>
          <a:p>
            <a:pPr algn="l"/>
            <a:endParaRPr lang="en-US">
              <a:cs typeface="Arial"/>
            </a:endParaRPr>
          </a:p>
        </p:txBody>
      </p:sp>
      <p:sp>
        <p:nvSpPr>
          <p:cNvPr id="11" name="Arrow: Left 10">
            <a:extLst>
              <a:ext uri="{FF2B5EF4-FFF2-40B4-BE49-F238E27FC236}">
                <a16:creationId xmlns:a16="http://schemas.microsoft.com/office/drawing/2014/main" id="{050EC39C-C919-D3DD-D9E9-6314808410FC}"/>
              </a:ext>
            </a:extLst>
          </p:cNvPr>
          <p:cNvSpPr/>
          <p:nvPr/>
        </p:nvSpPr>
        <p:spPr>
          <a:xfrm>
            <a:off x="7787708" y="4155568"/>
            <a:ext cx="981205" cy="480164"/>
          </a:xfrm>
          <a:prstGeom prst="lef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450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61ACE7-3816-B10E-0556-44EFC2D48007}"/>
              </a:ext>
            </a:extLst>
          </p:cNvPr>
          <p:cNvSpPr>
            <a:spLocks noGrp="1"/>
          </p:cNvSpPr>
          <p:nvPr>
            <p:ph type="title"/>
          </p:nvPr>
        </p:nvSpPr>
        <p:spPr>
          <a:xfrm>
            <a:off x="-2266" y="401565"/>
            <a:ext cx="12194835" cy="1161945"/>
          </a:xfrm>
        </p:spPr>
        <p:txBody>
          <a:bodyPr/>
          <a:lstStyle/>
          <a:p>
            <a:pPr algn="ctr"/>
            <a:r>
              <a:rPr lang="en-US" sz="4000" b="1">
                <a:latin typeface="DM Sans"/>
              </a:rPr>
              <a:t>Data Preparation and Cleaning</a:t>
            </a:r>
          </a:p>
        </p:txBody>
      </p:sp>
      <p:sp>
        <p:nvSpPr>
          <p:cNvPr id="9" name="Subtitle 7">
            <a:extLst>
              <a:ext uri="{FF2B5EF4-FFF2-40B4-BE49-F238E27FC236}">
                <a16:creationId xmlns:a16="http://schemas.microsoft.com/office/drawing/2014/main" id="{F69081E1-A332-FAB0-6A82-01EFB8DB02D4}"/>
              </a:ext>
            </a:extLst>
          </p:cNvPr>
          <p:cNvSpPr txBox="1">
            <a:spLocks/>
          </p:cNvSpPr>
          <p:nvPr/>
        </p:nvSpPr>
        <p:spPr>
          <a:xfrm>
            <a:off x="1804947" y="1008030"/>
            <a:ext cx="8782721" cy="1125398"/>
          </a:xfrm>
          <a:prstGeom prst="rect">
            <a:avLst/>
          </a:prstGeom>
        </p:spPr>
        <p:txBody>
          <a:bodyPr lIns="91440" tIns="45720" rIns="91440" bIns="4572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1800" kern="0">
                <a:solidFill>
                  <a:schemeClr val="accent4">
                    <a:lumMod val="75000"/>
                  </a:schemeClr>
                </a:solidFill>
                <a:latin typeface="DM Sans"/>
              </a:rPr>
              <a:t>Cleaning out columns and information that is unimportant for computation.</a:t>
            </a:r>
          </a:p>
        </p:txBody>
      </p:sp>
      <p:pic>
        <p:nvPicPr>
          <p:cNvPr id="5" name="Picture 5" descr="Graphical user interface, text&#10;&#10;Description automatically generated">
            <a:extLst>
              <a:ext uri="{FF2B5EF4-FFF2-40B4-BE49-F238E27FC236}">
                <a16:creationId xmlns:a16="http://schemas.microsoft.com/office/drawing/2014/main" id="{1DB66B42-BC94-409F-089B-4842A53005A2}"/>
              </a:ext>
            </a:extLst>
          </p:cNvPr>
          <p:cNvPicPr>
            <a:picLocks noChangeAspect="1"/>
          </p:cNvPicPr>
          <p:nvPr/>
        </p:nvPicPr>
        <p:blipFill>
          <a:blip r:embed="rId3"/>
          <a:stretch>
            <a:fillRect/>
          </a:stretch>
        </p:blipFill>
        <p:spPr>
          <a:xfrm>
            <a:off x="1633268" y="4842711"/>
            <a:ext cx="6064369" cy="1687066"/>
          </a:xfrm>
          <a:prstGeom prst="rect">
            <a:avLst/>
          </a:prstGeom>
        </p:spPr>
      </p:pic>
      <p:sp>
        <p:nvSpPr>
          <p:cNvPr id="11" name="TextBox 10">
            <a:extLst>
              <a:ext uri="{FF2B5EF4-FFF2-40B4-BE49-F238E27FC236}">
                <a16:creationId xmlns:a16="http://schemas.microsoft.com/office/drawing/2014/main" id="{B38C8BA1-1E9B-5475-C1D3-B38F276CF73B}"/>
              </a:ext>
            </a:extLst>
          </p:cNvPr>
          <p:cNvSpPr txBox="1"/>
          <p:nvPr/>
        </p:nvSpPr>
        <p:spPr>
          <a:xfrm>
            <a:off x="8620993" y="5557615"/>
            <a:ext cx="18658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DM Sans"/>
                <a:ea typeface="+mn-lt"/>
                <a:cs typeface="+mn-lt"/>
              </a:rPr>
              <a:t>Remove special characters</a:t>
            </a:r>
            <a:endParaRPr lang="en-US">
              <a:solidFill>
                <a:schemeClr val="accent4">
                  <a:lumMod val="75000"/>
                </a:schemeClr>
              </a:solidFill>
            </a:endParaRPr>
          </a:p>
        </p:txBody>
      </p:sp>
      <p:sp>
        <p:nvSpPr>
          <p:cNvPr id="13" name="Arrow: Left 12">
            <a:extLst>
              <a:ext uri="{FF2B5EF4-FFF2-40B4-BE49-F238E27FC236}">
                <a16:creationId xmlns:a16="http://schemas.microsoft.com/office/drawing/2014/main" id="{1D793C83-6478-BDC5-C08F-D0D2C15A9645}"/>
              </a:ext>
            </a:extLst>
          </p:cNvPr>
          <p:cNvSpPr/>
          <p:nvPr/>
        </p:nvSpPr>
        <p:spPr>
          <a:xfrm>
            <a:off x="7359901" y="5640548"/>
            <a:ext cx="1261941" cy="493532"/>
          </a:xfrm>
          <a:prstGeom prst="lef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Text&#10;&#10;Description automatically generated">
            <a:extLst>
              <a:ext uri="{FF2B5EF4-FFF2-40B4-BE49-F238E27FC236}">
                <a16:creationId xmlns:a16="http://schemas.microsoft.com/office/drawing/2014/main" id="{A29763CC-15FE-0E8F-FEE1-DC9B1C9D4EA8}"/>
              </a:ext>
            </a:extLst>
          </p:cNvPr>
          <p:cNvPicPr>
            <a:picLocks noChangeAspect="1"/>
          </p:cNvPicPr>
          <p:nvPr/>
        </p:nvPicPr>
        <p:blipFill>
          <a:blip r:embed="rId4"/>
          <a:stretch>
            <a:fillRect/>
          </a:stretch>
        </p:blipFill>
        <p:spPr>
          <a:xfrm>
            <a:off x="3459192" y="1780456"/>
            <a:ext cx="5101086" cy="2865766"/>
          </a:xfrm>
          <a:prstGeom prst="rect">
            <a:avLst/>
          </a:prstGeom>
        </p:spPr>
      </p:pic>
    </p:spTree>
    <p:extLst>
      <p:ext uri="{BB962C8B-B14F-4D97-AF65-F5344CB8AC3E}">
        <p14:creationId xmlns:p14="http://schemas.microsoft.com/office/powerpoint/2010/main" val="2973023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61ACE7-3816-B10E-0556-44EFC2D48007}"/>
              </a:ext>
            </a:extLst>
          </p:cNvPr>
          <p:cNvSpPr>
            <a:spLocks noGrp="1"/>
          </p:cNvSpPr>
          <p:nvPr>
            <p:ph type="title"/>
          </p:nvPr>
        </p:nvSpPr>
        <p:spPr>
          <a:xfrm>
            <a:off x="-2266" y="401565"/>
            <a:ext cx="12194835" cy="1161945"/>
          </a:xfrm>
        </p:spPr>
        <p:txBody>
          <a:bodyPr/>
          <a:lstStyle/>
          <a:p>
            <a:pPr algn="ctr"/>
            <a:r>
              <a:rPr lang="en-US" sz="4000" b="1">
                <a:latin typeface="DM Sans"/>
              </a:rPr>
              <a:t>Machine Learning : Word2Vec</a:t>
            </a:r>
          </a:p>
        </p:txBody>
      </p:sp>
      <p:sp>
        <p:nvSpPr>
          <p:cNvPr id="9" name="Subtitle 7">
            <a:extLst>
              <a:ext uri="{FF2B5EF4-FFF2-40B4-BE49-F238E27FC236}">
                <a16:creationId xmlns:a16="http://schemas.microsoft.com/office/drawing/2014/main" id="{F69081E1-A332-FAB0-6A82-01EFB8DB02D4}"/>
              </a:ext>
            </a:extLst>
          </p:cNvPr>
          <p:cNvSpPr txBox="1">
            <a:spLocks/>
          </p:cNvSpPr>
          <p:nvPr/>
        </p:nvSpPr>
        <p:spPr>
          <a:xfrm>
            <a:off x="1324782" y="1860495"/>
            <a:ext cx="9544721" cy="2628521"/>
          </a:xfrm>
          <a:prstGeom prst="rect">
            <a:avLst/>
          </a:prstGeom>
        </p:spPr>
        <p:txBody>
          <a:bodyPr lIns="91440" tIns="45720" rIns="91440" bIns="4572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3200" b="1" kern="0">
                <a:solidFill>
                  <a:schemeClr val="accent4">
                    <a:lumMod val="75000"/>
                  </a:schemeClr>
                </a:solidFill>
                <a:latin typeface="DM Sans"/>
              </a:rPr>
              <a:t>Motivation for using Word2Vec:</a:t>
            </a:r>
          </a:p>
          <a:p>
            <a:pPr algn="ctr"/>
            <a:endParaRPr lang="en-US" sz="3200" b="1" kern="0">
              <a:solidFill>
                <a:schemeClr val="accent4">
                  <a:lumMod val="75000"/>
                </a:schemeClr>
              </a:solidFill>
              <a:latin typeface="DM Sans"/>
            </a:endParaRPr>
          </a:p>
          <a:p>
            <a:pPr algn="ctr"/>
            <a:r>
              <a:rPr lang="en-US" sz="2800" kern="0">
                <a:solidFill>
                  <a:schemeClr val="accent4">
                    <a:lumMod val="75000"/>
                  </a:schemeClr>
                </a:solidFill>
                <a:latin typeface="DM Sans"/>
              </a:rPr>
              <a:t>Accuracy</a:t>
            </a:r>
          </a:p>
          <a:p>
            <a:pPr algn="ctr"/>
            <a:r>
              <a:rPr lang="en-US" sz="2800" kern="0">
                <a:solidFill>
                  <a:schemeClr val="accent4">
                    <a:lumMod val="75000"/>
                  </a:schemeClr>
                </a:solidFill>
                <a:latin typeface="DM Sans"/>
              </a:rPr>
              <a:t>It allows the model to "UNDERSTAND" meaning of words </a:t>
            </a:r>
          </a:p>
          <a:p>
            <a:pPr algn="ctr"/>
            <a:endParaRPr lang="en-US" sz="3200" kern="0">
              <a:solidFill>
                <a:schemeClr val="accent4">
                  <a:lumMod val="75000"/>
                </a:schemeClr>
              </a:solidFill>
              <a:latin typeface="DM Sans"/>
            </a:endParaRPr>
          </a:p>
        </p:txBody>
      </p:sp>
      <p:pic>
        <p:nvPicPr>
          <p:cNvPr id="2" name="Picture 2" descr="Logo&#10;&#10;Description automatically generated">
            <a:extLst>
              <a:ext uri="{FF2B5EF4-FFF2-40B4-BE49-F238E27FC236}">
                <a16:creationId xmlns:a16="http://schemas.microsoft.com/office/drawing/2014/main" id="{221B0141-1114-2169-42A0-5B2B6384C596}"/>
              </a:ext>
            </a:extLst>
          </p:cNvPr>
          <p:cNvPicPr>
            <a:picLocks noChangeAspect="1"/>
          </p:cNvPicPr>
          <p:nvPr/>
        </p:nvPicPr>
        <p:blipFill>
          <a:blip r:embed="rId3"/>
          <a:stretch>
            <a:fillRect/>
          </a:stretch>
        </p:blipFill>
        <p:spPr>
          <a:xfrm>
            <a:off x="3950918" y="3884112"/>
            <a:ext cx="4144027" cy="2565748"/>
          </a:xfrm>
          <a:prstGeom prst="rect">
            <a:avLst/>
          </a:prstGeom>
        </p:spPr>
      </p:pic>
    </p:spTree>
    <p:extLst>
      <p:ext uri="{BB962C8B-B14F-4D97-AF65-F5344CB8AC3E}">
        <p14:creationId xmlns:p14="http://schemas.microsoft.com/office/powerpoint/2010/main" val="2680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61ACE7-3816-B10E-0556-44EFC2D48007}"/>
              </a:ext>
            </a:extLst>
          </p:cNvPr>
          <p:cNvSpPr>
            <a:spLocks noGrp="1"/>
          </p:cNvSpPr>
          <p:nvPr>
            <p:ph type="title"/>
          </p:nvPr>
        </p:nvSpPr>
        <p:spPr>
          <a:xfrm>
            <a:off x="-2266" y="401565"/>
            <a:ext cx="12194835" cy="1161945"/>
          </a:xfrm>
        </p:spPr>
        <p:txBody>
          <a:bodyPr/>
          <a:lstStyle/>
          <a:p>
            <a:pPr algn="ctr"/>
            <a:r>
              <a:rPr lang="en-US" sz="4000" b="1">
                <a:latin typeface="DM Sans"/>
              </a:rPr>
              <a:t>Machine Learning : Word2Vec</a:t>
            </a:r>
          </a:p>
        </p:txBody>
      </p:sp>
      <p:sp>
        <p:nvSpPr>
          <p:cNvPr id="9" name="Subtitle 7">
            <a:extLst>
              <a:ext uri="{FF2B5EF4-FFF2-40B4-BE49-F238E27FC236}">
                <a16:creationId xmlns:a16="http://schemas.microsoft.com/office/drawing/2014/main" id="{F69081E1-A332-FAB0-6A82-01EFB8DB02D4}"/>
              </a:ext>
            </a:extLst>
          </p:cNvPr>
          <p:cNvSpPr txBox="1">
            <a:spLocks/>
          </p:cNvSpPr>
          <p:nvPr/>
        </p:nvSpPr>
        <p:spPr>
          <a:xfrm>
            <a:off x="3026234" y="1571700"/>
            <a:ext cx="6141817" cy="947946"/>
          </a:xfrm>
          <a:prstGeom prst="rect">
            <a:avLst/>
          </a:prstGeom>
        </p:spPr>
        <p:txBody>
          <a:bodyPr lIns="91440" tIns="45720" rIns="91440" bIns="4572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2800" b="1" kern="0">
                <a:solidFill>
                  <a:schemeClr val="accent4">
                    <a:lumMod val="75000"/>
                  </a:schemeClr>
                </a:solidFill>
                <a:latin typeface="DM Sans"/>
              </a:rPr>
              <a:t>Basics of Word2Vec:</a:t>
            </a:r>
          </a:p>
          <a:p>
            <a:pPr algn="ctr"/>
            <a:endParaRPr lang="en-US" sz="2800" kern="0">
              <a:solidFill>
                <a:schemeClr val="accent4">
                  <a:lumMod val="75000"/>
                </a:schemeClr>
              </a:solidFill>
              <a:latin typeface="DM Sans"/>
            </a:endParaRPr>
          </a:p>
        </p:txBody>
      </p:sp>
      <p:pic>
        <p:nvPicPr>
          <p:cNvPr id="2" name="Picture 2" descr="Logo&#10;&#10;Description automatically generated">
            <a:extLst>
              <a:ext uri="{FF2B5EF4-FFF2-40B4-BE49-F238E27FC236}">
                <a16:creationId xmlns:a16="http://schemas.microsoft.com/office/drawing/2014/main" id="{221B0141-1114-2169-42A0-5B2B6384C596}"/>
              </a:ext>
            </a:extLst>
          </p:cNvPr>
          <p:cNvPicPr>
            <a:picLocks noChangeAspect="1"/>
          </p:cNvPicPr>
          <p:nvPr/>
        </p:nvPicPr>
        <p:blipFill>
          <a:blip r:embed="rId3"/>
          <a:stretch>
            <a:fillRect/>
          </a:stretch>
        </p:blipFill>
        <p:spPr>
          <a:xfrm>
            <a:off x="88725" y="115865"/>
            <a:ext cx="2066795" cy="1271392"/>
          </a:xfrm>
          <a:prstGeom prst="rect">
            <a:avLst/>
          </a:prstGeom>
        </p:spPr>
      </p:pic>
      <p:sp>
        <p:nvSpPr>
          <p:cNvPr id="3" name="Rectangle 2">
            <a:extLst>
              <a:ext uri="{FF2B5EF4-FFF2-40B4-BE49-F238E27FC236}">
                <a16:creationId xmlns:a16="http://schemas.microsoft.com/office/drawing/2014/main" id="{2C50A4F8-3C5B-00E4-80C4-19D5E19E924F}"/>
              </a:ext>
            </a:extLst>
          </p:cNvPr>
          <p:cNvSpPr/>
          <p:nvPr/>
        </p:nvSpPr>
        <p:spPr>
          <a:xfrm>
            <a:off x="1481970" y="2796120"/>
            <a:ext cx="10064150" cy="1581508"/>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9301745-0749-0567-CBE5-1241906D2858}"/>
              </a:ext>
            </a:extLst>
          </p:cNvPr>
          <p:cNvCxnSpPr/>
          <p:nvPr/>
        </p:nvCxnSpPr>
        <p:spPr>
          <a:xfrm>
            <a:off x="2778690" y="2773471"/>
            <a:ext cx="10438" cy="1576190"/>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2E47938-8F0E-EC43-211D-AD98CDD3A022}"/>
              </a:ext>
            </a:extLst>
          </p:cNvPr>
          <p:cNvCxnSpPr>
            <a:cxnSpLocks/>
          </p:cNvCxnSpPr>
          <p:nvPr/>
        </p:nvCxnSpPr>
        <p:spPr>
          <a:xfrm>
            <a:off x="4427949" y="2773470"/>
            <a:ext cx="10439" cy="1576191"/>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1A96EE66-CA96-EE0F-9937-E43C8B3F8A89}"/>
              </a:ext>
            </a:extLst>
          </p:cNvPr>
          <p:cNvCxnSpPr>
            <a:cxnSpLocks/>
          </p:cNvCxnSpPr>
          <p:nvPr/>
        </p:nvCxnSpPr>
        <p:spPr>
          <a:xfrm>
            <a:off x="6192031" y="2773470"/>
            <a:ext cx="20877" cy="1576191"/>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6138062-E971-BECC-7418-45DECFF218A0}"/>
              </a:ext>
            </a:extLst>
          </p:cNvPr>
          <p:cNvCxnSpPr>
            <a:cxnSpLocks/>
          </p:cNvCxnSpPr>
          <p:nvPr/>
        </p:nvCxnSpPr>
        <p:spPr>
          <a:xfrm>
            <a:off x="7549018" y="2794345"/>
            <a:ext cx="0" cy="1576190"/>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B95B184-9D7D-3A20-57EA-32F410BE74AD}"/>
              </a:ext>
            </a:extLst>
          </p:cNvPr>
          <p:cNvCxnSpPr>
            <a:cxnSpLocks/>
          </p:cNvCxnSpPr>
          <p:nvPr/>
        </p:nvCxnSpPr>
        <p:spPr>
          <a:xfrm flipH="1">
            <a:off x="9709758" y="2794346"/>
            <a:ext cx="10438" cy="156575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4CD1808-ECC9-A143-6B6F-27767C44D5C3}"/>
              </a:ext>
            </a:extLst>
          </p:cNvPr>
          <p:cNvSpPr txBox="1"/>
          <p:nvPr/>
        </p:nvSpPr>
        <p:spPr>
          <a:xfrm>
            <a:off x="1484036" y="3284177"/>
            <a:ext cx="1293089"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600">
                <a:solidFill>
                  <a:srgbClr val="40B5B6"/>
                </a:solidFill>
                <a:latin typeface="DM Sans"/>
                <a:ea typeface="+mn-lt"/>
                <a:cs typeface="+mn-lt"/>
              </a:rPr>
              <a:t>The</a:t>
            </a:r>
            <a:endParaRPr lang="en-US" sz="3600">
              <a:cs typeface="Arial"/>
            </a:endParaRPr>
          </a:p>
        </p:txBody>
      </p:sp>
      <p:sp>
        <p:nvSpPr>
          <p:cNvPr id="17" name="TextBox 16">
            <a:extLst>
              <a:ext uri="{FF2B5EF4-FFF2-40B4-BE49-F238E27FC236}">
                <a16:creationId xmlns:a16="http://schemas.microsoft.com/office/drawing/2014/main" id="{461F94AE-115D-AE8D-E3DA-14EF2C172535}"/>
              </a:ext>
            </a:extLst>
          </p:cNvPr>
          <p:cNvSpPr txBox="1"/>
          <p:nvPr/>
        </p:nvSpPr>
        <p:spPr>
          <a:xfrm>
            <a:off x="7549657" y="3273738"/>
            <a:ext cx="2160192"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600">
                <a:solidFill>
                  <a:srgbClr val="40B5B6"/>
                </a:solidFill>
                <a:latin typeface="DM Sans"/>
                <a:cs typeface="Arial"/>
              </a:rPr>
              <a:t>Jumps</a:t>
            </a:r>
            <a:endParaRPr lang="en-US" sz="3600">
              <a:cs typeface="Arial"/>
            </a:endParaRPr>
          </a:p>
        </p:txBody>
      </p:sp>
      <p:sp>
        <p:nvSpPr>
          <p:cNvPr id="18" name="TextBox 17">
            <a:extLst>
              <a:ext uri="{FF2B5EF4-FFF2-40B4-BE49-F238E27FC236}">
                <a16:creationId xmlns:a16="http://schemas.microsoft.com/office/drawing/2014/main" id="{6C6C4458-0360-6206-A6DA-9DE66D914261}"/>
              </a:ext>
            </a:extLst>
          </p:cNvPr>
          <p:cNvSpPr txBox="1"/>
          <p:nvPr/>
        </p:nvSpPr>
        <p:spPr>
          <a:xfrm>
            <a:off x="9713201" y="3259360"/>
            <a:ext cx="1827365"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600">
                <a:solidFill>
                  <a:srgbClr val="40B5B6"/>
                </a:solidFill>
                <a:latin typeface="DM Sans"/>
                <a:cs typeface="Arial"/>
              </a:rPr>
              <a:t>Over</a:t>
            </a:r>
            <a:endParaRPr lang="en-US" sz="3600">
              <a:cs typeface="Arial"/>
            </a:endParaRPr>
          </a:p>
        </p:txBody>
      </p:sp>
      <p:sp>
        <p:nvSpPr>
          <p:cNvPr id="19" name="Rectangle 18">
            <a:extLst>
              <a:ext uri="{FF2B5EF4-FFF2-40B4-BE49-F238E27FC236}">
                <a16:creationId xmlns:a16="http://schemas.microsoft.com/office/drawing/2014/main" id="{76383F10-4353-B85F-DDEB-0CF9531A1FD0}"/>
              </a:ext>
            </a:extLst>
          </p:cNvPr>
          <p:cNvSpPr/>
          <p:nvPr/>
        </p:nvSpPr>
        <p:spPr>
          <a:xfrm>
            <a:off x="2781040" y="2799272"/>
            <a:ext cx="1650060" cy="1564838"/>
          </a:xfrm>
          <a:prstGeom prst="rect">
            <a:avLst/>
          </a:prstGeom>
          <a:solidFill>
            <a:schemeClr val="accent1">
              <a:lumMod val="20000"/>
              <a:lumOff val="8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F33A7C8-FE00-C8E7-5FF6-C5904D528AB8}"/>
              </a:ext>
            </a:extLst>
          </p:cNvPr>
          <p:cNvSpPr txBox="1"/>
          <p:nvPr/>
        </p:nvSpPr>
        <p:spPr>
          <a:xfrm>
            <a:off x="2783455" y="3282038"/>
            <a:ext cx="1645233"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600" b="1">
                <a:solidFill>
                  <a:schemeClr val="accent3"/>
                </a:solidFill>
                <a:latin typeface="DM Sans"/>
                <a:ea typeface="+mn-lt"/>
                <a:cs typeface="+mn-lt"/>
              </a:rPr>
              <a:t>Quick</a:t>
            </a:r>
          </a:p>
        </p:txBody>
      </p:sp>
      <p:sp>
        <p:nvSpPr>
          <p:cNvPr id="21" name="Rectangle 20">
            <a:extLst>
              <a:ext uri="{FF2B5EF4-FFF2-40B4-BE49-F238E27FC236}">
                <a16:creationId xmlns:a16="http://schemas.microsoft.com/office/drawing/2014/main" id="{ABD96149-31D4-43DE-4E87-FAAB4510C937}"/>
              </a:ext>
            </a:extLst>
          </p:cNvPr>
          <p:cNvSpPr/>
          <p:nvPr/>
        </p:nvSpPr>
        <p:spPr>
          <a:xfrm>
            <a:off x="6114086" y="2793854"/>
            <a:ext cx="1434400" cy="1564838"/>
          </a:xfrm>
          <a:prstGeom prst="rect">
            <a:avLst/>
          </a:prstGeom>
          <a:solidFill>
            <a:schemeClr val="accent1">
              <a:lumMod val="20000"/>
              <a:lumOff val="8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22D77F6-90C1-C1E1-059F-083A348E39D7}"/>
              </a:ext>
            </a:extLst>
          </p:cNvPr>
          <p:cNvSpPr txBox="1"/>
          <p:nvPr/>
        </p:nvSpPr>
        <p:spPr>
          <a:xfrm>
            <a:off x="6111644" y="3276798"/>
            <a:ext cx="1441985"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600" b="1">
                <a:solidFill>
                  <a:schemeClr val="accent3"/>
                </a:solidFill>
                <a:latin typeface="DM Sans"/>
                <a:cs typeface="Arial"/>
              </a:rPr>
              <a:t>Fox</a:t>
            </a:r>
            <a:endParaRPr lang="en-US" sz="3600" b="1">
              <a:solidFill>
                <a:schemeClr val="accent3"/>
              </a:solidFill>
              <a:cs typeface="Arial"/>
            </a:endParaRPr>
          </a:p>
        </p:txBody>
      </p:sp>
      <p:sp>
        <p:nvSpPr>
          <p:cNvPr id="6" name="Rectangle 5">
            <a:extLst>
              <a:ext uri="{FF2B5EF4-FFF2-40B4-BE49-F238E27FC236}">
                <a16:creationId xmlns:a16="http://schemas.microsoft.com/office/drawing/2014/main" id="{C4D537D6-2BE4-4ADC-9F88-C718B773CFFD}"/>
              </a:ext>
            </a:extLst>
          </p:cNvPr>
          <p:cNvSpPr/>
          <p:nvPr/>
        </p:nvSpPr>
        <p:spPr>
          <a:xfrm>
            <a:off x="4430204" y="2798373"/>
            <a:ext cx="1667772" cy="155942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5896010-4D06-6BA2-68DD-BD92F27FBD36}"/>
              </a:ext>
            </a:extLst>
          </p:cNvPr>
          <p:cNvSpPr txBox="1"/>
          <p:nvPr/>
        </p:nvSpPr>
        <p:spPr>
          <a:xfrm>
            <a:off x="4436522" y="3289937"/>
            <a:ext cx="168722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600" b="1">
                <a:solidFill>
                  <a:schemeClr val="tx1">
                    <a:lumMod val="50000"/>
                  </a:schemeClr>
                </a:solidFill>
                <a:latin typeface="DM Sans"/>
                <a:cs typeface="Arial"/>
              </a:rPr>
              <a:t>Brown</a:t>
            </a:r>
            <a:endParaRPr lang="en-US" sz="3600">
              <a:solidFill>
                <a:schemeClr val="tx1">
                  <a:lumMod val="50000"/>
                </a:schemeClr>
              </a:solidFill>
              <a:cs typeface="Arial"/>
            </a:endParaRPr>
          </a:p>
        </p:txBody>
      </p:sp>
    </p:spTree>
    <p:extLst>
      <p:ext uri="{BB962C8B-B14F-4D97-AF65-F5344CB8AC3E}">
        <p14:creationId xmlns:p14="http://schemas.microsoft.com/office/powerpoint/2010/main" val="724531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61ACE7-3816-B10E-0556-44EFC2D48007}"/>
              </a:ext>
            </a:extLst>
          </p:cNvPr>
          <p:cNvSpPr>
            <a:spLocks noGrp="1"/>
          </p:cNvSpPr>
          <p:nvPr>
            <p:ph type="title"/>
          </p:nvPr>
        </p:nvSpPr>
        <p:spPr>
          <a:xfrm>
            <a:off x="-2266" y="401565"/>
            <a:ext cx="12194835" cy="1161945"/>
          </a:xfrm>
        </p:spPr>
        <p:txBody>
          <a:bodyPr/>
          <a:lstStyle/>
          <a:p>
            <a:pPr algn="ctr"/>
            <a:r>
              <a:rPr lang="en-US" sz="4000" b="1">
                <a:latin typeface="DM Sans"/>
              </a:rPr>
              <a:t>Machine Learning : Word2Vec</a:t>
            </a:r>
          </a:p>
        </p:txBody>
      </p:sp>
      <p:sp>
        <p:nvSpPr>
          <p:cNvPr id="9" name="Subtitle 7">
            <a:extLst>
              <a:ext uri="{FF2B5EF4-FFF2-40B4-BE49-F238E27FC236}">
                <a16:creationId xmlns:a16="http://schemas.microsoft.com/office/drawing/2014/main" id="{F69081E1-A332-FAB0-6A82-01EFB8DB02D4}"/>
              </a:ext>
            </a:extLst>
          </p:cNvPr>
          <p:cNvSpPr txBox="1">
            <a:spLocks/>
          </p:cNvSpPr>
          <p:nvPr/>
        </p:nvSpPr>
        <p:spPr>
          <a:xfrm>
            <a:off x="3026234" y="1571700"/>
            <a:ext cx="6141817" cy="947946"/>
          </a:xfrm>
          <a:prstGeom prst="rect">
            <a:avLst/>
          </a:prstGeom>
        </p:spPr>
        <p:txBody>
          <a:bodyPr lIns="91440" tIns="45720" rIns="91440" bIns="4572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2800" b="1" kern="0">
                <a:solidFill>
                  <a:schemeClr val="accent4">
                    <a:lumMod val="75000"/>
                  </a:schemeClr>
                </a:solidFill>
                <a:latin typeface="DM Sans"/>
              </a:rPr>
              <a:t>Training Pairs:</a:t>
            </a:r>
          </a:p>
          <a:p>
            <a:pPr algn="ctr"/>
            <a:endParaRPr lang="en-US" sz="2800" kern="0">
              <a:solidFill>
                <a:schemeClr val="accent4">
                  <a:lumMod val="75000"/>
                </a:schemeClr>
              </a:solidFill>
              <a:latin typeface="DM Sans"/>
            </a:endParaRPr>
          </a:p>
        </p:txBody>
      </p:sp>
      <p:pic>
        <p:nvPicPr>
          <p:cNvPr id="2" name="Picture 2" descr="Logo&#10;&#10;Description automatically generated">
            <a:extLst>
              <a:ext uri="{FF2B5EF4-FFF2-40B4-BE49-F238E27FC236}">
                <a16:creationId xmlns:a16="http://schemas.microsoft.com/office/drawing/2014/main" id="{221B0141-1114-2169-42A0-5B2B6384C596}"/>
              </a:ext>
            </a:extLst>
          </p:cNvPr>
          <p:cNvPicPr>
            <a:picLocks noChangeAspect="1"/>
          </p:cNvPicPr>
          <p:nvPr/>
        </p:nvPicPr>
        <p:blipFill>
          <a:blip r:embed="rId3"/>
          <a:stretch>
            <a:fillRect/>
          </a:stretch>
        </p:blipFill>
        <p:spPr>
          <a:xfrm>
            <a:off x="88725" y="115865"/>
            <a:ext cx="2066795" cy="1271392"/>
          </a:xfrm>
          <a:prstGeom prst="rect">
            <a:avLst/>
          </a:prstGeom>
        </p:spPr>
      </p:pic>
      <p:sp>
        <p:nvSpPr>
          <p:cNvPr id="7" name="TextBox 6">
            <a:extLst>
              <a:ext uri="{FF2B5EF4-FFF2-40B4-BE49-F238E27FC236}">
                <a16:creationId xmlns:a16="http://schemas.microsoft.com/office/drawing/2014/main" id="{D4CD1808-ECC9-A143-6B6F-27767C44D5C3}"/>
              </a:ext>
            </a:extLst>
          </p:cNvPr>
          <p:cNvSpPr txBox="1"/>
          <p:nvPr/>
        </p:nvSpPr>
        <p:spPr>
          <a:xfrm>
            <a:off x="2974145" y="2518505"/>
            <a:ext cx="22565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rgbClr val="40B5B6"/>
                </a:solidFill>
                <a:latin typeface="DM Sans"/>
                <a:ea typeface="+mn-lt"/>
                <a:cs typeface="+mn-lt"/>
              </a:rPr>
              <a:t>The</a:t>
            </a:r>
          </a:p>
        </p:txBody>
      </p:sp>
      <p:sp>
        <p:nvSpPr>
          <p:cNvPr id="13" name="TextBox 12">
            <a:extLst>
              <a:ext uri="{FF2B5EF4-FFF2-40B4-BE49-F238E27FC236}">
                <a16:creationId xmlns:a16="http://schemas.microsoft.com/office/drawing/2014/main" id="{ADD5FC9F-1121-2F4B-6352-E5D5BC9ED027}"/>
              </a:ext>
            </a:extLst>
          </p:cNvPr>
          <p:cNvSpPr txBox="1"/>
          <p:nvPr/>
        </p:nvSpPr>
        <p:spPr>
          <a:xfrm>
            <a:off x="1214240" y="2520685"/>
            <a:ext cx="199557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chemeClr val="accent3"/>
                </a:solidFill>
                <a:latin typeface="DM Sans"/>
                <a:ea typeface="+mn-lt"/>
                <a:cs typeface="+mn-lt"/>
              </a:rPr>
              <a:t>quick</a:t>
            </a:r>
          </a:p>
        </p:txBody>
      </p:sp>
      <p:sp>
        <p:nvSpPr>
          <p:cNvPr id="15" name="TextBox 14">
            <a:extLst>
              <a:ext uri="{FF2B5EF4-FFF2-40B4-BE49-F238E27FC236}">
                <a16:creationId xmlns:a16="http://schemas.microsoft.com/office/drawing/2014/main" id="{08476FF9-1540-3E0B-B324-5B07B2C389F6}"/>
              </a:ext>
            </a:extLst>
          </p:cNvPr>
          <p:cNvSpPr txBox="1"/>
          <p:nvPr/>
        </p:nvSpPr>
        <p:spPr>
          <a:xfrm>
            <a:off x="3052281" y="3052730"/>
            <a:ext cx="22565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chemeClr val="tx1">
                    <a:lumMod val="50000"/>
                  </a:schemeClr>
                </a:solidFill>
                <a:latin typeface="DM Sans"/>
                <a:cs typeface="Arial"/>
              </a:rPr>
              <a:t>brown</a:t>
            </a:r>
          </a:p>
        </p:txBody>
      </p:sp>
      <p:sp>
        <p:nvSpPr>
          <p:cNvPr id="16" name="TextBox 15">
            <a:extLst>
              <a:ext uri="{FF2B5EF4-FFF2-40B4-BE49-F238E27FC236}">
                <a16:creationId xmlns:a16="http://schemas.microsoft.com/office/drawing/2014/main" id="{929775F1-DCF9-AE2D-88CE-CA22C64E8B85}"/>
              </a:ext>
            </a:extLst>
          </p:cNvPr>
          <p:cNvSpPr txBox="1"/>
          <p:nvPr/>
        </p:nvSpPr>
        <p:spPr>
          <a:xfrm>
            <a:off x="7259698" y="2395072"/>
            <a:ext cx="22565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chemeClr val="accent3"/>
                </a:solidFill>
                <a:latin typeface="DM Sans"/>
                <a:cs typeface="Arial"/>
              </a:rPr>
              <a:t>fox</a:t>
            </a:r>
            <a:endParaRPr lang="en-US">
              <a:solidFill>
                <a:schemeClr val="accent3"/>
              </a:solidFill>
              <a:cs typeface="Arial"/>
            </a:endParaRPr>
          </a:p>
        </p:txBody>
      </p:sp>
      <p:sp>
        <p:nvSpPr>
          <p:cNvPr id="17" name="TextBox 16">
            <a:extLst>
              <a:ext uri="{FF2B5EF4-FFF2-40B4-BE49-F238E27FC236}">
                <a16:creationId xmlns:a16="http://schemas.microsoft.com/office/drawing/2014/main" id="{461F94AE-115D-AE8D-E3DA-14EF2C172535}"/>
              </a:ext>
            </a:extLst>
          </p:cNvPr>
          <p:cNvSpPr txBox="1"/>
          <p:nvPr/>
        </p:nvSpPr>
        <p:spPr>
          <a:xfrm>
            <a:off x="8511200" y="2938761"/>
            <a:ext cx="22565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rgbClr val="40B5B6"/>
                </a:solidFill>
                <a:latin typeface="DM Sans"/>
                <a:cs typeface="Arial"/>
              </a:rPr>
              <a:t>jumps</a:t>
            </a:r>
            <a:endParaRPr lang="en-US"/>
          </a:p>
        </p:txBody>
      </p:sp>
      <p:sp>
        <p:nvSpPr>
          <p:cNvPr id="18" name="TextBox 17">
            <a:extLst>
              <a:ext uri="{FF2B5EF4-FFF2-40B4-BE49-F238E27FC236}">
                <a16:creationId xmlns:a16="http://schemas.microsoft.com/office/drawing/2014/main" id="{6C6C4458-0360-6206-A6DA-9DE66D914261}"/>
              </a:ext>
            </a:extLst>
          </p:cNvPr>
          <p:cNvSpPr txBox="1"/>
          <p:nvPr/>
        </p:nvSpPr>
        <p:spPr>
          <a:xfrm>
            <a:off x="7182341" y="4282731"/>
            <a:ext cx="22565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rgbClr val="40B5B6"/>
                </a:solidFill>
                <a:latin typeface="DM Sans"/>
                <a:cs typeface="Arial"/>
              </a:rPr>
              <a:t>jumps</a:t>
            </a:r>
          </a:p>
        </p:txBody>
      </p:sp>
      <p:sp>
        <p:nvSpPr>
          <p:cNvPr id="19" name="TextBox 18">
            <a:extLst>
              <a:ext uri="{FF2B5EF4-FFF2-40B4-BE49-F238E27FC236}">
                <a16:creationId xmlns:a16="http://schemas.microsoft.com/office/drawing/2014/main" id="{767BE454-FC0A-17CC-8C8A-E4B084EB007E}"/>
              </a:ext>
            </a:extLst>
          </p:cNvPr>
          <p:cNvSpPr txBox="1"/>
          <p:nvPr/>
        </p:nvSpPr>
        <p:spPr>
          <a:xfrm>
            <a:off x="1214240" y="3039729"/>
            <a:ext cx="199557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chemeClr val="accent3"/>
                </a:solidFill>
                <a:latin typeface="DM Sans"/>
                <a:ea typeface="+mn-lt"/>
                <a:cs typeface="+mn-lt"/>
              </a:rPr>
              <a:t>quick</a:t>
            </a:r>
          </a:p>
        </p:txBody>
      </p:sp>
      <p:sp>
        <p:nvSpPr>
          <p:cNvPr id="20" name="TextBox 19">
            <a:extLst>
              <a:ext uri="{FF2B5EF4-FFF2-40B4-BE49-F238E27FC236}">
                <a16:creationId xmlns:a16="http://schemas.microsoft.com/office/drawing/2014/main" id="{EC531B89-FB04-FCFB-CE3B-BF5C83734267}"/>
              </a:ext>
            </a:extLst>
          </p:cNvPr>
          <p:cNvSpPr txBox="1"/>
          <p:nvPr/>
        </p:nvSpPr>
        <p:spPr>
          <a:xfrm>
            <a:off x="7259698" y="2936202"/>
            <a:ext cx="22565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chemeClr val="accent3"/>
                </a:solidFill>
                <a:latin typeface="DM Sans"/>
                <a:cs typeface="Arial"/>
              </a:rPr>
              <a:t>fox</a:t>
            </a:r>
            <a:endParaRPr lang="en-US">
              <a:solidFill>
                <a:schemeClr val="accent3"/>
              </a:solidFill>
              <a:cs typeface="Arial"/>
            </a:endParaRPr>
          </a:p>
        </p:txBody>
      </p:sp>
      <p:sp>
        <p:nvSpPr>
          <p:cNvPr id="21" name="TextBox 20">
            <a:extLst>
              <a:ext uri="{FF2B5EF4-FFF2-40B4-BE49-F238E27FC236}">
                <a16:creationId xmlns:a16="http://schemas.microsoft.com/office/drawing/2014/main" id="{99B42CE6-F634-19F2-2D4D-A21356856D42}"/>
              </a:ext>
            </a:extLst>
          </p:cNvPr>
          <p:cNvSpPr txBox="1"/>
          <p:nvPr/>
        </p:nvSpPr>
        <p:spPr>
          <a:xfrm>
            <a:off x="8496716" y="2395072"/>
            <a:ext cx="22565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chemeClr val="tx1">
                    <a:lumMod val="50000"/>
                  </a:schemeClr>
                </a:solidFill>
                <a:latin typeface="DM Sans"/>
                <a:cs typeface="Arial"/>
              </a:rPr>
              <a:t>brown</a:t>
            </a:r>
          </a:p>
        </p:txBody>
      </p:sp>
      <p:sp>
        <p:nvSpPr>
          <p:cNvPr id="22" name="TextBox 21">
            <a:extLst>
              <a:ext uri="{FF2B5EF4-FFF2-40B4-BE49-F238E27FC236}">
                <a16:creationId xmlns:a16="http://schemas.microsoft.com/office/drawing/2014/main" id="{BC3D32CC-16AE-563C-7316-71FA011EE9B9}"/>
              </a:ext>
            </a:extLst>
          </p:cNvPr>
          <p:cNvSpPr txBox="1"/>
          <p:nvPr/>
        </p:nvSpPr>
        <p:spPr>
          <a:xfrm>
            <a:off x="1219064" y="4272463"/>
            <a:ext cx="22565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chemeClr val="tx1">
                    <a:lumMod val="50000"/>
                  </a:schemeClr>
                </a:solidFill>
                <a:latin typeface="DM Sans"/>
                <a:cs typeface="Arial"/>
              </a:rPr>
              <a:t>brown</a:t>
            </a:r>
          </a:p>
        </p:txBody>
      </p:sp>
      <p:sp>
        <p:nvSpPr>
          <p:cNvPr id="23" name="TextBox 22">
            <a:extLst>
              <a:ext uri="{FF2B5EF4-FFF2-40B4-BE49-F238E27FC236}">
                <a16:creationId xmlns:a16="http://schemas.microsoft.com/office/drawing/2014/main" id="{C0CB5CEF-62E3-BE6D-513F-44ADA16E2F5C}"/>
              </a:ext>
            </a:extLst>
          </p:cNvPr>
          <p:cNvSpPr txBox="1"/>
          <p:nvPr/>
        </p:nvSpPr>
        <p:spPr>
          <a:xfrm>
            <a:off x="3124761" y="4276598"/>
            <a:ext cx="199557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chemeClr val="accent3"/>
                </a:solidFill>
                <a:latin typeface="DM Sans"/>
                <a:ea typeface="+mn-lt"/>
                <a:cs typeface="+mn-lt"/>
              </a:rPr>
              <a:t>quick</a:t>
            </a:r>
          </a:p>
        </p:txBody>
      </p:sp>
      <p:sp>
        <p:nvSpPr>
          <p:cNvPr id="25" name="TextBox 24">
            <a:extLst>
              <a:ext uri="{FF2B5EF4-FFF2-40B4-BE49-F238E27FC236}">
                <a16:creationId xmlns:a16="http://schemas.microsoft.com/office/drawing/2014/main" id="{9FCCE9AE-E6FB-3798-BB41-49E48EA070F0}"/>
              </a:ext>
            </a:extLst>
          </p:cNvPr>
          <p:cNvSpPr txBox="1"/>
          <p:nvPr/>
        </p:nvSpPr>
        <p:spPr>
          <a:xfrm>
            <a:off x="1219064" y="4868811"/>
            <a:ext cx="22565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chemeClr val="tx1">
                    <a:lumMod val="50000"/>
                  </a:schemeClr>
                </a:solidFill>
                <a:latin typeface="DM Sans"/>
                <a:cs typeface="Arial"/>
              </a:rPr>
              <a:t>brown</a:t>
            </a:r>
          </a:p>
        </p:txBody>
      </p:sp>
      <p:sp>
        <p:nvSpPr>
          <p:cNvPr id="26" name="TextBox 25">
            <a:extLst>
              <a:ext uri="{FF2B5EF4-FFF2-40B4-BE49-F238E27FC236}">
                <a16:creationId xmlns:a16="http://schemas.microsoft.com/office/drawing/2014/main" id="{D597966F-1458-221A-1AE0-E8BF02D0A55E}"/>
              </a:ext>
            </a:extLst>
          </p:cNvPr>
          <p:cNvSpPr txBox="1"/>
          <p:nvPr/>
        </p:nvSpPr>
        <p:spPr>
          <a:xfrm>
            <a:off x="3217785" y="4868810"/>
            <a:ext cx="22565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chemeClr val="accent3"/>
                </a:solidFill>
                <a:latin typeface="DM Sans"/>
                <a:cs typeface="Arial"/>
              </a:rPr>
              <a:t>fox</a:t>
            </a:r>
            <a:endParaRPr lang="en-US">
              <a:solidFill>
                <a:schemeClr val="accent3"/>
              </a:solidFill>
              <a:cs typeface="Arial"/>
            </a:endParaRPr>
          </a:p>
        </p:txBody>
      </p:sp>
      <p:sp>
        <p:nvSpPr>
          <p:cNvPr id="27" name="TextBox 26">
            <a:extLst>
              <a:ext uri="{FF2B5EF4-FFF2-40B4-BE49-F238E27FC236}">
                <a16:creationId xmlns:a16="http://schemas.microsoft.com/office/drawing/2014/main" id="{13068BF3-C902-B174-99AB-445F43327C96}"/>
              </a:ext>
            </a:extLst>
          </p:cNvPr>
          <p:cNvSpPr txBox="1"/>
          <p:nvPr/>
        </p:nvSpPr>
        <p:spPr>
          <a:xfrm>
            <a:off x="7182341" y="4868035"/>
            <a:ext cx="22565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rgbClr val="40B5B6"/>
                </a:solidFill>
                <a:latin typeface="DM Sans"/>
                <a:cs typeface="Arial"/>
              </a:rPr>
              <a:t>jumps</a:t>
            </a:r>
            <a:endParaRPr lang="en-US"/>
          </a:p>
        </p:txBody>
      </p:sp>
      <p:sp>
        <p:nvSpPr>
          <p:cNvPr id="28" name="TextBox 27">
            <a:extLst>
              <a:ext uri="{FF2B5EF4-FFF2-40B4-BE49-F238E27FC236}">
                <a16:creationId xmlns:a16="http://schemas.microsoft.com/office/drawing/2014/main" id="{C97F2442-734B-53B1-5695-BE2AB34F046A}"/>
              </a:ext>
            </a:extLst>
          </p:cNvPr>
          <p:cNvSpPr txBox="1"/>
          <p:nvPr/>
        </p:nvSpPr>
        <p:spPr>
          <a:xfrm>
            <a:off x="9023159" y="4275022"/>
            <a:ext cx="22565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chemeClr val="accent3"/>
                </a:solidFill>
                <a:ea typeface="+mn-lt"/>
                <a:cs typeface="+mn-lt"/>
              </a:rPr>
              <a:t>fox</a:t>
            </a:r>
            <a:endParaRPr lang="en-US">
              <a:solidFill>
                <a:schemeClr val="accent3"/>
              </a:solidFill>
              <a:ea typeface="+mn-lt"/>
              <a:cs typeface="+mn-lt"/>
            </a:endParaRPr>
          </a:p>
        </p:txBody>
      </p:sp>
      <p:sp>
        <p:nvSpPr>
          <p:cNvPr id="29" name="TextBox 28">
            <a:extLst>
              <a:ext uri="{FF2B5EF4-FFF2-40B4-BE49-F238E27FC236}">
                <a16:creationId xmlns:a16="http://schemas.microsoft.com/office/drawing/2014/main" id="{D410DC06-85A2-7D01-DE62-38A4616375CA}"/>
              </a:ext>
            </a:extLst>
          </p:cNvPr>
          <p:cNvSpPr txBox="1"/>
          <p:nvPr/>
        </p:nvSpPr>
        <p:spPr>
          <a:xfrm>
            <a:off x="9010135" y="4870766"/>
            <a:ext cx="22565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rgbClr val="40B5B6"/>
                </a:solidFill>
                <a:latin typeface="DM Sans"/>
                <a:ea typeface="+mn-lt"/>
                <a:cs typeface="+mn-lt"/>
              </a:rPr>
              <a:t>over</a:t>
            </a:r>
            <a:endParaRPr lang="en-US"/>
          </a:p>
        </p:txBody>
      </p:sp>
    </p:spTree>
    <p:extLst>
      <p:ext uri="{BB962C8B-B14F-4D97-AF65-F5344CB8AC3E}">
        <p14:creationId xmlns:p14="http://schemas.microsoft.com/office/powerpoint/2010/main" val="2562101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61ACE7-3816-B10E-0556-44EFC2D48007}"/>
              </a:ext>
            </a:extLst>
          </p:cNvPr>
          <p:cNvSpPr>
            <a:spLocks noGrp="1"/>
          </p:cNvSpPr>
          <p:nvPr>
            <p:ph type="title"/>
          </p:nvPr>
        </p:nvSpPr>
        <p:spPr>
          <a:xfrm>
            <a:off x="-2266" y="401565"/>
            <a:ext cx="12194835" cy="1161945"/>
          </a:xfrm>
        </p:spPr>
        <p:txBody>
          <a:bodyPr/>
          <a:lstStyle/>
          <a:p>
            <a:pPr algn="ctr"/>
            <a:r>
              <a:rPr lang="en-US" sz="4000" b="1">
                <a:latin typeface="DM Sans"/>
              </a:rPr>
              <a:t>Machine Learning : Word2Vec</a:t>
            </a:r>
          </a:p>
        </p:txBody>
      </p:sp>
      <p:sp>
        <p:nvSpPr>
          <p:cNvPr id="9" name="Subtitle 7">
            <a:extLst>
              <a:ext uri="{FF2B5EF4-FFF2-40B4-BE49-F238E27FC236}">
                <a16:creationId xmlns:a16="http://schemas.microsoft.com/office/drawing/2014/main" id="{F69081E1-A332-FAB0-6A82-01EFB8DB02D4}"/>
              </a:ext>
            </a:extLst>
          </p:cNvPr>
          <p:cNvSpPr txBox="1">
            <a:spLocks/>
          </p:cNvSpPr>
          <p:nvPr/>
        </p:nvSpPr>
        <p:spPr>
          <a:xfrm>
            <a:off x="3108296" y="1384131"/>
            <a:ext cx="6141817" cy="947946"/>
          </a:xfrm>
          <a:prstGeom prst="rect">
            <a:avLst/>
          </a:prstGeom>
        </p:spPr>
        <p:txBody>
          <a:bodyPr lIns="91440" tIns="45720" rIns="91440" bIns="4572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US" sz="2800" kern="0">
              <a:solidFill>
                <a:schemeClr val="accent4">
                  <a:lumMod val="75000"/>
                </a:schemeClr>
              </a:solidFill>
              <a:latin typeface="DM Sans"/>
            </a:endParaRPr>
          </a:p>
        </p:txBody>
      </p:sp>
      <p:sp>
        <p:nvSpPr>
          <p:cNvPr id="3" name="Rectangle 2">
            <a:extLst>
              <a:ext uri="{FF2B5EF4-FFF2-40B4-BE49-F238E27FC236}">
                <a16:creationId xmlns:a16="http://schemas.microsoft.com/office/drawing/2014/main" id="{BD8AC3D1-78F7-3C90-622F-9E5197EFFF1D}"/>
              </a:ext>
            </a:extLst>
          </p:cNvPr>
          <p:cNvSpPr/>
          <p:nvPr/>
        </p:nvSpPr>
        <p:spPr>
          <a:xfrm>
            <a:off x="1922584" y="1576754"/>
            <a:ext cx="855784" cy="444304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D6A2E5A-62C9-7A9D-B59F-24E7715F6901}"/>
              </a:ext>
            </a:extLst>
          </p:cNvPr>
          <p:cNvSpPr/>
          <p:nvPr/>
        </p:nvSpPr>
        <p:spPr>
          <a:xfrm>
            <a:off x="10175629" y="1576753"/>
            <a:ext cx="855784" cy="444304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053FAFA-87A2-F60E-80DC-A51574253867}"/>
              </a:ext>
            </a:extLst>
          </p:cNvPr>
          <p:cNvSpPr/>
          <p:nvPr/>
        </p:nvSpPr>
        <p:spPr>
          <a:xfrm>
            <a:off x="6095998" y="2596661"/>
            <a:ext cx="855784" cy="24149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8EC3388F-F981-00F0-9D81-B54806B3ECE0}"/>
              </a:ext>
            </a:extLst>
          </p:cNvPr>
          <p:cNvCxnSpPr/>
          <p:nvPr/>
        </p:nvCxnSpPr>
        <p:spPr>
          <a:xfrm>
            <a:off x="2944690" y="1825136"/>
            <a:ext cx="3036275" cy="1430215"/>
          </a:xfrm>
          <a:prstGeom prst="straightConnector1">
            <a:avLst/>
          </a:prstGeom>
        </p:spPr>
        <p:style>
          <a:lnRef idx="1">
            <a:schemeClr val="accent4"/>
          </a:lnRef>
          <a:fillRef idx="0">
            <a:schemeClr val="accent4"/>
          </a:fillRef>
          <a:effectRef idx="0">
            <a:schemeClr val="accent4"/>
          </a:effectRef>
          <a:fontRef idx="minor">
            <a:schemeClr val="tx1"/>
          </a:fontRef>
        </p:style>
      </p:cxnSp>
      <p:cxnSp>
        <p:nvCxnSpPr>
          <p:cNvPr id="36" name="Straight Arrow Connector 35">
            <a:extLst>
              <a:ext uri="{FF2B5EF4-FFF2-40B4-BE49-F238E27FC236}">
                <a16:creationId xmlns:a16="http://schemas.microsoft.com/office/drawing/2014/main" id="{9EC21941-206E-FF4F-FE60-82F24A52FAE8}"/>
              </a:ext>
            </a:extLst>
          </p:cNvPr>
          <p:cNvCxnSpPr>
            <a:cxnSpLocks/>
          </p:cNvCxnSpPr>
          <p:nvPr/>
        </p:nvCxnSpPr>
        <p:spPr>
          <a:xfrm flipV="1">
            <a:off x="2932967" y="4568334"/>
            <a:ext cx="3059721" cy="1172308"/>
          </a:xfrm>
          <a:prstGeom prst="straightConnector1">
            <a:avLst/>
          </a:prstGeom>
        </p:spPr>
        <p:style>
          <a:lnRef idx="1">
            <a:schemeClr val="accent4"/>
          </a:lnRef>
          <a:fillRef idx="0">
            <a:schemeClr val="accent4"/>
          </a:fillRef>
          <a:effectRef idx="0">
            <a:schemeClr val="accent4"/>
          </a:effectRef>
          <a:fontRef idx="minor">
            <a:schemeClr val="tx1"/>
          </a:fontRef>
        </p:style>
      </p:cxnSp>
      <p:cxnSp>
        <p:nvCxnSpPr>
          <p:cNvPr id="37" name="Straight Arrow Connector 36">
            <a:extLst>
              <a:ext uri="{FF2B5EF4-FFF2-40B4-BE49-F238E27FC236}">
                <a16:creationId xmlns:a16="http://schemas.microsoft.com/office/drawing/2014/main" id="{2092D2BE-F8F0-93FB-18A8-28B686F8A9F2}"/>
              </a:ext>
            </a:extLst>
          </p:cNvPr>
          <p:cNvCxnSpPr>
            <a:cxnSpLocks/>
          </p:cNvCxnSpPr>
          <p:nvPr/>
        </p:nvCxnSpPr>
        <p:spPr>
          <a:xfrm>
            <a:off x="7047766" y="4594611"/>
            <a:ext cx="2989383" cy="1219200"/>
          </a:xfrm>
          <a:prstGeom prst="straightConnector1">
            <a:avLst/>
          </a:prstGeom>
        </p:spPr>
        <p:style>
          <a:lnRef idx="1">
            <a:schemeClr val="accent4"/>
          </a:lnRef>
          <a:fillRef idx="0">
            <a:schemeClr val="accent4"/>
          </a:fillRef>
          <a:effectRef idx="0">
            <a:schemeClr val="accent4"/>
          </a:effectRef>
          <a:fontRef idx="minor">
            <a:schemeClr val="tx1"/>
          </a:fontRef>
        </p:style>
      </p:cxnSp>
      <p:cxnSp>
        <p:nvCxnSpPr>
          <p:cNvPr id="38" name="Straight Arrow Connector 37">
            <a:extLst>
              <a:ext uri="{FF2B5EF4-FFF2-40B4-BE49-F238E27FC236}">
                <a16:creationId xmlns:a16="http://schemas.microsoft.com/office/drawing/2014/main" id="{7400F576-F13F-72B7-A71C-A172C8CB5D99}"/>
              </a:ext>
            </a:extLst>
          </p:cNvPr>
          <p:cNvCxnSpPr>
            <a:cxnSpLocks/>
          </p:cNvCxnSpPr>
          <p:nvPr/>
        </p:nvCxnSpPr>
        <p:spPr>
          <a:xfrm flipV="1">
            <a:off x="7021490" y="1851410"/>
            <a:ext cx="3047998" cy="1430215"/>
          </a:xfrm>
          <a:prstGeom prst="straightConnector1">
            <a:avLst/>
          </a:prstGeom>
        </p:spPr>
        <p:style>
          <a:lnRef idx="1">
            <a:schemeClr val="accent4"/>
          </a:lnRef>
          <a:fillRef idx="0">
            <a:schemeClr val="accent4"/>
          </a:fillRef>
          <a:effectRef idx="0">
            <a:schemeClr val="accent4"/>
          </a:effectRef>
          <a:fontRef idx="minor">
            <a:schemeClr val="tx1"/>
          </a:fontRef>
        </p:style>
      </p:cxnSp>
      <p:sp>
        <p:nvSpPr>
          <p:cNvPr id="40" name="TextBox 39">
            <a:extLst>
              <a:ext uri="{FF2B5EF4-FFF2-40B4-BE49-F238E27FC236}">
                <a16:creationId xmlns:a16="http://schemas.microsoft.com/office/drawing/2014/main" id="{9395685C-9D0B-48FC-95D1-2CA7D1D178C7}"/>
              </a:ext>
            </a:extLst>
          </p:cNvPr>
          <p:cNvSpPr txBox="1"/>
          <p:nvPr/>
        </p:nvSpPr>
        <p:spPr>
          <a:xfrm>
            <a:off x="751381" y="6034018"/>
            <a:ext cx="3414070"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600">
                <a:solidFill>
                  <a:schemeClr val="accent3"/>
                </a:solidFill>
                <a:latin typeface="DM Sans"/>
                <a:ea typeface="+mn-lt"/>
                <a:cs typeface="+mn-lt"/>
              </a:rPr>
              <a:t>Input Layer</a:t>
            </a:r>
            <a:endParaRPr lang="en-US" sz="3600">
              <a:solidFill>
                <a:schemeClr val="accent3"/>
              </a:solidFill>
              <a:cs typeface="Arial"/>
            </a:endParaRPr>
          </a:p>
        </p:txBody>
      </p:sp>
      <p:sp>
        <p:nvSpPr>
          <p:cNvPr id="41" name="TextBox 40">
            <a:extLst>
              <a:ext uri="{FF2B5EF4-FFF2-40B4-BE49-F238E27FC236}">
                <a16:creationId xmlns:a16="http://schemas.microsoft.com/office/drawing/2014/main" id="{3E382D64-833F-B393-BA7A-4738F544FA93}"/>
              </a:ext>
            </a:extLst>
          </p:cNvPr>
          <p:cNvSpPr txBox="1"/>
          <p:nvPr/>
        </p:nvSpPr>
        <p:spPr>
          <a:xfrm>
            <a:off x="8634947" y="6039556"/>
            <a:ext cx="351189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600">
                <a:solidFill>
                  <a:schemeClr val="accent3"/>
                </a:solidFill>
                <a:latin typeface="DM Sans"/>
                <a:ea typeface="+mn-lt"/>
                <a:cs typeface="+mn-lt"/>
              </a:rPr>
              <a:t>Output Layer</a:t>
            </a:r>
            <a:endParaRPr lang="en-US"/>
          </a:p>
        </p:txBody>
      </p:sp>
      <p:sp>
        <p:nvSpPr>
          <p:cNvPr id="42" name="TextBox 41">
            <a:extLst>
              <a:ext uri="{FF2B5EF4-FFF2-40B4-BE49-F238E27FC236}">
                <a16:creationId xmlns:a16="http://schemas.microsoft.com/office/drawing/2014/main" id="{33B58EC2-E9F7-7ADC-6407-241FAA9176CF}"/>
              </a:ext>
            </a:extLst>
          </p:cNvPr>
          <p:cNvSpPr txBox="1"/>
          <p:nvPr/>
        </p:nvSpPr>
        <p:spPr>
          <a:xfrm>
            <a:off x="4646811" y="5123606"/>
            <a:ext cx="3929885"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600">
                <a:solidFill>
                  <a:schemeClr val="accent3"/>
                </a:solidFill>
                <a:latin typeface="DM Sans"/>
                <a:ea typeface="+mn-lt"/>
                <a:cs typeface="+mn-lt"/>
              </a:rPr>
              <a:t>Hidden Layer</a:t>
            </a:r>
            <a:endParaRPr lang="en-US"/>
          </a:p>
        </p:txBody>
      </p:sp>
      <p:pic>
        <p:nvPicPr>
          <p:cNvPr id="6" name="Picture 2" descr="Logo&#10;&#10;Description automatically generated">
            <a:extLst>
              <a:ext uri="{FF2B5EF4-FFF2-40B4-BE49-F238E27FC236}">
                <a16:creationId xmlns:a16="http://schemas.microsoft.com/office/drawing/2014/main" id="{CBE1E87A-DCA7-E6E2-F781-A3EB9E05E3F8}"/>
              </a:ext>
            </a:extLst>
          </p:cNvPr>
          <p:cNvPicPr>
            <a:picLocks noChangeAspect="1"/>
          </p:cNvPicPr>
          <p:nvPr/>
        </p:nvPicPr>
        <p:blipFill>
          <a:blip r:embed="rId3"/>
          <a:stretch>
            <a:fillRect/>
          </a:stretch>
        </p:blipFill>
        <p:spPr>
          <a:xfrm>
            <a:off x="88725" y="115865"/>
            <a:ext cx="2066795" cy="1271392"/>
          </a:xfrm>
          <a:prstGeom prst="rect">
            <a:avLst/>
          </a:prstGeom>
        </p:spPr>
      </p:pic>
    </p:spTree>
    <p:extLst>
      <p:ext uri="{BB962C8B-B14F-4D97-AF65-F5344CB8AC3E}">
        <p14:creationId xmlns:p14="http://schemas.microsoft.com/office/powerpoint/2010/main" val="3057800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61ACE7-3816-B10E-0556-44EFC2D48007}"/>
              </a:ext>
            </a:extLst>
          </p:cNvPr>
          <p:cNvSpPr>
            <a:spLocks noGrp="1"/>
          </p:cNvSpPr>
          <p:nvPr>
            <p:ph type="title"/>
          </p:nvPr>
        </p:nvSpPr>
        <p:spPr>
          <a:xfrm>
            <a:off x="-2266" y="401565"/>
            <a:ext cx="12194835" cy="1161945"/>
          </a:xfrm>
        </p:spPr>
        <p:txBody>
          <a:bodyPr/>
          <a:lstStyle/>
          <a:p>
            <a:pPr algn="ctr"/>
            <a:r>
              <a:rPr lang="en-US" sz="4000" b="1">
                <a:latin typeface="DM Sans"/>
              </a:rPr>
              <a:t>Machine Learning : Word2Vec</a:t>
            </a:r>
          </a:p>
        </p:txBody>
      </p:sp>
      <p:sp>
        <p:nvSpPr>
          <p:cNvPr id="9" name="Subtitle 7">
            <a:extLst>
              <a:ext uri="{FF2B5EF4-FFF2-40B4-BE49-F238E27FC236}">
                <a16:creationId xmlns:a16="http://schemas.microsoft.com/office/drawing/2014/main" id="{F69081E1-A332-FAB0-6A82-01EFB8DB02D4}"/>
              </a:ext>
            </a:extLst>
          </p:cNvPr>
          <p:cNvSpPr txBox="1">
            <a:spLocks/>
          </p:cNvSpPr>
          <p:nvPr/>
        </p:nvSpPr>
        <p:spPr>
          <a:xfrm>
            <a:off x="3108296" y="1384131"/>
            <a:ext cx="6141817" cy="947946"/>
          </a:xfrm>
          <a:prstGeom prst="rect">
            <a:avLst/>
          </a:prstGeom>
        </p:spPr>
        <p:txBody>
          <a:bodyPr lIns="91440" tIns="45720" rIns="91440" bIns="4572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US" sz="2800" kern="0">
              <a:solidFill>
                <a:schemeClr val="accent4">
                  <a:lumMod val="75000"/>
                </a:schemeClr>
              </a:solidFill>
              <a:latin typeface="DM Sans"/>
            </a:endParaRPr>
          </a:p>
        </p:txBody>
      </p:sp>
      <p:pic>
        <p:nvPicPr>
          <p:cNvPr id="6" name="Picture 2" descr="Logo&#10;&#10;Description automatically generated">
            <a:extLst>
              <a:ext uri="{FF2B5EF4-FFF2-40B4-BE49-F238E27FC236}">
                <a16:creationId xmlns:a16="http://schemas.microsoft.com/office/drawing/2014/main" id="{CBE1E87A-DCA7-E6E2-F781-A3EB9E05E3F8}"/>
              </a:ext>
            </a:extLst>
          </p:cNvPr>
          <p:cNvPicPr>
            <a:picLocks noChangeAspect="1"/>
          </p:cNvPicPr>
          <p:nvPr/>
        </p:nvPicPr>
        <p:blipFill>
          <a:blip r:embed="rId3"/>
          <a:stretch>
            <a:fillRect/>
          </a:stretch>
        </p:blipFill>
        <p:spPr>
          <a:xfrm>
            <a:off x="88725" y="115865"/>
            <a:ext cx="2066795" cy="1271392"/>
          </a:xfrm>
          <a:prstGeom prst="rect">
            <a:avLst/>
          </a:prstGeom>
        </p:spPr>
      </p:pic>
      <p:sp>
        <p:nvSpPr>
          <p:cNvPr id="2" name="Subtitle 7">
            <a:extLst>
              <a:ext uri="{FF2B5EF4-FFF2-40B4-BE49-F238E27FC236}">
                <a16:creationId xmlns:a16="http://schemas.microsoft.com/office/drawing/2014/main" id="{F7A977E1-24EA-A535-84FE-8FEADF1294F6}"/>
              </a:ext>
            </a:extLst>
          </p:cNvPr>
          <p:cNvSpPr txBox="1">
            <a:spLocks/>
          </p:cNvSpPr>
          <p:nvPr/>
        </p:nvSpPr>
        <p:spPr>
          <a:xfrm>
            <a:off x="1061080" y="1105097"/>
            <a:ext cx="9544721" cy="2628521"/>
          </a:xfrm>
          <a:prstGeom prst="rect">
            <a:avLst/>
          </a:prstGeom>
        </p:spPr>
        <p:txBody>
          <a:bodyPr lIns="91440" tIns="45720" rIns="91440" bIns="4572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3200" b="1" kern="0">
                <a:solidFill>
                  <a:schemeClr val="accent4">
                    <a:lumMod val="75000"/>
                  </a:schemeClr>
                </a:solidFill>
                <a:latin typeface="DM Sans"/>
              </a:rPr>
              <a:t>Output of the Word2Vec model:</a:t>
            </a:r>
          </a:p>
          <a:p>
            <a:pPr algn="ctr"/>
            <a:r>
              <a:rPr lang="en-US" sz="2800" kern="0">
                <a:solidFill>
                  <a:schemeClr val="accent4">
                    <a:lumMod val="75000"/>
                  </a:schemeClr>
                </a:solidFill>
                <a:latin typeface="DM Sans"/>
              </a:rPr>
              <a:t>0: Fake, 1: True</a:t>
            </a:r>
          </a:p>
          <a:p>
            <a:pPr algn="ctr"/>
            <a:endParaRPr lang="en-US" sz="3200" kern="0">
              <a:solidFill>
                <a:schemeClr val="accent4">
                  <a:lumMod val="75000"/>
                </a:schemeClr>
              </a:solidFill>
              <a:latin typeface="DM Sans"/>
            </a:endParaRPr>
          </a:p>
        </p:txBody>
      </p:sp>
      <p:pic>
        <p:nvPicPr>
          <p:cNvPr id="5" name="Picture 6">
            <a:extLst>
              <a:ext uri="{FF2B5EF4-FFF2-40B4-BE49-F238E27FC236}">
                <a16:creationId xmlns:a16="http://schemas.microsoft.com/office/drawing/2014/main" id="{7C2F9BE8-A2A9-8F85-05DE-F418DB8E459B}"/>
              </a:ext>
            </a:extLst>
          </p:cNvPr>
          <p:cNvPicPr>
            <a:picLocks noChangeAspect="1"/>
          </p:cNvPicPr>
          <p:nvPr/>
        </p:nvPicPr>
        <p:blipFill>
          <a:blip r:embed="rId4"/>
          <a:stretch>
            <a:fillRect/>
          </a:stretch>
        </p:blipFill>
        <p:spPr>
          <a:xfrm>
            <a:off x="1037020" y="3306983"/>
            <a:ext cx="10109200" cy="2556309"/>
          </a:xfrm>
          <a:prstGeom prst="rect">
            <a:avLst/>
          </a:prstGeom>
        </p:spPr>
      </p:pic>
    </p:spTree>
    <p:extLst>
      <p:ext uri="{BB962C8B-B14F-4D97-AF65-F5344CB8AC3E}">
        <p14:creationId xmlns:p14="http://schemas.microsoft.com/office/powerpoint/2010/main" val="2924696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61ACE7-3816-B10E-0556-44EFC2D48007}"/>
              </a:ext>
            </a:extLst>
          </p:cNvPr>
          <p:cNvSpPr>
            <a:spLocks noGrp="1"/>
          </p:cNvSpPr>
          <p:nvPr>
            <p:ph type="title"/>
          </p:nvPr>
        </p:nvSpPr>
        <p:spPr>
          <a:xfrm>
            <a:off x="3663" y="331227"/>
            <a:ext cx="12186077" cy="1161945"/>
          </a:xfrm>
        </p:spPr>
        <p:txBody>
          <a:bodyPr/>
          <a:lstStyle/>
          <a:p>
            <a:pPr algn="ctr"/>
            <a:r>
              <a:rPr lang="en-US" sz="4000" b="1">
                <a:latin typeface="DM Sans"/>
              </a:rPr>
              <a:t>Machine Learning : Classification</a:t>
            </a:r>
          </a:p>
        </p:txBody>
      </p:sp>
      <p:pic>
        <p:nvPicPr>
          <p:cNvPr id="5" name="Picture 5" descr="Logo&#10;&#10;Description automatically generated">
            <a:extLst>
              <a:ext uri="{FF2B5EF4-FFF2-40B4-BE49-F238E27FC236}">
                <a16:creationId xmlns:a16="http://schemas.microsoft.com/office/drawing/2014/main" id="{FB1E064B-D2BB-17AC-D545-1AF857DED712}"/>
              </a:ext>
            </a:extLst>
          </p:cNvPr>
          <p:cNvPicPr>
            <a:picLocks noChangeAspect="1"/>
          </p:cNvPicPr>
          <p:nvPr/>
        </p:nvPicPr>
        <p:blipFill>
          <a:blip r:embed="rId3"/>
          <a:stretch>
            <a:fillRect/>
          </a:stretch>
        </p:blipFill>
        <p:spPr>
          <a:xfrm>
            <a:off x="99804" y="298562"/>
            <a:ext cx="1763359" cy="951454"/>
          </a:xfrm>
          <a:prstGeom prst="rect">
            <a:avLst/>
          </a:prstGeom>
        </p:spPr>
      </p:pic>
      <p:sp>
        <p:nvSpPr>
          <p:cNvPr id="6" name="TextBox 5">
            <a:extLst>
              <a:ext uri="{FF2B5EF4-FFF2-40B4-BE49-F238E27FC236}">
                <a16:creationId xmlns:a16="http://schemas.microsoft.com/office/drawing/2014/main" id="{46A30E1D-D464-0A4A-42A7-FF35B28DC853}"/>
              </a:ext>
            </a:extLst>
          </p:cNvPr>
          <p:cNvSpPr txBox="1"/>
          <p:nvPr/>
        </p:nvSpPr>
        <p:spPr>
          <a:xfrm>
            <a:off x="1501499" y="1887416"/>
            <a:ext cx="10502931"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accent3"/>
                </a:solidFill>
                <a:latin typeface="DM Sans"/>
                <a:ea typeface="+mn-lt"/>
                <a:cs typeface="+mn-lt"/>
              </a:rPr>
              <a:t>4 Models used for Cross-referencing:</a:t>
            </a:r>
          </a:p>
          <a:p>
            <a:endParaRPr lang="en-US" sz="2800" b="1">
              <a:solidFill>
                <a:schemeClr val="accent3"/>
              </a:solidFill>
              <a:latin typeface="DM Sans"/>
              <a:ea typeface="+mn-lt"/>
              <a:cs typeface="+mn-lt"/>
            </a:endParaRPr>
          </a:p>
          <a:p>
            <a:pPr marL="285750" indent="-285750">
              <a:buFont typeface="Arial,Sans-Serif"/>
              <a:buChar char="•"/>
            </a:pPr>
            <a:r>
              <a:rPr lang="en-US" sz="2400">
                <a:solidFill>
                  <a:schemeClr val="accent3"/>
                </a:solidFill>
                <a:latin typeface="DM Sans"/>
                <a:ea typeface="+mn-lt"/>
                <a:cs typeface="+mn-lt"/>
              </a:rPr>
              <a:t>Logistic Regression: A regression model that is used for classification problems</a:t>
            </a:r>
            <a:endParaRPr lang="en-US">
              <a:solidFill>
                <a:schemeClr val="accent3"/>
              </a:solidFill>
            </a:endParaRPr>
          </a:p>
          <a:p>
            <a:pPr marL="285750" indent="-285750">
              <a:buFont typeface="Arial,Sans-Serif"/>
              <a:buChar char="•"/>
            </a:pPr>
            <a:endParaRPr lang="en-US" sz="2400">
              <a:solidFill>
                <a:schemeClr val="accent3"/>
              </a:solidFill>
              <a:latin typeface="DM Sans"/>
              <a:ea typeface="+mn-lt"/>
              <a:cs typeface="+mn-lt"/>
            </a:endParaRPr>
          </a:p>
          <a:p>
            <a:pPr marL="285750" indent="-285750">
              <a:buFont typeface="Arial,Sans-Serif"/>
              <a:buChar char="•"/>
            </a:pPr>
            <a:r>
              <a:rPr lang="en-US" sz="2400">
                <a:solidFill>
                  <a:schemeClr val="accent3"/>
                </a:solidFill>
                <a:latin typeface="DM Sans"/>
                <a:ea typeface="+mn-lt"/>
                <a:cs typeface="+mn-lt"/>
              </a:rPr>
              <a:t>Decision Trees Classification</a:t>
            </a:r>
          </a:p>
          <a:p>
            <a:pPr marL="285750" indent="-285750">
              <a:buFont typeface="Arial,Sans-Serif"/>
              <a:buChar char="•"/>
            </a:pPr>
            <a:endParaRPr lang="en-US" sz="2400">
              <a:solidFill>
                <a:schemeClr val="accent3"/>
              </a:solidFill>
              <a:latin typeface="DM Sans"/>
              <a:ea typeface="+mn-lt"/>
              <a:cs typeface="+mn-lt"/>
            </a:endParaRPr>
          </a:p>
          <a:p>
            <a:pPr marL="285750" indent="-285750">
              <a:buFont typeface="Arial,Sans-Serif"/>
              <a:buChar char="•"/>
            </a:pPr>
            <a:r>
              <a:rPr lang="en-US" sz="2400">
                <a:solidFill>
                  <a:schemeClr val="accent3"/>
                </a:solidFill>
                <a:latin typeface="DM Sans"/>
                <a:ea typeface="+mn-lt"/>
                <a:cs typeface="+mn-lt"/>
              </a:rPr>
              <a:t>Gradient Boosting Classification: Model that combines several weak models together to form a strong model</a:t>
            </a:r>
          </a:p>
          <a:p>
            <a:pPr marL="285750" indent="-285750">
              <a:buFont typeface="Arial,Sans-Serif"/>
              <a:buChar char="•"/>
            </a:pPr>
            <a:endParaRPr lang="en-US" sz="2400">
              <a:solidFill>
                <a:schemeClr val="accent3"/>
              </a:solidFill>
              <a:latin typeface="DM Sans"/>
              <a:ea typeface="+mn-lt"/>
              <a:cs typeface="+mn-lt"/>
            </a:endParaRPr>
          </a:p>
          <a:p>
            <a:pPr marL="285750" indent="-285750">
              <a:buFont typeface="Arial,Sans-Serif"/>
              <a:buChar char="•"/>
            </a:pPr>
            <a:r>
              <a:rPr lang="en-US" sz="2400">
                <a:solidFill>
                  <a:schemeClr val="accent3"/>
                </a:solidFill>
                <a:latin typeface="DM Sans"/>
                <a:ea typeface="+mn-lt"/>
                <a:cs typeface="+mn-lt"/>
              </a:rPr>
              <a:t>Random Forest Classification: Model that uses multiple Decision Trees</a:t>
            </a:r>
          </a:p>
          <a:p>
            <a:pPr algn="l"/>
            <a:endParaRPr lang="en-US" sz="2400">
              <a:solidFill>
                <a:schemeClr val="accent3"/>
              </a:solidFill>
              <a:latin typeface="DM Sans"/>
              <a:cs typeface="Arial"/>
            </a:endParaRPr>
          </a:p>
        </p:txBody>
      </p:sp>
    </p:spTree>
    <p:extLst>
      <p:ext uri="{BB962C8B-B14F-4D97-AF65-F5344CB8AC3E}">
        <p14:creationId xmlns:p14="http://schemas.microsoft.com/office/powerpoint/2010/main" val="73921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8"/>
          <p:cNvSpPr txBox="1">
            <a:spLocks noGrp="1"/>
          </p:cNvSpPr>
          <p:nvPr>
            <p:ph type="body" idx="1"/>
          </p:nvPr>
        </p:nvSpPr>
        <p:spPr>
          <a:xfrm>
            <a:off x="393154" y="1520356"/>
            <a:ext cx="6849860" cy="4939037"/>
          </a:xfrm>
          <a:prstGeom prst="rect">
            <a:avLst/>
          </a:prstGeom>
        </p:spPr>
        <p:txBody>
          <a:bodyPr spcFirstLastPara="1" wrap="square" lIns="121900" tIns="121900" rIns="121900" bIns="121900" anchor="ctr" anchorCtr="0">
            <a:noAutofit/>
          </a:bodyPr>
          <a:lstStyle/>
          <a:p>
            <a:pPr marL="537210" indent="-342900">
              <a:buAutoNum type="arabicPeriod"/>
            </a:pPr>
            <a:r>
              <a:rPr lang="en" sz="1700" b="1"/>
              <a:t> Topic Ideas</a:t>
            </a:r>
            <a:endParaRPr lang="en" sz="1700"/>
          </a:p>
          <a:p>
            <a:pPr marL="537210" indent="-342900">
              <a:buAutoNum type="arabicPeriod"/>
            </a:pPr>
            <a:r>
              <a:rPr lang="en" sz="1700" b="1"/>
              <a:t> Practical Motivation</a:t>
            </a:r>
            <a:endParaRPr lang="en-US" sz="1700"/>
          </a:p>
          <a:p>
            <a:pPr marL="608965" indent="-414655">
              <a:buAutoNum type="arabicPeriod"/>
            </a:pPr>
            <a:r>
              <a:rPr lang="en" sz="1700" b="1"/>
              <a:t>Sample Collection</a:t>
            </a:r>
          </a:p>
          <a:p>
            <a:pPr marL="608965" indent="-414655">
              <a:buAutoNum type="arabicPeriod"/>
            </a:pPr>
            <a:r>
              <a:rPr lang="en" sz="1700" b="1">
                <a:uFill>
                  <a:noFill/>
                </a:uFill>
              </a:rPr>
              <a:t>Problem Formulation</a:t>
            </a:r>
          </a:p>
          <a:p>
            <a:pPr marL="608965" indent="-414655">
              <a:buAutoNum type="arabicPeriod"/>
            </a:pPr>
            <a:r>
              <a:rPr lang="en" sz="1700" b="1">
                <a:uFill>
                  <a:noFill/>
                </a:uFill>
              </a:rPr>
              <a:t>Models Overview</a:t>
            </a:r>
          </a:p>
          <a:p>
            <a:pPr marL="608965" indent="-414655">
              <a:buAutoNum type="arabicPeriod"/>
            </a:pPr>
            <a:r>
              <a:rPr lang="en" sz="1700" b="1">
                <a:uFill>
                  <a:noFill/>
                </a:uFill>
              </a:rPr>
              <a:t>Preliminary Exploration </a:t>
            </a:r>
            <a:r>
              <a:rPr lang="en" sz="1700">
                <a:uFill>
                  <a:noFill/>
                </a:uFill>
              </a:rPr>
              <a:t>and</a:t>
            </a:r>
            <a:r>
              <a:rPr lang="en" sz="1700" b="1">
                <a:uFill>
                  <a:noFill/>
                </a:uFill>
              </a:rPr>
              <a:t> Analytical Visualization</a:t>
            </a:r>
          </a:p>
          <a:p>
            <a:pPr marL="608965" indent="-414655">
              <a:buAutoNum type="arabicPeriod"/>
            </a:pPr>
            <a:r>
              <a:rPr lang="en" sz="1700" b="1">
                <a:uFill>
                  <a:noFill/>
                </a:uFill>
              </a:rPr>
              <a:t>Data Preparation </a:t>
            </a:r>
            <a:r>
              <a:rPr lang="en" sz="1700">
                <a:uFill>
                  <a:noFill/>
                </a:uFill>
              </a:rPr>
              <a:t>and</a:t>
            </a:r>
            <a:r>
              <a:rPr lang="en" sz="1700" b="1">
                <a:uFill>
                  <a:noFill/>
                </a:uFill>
              </a:rPr>
              <a:t> Cleaning </a:t>
            </a:r>
            <a:endParaRPr lang="en" sz="1700"/>
          </a:p>
          <a:p>
            <a:pPr marL="608965" indent="-414655">
              <a:buAutoNum type="arabicPeriod"/>
            </a:pPr>
            <a:r>
              <a:rPr lang="en" sz="1700" b="1"/>
              <a:t>Explanation of Models</a:t>
            </a:r>
            <a:r>
              <a:rPr lang="en" sz="1700"/>
              <a:t>:</a:t>
            </a:r>
          </a:p>
          <a:p>
            <a:pPr marL="1218565" lvl="1" indent="-414655">
              <a:spcBef>
                <a:spcPts val="500"/>
              </a:spcBef>
              <a:buAutoNum type="arabicPeriod"/>
            </a:pPr>
            <a:r>
              <a:rPr lang="en" sz="1700" b="1"/>
              <a:t>Word2Vec</a:t>
            </a:r>
            <a:endParaRPr lang="en-US" sz="1700" b="1"/>
          </a:p>
          <a:p>
            <a:pPr marL="1218565" lvl="1" indent="-414655">
              <a:spcBef>
                <a:spcPts val="500"/>
              </a:spcBef>
              <a:spcAft>
                <a:spcPts val="500"/>
              </a:spcAft>
              <a:buAutoNum type="arabicPeriod"/>
            </a:pPr>
            <a:r>
              <a:rPr lang="en-US" sz="1700" b="1"/>
              <a:t>4 Classification Models</a:t>
            </a:r>
            <a:endParaRPr lang="en-US" sz="1700"/>
          </a:p>
          <a:p>
            <a:pPr marL="608965" indent="-414655">
              <a:buAutoNum type="arabicPeriod"/>
            </a:pPr>
            <a:r>
              <a:rPr lang="en-US" sz="1700" b="1"/>
              <a:t>Result Analysis</a:t>
            </a:r>
            <a:endParaRPr lang="en-US"/>
          </a:p>
          <a:p>
            <a:pPr marL="608965" indent="-414655">
              <a:buAutoNum type="arabicPeriod"/>
            </a:pPr>
            <a:r>
              <a:rPr lang="en-US" sz="1700" b="1"/>
              <a:t>Recommendations</a:t>
            </a:r>
          </a:p>
        </p:txBody>
      </p:sp>
      <p:sp>
        <p:nvSpPr>
          <p:cNvPr id="326" name="Google Shape;326;p28"/>
          <p:cNvSpPr txBox="1">
            <a:spLocks noGrp="1"/>
          </p:cNvSpPr>
          <p:nvPr>
            <p:ph type="title"/>
          </p:nvPr>
        </p:nvSpPr>
        <p:spPr>
          <a:xfrm>
            <a:off x="1100466" y="589754"/>
            <a:ext cx="9986372" cy="938800"/>
          </a:xfrm>
          <a:prstGeom prst="rect">
            <a:avLst/>
          </a:prstGeom>
        </p:spPr>
        <p:txBody>
          <a:bodyPr spcFirstLastPara="1" wrap="square" lIns="121900" tIns="121900" rIns="121900" bIns="121900" anchor="ctr" anchorCtr="0">
            <a:noAutofit/>
          </a:bodyPr>
          <a:lstStyle/>
          <a:p>
            <a:r>
              <a:rPr lang="en" sz="4000" b="1">
                <a:latin typeface="DM Sans"/>
              </a:rPr>
              <a:t>Contents</a:t>
            </a:r>
            <a:endParaRPr lang="en-US" sz="4000" b="1">
              <a:latin typeface="DM Sans"/>
            </a:endParaRPr>
          </a:p>
        </p:txBody>
      </p:sp>
      <p:pic>
        <p:nvPicPr>
          <p:cNvPr id="2" name="Picture 2" descr="Icon&#10;&#10;Description automatically generated">
            <a:extLst>
              <a:ext uri="{FF2B5EF4-FFF2-40B4-BE49-F238E27FC236}">
                <a16:creationId xmlns:a16="http://schemas.microsoft.com/office/drawing/2014/main" id="{EC20DCB2-A60E-F203-E165-A01DD9CD4A12}"/>
              </a:ext>
            </a:extLst>
          </p:cNvPr>
          <p:cNvPicPr>
            <a:picLocks noChangeAspect="1"/>
          </p:cNvPicPr>
          <p:nvPr/>
        </p:nvPicPr>
        <p:blipFill>
          <a:blip r:embed="rId3"/>
          <a:stretch>
            <a:fillRect/>
          </a:stretch>
        </p:blipFill>
        <p:spPr>
          <a:xfrm flipH="1">
            <a:off x="7178453" y="3425588"/>
            <a:ext cx="5069160" cy="4430073"/>
          </a:xfrm>
          <a:prstGeom prst="rect">
            <a:avLst/>
          </a:prstGeom>
        </p:spPr>
      </p:pic>
      <p:pic>
        <p:nvPicPr>
          <p:cNvPr id="4" name="Graphic 4" descr="Brain outline">
            <a:extLst>
              <a:ext uri="{FF2B5EF4-FFF2-40B4-BE49-F238E27FC236}">
                <a16:creationId xmlns:a16="http://schemas.microsoft.com/office/drawing/2014/main" id="{1C96480A-89D6-3D60-F0D0-67B3D5FFE3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60149" y="427495"/>
            <a:ext cx="932481" cy="914400"/>
          </a:xfrm>
          <a:prstGeom prst="rect">
            <a:avLst/>
          </a:prstGeom>
        </p:spPr>
      </p:pic>
    </p:spTree>
    <p:extLst>
      <p:ext uri="{BB962C8B-B14F-4D97-AF65-F5344CB8AC3E}">
        <p14:creationId xmlns:p14="http://schemas.microsoft.com/office/powerpoint/2010/main" val="1430017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85BE22-65F3-BE6B-1395-1F25F293B428}"/>
              </a:ext>
            </a:extLst>
          </p:cNvPr>
          <p:cNvSpPr txBox="1">
            <a:spLocks/>
          </p:cNvSpPr>
          <p:nvPr/>
        </p:nvSpPr>
        <p:spPr>
          <a:xfrm>
            <a:off x="3663" y="331227"/>
            <a:ext cx="12186077" cy="11619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800"/>
              <a:buFont typeface="Bree Serif"/>
              <a:buNone/>
              <a:defRPr sz="6400" b="0" i="0" u="none" strike="noStrike" cap="none">
                <a:solidFill>
                  <a:schemeClr val="lt2"/>
                </a:solidFill>
                <a:latin typeface="Bree Serif"/>
                <a:ea typeface="Bree Serif"/>
                <a:cs typeface="Bree Serif"/>
                <a:sym typeface="Bree Serif"/>
              </a:defRPr>
            </a:lvl1pPr>
            <a:lvl2pPr marR="0" lvl="1"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9pPr>
          </a:lstStyle>
          <a:p>
            <a:pPr algn="ctr"/>
            <a:r>
              <a:rPr lang="en-US" sz="4000" b="1" kern="0">
                <a:latin typeface="DM Sans"/>
              </a:rPr>
              <a:t>Machine Learning : Classification</a:t>
            </a:r>
          </a:p>
        </p:txBody>
      </p:sp>
      <p:pic>
        <p:nvPicPr>
          <p:cNvPr id="13" name="Picture 5" descr="Logo&#10;&#10;Description automatically generated">
            <a:extLst>
              <a:ext uri="{FF2B5EF4-FFF2-40B4-BE49-F238E27FC236}">
                <a16:creationId xmlns:a16="http://schemas.microsoft.com/office/drawing/2014/main" id="{AA2A7518-A9E1-764F-62B9-222B11855ABF}"/>
              </a:ext>
            </a:extLst>
          </p:cNvPr>
          <p:cNvPicPr>
            <a:picLocks noChangeAspect="1"/>
          </p:cNvPicPr>
          <p:nvPr/>
        </p:nvPicPr>
        <p:blipFill>
          <a:blip r:embed="rId3"/>
          <a:stretch>
            <a:fillRect/>
          </a:stretch>
        </p:blipFill>
        <p:spPr>
          <a:xfrm>
            <a:off x="99804" y="298562"/>
            <a:ext cx="1763359" cy="951454"/>
          </a:xfrm>
          <a:prstGeom prst="rect">
            <a:avLst/>
          </a:prstGeom>
        </p:spPr>
      </p:pic>
      <p:pic>
        <p:nvPicPr>
          <p:cNvPr id="2" name="Picture 3" descr="Text&#10;&#10;Description automatically generated">
            <a:extLst>
              <a:ext uri="{FF2B5EF4-FFF2-40B4-BE49-F238E27FC236}">
                <a16:creationId xmlns:a16="http://schemas.microsoft.com/office/drawing/2014/main" id="{56870B86-CD36-BB8D-8BF5-B93C67948D82}"/>
              </a:ext>
            </a:extLst>
          </p:cNvPr>
          <p:cNvPicPr>
            <a:picLocks noChangeAspect="1"/>
          </p:cNvPicPr>
          <p:nvPr/>
        </p:nvPicPr>
        <p:blipFill>
          <a:blip r:embed="rId4"/>
          <a:stretch>
            <a:fillRect/>
          </a:stretch>
        </p:blipFill>
        <p:spPr>
          <a:xfrm>
            <a:off x="1476935" y="2740867"/>
            <a:ext cx="8588188" cy="2183088"/>
          </a:xfrm>
          <a:prstGeom prst="rect">
            <a:avLst/>
          </a:prstGeom>
        </p:spPr>
      </p:pic>
      <p:sp>
        <p:nvSpPr>
          <p:cNvPr id="4" name="TextBox 3">
            <a:extLst>
              <a:ext uri="{FF2B5EF4-FFF2-40B4-BE49-F238E27FC236}">
                <a16:creationId xmlns:a16="http://schemas.microsoft.com/office/drawing/2014/main" id="{2B765EB2-D1D7-B8EE-18BB-3F4E62B9B95E}"/>
              </a:ext>
            </a:extLst>
          </p:cNvPr>
          <p:cNvSpPr txBox="1"/>
          <p:nvPr/>
        </p:nvSpPr>
        <p:spPr>
          <a:xfrm>
            <a:off x="6428175" y="5593817"/>
            <a:ext cx="29583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5">
                    <a:lumMod val="25000"/>
                  </a:schemeClr>
                </a:solidFill>
                <a:cs typeface="Arial"/>
              </a:rPr>
              <a:t>Convert words to a matrix</a:t>
            </a:r>
          </a:p>
        </p:txBody>
      </p:sp>
      <p:sp>
        <p:nvSpPr>
          <p:cNvPr id="5" name="Arrow: Up 4">
            <a:extLst>
              <a:ext uri="{FF2B5EF4-FFF2-40B4-BE49-F238E27FC236}">
                <a16:creationId xmlns:a16="http://schemas.microsoft.com/office/drawing/2014/main" id="{4798CDA3-B342-93B2-4B3F-383FD5505A30}"/>
              </a:ext>
            </a:extLst>
          </p:cNvPr>
          <p:cNvSpPr/>
          <p:nvPr/>
        </p:nvSpPr>
        <p:spPr>
          <a:xfrm>
            <a:off x="7491823" y="4572333"/>
            <a:ext cx="489857" cy="979714"/>
          </a:xfrm>
          <a:prstGeom prst="up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989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85BE22-65F3-BE6B-1395-1F25F293B428}"/>
              </a:ext>
            </a:extLst>
          </p:cNvPr>
          <p:cNvSpPr txBox="1">
            <a:spLocks/>
          </p:cNvSpPr>
          <p:nvPr/>
        </p:nvSpPr>
        <p:spPr>
          <a:xfrm>
            <a:off x="3663" y="331227"/>
            <a:ext cx="12186077" cy="11619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800"/>
              <a:buFont typeface="Bree Serif"/>
              <a:buNone/>
              <a:defRPr sz="6400" b="0" i="0" u="none" strike="noStrike" cap="none">
                <a:solidFill>
                  <a:schemeClr val="lt2"/>
                </a:solidFill>
                <a:latin typeface="Bree Serif"/>
                <a:ea typeface="Bree Serif"/>
                <a:cs typeface="Bree Serif"/>
                <a:sym typeface="Bree Serif"/>
              </a:defRPr>
            </a:lvl1pPr>
            <a:lvl2pPr marR="0" lvl="1"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9pPr>
          </a:lstStyle>
          <a:p>
            <a:pPr algn="ctr"/>
            <a:r>
              <a:rPr lang="en-US" sz="4000" b="1" kern="0">
                <a:latin typeface="DM Sans"/>
              </a:rPr>
              <a:t>Machine Learning : Classification</a:t>
            </a:r>
          </a:p>
        </p:txBody>
      </p:sp>
      <p:pic>
        <p:nvPicPr>
          <p:cNvPr id="13" name="Picture 5" descr="Logo&#10;&#10;Description automatically generated">
            <a:extLst>
              <a:ext uri="{FF2B5EF4-FFF2-40B4-BE49-F238E27FC236}">
                <a16:creationId xmlns:a16="http://schemas.microsoft.com/office/drawing/2014/main" id="{AA2A7518-A9E1-764F-62B9-222B11855ABF}"/>
              </a:ext>
            </a:extLst>
          </p:cNvPr>
          <p:cNvPicPr>
            <a:picLocks noChangeAspect="1"/>
          </p:cNvPicPr>
          <p:nvPr/>
        </p:nvPicPr>
        <p:blipFill>
          <a:blip r:embed="rId3"/>
          <a:stretch>
            <a:fillRect/>
          </a:stretch>
        </p:blipFill>
        <p:spPr>
          <a:xfrm>
            <a:off x="99804" y="298562"/>
            <a:ext cx="1763359" cy="951454"/>
          </a:xfrm>
          <a:prstGeom prst="rect">
            <a:avLst/>
          </a:prstGeom>
        </p:spPr>
      </p:pic>
      <p:pic>
        <p:nvPicPr>
          <p:cNvPr id="2" name="Picture 3" descr="Graphical user interface, text&#10;&#10;Description automatically generated">
            <a:extLst>
              <a:ext uri="{FF2B5EF4-FFF2-40B4-BE49-F238E27FC236}">
                <a16:creationId xmlns:a16="http://schemas.microsoft.com/office/drawing/2014/main" id="{222B9317-8340-4213-A34F-D0E6A15799DD}"/>
              </a:ext>
            </a:extLst>
          </p:cNvPr>
          <p:cNvPicPr>
            <a:picLocks noChangeAspect="1"/>
          </p:cNvPicPr>
          <p:nvPr/>
        </p:nvPicPr>
        <p:blipFill>
          <a:blip r:embed="rId4"/>
          <a:stretch>
            <a:fillRect/>
          </a:stretch>
        </p:blipFill>
        <p:spPr>
          <a:xfrm>
            <a:off x="4007224" y="1625993"/>
            <a:ext cx="4760258" cy="4939514"/>
          </a:xfrm>
          <a:prstGeom prst="rect">
            <a:avLst/>
          </a:prstGeom>
        </p:spPr>
      </p:pic>
      <p:sp>
        <p:nvSpPr>
          <p:cNvPr id="3" name="Rectangle 2">
            <a:extLst>
              <a:ext uri="{FF2B5EF4-FFF2-40B4-BE49-F238E27FC236}">
                <a16:creationId xmlns:a16="http://schemas.microsoft.com/office/drawing/2014/main" id="{4AB28F36-B44D-EFA6-4399-18755DF5F2A3}"/>
              </a:ext>
            </a:extLst>
          </p:cNvPr>
          <p:cNvSpPr/>
          <p:nvPr/>
        </p:nvSpPr>
        <p:spPr>
          <a:xfrm>
            <a:off x="4630271" y="2894775"/>
            <a:ext cx="1944412" cy="200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mn-lt"/>
              <a:cs typeface="+mn-lt"/>
            </a:endParaRPr>
          </a:p>
        </p:txBody>
      </p:sp>
      <p:sp>
        <p:nvSpPr>
          <p:cNvPr id="6" name="Rectangle 5">
            <a:extLst>
              <a:ext uri="{FF2B5EF4-FFF2-40B4-BE49-F238E27FC236}">
                <a16:creationId xmlns:a16="http://schemas.microsoft.com/office/drawing/2014/main" id="{D8A96376-B5A6-5D35-DE9D-9AE604A3AAF5}"/>
              </a:ext>
            </a:extLst>
          </p:cNvPr>
          <p:cNvSpPr/>
          <p:nvPr/>
        </p:nvSpPr>
        <p:spPr>
          <a:xfrm>
            <a:off x="4630270" y="3665533"/>
            <a:ext cx="1944412" cy="2265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mn-lt"/>
              <a:cs typeface="+mn-lt"/>
            </a:endParaRPr>
          </a:p>
        </p:txBody>
      </p:sp>
      <p:sp>
        <p:nvSpPr>
          <p:cNvPr id="8" name="Rectangle 7">
            <a:extLst>
              <a:ext uri="{FF2B5EF4-FFF2-40B4-BE49-F238E27FC236}">
                <a16:creationId xmlns:a16="http://schemas.microsoft.com/office/drawing/2014/main" id="{B275034A-8427-80AD-E3D0-FEBCC9AD1A94}"/>
              </a:ext>
            </a:extLst>
          </p:cNvPr>
          <p:cNvSpPr/>
          <p:nvPr/>
        </p:nvSpPr>
        <p:spPr>
          <a:xfrm>
            <a:off x="4630270" y="4847947"/>
            <a:ext cx="3415860" cy="209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mn-lt"/>
              <a:cs typeface="+mn-lt"/>
            </a:endParaRPr>
          </a:p>
        </p:txBody>
      </p:sp>
    </p:spTree>
    <p:extLst>
      <p:ext uri="{BB962C8B-B14F-4D97-AF65-F5344CB8AC3E}">
        <p14:creationId xmlns:p14="http://schemas.microsoft.com/office/powerpoint/2010/main" val="385237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61ACE7-3816-B10E-0556-44EFC2D48007}"/>
              </a:ext>
            </a:extLst>
          </p:cNvPr>
          <p:cNvSpPr>
            <a:spLocks noGrp="1"/>
          </p:cNvSpPr>
          <p:nvPr>
            <p:ph type="title"/>
          </p:nvPr>
        </p:nvSpPr>
        <p:spPr>
          <a:xfrm>
            <a:off x="-2266" y="249165"/>
            <a:ext cx="12194835" cy="1406537"/>
          </a:xfrm>
        </p:spPr>
        <p:txBody>
          <a:bodyPr/>
          <a:lstStyle/>
          <a:p>
            <a:pPr algn="ctr"/>
            <a:r>
              <a:rPr lang="en-US" sz="4000" b="1">
                <a:latin typeface="DM Sans"/>
              </a:rPr>
              <a:t>Result Analysis</a:t>
            </a:r>
            <a:endParaRPr lang="en-US" sz="4400" b="1">
              <a:latin typeface="DM Sans"/>
            </a:endParaRPr>
          </a:p>
        </p:txBody>
      </p:sp>
      <p:pic>
        <p:nvPicPr>
          <p:cNvPr id="2" name="Picture 4" descr="Graphical user interface, application&#10;&#10;Description automatically generated">
            <a:extLst>
              <a:ext uri="{FF2B5EF4-FFF2-40B4-BE49-F238E27FC236}">
                <a16:creationId xmlns:a16="http://schemas.microsoft.com/office/drawing/2014/main" id="{B9C57DB6-0472-A621-65ED-5C35BAC0416B}"/>
              </a:ext>
            </a:extLst>
          </p:cNvPr>
          <p:cNvPicPr>
            <a:picLocks noChangeAspect="1"/>
          </p:cNvPicPr>
          <p:nvPr/>
        </p:nvPicPr>
        <p:blipFill>
          <a:blip r:embed="rId3"/>
          <a:stretch>
            <a:fillRect/>
          </a:stretch>
        </p:blipFill>
        <p:spPr>
          <a:xfrm>
            <a:off x="6721042" y="4292454"/>
            <a:ext cx="3605762" cy="2398403"/>
          </a:xfrm>
          <a:prstGeom prst="rect">
            <a:avLst/>
          </a:prstGeom>
        </p:spPr>
      </p:pic>
      <p:pic>
        <p:nvPicPr>
          <p:cNvPr id="5" name="Picture 6" descr="A picture containing calendar&#10;&#10;Description automatically generated">
            <a:extLst>
              <a:ext uri="{FF2B5EF4-FFF2-40B4-BE49-F238E27FC236}">
                <a16:creationId xmlns:a16="http://schemas.microsoft.com/office/drawing/2014/main" id="{7ECA0506-A7CE-A8BA-359F-EBE41321416D}"/>
              </a:ext>
            </a:extLst>
          </p:cNvPr>
          <p:cNvPicPr>
            <a:picLocks noChangeAspect="1"/>
          </p:cNvPicPr>
          <p:nvPr/>
        </p:nvPicPr>
        <p:blipFill>
          <a:blip r:embed="rId4"/>
          <a:stretch>
            <a:fillRect/>
          </a:stretch>
        </p:blipFill>
        <p:spPr>
          <a:xfrm>
            <a:off x="1921318" y="4269940"/>
            <a:ext cx="3780934" cy="2444402"/>
          </a:xfrm>
          <a:prstGeom prst="rect">
            <a:avLst/>
          </a:prstGeom>
        </p:spPr>
      </p:pic>
      <p:sp>
        <p:nvSpPr>
          <p:cNvPr id="7" name="TextBox 6">
            <a:extLst>
              <a:ext uri="{FF2B5EF4-FFF2-40B4-BE49-F238E27FC236}">
                <a16:creationId xmlns:a16="http://schemas.microsoft.com/office/drawing/2014/main" id="{691364D6-CBB4-AAFB-D233-AE3734A96B0C}"/>
              </a:ext>
            </a:extLst>
          </p:cNvPr>
          <p:cNvSpPr txBox="1"/>
          <p:nvPr/>
        </p:nvSpPr>
        <p:spPr>
          <a:xfrm>
            <a:off x="4893733" y="1215437"/>
            <a:ext cx="2743200"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solidFill>
                  <a:srgbClr val="23455E"/>
                </a:solidFill>
                <a:latin typeface="DM Sans"/>
              </a:rPr>
              <a:t>For Original Dataset</a:t>
            </a:r>
            <a:r>
              <a:rPr lang="en-US">
                <a:latin typeface="DM Sans"/>
              </a:rPr>
              <a:t>​</a:t>
            </a:r>
            <a:endParaRPr lang="en-US"/>
          </a:p>
        </p:txBody>
      </p:sp>
      <p:pic>
        <p:nvPicPr>
          <p:cNvPr id="8" name="Picture 8">
            <a:extLst>
              <a:ext uri="{FF2B5EF4-FFF2-40B4-BE49-F238E27FC236}">
                <a16:creationId xmlns:a16="http://schemas.microsoft.com/office/drawing/2014/main" id="{816A3CC4-D7E7-11E4-AC27-B25939FAD114}"/>
              </a:ext>
            </a:extLst>
          </p:cNvPr>
          <p:cNvPicPr>
            <a:picLocks noChangeAspect="1"/>
          </p:cNvPicPr>
          <p:nvPr/>
        </p:nvPicPr>
        <p:blipFill>
          <a:blip r:embed="rId5"/>
          <a:stretch>
            <a:fillRect/>
          </a:stretch>
        </p:blipFill>
        <p:spPr>
          <a:xfrm>
            <a:off x="6718771" y="1666687"/>
            <a:ext cx="3608681" cy="2395737"/>
          </a:xfrm>
          <a:prstGeom prst="rect">
            <a:avLst/>
          </a:prstGeom>
        </p:spPr>
      </p:pic>
      <p:pic>
        <p:nvPicPr>
          <p:cNvPr id="9" name="Picture 9" descr="Graphical user interface&#10;&#10;Description automatically generated">
            <a:extLst>
              <a:ext uri="{FF2B5EF4-FFF2-40B4-BE49-F238E27FC236}">
                <a16:creationId xmlns:a16="http://schemas.microsoft.com/office/drawing/2014/main" id="{BA09A5F9-7468-D4F3-17A0-FB7445340AC6}"/>
              </a:ext>
            </a:extLst>
          </p:cNvPr>
          <p:cNvPicPr>
            <a:picLocks noChangeAspect="1"/>
          </p:cNvPicPr>
          <p:nvPr/>
        </p:nvPicPr>
        <p:blipFill>
          <a:blip r:embed="rId6"/>
          <a:stretch>
            <a:fillRect/>
          </a:stretch>
        </p:blipFill>
        <p:spPr>
          <a:xfrm>
            <a:off x="1919047" y="1658203"/>
            <a:ext cx="3783854" cy="2394217"/>
          </a:xfrm>
          <a:prstGeom prst="rect">
            <a:avLst/>
          </a:prstGeom>
        </p:spPr>
      </p:pic>
      <p:pic>
        <p:nvPicPr>
          <p:cNvPr id="13" name="Picture 13">
            <a:extLst>
              <a:ext uri="{FF2B5EF4-FFF2-40B4-BE49-F238E27FC236}">
                <a16:creationId xmlns:a16="http://schemas.microsoft.com/office/drawing/2014/main" id="{DB12AF16-EA57-7E07-D1B8-381CCA9B3CC5}"/>
              </a:ext>
            </a:extLst>
          </p:cNvPr>
          <p:cNvPicPr>
            <a:picLocks noChangeAspect="1"/>
          </p:cNvPicPr>
          <p:nvPr/>
        </p:nvPicPr>
        <p:blipFill>
          <a:blip r:embed="rId7"/>
          <a:stretch>
            <a:fillRect/>
          </a:stretch>
        </p:blipFill>
        <p:spPr>
          <a:xfrm>
            <a:off x="9664262" y="955127"/>
            <a:ext cx="1490717" cy="1120228"/>
          </a:xfrm>
          <a:prstGeom prst="rect">
            <a:avLst/>
          </a:prstGeom>
        </p:spPr>
      </p:pic>
      <p:sp>
        <p:nvSpPr>
          <p:cNvPr id="3" name="Rectangle 2">
            <a:extLst>
              <a:ext uri="{FF2B5EF4-FFF2-40B4-BE49-F238E27FC236}">
                <a16:creationId xmlns:a16="http://schemas.microsoft.com/office/drawing/2014/main" id="{C901A6A2-C561-FFBE-76D7-B6C398A6DDA1}"/>
              </a:ext>
            </a:extLst>
          </p:cNvPr>
          <p:cNvSpPr/>
          <p:nvPr/>
        </p:nvSpPr>
        <p:spPr>
          <a:xfrm>
            <a:off x="9105925" y="3253878"/>
            <a:ext cx="560551" cy="2528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mn-lt"/>
              <a:cs typeface="+mn-lt"/>
            </a:endParaRPr>
          </a:p>
        </p:txBody>
      </p:sp>
      <p:sp>
        <p:nvSpPr>
          <p:cNvPr id="6" name="Rectangle 5">
            <a:extLst>
              <a:ext uri="{FF2B5EF4-FFF2-40B4-BE49-F238E27FC236}">
                <a16:creationId xmlns:a16="http://schemas.microsoft.com/office/drawing/2014/main" id="{DC566927-7A1B-1915-C9E0-F3D3FF8DE5E0}"/>
              </a:ext>
            </a:extLst>
          </p:cNvPr>
          <p:cNvSpPr/>
          <p:nvPr/>
        </p:nvSpPr>
        <p:spPr>
          <a:xfrm>
            <a:off x="7222822" y="2080223"/>
            <a:ext cx="1602826" cy="305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mn-lt"/>
              <a:cs typeface="+mn-lt"/>
            </a:endParaRPr>
          </a:p>
        </p:txBody>
      </p:sp>
    </p:spTree>
    <p:extLst>
      <p:ext uri="{BB962C8B-B14F-4D97-AF65-F5344CB8AC3E}">
        <p14:creationId xmlns:p14="http://schemas.microsoft.com/office/powerpoint/2010/main" val="33946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2B3358-0A5E-F27B-98CF-BBF132FEAC9F}"/>
              </a:ext>
            </a:extLst>
          </p:cNvPr>
          <p:cNvSpPr txBox="1">
            <a:spLocks/>
          </p:cNvSpPr>
          <p:nvPr/>
        </p:nvSpPr>
        <p:spPr>
          <a:xfrm>
            <a:off x="-2266" y="249165"/>
            <a:ext cx="12194835" cy="14065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800"/>
              <a:buFont typeface="Bree Serif"/>
              <a:buNone/>
              <a:defRPr sz="6400" b="0" i="0" u="none" strike="noStrike" cap="none">
                <a:solidFill>
                  <a:schemeClr val="lt2"/>
                </a:solidFill>
                <a:latin typeface="Bree Serif"/>
                <a:ea typeface="Bree Serif"/>
                <a:cs typeface="Bree Serif"/>
                <a:sym typeface="Bree Serif"/>
              </a:defRPr>
            </a:lvl1pPr>
            <a:lvl2pPr marR="0" lvl="1"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9pPr>
          </a:lstStyle>
          <a:p>
            <a:pPr algn="ctr"/>
            <a:r>
              <a:rPr lang="en-US" sz="4000" b="1" kern="0">
                <a:latin typeface="DM Sans"/>
              </a:rPr>
              <a:t>Result Analysis</a:t>
            </a:r>
            <a:endParaRPr lang="en-US" sz="4400" b="1" kern="0">
              <a:latin typeface="DM Sans"/>
            </a:endParaRPr>
          </a:p>
        </p:txBody>
      </p:sp>
      <p:pic>
        <p:nvPicPr>
          <p:cNvPr id="6" name="Picture 8" descr="Text&#10;&#10;Description automatically generated">
            <a:extLst>
              <a:ext uri="{FF2B5EF4-FFF2-40B4-BE49-F238E27FC236}">
                <a16:creationId xmlns:a16="http://schemas.microsoft.com/office/drawing/2014/main" id="{B1C46552-951A-E5DF-7093-C8E21957DDF5}"/>
              </a:ext>
            </a:extLst>
          </p:cNvPr>
          <p:cNvPicPr>
            <a:picLocks noChangeAspect="1"/>
          </p:cNvPicPr>
          <p:nvPr/>
        </p:nvPicPr>
        <p:blipFill>
          <a:blip r:embed="rId2"/>
          <a:stretch>
            <a:fillRect/>
          </a:stretch>
        </p:blipFill>
        <p:spPr>
          <a:xfrm>
            <a:off x="547506" y="2641270"/>
            <a:ext cx="5004122" cy="3348941"/>
          </a:xfrm>
          <a:prstGeom prst="rect">
            <a:avLst/>
          </a:prstGeom>
        </p:spPr>
      </p:pic>
      <p:pic>
        <p:nvPicPr>
          <p:cNvPr id="7" name="Picture 7">
            <a:extLst>
              <a:ext uri="{FF2B5EF4-FFF2-40B4-BE49-F238E27FC236}">
                <a16:creationId xmlns:a16="http://schemas.microsoft.com/office/drawing/2014/main" id="{0083F35C-FA0F-6137-E3CA-B4EB37506442}"/>
              </a:ext>
            </a:extLst>
          </p:cNvPr>
          <p:cNvPicPr>
            <a:picLocks noChangeAspect="1"/>
          </p:cNvPicPr>
          <p:nvPr/>
        </p:nvPicPr>
        <p:blipFill>
          <a:blip r:embed="rId3"/>
          <a:stretch>
            <a:fillRect/>
          </a:stretch>
        </p:blipFill>
        <p:spPr>
          <a:xfrm>
            <a:off x="6011917" y="2907990"/>
            <a:ext cx="5642304" cy="1987952"/>
          </a:xfrm>
          <a:prstGeom prst="rect">
            <a:avLst/>
          </a:prstGeom>
        </p:spPr>
      </p:pic>
      <p:sp>
        <p:nvSpPr>
          <p:cNvPr id="10" name="TextBox 9">
            <a:extLst>
              <a:ext uri="{FF2B5EF4-FFF2-40B4-BE49-F238E27FC236}">
                <a16:creationId xmlns:a16="http://schemas.microsoft.com/office/drawing/2014/main" id="{A067C39A-EB76-59A3-0555-BE91E056893A}"/>
              </a:ext>
            </a:extLst>
          </p:cNvPr>
          <p:cNvSpPr txBox="1"/>
          <p:nvPr/>
        </p:nvSpPr>
        <p:spPr>
          <a:xfrm>
            <a:off x="4893733" y="1215437"/>
            <a:ext cx="2743200"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solidFill>
                  <a:srgbClr val="23455E"/>
                </a:solidFill>
                <a:latin typeface="DM Sans"/>
              </a:rPr>
              <a:t>For Original Dataset</a:t>
            </a:r>
            <a:r>
              <a:rPr lang="en-US">
                <a:latin typeface="DM Sans"/>
              </a:rPr>
              <a:t>​</a:t>
            </a:r>
            <a:endParaRPr lang="en-US"/>
          </a:p>
        </p:txBody>
      </p:sp>
      <p:sp>
        <p:nvSpPr>
          <p:cNvPr id="11" name="TextBox 10">
            <a:extLst>
              <a:ext uri="{FF2B5EF4-FFF2-40B4-BE49-F238E27FC236}">
                <a16:creationId xmlns:a16="http://schemas.microsoft.com/office/drawing/2014/main" id="{B0CFE8D6-B48C-425D-D5BF-68171C82CB8A}"/>
              </a:ext>
            </a:extLst>
          </p:cNvPr>
          <p:cNvSpPr txBox="1"/>
          <p:nvPr/>
        </p:nvSpPr>
        <p:spPr>
          <a:xfrm>
            <a:off x="6011917" y="2383353"/>
            <a:ext cx="5642303" cy="52322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a:solidFill>
                  <a:srgbClr val="044B69"/>
                </a:solidFill>
              </a:rPr>
              <a:t>Word2Vec</a:t>
            </a:r>
          </a:p>
        </p:txBody>
      </p:sp>
      <p:sp>
        <p:nvSpPr>
          <p:cNvPr id="12" name="TextBox 11">
            <a:extLst>
              <a:ext uri="{FF2B5EF4-FFF2-40B4-BE49-F238E27FC236}">
                <a16:creationId xmlns:a16="http://schemas.microsoft.com/office/drawing/2014/main" id="{1FD56723-1274-F64B-F3B9-575C35062375}"/>
              </a:ext>
            </a:extLst>
          </p:cNvPr>
          <p:cNvSpPr txBox="1"/>
          <p:nvPr/>
        </p:nvSpPr>
        <p:spPr>
          <a:xfrm>
            <a:off x="976303" y="2014823"/>
            <a:ext cx="4144578" cy="53197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a:solidFill>
                  <a:srgbClr val="044B69"/>
                </a:solidFill>
              </a:rPr>
              <a:t>Decision Tree</a:t>
            </a:r>
          </a:p>
        </p:txBody>
      </p:sp>
    </p:spTree>
    <p:extLst>
      <p:ext uri="{BB962C8B-B14F-4D97-AF65-F5344CB8AC3E}">
        <p14:creationId xmlns:p14="http://schemas.microsoft.com/office/powerpoint/2010/main" val="91083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2B3358-0A5E-F27B-98CF-BBF132FEAC9F}"/>
              </a:ext>
            </a:extLst>
          </p:cNvPr>
          <p:cNvSpPr txBox="1">
            <a:spLocks/>
          </p:cNvSpPr>
          <p:nvPr/>
        </p:nvSpPr>
        <p:spPr>
          <a:xfrm>
            <a:off x="-2266" y="249165"/>
            <a:ext cx="12194835" cy="14065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800"/>
              <a:buFont typeface="Bree Serif"/>
              <a:buNone/>
              <a:defRPr sz="6400" b="0" i="0" u="none" strike="noStrike" cap="none">
                <a:solidFill>
                  <a:schemeClr val="lt2"/>
                </a:solidFill>
                <a:latin typeface="Bree Serif"/>
                <a:ea typeface="Bree Serif"/>
                <a:cs typeface="Bree Serif"/>
                <a:sym typeface="Bree Serif"/>
              </a:defRPr>
            </a:lvl1pPr>
            <a:lvl2pPr marR="0" lvl="1"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800"/>
              <a:buFont typeface="Arial"/>
              <a:buNone/>
              <a:defRPr sz="6400" b="0" i="0" u="none" strike="noStrike" cap="none">
                <a:solidFill>
                  <a:schemeClr val="lt2"/>
                </a:solidFill>
                <a:latin typeface="Arial"/>
                <a:ea typeface="Arial"/>
                <a:cs typeface="Arial"/>
                <a:sym typeface="Arial"/>
              </a:defRPr>
            </a:lvl9pPr>
          </a:lstStyle>
          <a:p>
            <a:pPr algn="ctr"/>
            <a:r>
              <a:rPr lang="en-US" sz="4000" b="1" kern="0">
                <a:latin typeface="DM Sans"/>
              </a:rPr>
              <a:t>Result Analysis</a:t>
            </a:r>
            <a:endParaRPr lang="en-US" sz="4400" b="1" kern="0">
              <a:latin typeface="DM Sans"/>
            </a:endParaRPr>
          </a:p>
        </p:txBody>
      </p:sp>
      <p:sp>
        <p:nvSpPr>
          <p:cNvPr id="10" name="TextBox 9">
            <a:extLst>
              <a:ext uri="{FF2B5EF4-FFF2-40B4-BE49-F238E27FC236}">
                <a16:creationId xmlns:a16="http://schemas.microsoft.com/office/drawing/2014/main" id="{A067C39A-EB76-59A3-0555-BE91E056893A}"/>
              </a:ext>
            </a:extLst>
          </p:cNvPr>
          <p:cNvSpPr txBox="1"/>
          <p:nvPr/>
        </p:nvSpPr>
        <p:spPr>
          <a:xfrm>
            <a:off x="4893733" y="1215437"/>
            <a:ext cx="2743200"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solidFill>
                  <a:schemeClr val="accent5">
                    <a:lumMod val="25000"/>
                  </a:schemeClr>
                </a:solidFill>
                <a:latin typeface="Arial"/>
                <a:cs typeface="Arial"/>
              </a:rPr>
              <a:t>For 2nd Test Dataset</a:t>
            </a:r>
            <a:endParaRPr lang="en-US">
              <a:solidFill>
                <a:schemeClr val="accent5">
                  <a:lumMod val="25000"/>
                </a:schemeClr>
              </a:solidFill>
              <a:latin typeface="Arial"/>
              <a:ea typeface="+mn-lt"/>
              <a:cs typeface="Arial"/>
            </a:endParaRPr>
          </a:p>
        </p:txBody>
      </p:sp>
      <p:pic>
        <p:nvPicPr>
          <p:cNvPr id="2" name="Picture 4" descr="A picture containing calendar&#10;&#10;Description automatically generated">
            <a:extLst>
              <a:ext uri="{FF2B5EF4-FFF2-40B4-BE49-F238E27FC236}">
                <a16:creationId xmlns:a16="http://schemas.microsoft.com/office/drawing/2014/main" id="{E49D19AF-57AA-126E-ACC2-C3A90F5051D3}"/>
              </a:ext>
            </a:extLst>
          </p:cNvPr>
          <p:cNvPicPr>
            <a:picLocks noChangeAspect="1"/>
          </p:cNvPicPr>
          <p:nvPr/>
        </p:nvPicPr>
        <p:blipFill>
          <a:blip r:embed="rId2"/>
          <a:stretch>
            <a:fillRect/>
          </a:stretch>
        </p:blipFill>
        <p:spPr>
          <a:xfrm>
            <a:off x="281553" y="2802227"/>
            <a:ext cx="5817030" cy="3449138"/>
          </a:xfrm>
          <a:prstGeom prst="rect">
            <a:avLst/>
          </a:prstGeom>
        </p:spPr>
      </p:pic>
      <p:pic>
        <p:nvPicPr>
          <p:cNvPr id="3" name="Picture 5" descr="Graphical user interface, application&#10;&#10;Description automatically generated">
            <a:extLst>
              <a:ext uri="{FF2B5EF4-FFF2-40B4-BE49-F238E27FC236}">
                <a16:creationId xmlns:a16="http://schemas.microsoft.com/office/drawing/2014/main" id="{20840C33-6EFF-DE51-0C40-6DC1EB7B0892}"/>
              </a:ext>
            </a:extLst>
          </p:cNvPr>
          <p:cNvPicPr>
            <a:picLocks noChangeAspect="1"/>
          </p:cNvPicPr>
          <p:nvPr/>
        </p:nvPicPr>
        <p:blipFill>
          <a:blip r:embed="rId3"/>
          <a:stretch>
            <a:fillRect/>
          </a:stretch>
        </p:blipFill>
        <p:spPr>
          <a:xfrm>
            <a:off x="6622943" y="2292348"/>
            <a:ext cx="5029200" cy="4365574"/>
          </a:xfrm>
          <a:prstGeom prst="rect">
            <a:avLst/>
          </a:prstGeom>
        </p:spPr>
      </p:pic>
      <p:sp>
        <p:nvSpPr>
          <p:cNvPr id="5" name="TextBox 4">
            <a:extLst>
              <a:ext uri="{FF2B5EF4-FFF2-40B4-BE49-F238E27FC236}">
                <a16:creationId xmlns:a16="http://schemas.microsoft.com/office/drawing/2014/main" id="{4CC869ED-7BC7-D700-EE2E-3777A4805FDA}"/>
              </a:ext>
            </a:extLst>
          </p:cNvPr>
          <p:cNvSpPr txBox="1"/>
          <p:nvPr/>
        </p:nvSpPr>
        <p:spPr>
          <a:xfrm>
            <a:off x="976303" y="2156891"/>
            <a:ext cx="4144578" cy="53197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a:solidFill>
                  <a:srgbClr val="044B69"/>
                </a:solidFill>
              </a:rPr>
              <a:t>Decision Tree</a:t>
            </a:r>
          </a:p>
        </p:txBody>
      </p:sp>
      <p:sp>
        <p:nvSpPr>
          <p:cNvPr id="9" name="TextBox 8">
            <a:extLst>
              <a:ext uri="{FF2B5EF4-FFF2-40B4-BE49-F238E27FC236}">
                <a16:creationId xmlns:a16="http://schemas.microsoft.com/office/drawing/2014/main" id="{815A2D62-8864-CCC9-0F16-DF5AD1667F8B}"/>
              </a:ext>
            </a:extLst>
          </p:cNvPr>
          <p:cNvSpPr txBox="1"/>
          <p:nvPr/>
        </p:nvSpPr>
        <p:spPr>
          <a:xfrm>
            <a:off x="6257307" y="1634268"/>
            <a:ext cx="5642303" cy="52322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a:solidFill>
                  <a:srgbClr val="044B69"/>
                </a:solidFill>
              </a:rPr>
              <a:t>Word2Vec</a:t>
            </a:r>
          </a:p>
        </p:txBody>
      </p:sp>
      <p:sp>
        <p:nvSpPr>
          <p:cNvPr id="17" name="TextBox 16">
            <a:extLst>
              <a:ext uri="{FF2B5EF4-FFF2-40B4-BE49-F238E27FC236}">
                <a16:creationId xmlns:a16="http://schemas.microsoft.com/office/drawing/2014/main" id="{743E1113-5904-9BF2-0C6E-55F70126B699}"/>
              </a:ext>
            </a:extLst>
          </p:cNvPr>
          <p:cNvSpPr txBox="1"/>
          <p:nvPr/>
        </p:nvSpPr>
        <p:spPr>
          <a:xfrm>
            <a:off x="811078" y="1715144"/>
            <a:ext cx="57266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5">
                    <a:lumMod val="10000"/>
                  </a:schemeClr>
                </a:solidFill>
              </a:rPr>
              <a:t>Decision Tree performed better than Word2Vec model</a:t>
            </a:r>
          </a:p>
        </p:txBody>
      </p:sp>
    </p:spTree>
    <p:extLst>
      <p:ext uri="{BB962C8B-B14F-4D97-AF65-F5344CB8AC3E}">
        <p14:creationId xmlns:p14="http://schemas.microsoft.com/office/powerpoint/2010/main" val="4068761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46"/>
          <p:cNvSpPr txBox="1">
            <a:spLocks noGrp="1"/>
          </p:cNvSpPr>
          <p:nvPr>
            <p:ph type="title"/>
          </p:nvPr>
        </p:nvSpPr>
        <p:spPr>
          <a:xfrm>
            <a:off x="6933309" y="1128800"/>
            <a:ext cx="5093844" cy="1172799"/>
          </a:xfrm>
          <a:prstGeom prst="rect">
            <a:avLst/>
          </a:prstGeom>
        </p:spPr>
        <p:txBody>
          <a:bodyPr spcFirstLastPara="1" wrap="square" lIns="121900" tIns="121900" rIns="121900" bIns="121900" anchor="b" anchorCtr="0">
            <a:noAutofit/>
          </a:bodyPr>
          <a:lstStyle/>
          <a:p>
            <a:pPr algn="ctr"/>
            <a:r>
              <a:rPr lang="en-US" sz="4000" b="1">
                <a:latin typeface="DM Sans"/>
              </a:rPr>
              <a:t>Recommendations</a:t>
            </a:r>
            <a:br>
              <a:rPr lang="en-US" sz="4000" b="1">
                <a:latin typeface="DM Sans"/>
              </a:rPr>
            </a:br>
            <a:endParaRPr lang="en"/>
          </a:p>
        </p:txBody>
      </p:sp>
      <p:sp>
        <p:nvSpPr>
          <p:cNvPr id="1170" name="Google Shape;1170;p46"/>
          <p:cNvSpPr txBox="1">
            <a:spLocks noGrp="1"/>
          </p:cNvSpPr>
          <p:nvPr>
            <p:ph type="subTitle" idx="1"/>
          </p:nvPr>
        </p:nvSpPr>
        <p:spPr>
          <a:xfrm>
            <a:off x="7648415" y="2414969"/>
            <a:ext cx="4144276" cy="3056338"/>
          </a:xfrm>
          <a:prstGeom prst="rect">
            <a:avLst/>
          </a:prstGeom>
        </p:spPr>
        <p:txBody>
          <a:bodyPr spcFirstLastPara="1" wrap="square" lIns="121900" tIns="121900" rIns="121900" bIns="121900" anchor="t" anchorCtr="0">
            <a:noAutofit/>
          </a:bodyPr>
          <a:lstStyle/>
          <a:p>
            <a:pPr marL="285750" indent="-285750">
              <a:buFont typeface="Arial,Sans-Serif"/>
              <a:buChar char="•"/>
            </a:pPr>
            <a:r>
              <a:rPr lang="en-US" sz="1850"/>
              <a:t>Additional function that can locate the source of the fake news </a:t>
            </a:r>
          </a:p>
          <a:p>
            <a:pPr marL="285750" indent="-285750">
              <a:buFont typeface="Arial,Sans-Serif"/>
              <a:buChar char="•"/>
            </a:pPr>
            <a:r>
              <a:rPr lang="en-US" sz="1850"/>
              <a:t>Function that can analyze and list out common fake news sites in general</a:t>
            </a:r>
          </a:p>
          <a:p>
            <a:pPr marL="285750" indent="-285750">
              <a:buFont typeface="Arial,Sans-Serif"/>
              <a:buChar char="•"/>
            </a:pPr>
            <a:endParaRPr lang="en-US" sz="1850"/>
          </a:p>
          <a:p>
            <a:pPr marL="0" indent="0"/>
            <a:endParaRPr lang="en" sz="1850"/>
          </a:p>
        </p:txBody>
      </p:sp>
      <p:grpSp>
        <p:nvGrpSpPr>
          <p:cNvPr id="1171" name="Google Shape;1171;p46"/>
          <p:cNvGrpSpPr/>
          <p:nvPr/>
        </p:nvGrpSpPr>
        <p:grpSpPr>
          <a:xfrm>
            <a:off x="458593" y="821717"/>
            <a:ext cx="6712971" cy="5214560"/>
            <a:chOff x="3960755" y="740296"/>
            <a:chExt cx="5456517" cy="4238560"/>
          </a:xfrm>
        </p:grpSpPr>
        <p:grpSp>
          <p:nvGrpSpPr>
            <p:cNvPr id="1172" name="Google Shape;1172;p46"/>
            <p:cNvGrpSpPr/>
            <p:nvPr/>
          </p:nvGrpSpPr>
          <p:grpSpPr>
            <a:xfrm rot="-1822073">
              <a:off x="4092707" y="3424397"/>
              <a:ext cx="2113343" cy="1095426"/>
              <a:chOff x="-3832392" y="3381202"/>
              <a:chExt cx="1741202" cy="902493"/>
            </a:xfrm>
          </p:grpSpPr>
          <p:sp>
            <p:nvSpPr>
              <p:cNvPr id="1173" name="Google Shape;1173;p46"/>
              <p:cNvSpPr/>
              <p:nvPr/>
            </p:nvSpPr>
            <p:spPr>
              <a:xfrm>
                <a:off x="-3832392" y="3381202"/>
                <a:ext cx="1682613" cy="902493"/>
              </a:xfrm>
              <a:custGeom>
                <a:avLst/>
                <a:gdLst/>
                <a:ahLst/>
                <a:cxnLst/>
                <a:rect l="l" t="t" r="r" b="b"/>
                <a:pathLst>
                  <a:path w="66513" h="35233" extrusionOk="0">
                    <a:moveTo>
                      <a:pt x="43894" y="1"/>
                    </a:moveTo>
                    <a:cubicBezTo>
                      <a:pt x="36900" y="1"/>
                      <a:pt x="36876" y="6147"/>
                      <a:pt x="28747" y="6147"/>
                    </a:cubicBezTo>
                    <a:cubicBezTo>
                      <a:pt x="27611" y="6147"/>
                      <a:pt x="26317" y="6027"/>
                      <a:pt x="24824" y="5753"/>
                    </a:cubicBezTo>
                    <a:cubicBezTo>
                      <a:pt x="23600" y="5529"/>
                      <a:pt x="22395" y="5424"/>
                      <a:pt x="21217" y="5424"/>
                    </a:cubicBezTo>
                    <a:cubicBezTo>
                      <a:pt x="9174" y="5424"/>
                      <a:pt x="0" y="16385"/>
                      <a:pt x="2956" y="22678"/>
                    </a:cubicBezTo>
                    <a:cubicBezTo>
                      <a:pt x="4219" y="25367"/>
                      <a:pt x="6218" y="26249"/>
                      <a:pt x="8675" y="26249"/>
                    </a:cubicBezTo>
                    <a:cubicBezTo>
                      <a:pt x="12530" y="26249"/>
                      <a:pt x="17513" y="24076"/>
                      <a:pt x="22548" y="23299"/>
                    </a:cubicBezTo>
                    <a:cubicBezTo>
                      <a:pt x="23188" y="23200"/>
                      <a:pt x="23785" y="23153"/>
                      <a:pt x="24345" y="23153"/>
                    </a:cubicBezTo>
                    <a:cubicBezTo>
                      <a:pt x="31001" y="23153"/>
                      <a:pt x="32428" y="29769"/>
                      <a:pt x="38148" y="34294"/>
                    </a:cubicBezTo>
                    <a:cubicBezTo>
                      <a:pt x="38975" y="34949"/>
                      <a:pt x="40055" y="35232"/>
                      <a:pt x="41306" y="35232"/>
                    </a:cubicBezTo>
                    <a:cubicBezTo>
                      <a:pt x="49422" y="35232"/>
                      <a:pt x="64715" y="23283"/>
                      <a:pt x="64715" y="23283"/>
                    </a:cubicBezTo>
                    <a:cubicBezTo>
                      <a:pt x="66513" y="9317"/>
                      <a:pt x="58376" y="2835"/>
                      <a:pt x="47447" y="431"/>
                    </a:cubicBezTo>
                    <a:cubicBezTo>
                      <a:pt x="46083" y="131"/>
                      <a:pt x="44914" y="1"/>
                      <a:pt x="43894"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174" name="Google Shape;1174;p46"/>
              <p:cNvSpPr/>
              <p:nvPr/>
            </p:nvSpPr>
            <p:spPr>
              <a:xfrm>
                <a:off x="-3520853" y="3734510"/>
                <a:ext cx="1429663" cy="329998"/>
              </a:xfrm>
              <a:custGeom>
                <a:avLst/>
                <a:gdLst/>
                <a:ahLst/>
                <a:cxnLst/>
                <a:rect l="l" t="t" r="r" b="b"/>
                <a:pathLst>
                  <a:path w="56514" h="12883" extrusionOk="0">
                    <a:moveTo>
                      <a:pt x="20575" y="0"/>
                    </a:moveTo>
                    <a:cubicBezTo>
                      <a:pt x="20345" y="0"/>
                      <a:pt x="20118" y="1"/>
                      <a:pt x="19892" y="3"/>
                    </a:cubicBezTo>
                    <a:cubicBezTo>
                      <a:pt x="8688" y="115"/>
                      <a:pt x="86" y="2765"/>
                      <a:pt x="0" y="2792"/>
                    </a:cubicBezTo>
                    <a:lnTo>
                      <a:pt x="118" y="3170"/>
                    </a:lnTo>
                    <a:cubicBezTo>
                      <a:pt x="291" y="3117"/>
                      <a:pt x="9097" y="446"/>
                      <a:pt x="20587" y="446"/>
                    </a:cubicBezTo>
                    <a:cubicBezTo>
                      <a:pt x="31759" y="446"/>
                      <a:pt x="45469" y="2971"/>
                      <a:pt x="56245" y="12883"/>
                    </a:cubicBezTo>
                    <a:lnTo>
                      <a:pt x="56514" y="12591"/>
                    </a:lnTo>
                    <a:cubicBezTo>
                      <a:pt x="45248" y="2229"/>
                      <a:pt x="30902" y="0"/>
                      <a:pt x="20575"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75" name="Google Shape;1175;p46"/>
              <p:cNvSpPr/>
              <p:nvPr/>
            </p:nvSpPr>
            <p:spPr>
              <a:xfrm>
                <a:off x="-3364565" y="3656973"/>
                <a:ext cx="291630" cy="225668"/>
              </a:xfrm>
              <a:custGeom>
                <a:avLst/>
                <a:gdLst/>
                <a:ahLst/>
                <a:cxnLst/>
                <a:rect l="l" t="t" r="r" b="b"/>
                <a:pathLst>
                  <a:path w="11528" h="8810" extrusionOk="0">
                    <a:moveTo>
                      <a:pt x="3024" y="1"/>
                    </a:moveTo>
                    <a:cubicBezTo>
                      <a:pt x="2063" y="1"/>
                      <a:pt x="1049" y="128"/>
                      <a:pt x="1" y="433"/>
                    </a:cubicBezTo>
                    <a:lnTo>
                      <a:pt x="112" y="814"/>
                    </a:lnTo>
                    <a:cubicBezTo>
                      <a:pt x="1123" y="519"/>
                      <a:pt x="2101" y="397"/>
                      <a:pt x="3028" y="397"/>
                    </a:cubicBezTo>
                    <a:cubicBezTo>
                      <a:pt x="6929" y="397"/>
                      <a:pt x="9943" y="2565"/>
                      <a:pt x="10792" y="3245"/>
                    </a:cubicBezTo>
                    <a:cubicBezTo>
                      <a:pt x="6724" y="5023"/>
                      <a:pt x="1601" y="8444"/>
                      <a:pt x="1549" y="8479"/>
                    </a:cubicBezTo>
                    <a:lnTo>
                      <a:pt x="1769" y="8810"/>
                    </a:lnTo>
                    <a:cubicBezTo>
                      <a:pt x="1823" y="8773"/>
                      <a:pt x="7169" y="5204"/>
                      <a:pt x="11244" y="3483"/>
                    </a:cubicBezTo>
                    <a:lnTo>
                      <a:pt x="11528" y="3363"/>
                    </a:lnTo>
                    <a:lnTo>
                      <a:pt x="11300" y="3154"/>
                    </a:lnTo>
                    <a:cubicBezTo>
                      <a:pt x="11258" y="3116"/>
                      <a:pt x="7785" y="1"/>
                      <a:pt x="3024"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76" name="Google Shape;1176;p46"/>
              <p:cNvSpPr/>
              <p:nvPr/>
            </p:nvSpPr>
            <p:spPr>
              <a:xfrm>
                <a:off x="-2974174" y="3591143"/>
                <a:ext cx="334458" cy="360710"/>
              </a:xfrm>
              <a:custGeom>
                <a:avLst/>
                <a:gdLst/>
                <a:ahLst/>
                <a:cxnLst/>
                <a:rect l="l" t="t" r="r" b="b"/>
                <a:pathLst>
                  <a:path w="13221" h="14082" extrusionOk="0">
                    <a:moveTo>
                      <a:pt x="1" y="1"/>
                    </a:moveTo>
                    <a:lnTo>
                      <a:pt x="6" y="398"/>
                    </a:lnTo>
                    <a:lnTo>
                      <a:pt x="82" y="398"/>
                    </a:lnTo>
                    <a:cubicBezTo>
                      <a:pt x="5441" y="398"/>
                      <a:pt x="11409" y="6049"/>
                      <a:pt x="12550" y="7182"/>
                    </a:cubicBezTo>
                    <a:cubicBezTo>
                      <a:pt x="8764" y="9019"/>
                      <a:pt x="1159" y="13696"/>
                      <a:pt x="1081" y="13743"/>
                    </a:cubicBezTo>
                    <a:lnTo>
                      <a:pt x="1289" y="14082"/>
                    </a:lnTo>
                    <a:cubicBezTo>
                      <a:pt x="1369" y="14033"/>
                      <a:pt x="9303" y="9153"/>
                      <a:pt x="12971" y="7419"/>
                    </a:cubicBezTo>
                    <a:lnTo>
                      <a:pt x="13220" y="7301"/>
                    </a:lnTo>
                    <a:lnTo>
                      <a:pt x="13031" y="7102"/>
                    </a:lnTo>
                    <a:cubicBezTo>
                      <a:pt x="12753" y="6812"/>
                      <a:pt x="6178" y="1"/>
                      <a:pt x="8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grpSp>
          <p:nvGrpSpPr>
            <p:cNvPr id="1177" name="Google Shape;1177;p46"/>
            <p:cNvGrpSpPr/>
            <p:nvPr/>
          </p:nvGrpSpPr>
          <p:grpSpPr>
            <a:xfrm rot="3573310">
              <a:off x="7125597" y="3049041"/>
              <a:ext cx="1742908" cy="1033692"/>
              <a:chOff x="-1160015" y="3248593"/>
              <a:chExt cx="1634851" cy="969605"/>
            </a:xfrm>
          </p:grpSpPr>
          <p:sp>
            <p:nvSpPr>
              <p:cNvPr id="1178" name="Google Shape;1178;p46"/>
              <p:cNvSpPr/>
              <p:nvPr/>
            </p:nvSpPr>
            <p:spPr>
              <a:xfrm>
                <a:off x="-1160015" y="3248593"/>
                <a:ext cx="1634851" cy="949113"/>
              </a:xfrm>
              <a:custGeom>
                <a:avLst/>
                <a:gdLst/>
                <a:ahLst/>
                <a:cxnLst/>
                <a:rect l="l" t="t" r="r" b="b"/>
                <a:pathLst>
                  <a:path w="64625" h="37053" extrusionOk="0">
                    <a:moveTo>
                      <a:pt x="48165" y="1"/>
                    </a:moveTo>
                    <a:cubicBezTo>
                      <a:pt x="44731" y="1"/>
                      <a:pt x="41125" y="844"/>
                      <a:pt x="37762" y="2865"/>
                    </a:cubicBezTo>
                    <a:cubicBezTo>
                      <a:pt x="34514" y="4817"/>
                      <a:pt x="32092" y="5436"/>
                      <a:pt x="30080" y="5436"/>
                    </a:cubicBezTo>
                    <a:cubicBezTo>
                      <a:pt x="26585" y="5436"/>
                      <a:pt x="24329" y="3567"/>
                      <a:pt x="21139" y="3567"/>
                    </a:cubicBezTo>
                    <a:cubicBezTo>
                      <a:pt x="19396" y="3567"/>
                      <a:pt x="17372" y="4126"/>
                      <a:pt x="14715" y="5854"/>
                    </a:cubicBezTo>
                    <a:cubicBezTo>
                      <a:pt x="5333" y="11952"/>
                      <a:pt x="0" y="20885"/>
                      <a:pt x="6603" y="33321"/>
                    </a:cubicBezTo>
                    <a:cubicBezTo>
                      <a:pt x="6603" y="33321"/>
                      <a:pt x="18521" y="37053"/>
                      <a:pt x="27158" y="37053"/>
                    </a:cubicBezTo>
                    <a:cubicBezTo>
                      <a:pt x="30946" y="37053"/>
                      <a:pt x="34102" y="36335"/>
                      <a:pt x="35345" y="34269"/>
                    </a:cubicBezTo>
                    <a:cubicBezTo>
                      <a:pt x="39420" y="27496"/>
                      <a:pt x="37910" y="20197"/>
                      <a:pt x="46073" y="18485"/>
                    </a:cubicBezTo>
                    <a:cubicBezTo>
                      <a:pt x="54237" y="16774"/>
                      <a:pt x="63588" y="18612"/>
                      <a:pt x="64190" y="11003"/>
                    </a:cubicBezTo>
                    <a:cubicBezTo>
                      <a:pt x="64624" y="5532"/>
                      <a:pt x="56959" y="1"/>
                      <a:pt x="48165"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79" name="Google Shape;1179;p46"/>
              <p:cNvSpPr/>
              <p:nvPr/>
            </p:nvSpPr>
            <p:spPr>
              <a:xfrm>
                <a:off x="-1062796" y="3468806"/>
                <a:ext cx="1251341" cy="749392"/>
              </a:xfrm>
              <a:custGeom>
                <a:avLst/>
                <a:gdLst/>
                <a:ahLst/>
                <a:cxnLst/>
                <a:rect l="l" t="t" r="r" b="b"/>
                <a:pathLst>
                  <a:path w="49465" h="29256" extrusionOk="0">
                    <a:moveTo>
                      <a:pt x="49442" y="0"/>
                    </a:moveTo>
                    <a:cubicBezTo>
                      <a:pt x="49352" y="5"/>
                      <a:pt x="40369" y="555"/>
                      <a:pt x="29843" y="4397"/>
                    </a:cubicBezTo>
                    <a:cubicBezTo>
                      <a:pt x="20118" y="7945"/>
                      <a:pt x="7048" y="15108"/>
                      <a:pt x="0" y="29077"/>
                    </a:cubicBezTo>
                    <a:lnTo>
                      <a:pt x="356" y="29256"/>
                    </a:lnTo>
                    <a:cubicBezTo>
                      <a:pt x="13733" y="2739"/>
                      <a:pt x="49108" y="416"/>
                      <a:pt x="49465" y="396"/>
                    </a:cubicBezTo>
                    <a:lnTo>
                      <a:pt x="49442"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80" name="Google Shape;1180;p46"/>
              <p:cNvSpPr/>
              <p:nvPr/>
            </p:nvSpPr>
            <p:spPr>
              <a:xfrm>
                <a:off x="-253175" y="3395444"/>
                <a:ext cx="281865" cy="216780"/>
              </a:xfrm>
              <a:custGeom>
                <a:avLst/>
                <a:gdLst/>
                <a:ahLst/>
                <a:cxnLst/>
                <a:rect l="l" t="t" r="r" b="b"/>
                <a:pathLst>
                  <a:path w="11142" h="8463" extrusionOk="0">
                    <a:moveTo>
                      <a:pt x="9756" y="0"/>
                    </a:moveTo>
                    <a:cubicBezTo>
                      <a:pt x="3278" y="496"/>
                      <a:pt x="172" y="6466"/>
                      <a:pt x="141" y="6526"/>
                    </a:cubicBezTo>
                    <a:lnTo>
                      <a:pt x="0" y="6802"/>
                    </a:lnTo>
                    <a:lnTo>
                      <a:pt x="310" y="6815"/>
                    </a:lnTo>
                    <a:cubicBezTo>
                      <a:pt x="4729" y="6990"/>
                      <a:pt x="10990" y="8447"/>
                      <a:pt x="11053" y="8462"/>
                    </a:cubicBezTo>
                    <a:lnTo>
                      <a:pt x="11141" y="8075"/>
                    </a:lnTo>
                    <a:cubicBezTo>
                      <a:pt x="11081" y="8061"/>
                      <a:pt x="5081" y="6663"/>
                      <a:pt x="649" y="6432"/>
                    </a:cubicBezTo>
                    <a:cubicBezTo>
                      <a:pt x="1335" y="5274"/>
                      <a:pt x="4324" y="814"/>
                      <a:pt x="9787" y="395"/>
                    </a:cubicBezTo>
                    <a:lnTo>
                      <a:pt x="9756"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grpSp>
          <p:nvGrpSpPr>
            <p:cNvPr id="1181" name="Google Shape;1181;p46"/>
            <p:cNvGrpSpPr/>
            <p:nvPr/>
          </p:nvGrpSpPr>
          <p:grpSpPr>
            <a:xfrm>
              <a:off x="7437391" y="740296"/>
              <a:ext cx="1979881" cy="2125359"/>
              <a:chOff x="-1543651" y="859790"/>
              <a:chExt cx="1655696" cy="1777502"/>
            </a:xfrm>
          </p:grpSpPr>
          <p:sp>
            <p:nvSpPr>
              <p:cNvPr id="1182" name="Google Shape;1182;p46"/>
              <p:cNvSpPr/>
              <p:nvPr/>
            </p:nvSpPr>
            <p:spPr>
              <a:xfrm>
                <a:off x="-1543651" y="859790"/>
                <a:ext cx="1016428" cy="1564513"/>
              </a:xfrm>
              <a:custGeom>
                <a:avLst/>
                <a:gdLst/>
                <a:ahLst/>
                <a:cxnLst/>
                <a:rect l="l" t="t" r="r" b="b"/>
                <a:pathLst>
                  <a:path w="40179" h="61078" extrusionOk="0">
                    <a:moveTo>
                      <a:pt x="29726" y="0"/>
                    </a:moveTo>
                    <a:cubicBezTo>
                      <a:pt x="22869" y="0"/>
                      <a:pt x="13212" y="6946"/>
                      <a:pt x="12114" y="17891"/>
                    </a:cubicBezTo>
                    <a:cubicBezTo>
                      <a:pt x="10719" y="31790"/>
                      <a:pt x="1519" y="25867"/>
                      <a:pt x="724" y="38147"/>
                    </a:cubicBezTo>
                    <a:cubicBezTo>
                      <a:pt x="0" y="49313"/>
                      <a:pt x="3971" y="58930"/>
                      <a:pt x="17886" y="61077"/>
                    </a:cubicBezTo>
                    <a:cubicBezTo>
                      <a:pt x="17886" y="61077"/>
                      <a:pt x="38828" y="45927"/>
                      <a:pt x="35837" y="38609"/>
                    </a:cubicBezTo>
                    <a:cubicBezTo>
                      <a:pt x="32846" y="31292"/>
                      <a:pt x="26091" y="28137"/>
                      <a:pt x="29602" y="20571"/>
                    </a:cubicBezTo>
                    <a:cubicBezTo>
                      <a:pt x="33113" y="13005"/>
                      <a:pt x="40179" y="6610"/>
                      <a:pt x="34443" y="1576"/>
                    </a:cubicBezTo>
                    <a:cubicBezTo>
                      <a:pt x="33224" y="506"/>
                      <a:pt x="31577" y="0"/>
                      <a:pt x="29726"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83" name="Google Shape;1183;p46"/>
              <p:cNvSpPr/>
              <p:nvPr/>
            </p:nvSpPr>
            <p:spPr>
              <a:xfrm>
                <a:off x="-1370920" y="1087149"/>
                <a:ext cx="493175" cy="1460465"/>
              </a:xfrm>
              <a:custGeom>
                <a:avLst/>
                <a:gdLst/>
                <a:ahLst/>
                <a:cxnLst/>
                <a:rect l="l" t="t" r="r" b="b"/>
                <a:pathLst>
                  <a:path w="19495" h="57016" extrusionOk="0">
                    <a:moveTo>
                      <a:pt x="19163" y="1"/>
                    </a:moveTo>
                    <a:cubicBezTo>
                      <a:pt x="19113" y="75"/>
                      <a:pt x="14182" y="7604"/>
                      <a:pt x="10965" y="18337"/>
                    </a:cubicBezTo>
                    <a:cubicBezTo>
                      <a:pt x="7993" y="28254"/>
                      <a:pt x="5916" y="43012"/>
                      <a:pt x="12895" y="57015"/>
                    </a:cubicBezTo>
                    <a:lnTo>
                      <a:pt x="13251" y="56838"/>
                    </a:lnTo>
                    <a:cubicBezTo>
                      <a:pt x="0" y="30258"/>
                      <a:pt x="19297" y="518"/>
                      <a:pt x="19494" y="219"/>
                    </a:cubicBezTo>
                    <a:lnTo>
                      <a:pt x="19163"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84" name="Google Shape;1184;p46"/>
              <p:cNvSpPr/>
              <p:nvPr/>
            </p:nvSpPr>
            <p:spPr>
              <a:xfrm>
                <a:off x="-1148378" y="1200956"/>
                <a:ext cx="279158" cy="304511"/>
              </a:xfrm>
              <a:custGeom>
                <a:avLst/>
                <a:gdLst/>
                <a:ahLst/>
                <a:cxnLst/>
                <a:rect l="l" t="t" r="r" b="b"/>
                <a:pathLst>
                  <a:path w="11035" h="11888" extrusionOk="0">
                    <a:moveTo>
                      <a:pt x="3478" y="0"/>
                    </a:moveTo>
                    <a:cubicBezTo>
                      <a:pt x="0" y="5490"/>
                      <a:pt x="2927" y="11550"/>
                      <a:pt x="2957" y="11611"/>
                    </a:cubicBezTo>
                    <a:lnTo>
                      <a:pt x="3093" y="11888"/>
                    </a:lnTo>
                    <a:lnTo>
                      <a:pt x="3289" y="11648"/>
                    </a:lnTo>
                    <a:cubicBezTo>
                      <a:pt x="6073" y="8211"/>
                      <a:pt x="10985" y="4064"/>
                      <a:pt x="11035" y="4024"/>
                    </a:cubicBezTo>
                    <a:lnTo>
                      <a:pt x="10780" y="3721"/>
                    </a:lnTo>
                    <a:cubicBezTo>
                      <a:pt x="10731" y="3761"/>
                      <a:pt x="6022" y="7734"/>
                      <a:pt x="3186" y="11147"/>
                    </a:cubicBezTo>
                    <a:cubicBezTo>
                      <a:pt x="2667" y="9904"/>
                      <a:pt x="878" y="4846"/>
                      <a:pt x="3813" y="213"/>
                    </a:cubicBezTo>
                    <a:lnTo>
                      <a:pt x="3478"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85" name="Google Shape;1185;p46"/>
              <p:cNvSpPr/>
              <p:nvPr/>
            </p:nvSpPr>
            <p:spPr>
              <a:xfrm>
                <a:off x="-1286148" y="1559361"/>
                <a:ext cx="377616" cy="377258"/>
              </a:xfrm>
              <a:custGeom>
                <a:avLst/>
                <a:gdLst/>
                <a:ahLst/>
                <a:cxnLst/>
                <a:rect l="l" t="t" r="r" b="b"/>
                <a:pathLst>
                  <a:path w="14927" h="14728" extrusionOk="0">
                    <a:moveTo>
                      <a:pt x="1759" y="1"/>
                    </a:moveTo>
                    <a:lnTo>
                      <a:pt x="1759" y="1"/>
                    </a:lnTo>
                    <a:cubicBezTo>
                      <a:pt x="1" y="5861"/>
                      <a:pt x="4761" y="14141"/>
                      <a:pt x="4964" y="14490"/>
                    </a:cubicBezTo>
                    <a:lnTo>
                      <a:pt x="5103" y="14728"/>
                    </a:lnTo>
                    <a:lnTo>
                      <a:pt x="5284" y="14521"/>
                    </a:lnTo>
                    <a:cubicBezTo>
                      <a:pt x="7968" y="11477"/>
                      <a:pt x="14858" y="5208"/>
                      <a:pt x="14927" y="5144"/>
                    </a:cubicBezTo>
                    <a:lnTo>
                      <a:pt x="14660" y="4851"/>
                    </a:lnTo>
                    <a:cubicBezTo>
                      <a:pt x="14592" y="4913"/>
                      <a:pt x="7988" y="10922"/>
                      <a:pt x="5172" y="14050"/>
                    </a:cubicBezTo>
                    <a:cubicBezTo>
                      <a:pt x="4399" y="12632"/>
                      <a:pt x="592" y="5268"/>
                      <a:pt x="2137" y="116"/>
                    </a:cubicBezTo>
                    <a:lnTo>
                      <a:pt x="1759" y="1"/>
                    </a:lnTo>
                    <a:close/>
                  </a:path>
                </a:pathLst>
              </a:custGeom>
              <a:solidFill>
                <a:srgbClr val="69324C"/>
              </a:solidFill>
              <a:ln>
                <a:noFill/>
              </a:ln>
            </p:spPr>
            <p:txBody>
              <a:bodyPr spcFirstLastPara="1" wrap="square" lIns="121900" tIns="121900" rIns="121900" bIns="121900" anchor="ctr" anchorCtr="0">
                <a:noAutofit/>
              </a:bodyPr>
              <a:lstStyle/>
              <a:p>
                <a:endParaRPr sz="2533"/>
              </a:p>
            </p:txBody>
          </p:sp>
          <p:sp>
            <p:nvSpPr>
              <p:cNvPr id="1186" name="Google Shape;1186;p46"/>
              <p:cNvSpPr/>
              <p:nvPr/>
            </p:nvSpPr>
            <p:spPr>
              <a:xfrm>
                <a:off x="-1504592" y="1620248"/>
                <a:ext cx="1616637" cy="972371"/>
              </a:xfrm>
              <a:custGeom>
                <a:avLst/>
                <a:gdLst/>
                <a:ahLst/>
                <a:cxnLst/>
                <a:rect l="l" t="t" r="r" b="b"/>
                <a:pathLst>
                  <a:path w="63905" h="37961" extrusionOk="0">
                    <a:moveTo>
                      <a:pt x="48128" y="1"/>
                    </a:moveTo>
                    <a:cubicBezTo>
                      <a:pt x="44426" y="1"/>
                      <a:pt x="40520" y="974"/>
                      <a:pt x="36961" y="3324"/>
                    </a:cubicBezTo>
                    <a:cubicBezTo>
                      <a:pt x="33578" y="5558"/>
                      <a:pt x="31074" y="6228"/>
                      <a:pt x="28979" y="6228"/>
                    </a:cubicBezTo>
                    <a:cubicBezTo>
                      <a:pt x="25840" y="6228"/>
                      <a:pt x="23618" y="4724"/>
                      <a:pt x="20732" y="4724"/>
                    </a:cubicBezTo>
                    <a:cubicBezTo>
                      <a:pt x="18908" y="4724"/>
                      <a:pt x="16818" y="5325"/>
                      <a:pt x="14062" y="7287"/>
                    </a:cubicBezTo>
                    <a:cubicBezTo>
                      <a:pt x="4948" y="13779"/>
                      <a:pt x="0" y="22931"/>
                      <a:pt x="7125" y="35077"/>
                    </a:cubicBezTo>
                    <a:cubicBezTo>
                      <a:pt x="7125" y="35077"/>
                      <a:pt x="17925" y="37960"/>
                      <a:pt x="26396" y="37960"/>
                    </a:cubicBezTo>
                    <a:cubicBezTo>
                      <a:pt x="30806" y="37960"/>
                      <a:pt x="34585" y="37179"/>
                      <a:pt x="35880" y="34803"/>
                    </a:cubicBezTo>
                    <a:cubicBezTo>
                      <a:pt x="39664" y="27862"/>
                      <a:pt x="37844" y="20633"/>
                      <a:pt x="45928" y="18577"/>
                    </a:cubicBezTo>
                    <a:cubicBezTo>
                      <a:pt x="54012" y="16519"/>
                      <a:pt x="63433" y="17959"/>
                      <a:pt x="63711" y="10332"/>
                    </a:cubicBezTo>
                    <a:cubicBezTo>
                      <a:pt x="63905" y="5034"/>
                      <a:pt x="56547" y="1"/>
                      <a:pt x="48128"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87" name="Google Shape;1187;p46"/>
              <p:cNvSpPr/>
              <p:nvPr/>
            </p:nvSpPr>
            <p:spPr>
              <a:xfrm>
                <a:off x="-1389438" y="1835158"/>
                <a:ext cx="1219390" cy="802134"/>
              </a:xfrm>
              <a:custGeom>
                <a:avLst/>
                <a:gdLst/>
                <a:ahLst/>
                <a:cxnLst/>
                <a:rect l="l" t="t" r="r" b="b"/>
                <a:pathLst>
                  <a:path w="48202" h="31315" extrusionOk="0">
                    <a:moveTo>
                      <a:pt x="48162" y="1"/>
                    </a:moveTo>
                    <a:cubicBezTo>
                      <a:pt x="48073" y="9"/>
                      <a:pt x="39120" y="942"/>
                      <a:pt x="28767" y="5225"/>
                    </a:cubicBezTo>
                    <a:cubicBezTo>
                      <a:pt x="19203" y="9184"/>
                      <a:pt x="6449" y="16896"/>
                      <a:pt x="0" y="31152"/>
                    </a:cubicBezTo>
                    <a:lnTo>
                      <a:pt x="362" y="31314"/>
                    </a:lnTo>
                    <a:cubicBezTo>
                      <a:pt x="12602" y="4253"/>
                      <a:pt x="47847" y="431"/>
                      <a:pt x="48201" y="395"/>
                    </a:cubicBezTo>
                    <a:lnTo>
                      <a:pt x="48162"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88" name="Google Shape;1188;p46"/>
              <p:cNvSpPr/>
              <p:nvPr/>
            </p:nvSpPr>
            <p:spPr>
              <a:xfrm>
                <a:off x="-607542" y="1770224"/>
                <a:ext cx="283003" cy="215192"/>
              </a:xfrm>
              <a:custGeom>
                <a:avLst/>
                <a:gdLst/>
                <a:ahLst/>
                <a:cxnLst/>
                <a:rect l="l" t="t" r="r" b="b"/>
                <a:pathLst>
                  <a:path w="11187" h="8401" extrusionOk="0">
                    <a:moveTo>
                      <a:pt x="9459" y="0"/>
                    </a:moveTo>
                    <a:cubicBezTo>
                      <a:pt x="3006" y="771"/>
                      <a:pt x="157" y="6867"/>
                      <a:pt x="129" y="6929"/>
                    </a:cubicBezTo>
                    <a:lnTo>
                      <a:pt x="0" y="7211"/>
                    </a:lnTo>
                    <a:lnTo>
                      <a:pt x="378" y="7211"/>
                    </a:lnTo>
                    <a:cubicBezTo>
                      <a:pt x="4796" y="7211"/>
                      <a:pt x="11049" y="8388"/>
                      <a:pt x="11112" y="8400"/>
                    </a:cubicBezTo>
                    <a:lnTo>
                      <a:pt x="11186" y="8009"/>
                    </a:lnTo>
                    <a:cubicBezTo>
                      <a:pt x="11124" y="7997"/>
                      <a:pt x="5069" y="6857"/>
                      <a:pt x="633" y="6814"/>
                    </a:cubicBezTo>
                    <a:cubicBezTo>
                      <a:pt x="1269" y="5628"/>
                      <a:pt x="4064" y="1044"/>
                      <a:pt x="9505" y="395"/>
                    </a:cubicBezTo>
                    <a:lnTo>
                      <a:pt x="9459"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89" name="Google Shape;1189;p46"/>
              <p:cNvSpPr/>
              <p:nvPr/>
            </p:nvSpPr>
            <p:spPr>
              <a:xfrm>
                <a:off x="-992596" y="1854267"/>
                <a:ext cx="346449" cy="344804"/>
              </a:xfrm>
              <a:custGeom>
                <a:avLst/>
                <a:gdLst/>
                <a:ahLst/>
                <a:cxnLst/>
                <a:rect l="l" t="t" r="r" b="b"/>
                <a:pathLst>
                  <a:path w="13695" h="13461" extrusionOk="0">
                    <a:moveTo>
                      <a:pt x="9305" y="0"/>
                    </a:moveTo>
                    <a:cubicBezTo>
                      <a:pt x="3652" y="2341"/>
                      <a:pt x="240" y="11259"/>
                      <a:pt x="98" y="11638"/>
                    </a:cubicBezTo>
                    <a:lnTo>
                      <a:pt x="0" y="11896"/>
                    </a:lnTo>
                    <a:lnTo>
                      <a:pt x="276" y="11907"/>
                    </a:lnTo>
                    <a:cubicBezTo>
                      <a:pt x="4332" y="12065"/>
                      <a:pt x="13542" y="13446"/>
                      <a:pt x="13636" y="13461"/>
                    </a:cubicBezTo>
                    <a:lnTo>
                      <a:pt x="13694" y="13068"/>
                    </a:lnTo>
                    <a:cubicBezTo>
                      <a:pt x="13604" y="13054"/>
                      <a:pt x="4775" y="11730"/>
                      <a:pt x="571" y="11522"/>
                    </a:cubicBezTo>
                    <a:cubicBezTo>
                      <a:pt x="1180" y="10027"/>
                      <a:pt x="4484" y="2426"/>
                      <a:pt x="9457" y="368"/>
                    </a:cubicBez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grpSp>
      <p:pic>
        <p:nvPicPr>
          <p:cNvPr id="1190" name="Google Shape;1190;p46"/>
          <p:cNvPicPr preferRelativeResize="0"/>
          <p:nvPr/>
        </p:nvPicPr>
        <p:blipFill>
          <a:blip r:embed="rId3">
            <a:alphaModFix/>
          </a:blip>
          <a:stretch>
            <a:fillRect/>
          </a:stretch>
        </p:blipFill>
        <p:spPr>
          <a:xfrm>
            <a:off x="1652385" y="1812569"/>
            <a:ext cx="3779875" cy="2133356"/>
          </a:xfrm>
          <a:prstGeom prst="rect">
            <a:avLst/>
          </a:prstGeom>
          <a:noFill/>
          <a:ln>
            <a:noFill/>
          </a:ln>
        </p:spPr>
      </p:pic>
      <p:grpSp>
        <p:nvGrpSpPr>
          <p:cNvPr id="1191" name="Google Shape;1191;p46"/>
          <p:cNvGrpSpPr/>
          <p:nvPr/>
        </p:nvGrpSpPr>
        <p:grpSpPr>
          <a:xfrm>
            <a:off x="1449586" y="1635121"/>
            <a:ext cx="4185447" cy="3687753"/>
            <a:chOff x="2590950" y="1144600"/>
            <a:chExt cx="2255900" cy="1987650"/>
          </a:xfrm>
        </p:grpSpPr>
        <p:sp>
          <p:nvSpPr>
            <p:cNvPr id="1192" name="Google Shape;1192;p46"/>
            <p:cNvSpPr/>
            <p:nvPr/>
          </p:nvSpPr>
          <p:spPr>
            <a:xfrm>
              <a:off x="2590950" y="1144600"/>
              <a:ext cx="2255900" cy="1581625"/>
            </a:xfrm>
            <a:custGeom>
              <a:avLst/>
              <a:gdLst/>
              <a:ahLst/>
              <a:cxnLst/>
              <a:rect l="l" t="t" r="r" b="b"/>
              <a:pathLst>
                <a:path w="90236" h="63265" extrusionOk="0">
                  <a:moveTo>
                    <a:pt x="86539" y="0"/>
                  </a:moveTo>
                  <a:lnTo>
                    <a:pt x="3697" y="0"/>
                  </a:lnTo>
                  <a:cubicBezTo>
                    <a:pt x="1656" y="2"/>
                    <a:pt x="1" y="1656"/>
                    <a:pt x="1" y="3698"/>
                  </a:cubicBezTo>
                  <a:lnTo>
                    <a:pt x="1" y="59569"/>
                  </a:lnTo>
                  <a:cubicBezTo>
                    <a:pt x="1" y="61610"/>
                    <a:pt x="1656" y="63265"/>
                    <a:pt x="3697" y="63265"/>
                  </a:cubicBezTo>
                  <a:lnTo>
                    <a:pt x="86539" y="63265"/>
                  </a:lnTo>
                  <a:cubicBezTo>
                    <a:pt x="88580" y="63265"/>
                    <a:pt x="90235" y="61610"/>
                    <a:pt x="90235" y="59569"/>
                  </a:cubicBezTo>
                  <a:lnTo>
                    <a:pt x="90235" y="3698"/>
                  </a:lnTo>
                  <a:cubicBezTo>
                    <a:pt x="90235" y="1656"/>
                    <a:pt x="88580" y="2"/>
                    <a:pt x="86539" y="0"/>
                  </a:cubicBezTo>
                  <a:close/>
                  <a:moveTo>
                    <a:pt x="85787" y="44586"/>
                  </a:moveTo>
                  <a:cubicBezTo>
                    <a:pt x="85787" y="46211"/>
                    <a:pt x="84393" y="47532"/>
                    <a:pt x="82668" y="47532"/>
                  </a:cubicBezTo>
                  <a:lnTo>
                    <a:pt x="7570" y="47532"/>
                  </a:lnTo>
                  <a:cubicBezTo>
                    <a:pt x="5845" y="47532"/>
                    <a:pt x="4449" y="46211"/>
                    <a:pt x="4449" y="44586"/>
                  </a:cubicBezTo>
                  <a:lnTo>
                    <a:pt x="4449" y="7220"/>
                  </a:lnTo>
                  <a:cubicBezTo>
                    <a:pt x="4449" y="5594"/>
                    <a:pt x="5845" y="4275"/>
                    <a:pt x="7570" y="4275"/>
                  </a:cubicBezTo>
                  <a:lnTo>
                    <a:pt x="82297" y="4275"/>
                  </a:lnTo>
                  <a:cubicBezTo>
                    <a:pt x="84024" y="4275"/>
                    <a:pt x="85787" y="5594"/>
                    <a:pt x="85787" y="722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193" name="Google Shape;1193;p46"/>
            <p:cNvSpPr/>
            <p:nvPr/>
          </p:nvSpPr>
          <p:spPr>
            <a:xfrm>
              <a:off x="3485075" y="2522325"/>
              <a:ext cx="467650" cy="510575"/>
            </a:xfrm>
            <a:custGeom>
              <a:avLst/>
              <a:gdLst/>
              <a:ahLst/>
              <a:cxnLst/>
              <a:rect l="l" t="t" r="r" b="b"/>
              <a:pathLst>
                <a:path w="18706" h="20423" extrusionOk="0">
                  <a:moveTo>
                    <a:pt x="1849" y="1"/>
                  </a:moveTo>
                  <a:cubicBezTo>
                    <a:pt x="824" y="1"/>
                    <a:pt x="0" y="827"/>
                    <a:pt x="0" y="1850"/>
                  </a:cubicBezTo>
                  <a:lnTo>
                    <a:pt x="0" y="18574"/>
                  </a:lnTo>
                  <a:cubicBezTo>
                    <a:pt x="0" y="19599"/>
                    <a:pt x="824" y="20423"/>
                    <a:pt x="1849" y="20423"/>
                  </a:cubicBezTo>
                  <a:lnTo>
                    <a:pt x="16857" y="20423"/>
                  </a:lnTo>
                  <a:cubicBezTo>
                    <a:pt x="17882" y="20423"/>
                    <a:pt x="18706" y="19599"/>
                    <a:pt x="18706" y="18574"/>
                  </a:cubicBezTo>
                  <a:lnTo>
                    <a:pt x="18706" y="1850"/>
                  </a:lnTo>
                  <a:cubicBezTo>
                    <a:pt x="18706" y="827"/>
                    <a:pt x="17882" y="1"/>
                    <a:pt x="16857"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194" name="Google Shape;1194;p46"/>
            <p:cNvSpPr/>
            <p:nvPr/>
          </p:nvSpPr>
          <p:spPr>
            <a:xfrm>
              <a:off x="3212925" y="2992475"/>
              <a:ext cx="1011950" cy="95825"/>
            </a:xfrm>
            <a:custGeom>
              <a:avLst/>
              <a:gdLst/>
              <a:ahLst/>
              <a:cxnLst/>
              <a:rect l="l" t="t" r="r" b="b"/>
              <a:pathLst>
                <a:path w="40478" h="3833" extrusionOk="0">
                  <a:moveTo>
                    <a:pt x="223" y="3833"/>
                  </a:moveTo>
                  <a:lnTo>
                    <a:pt x="1" y="3157"/>
                  </a:lnTo>
                  <a:lnTo>
                    <a:pt x="4437" y="1"/>
                  </a:lnTo>
                  <a:lnTo>
                    <a:pt x="36041" y="1"/>
                  </a:lnTo>
                  <a:lnTo>
                    <a:pt x="40477" y="3157"/>
                  </a:lnTo>
                  <a:lnTo>
                    <a:pt x="40250" y="3360"/>
                  </a:lnTo>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195" name="Google Shape;1195;p46"/>
            <p:cNvSpPr/>
            <p:nvPr/>
          </p:nvSpPr>
          <p:spPr>
            <a:xfrm>
              <a:off x="3212925" y="3071400"/>
              <a:ext cx="1011950" cy="60850"/>
            </a:xfrm>
            <a:custGeom>
              <a:avLst/>
              <a:gdLst/>
              <a:ahLst/>
              <a:cxnLst/>
              <a:rect l="l" t="t" r="r" b="b"/>
              <a:pathLst>
                <a:path w="40478" h="2434" extrusionOk="0">
                  <a:moveTo>
                    <a:pt x="1" y="0"/>
                  </a:moveTo>
                  <a:lnTo>
                    <a:pt x="1" y="2433"/>
                  </a:lnTo>
                  <a:lnTo>
                    <a:pt x="40477" y="2433"/>
                  </a:lnTo>
                  <a:lnTo>
                    <a:pt x="40477"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196" name="Google Shape;1196;p46"/>
            <p:cNvSpPr/>
            <p:nvPr/>
          </p:nvSpPr>
          <p:spPr>
            <a:xfrm>
              <a:off x="2590950" y="2429400"/>
              <a:ext cx="2255900" cy="296825"/>
            </a:xfrm>
            <a:custGeom>
              <a:avLst/>
              <a:gdLst/>
              <a:ahLst/>
              <a:cxnLst/>
              <a:rect l="l" t="t" r="r" b="b"/>
              <a:pathLst>
                <a:path w="90236" h="11873" extrusionOk="0">
                  <a:moveTo>
                    <a:pt x="90235" y="0"/>
                  </a:moveTo>
                  <a:lnTo>
                    <a:pt x="90235" y="8177"/>
                  </a:lnTo>
                  <a:cubicBezTo>
                    <a:pt x="90235" y="10218"/>
                    <a:pt x="88580" y="11873"/>
                    <a:pt x="86539" y="11873"/>
                  </a:cubicBezTo>
                  <a:lnTo>
                    <a:pt x="3697" y="11873"/>
                  </a:lnTo>
                  <a:cubicBezTo>
                    <a:pt x="1656" y="11873"/>
                    <a:pt x="1" y="10218"/>
                    <a:pt x="1" y="8177"/>
                  </a:cubicBezTo>
                  <a:lnTo>
                    <a:pt x="1" y="0"/>
                  </a:lnTo>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97" name="Google Shape;1197;p46"/>
            <p:cNvSpPr/>
            <p:nvPr/>
          </p:nvSpPr>
          <p:spPr>
            <a:xfrm>
              <a:off x="3627950" y="2501475"/>
              <a:ext cx="178850" cy="138625"/>
            </a:xfrm>
            <a:custGeom>
              <a:avLst/>
              <a:gdLst/>
              <a:ahLst/>
              <a:cxnLst/>
              <a:rect l="l" t="t" r="r" b="b"/>
              <a:pathLst>
                <a:path w="7154" h="5545" extrusionOk="0">
                  <a:moveTo>
                    <a:pt x="3576" y="0"/>
                  </a:moveTo>
                  <a:cubicBezTo>
                    <a:pt x="0" y="0"/>
                    <a:pt x="0" y="5545"/>
                    <a:pt x="3576" y="5545"/>
                  </a:cubicBezTo>
                  <a:cubicBezTo>
                    <a:pt x="7154" y="5545"/>
                    <a:pt x="7154" y="0"/>
                    <a:pt x="3576"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grpSp>
    </p:spTree>
    <p:extLst>
      <p:ext uri="{BB962C8B-B14F-4D97-AF65-F5344CB8AC3E}">
        <p14:creationId xmlns:p14="http://schemas.microsoft.com/office/powerpoint/2010/main" val="1798145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45"/>
          <p:cNvSpPr txBox="1">
            <a:spLocks noGrp="1"/>
          </p:cNvSpPr>
          <p:nvPr>
            <p:ph type="title"/>
          </p:nvPr>
        </p:nvSpPr>
        <p:spPr>
          <a:xfrm>
            <a:off x="3783979" y="3090346"/>
            <a:ext cx="4634400" cy="1827600"/>
          </a:xfrm>
          <a:prstGeom prst="rect">
            <a:avLst/>
          </a:prstGeom>
        </p:spPr>
        <p:txBody>
          <a:bodyPr spcFirstLastPara="1" wrap="square" lIns="121900" tIns="121900" rIns="121900" bIns="121900" anchor="t" anchorCtr="0">
            <a:noAutofit/>
          </a:bodyPr>
          <a:lstStyle/>
          <a:p>
            <a:pPr algn="ctr"/>
            <a:r>
              <a:rPr lang="en" b="1">
                <a:latin typeface="DM Sans"/>
              </a:rPr>
              <a:t>THANK YOU</a:t>
            </a:r>
            <a:endParaRPr lang="en-US" b="1"/>
          </a:p>
        </p:txBody>
      </p:sp>
      <p:grpSp>
        <p:nvGrpSpPr>
          <p:cNvPr id="1124" name="Google Shape;1124;p45"/>
          <p:cNvGrpSpPr/>
          <p:nvPr/>
        </p:nvGrpSpPr>
        <p:grpSpPr>
          <a:xfrm>
            <a:off x="8183635" y="2033523"/>
            <a:ext cx="3256261" cy="3935747"/>
            <a:chOff x="9320350" y="3132775"/>
            <a:chExt cx="1893175" cy="2288225"/>
          </a:xfrm>
        </p:grpSpPr>
        <p:sp>
          <p:nvSpPr>
            <p:cNvPr id="1125" name="Google Shape;1125;p45"/>
            <p:cNvSpPr/>
            <p:nvPr/>
          </p:nvSpPr>
          <p:spPr>
            <a:xfrm>
              <a:off x="10075825" y="3132775"/>
              <a:ext cx="934950" cy="610625"/>
            </a:xfrm>
            <a:custGeom>
              <a:avLst/>
              <a:gdLst/>
              <a:ahLst/>
              <a:cxnLst/>
              <a:rect l="l" t="t" r="r" b="b"/>
              <a:pathLst>
                <a:path w="37398" h="24425" extrusionOk="0">
                  <a:moveTo>
                    <a:pt x="29930" y="0"/>
                  </a:moveTo>
                  <a:cubicBezTo>
                    <a:pt x="28765" y="0"/>
                    <a:pt x="27588" y="321"/>
                    <a:pt x="26478" y="943"/>
                  </a:cubicBezTo>
                  <a:cubicBezTo>
                    <a:pt x="25482" y="1501"/>
                    <a:pt x="24644" y="2242"/>
                    <a:pt x="23881" y="3077"/>
                  </a:cubicBezTo>
                  <a:cubicBezTo>
                    <a:pt x="23493" y="3501"/>
                    <a:pt x="23094" y="3915"/>
                    <a:pt x="22643" y="4272"/>
                  </a:cubicBezTo>
                  <a:cubicBezTo>
                    <a:pt x="22100" y="4701"/>
                    <a:pt x="21533" y="5095"/>
                    <a:pt x="20852" y="5275"/>
                  </a:cubicBezTo>
                  <a:cubicBezTo>
                    <a:pt x="20638" y="5332"/>
                    <a:pt x="20431" y="5360"/>
                    <a:pt x="20235" y="5360"/>
                  </a:cubicBezTo>
                  <a:cubicBezTo>
                    <a:pt x="19432" y="5360"/>
                    <a:pt x="18800" y="4896"/>
                    <a:pt x="18492" y="4047"/>
                  </a:cubicBezTo>
                  <a:cubicBezTo>
                    <a:pt x="18390" y="3767"/>
                    <a:pt x="18319" y="3476"/>
                    <a:pt x="18242" y="3187"/>
                  </a:cubicBezTo>
                  <a:cubicBezTo>
                    <a:pt x="18037" y="2426"/>
                    <a:pt x="17603" y="1821"/>
                    <a:pt x="16979" y="1348"/>
                  </a:cubicBezTo>
                  <a:cubicBezTo>
                    <a:pt x="16300" y="834"/>
                    <a:pt x="15515" y="578"/>
                    <a:pt x="14712" y="578"/>
                  </a:cubicBezTo>
                  <a:cubicBezTo>
                    <a:pt x="13831" y="578"/>
                    <a:pt x="12929" y="887"/>
                    <a:pt x="12123" y="1502"/>
                  </a:cubicBezTo>
                  <a:cubicBezTo>
                    <a:pt x="11183" y="2217"/>
                    <a:pt x="10541" y="3157"/>
                    <a:pt x="10122" y="4251"/>
                  </a:cubicBezTo>
                  <a:cubicBezTo>
                    <a:pt x="9785" y="5129"/>
                    <a:pt x="9472" y="6018"/>
                    <a:pt x="9150" y="6902"/>
                  </a:cubicBezTo>
                  <a:cubicBezTo>
                    <a:pt x="8841" y="7745"/>
                    <a:pt x="8329" y="8435"/>
                    <a:pt x="7599" y="8962"/>
                  </a:cubicBezTo>
                  <a:cubicBezTo>
                    <a:pt x="7290" y="9186"/>
                    <a:pt x="6972" y="9319"/>
                    <a:pt x="6636" y="9319"/>
                  </a:cubicBezTo>
                  <a:cubicBezTo>
                    <a:pt x="6428" y="9319"/>
                    <a:pt x="6213" y="9268"/>
                    <a:pt x="5988" y="9154"/>
                  </a:cubicBezTo>
                  <a:cubicBezTo>
                    <a:pt x="5579" y="8947"/>
                    <a:pt x="5155" y="8767"/>
                    <a:pt x="4736" y="8580"/>
                  </a:cubicBezTo>
                  <a:cubicBezTo>
                    <a:pt x="4199" y="8341"/>
                    <a:pt x="3644" y="8218"/>
                    <a:pt x="3073" y="8218"/>
                  </a:cubicBezTo>
                  <a:cubicBezTo>
                    <a:pt x="2888" y="8218"/>
                    <a:pt x="2702" y="8231"/>
                    <a:pt x="2515" y="8257"/>
                  </a:cubicBezTo>
                  <a:cubicBezTo>
                    <a:pt x="1151" y="8447"/>
                    <a:pt x="219" y="9410"/>
                    <a:pt x="114" y="10786"/>
                  </a:cubicBezTo>
                  <a:cubicBezTo>
                    <a:pt x="1" y="12273"/>
                    <a:pt x="481" y="13584"/>
                    <a:pt x="1375" y="14763"/>
                  </a:cubicBezTo>
                  <a:cubicBezTo>
                    <a:pt x="2002" y="15590"/>
                    <a:pt x="2817" y="16165"/>
                    <a:pt x="3737" y="16612"/>
                  </a:cubicBezTo>
                  <a:cubicBezTo>
                    <a:pt x="3846" y="16655"/>
                    <a:pt x="3943" y="16677"/>
                    <a:pt x="4030" y="16677"/>
                  </a:cubicBezTo>
                  <a:cubicBezTo>
                    <a:pt x="4255" y="16677"/>
                    <a:pt x="4408" y="16530"/>
                    <a:pt x="4520" y="16240"/>
                  </a:cubicBezTo>
                  <a:cubicBezTo>
                    <a:pt x="4640" y="15924"/>
                    <a:pt x="4862" y="15655"/>
                    <a:pt x="5080" y="15420"/>
                  </a:cubicBezTo>
                  <a:cubicBezTo>
                    <a:pt x="5298" y="15472"/>
                    <a:pt x="5378" y="15621"/>
                    <a:pt x="5474" y="15743"/>
                  </a:cubicBezTo>
                  <a:cubicBezTo>
                    <a:pt x="5876" y="16255"/>
                    <a:pt x="6713" y="16618"/>
                    <a:pt x="7507" y="16618"/>
                  </a:cubicBezTo>
                  <a:cubicBezTo>
                    <a:pt x="7951" y="16618"/>
                    <a:pt x="8381" y="16504"/>
                    <a:pt x="8714" y="16239"/>
                  </a:cubicBezTo>
                  <a:cubicBezTo>
                    <a:pt x="8786" y="16182"/>
                    <a:pt x="8868" y="16100"/>
                    <a:pt x="8956" y="16100"/>
                  </a:cubicBezTo>
                  <a:cubicBezTo>
                    <a:pt x="8993" y="16100"/>
                    <a:pt x="9031" y="16115"/>
                    <a:pt x="9070" y="16151"/>
                  </a:cubicBezTo>
                  <a:cubicBezTo>
                    <a:pt x="9181" y="16252"/>
                    <a:pt x="9126" y="16408"/>
                    <a:pt x="9085" y="16538"/>
                  </a:cubicBezTo>
                  <a:cubicBezTo>
                    <a:pt x="8916" y="17066"/>
                    <a:pt x="8795" y="17592"/>
                    <a:pt x="9083" y="18063"/>
                  </a:cubicBezTo>
                  <a:cubicBezTo>
                    <a:pt x="9142" y="18102"/>
                    <a:pt x="9189" y="18117"/>
                    <a:pt x="9228" y="18117"/>
                  </a:cubicBezTo>
                  <a:cubicBezTo>
                    <a:pt x="9296" y="18117"/>
                    <a:pt x="9340" y="18072"/>
                    <a:pt x="9380" y="18038"/>
                  </a:cubicBezTo>
                  <a:cubicBezTo>
                    <a:pt x="9514" y="17928"/>
                    <a:pt x="9652" y="17856"/>
                    <a:pt x="9798" y="17856"/>
                  </a:cubicBezTo>
                  <a:cubicBezTo>
                    <a:pt x="9886" y="17856"/>
                    <a:pt x="9976" y="17881"/>
                    <a:pt x="10070" y="17939"/>
                  </a:cubicBezTo>
                  <a:cubicBezTo>
                    <a:pt x="10360" y="18117"/>
                    <a:pt x="10433" y="18394"/>
                    <a:pt x="10389" y="18713"/>
                  </a:cubicBezTo>
                  <a:cubicBezTo>
                    <a:pt x="10316" y="19245"/>
                    <a:pt x="10002" y="19656"/>
                    <a:pt x="9505" y="19732"/>
                  </a:cubicBezTo>
                  <a:cubicBezTo>
                    <a:pt x="8909" y="19822"/>
                    <a:pt x="8606" y="20193"/>
                    <a:pt x="8288" y="20605"/>
                  </a:cubicBezTo>
                  <a:cubicBezTo>
                    <a:pt x="8715" y="21230"/>
                    <a:pt x="9115" y="21876"/>
                    <a:pt x="9670" y="22405"/>
                  </a:cubicBezTo>
                  <a:cubicBezTo>
                    <a:pt x="10186" y="22898"/>
                    <a:pt x="10753" y="23146"/>
                    <a:pt x="11325" y="23146"/>
                  </a:cubicBezTo>
                  <a:cubicBezTo>
                    <a:pt x="11872" y="23146"/>
                    <a:pt x="12422" y="22919"/>
                    <a:pt x="12935" y="22462"/>
                  </a:cubicBezTo>
                  <a:cubicBezTo>
                    <a:pt x="13191" y="22234"/>
                    <a:pt x="13417" y="21970"/>
                    <a:pt x="13658" y="21724"/>
                  </a:cubicBezTo>
                  <a:cubicBezTo>
                    <a:pt x="13968" y="21409"/>
                    <a:pt x="14194" y="21261"/>
                    <a:pt x="14462" y="21261"/>
                  </a:cubicBezTo>
                  <a:cubicBezTo>
                    <a:pt x="14648" y="21261"/>
                    <a:pt x="14854" y="21333"/>
                    <a:pt x="15123" y="21469"/>
                  </a:cubicBezTo>
                  <a:cubicBezTo>
                    <a:pt x="15616" y="21720"/>
                    <a:pt x="16064" y="22042"/>
                    <a:pt x="16500" y="22381"/>
                  </a:cubicBezTo>
                  <a:cubicBezTo>
                    <a:pt x="17117" y="22860"/>
                    <a:pt x="17719" y="23361"/>
                    <a:pt x="18363" y="23800"/>
                  </a:cubicBezTo>
                  <a:cubicBezTo>
                    <a:pt x="18977" y="24217"/>
                    <a:pt x="19619" y="24424"/>
                    <a:pt x="20254" y="24424"/>
                  </a:cubicBezTo>
                  <a:cubicBezTo>
                    <a:pt x="20967" y="24424"/>
                    <a:pt x="21673" y="24163"/>
                    <a:pt x="22323" y="23646"/>
                  </a:cubicBezTo>
                  <a:cubicBezTo>
                    <a:pt x="23620" y="22615"/>
                    <a:pt x="24421" y="21287"/>
                    <a:pt x="24619" y="19626"/>
                  </a:cubicBezTo>
                  <a:cubicBezTo>
                    <a:pt x="24717" y="18805"/>
                    <a:pt x="24779" y="17980"/>
                    <a:pt x="24860" y="17158"/>
                  </a:cubicBezTo>
                  <a:cubicBezTo>
                    <a:pt x="24995" y="15776"/>
                    <a:pt x="25626" y="14722"/>
                    <a:pt x="26901" y="14102"/>
                  </a:cubicBezTo>
                  <a:cubicBezTo>
                    <a:pt x="27149" y="13982"/>
                    <a:pt x="27400" y="13865"/>
                    <a:pt x="27655" y="13762"/>
                  </a:cubicBezTo>
                  <a:cubicBezTo>
                    <a:pt x="29252" y="13120"/>
                    <a:pt x="30853" y="12484"/>
                    <a:pt x="32448" y="11838"/>
                  </a:cubicBezTo>
                  <a:cubicBezTo>
                    <a:pt x="33266" y="11507"/>
                    <a:pt x="33986" y="11030"/>
                    <a:pt x="34640" y="10434"/>
                  </a:cubicBezTo>
                  <a:cubicBezTo>
                    <a:pt x="36297" y="8924"/>
                    <a:pt x="37398" y="5523"/>
                    <a:pt x="35451" y="2970"/>
                  </a:cubicBezTo>
                  <a:cubicBezTo>
                    <a:pt x="33917" y="957"/>
                    <a:pt x="31942" y="0"/>
                    <a:pt x="29930"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126" name="Google Shape;1126;p45"/>
            <p:cNvSpPr/>
            <p:nvPr/>
          </p:nvSpPr>
          <p:spPr>
            <a:xfrm>
              <a:off x="9978375" y="3474075"/>
              <a:ext cx="477900" cy="384725"/>
            </a:xfrm>
            <a:custGeom>
              <a:avLst/>
              <a:gdLst/>
              <a:ahLst/>
              <a:cxnLst/>
              <a:rect l="l" t="t" r="r" b="b"/>
              <a:pathLst>
                <a:path w="19116" h="15389" extrusionOk="0">
                  <a:moveTo>
                    <a:pt x="10904" y="0"/>
                  </a:moveTo>
                  <a:cubicBezTo>
                    <a:pt x="9450" y="0"/>
                    <a:pt x="8047" y="1400"/>
                    <a:pt x="7643" y="3355"/>
                  </a:cubicBezTo>
                  <a:cubicBezTo>
                    <a:pt x="7240" y="5306"/>
                    <a:pt x="7971" y="7140"/>
                    <a:pt x="9300" y="7721"/>
                  </a:cubicBezTo>
                  <a:cubicBezTo>
                    <a:pt x="9287" y="7763"/>
                    <a:pt x="9272" y="7804"/>
                    <a:pt x="9255" y="7845"/>
                  </a:cubicBezTo>
                  <a:cubicBezTo>
                    <a:pt x="8973" y="8478"/>
                    <a:pt x="8587" y="9043"/>
                    <a:pt x="8178" y="9597"/>
                  </a:cubicBezTo>
                  <a:cubicBezTo>
                    <a:pt x="8031" y="9794"/>
                    <a:pt x="7844" y="9835"/>
                    <a:pt x="7636" y="9835"/>
                  </a:cubicBezTo>
                  <a:cubicBezTo>
                    <a:pt x="7593" y="9835"/>
                    <a:pt x="7548" y="9834"/>
                    <a:pt x="7503" y="9831"/>
                  </a:cubicBezTo>
                  <a:cubicBezTo>
                    <a:pt x="7395" y="9825"/>
                    <a:pt x="7275" y="9822"/>
                    <a:pt x="7146" y="9822"/>
                  </a:cubicBezTo>
                  <a:cubicBezTo>
                    <a:pt x="5316" y="9822"/>
                    <a:pt x="1478" y="10428"/>
                    <a:pt x="1" y="10763"/>
                  </a:cubicBezTo>
                  <a:cubicBezTo>
                    <a:pt x="1326" y="12451"/>
                    <a:pt x="7030" y="14992"/>
                    <a:pt x="9119" y="15264"/>
                  </a:cubicBezTo>
                  <a:cubicBezTo>
                    <a:pt x="9775" y="15350"/>
                    <a:pt x="10418" y="15388"/>
                    <a:pt x="11044" y="15388"/>
                  </a:cubicBezTo>
                  <a:cubicBezTo>
                    <a:pt x="14387" y="15388"/>
                    <a:pt x="17246" y="14299"/>
                    <a:pt x="19115" y="13519"/>
                  </a:cubicBezTo>
                  <a:cubicBezTo>
                    <a:pt x="17982" y="12875"/>
                    <a:pt x="13330" y="10791"/>
                    <a:pt x="12080" y="10404"/>
                  </a:cubicBezTo>
                  <a:cubicBezTo>
                    <a:pt x="11734" y="10297"/>
                    <a:pt x="11529" y="10124"/>
                    <a:pt x="11467" y="9761"/>
                  </a:cubicBezTo>
                  <a:cubicBezTo>
                    <a:pt x="11389" y="9311"/>
                    <a:pt x="11263" y="8869"/>
                    <a:pt x="11188" y="8417"/>
                  </a:cubicBezTo>
                  <a:cubicBezTo>
                    <a:pt x="11131" y="8078"/>
                    <a:pt x="11100" y="7871"/>
                    <a:pt x="11129" y="7719"/>
                  </a:cubicBezTo>
                  <a:cubicBezTo>
                    <a:pt x="11719" y="7477"/>
                    <a:pt x="12263" y="7017"/>
                    <a:pt x="12687" y="6398"/>
                  </a:cubicBezTo>
                  <a:cubicBezTo>
                    <a:pt x="12706" y="6382"/>
                    <a:pt x="12729" y="6368"/>
                    <a:pt x="12749" y="6353"/>
                  </a:cubicBezTo>
                  <a:cubicBezTo>
                    <a:pt x="12756" y="6357"/>
                    <a:pt x="12760" y="6364"/>
                    <a:pt x="12767" y="6369"/>
                  </a:cubicBezTo>
                  <a:cubicBezTo>
                    <a:pt x="12957" y="6515"/>
                    <a:pt x="13185" y="6585"/>
                    <a:pt x="13424" y="6585"/>
                  </a:cubicBezTo>
                  <a:cubicBezTo>
                    <a:pt x="13856" y="6585"/>
                    <a:pt x="14320" y="6356"/>
                    <a:pt x="14644" y="5936"/>
                  </a:cubicBezTo>
                  <a:cubicBezTo>
                    <a:pt x="15146" y="5285"/>
                    <a:pt x="15123" y="4423"/>
                    <a:pt x="14588" y="4011"/>
                  </a:cubicBezTo>
                  <a:cubicBezTo>
                    <a:pt x="14401" y="3867"/>
                    <a:pt x="14176" y="3799"/>
                    <a:pt x="13941" y="3799"/>
                  </a:cubicBezTo>
                  <a:cubicBezTo>
                    <a:pt x="13813" y="3799"/>
                    <a:pt x="13683" y="3818"/>
                    <a:pt x="13554" y="3857"/>
                  </a:cubicBezTo>
                  <a:cubicBezTo>
                    <a:pt x="13689" y="1977"/>
                    <a:pt x="12789" y="343"/>
                    <a:pt x="11360" y="47"/>
                  </a:cubicBezTo>
                  <a:cubicBezTo>
                    <a:pt x="11208" y="15"/>
                    <a:pt x="11056" y="0"/>
                    <a:pt x="10904" y="0"/>
                  </a:cubicBezTo>
                  <a:close/>
                </a:path>
              </a:pathLst>
            </a:custGeom>
            <a:solidFill>
              <a:srgbClr val="D77062"/>
            </a:solidFill>
            <a:ln>
              <a:noFill/>
            </a:ln>
          </p:spPr>
          <p:txBody>
            <a:bodyPr spcFirstLastPara="1" wrap="square" lIns="121900" tIns="121900" rIns="121900" bIns="121900" anchor="ctr" anchorCtr="0">
              <a:noAutofit/>
            </a:bodyPr>
            <a:lstStyle/>
            <a:p>
              <a:endParaRPr sz="2533"/>
            </a:p>
          </p:txBody>
        </p:sp>
        <p:sp>
          <p:nvSpPr>
            <p:cNvPr id="1127" name="Google Shape;1127;p45"/>
            <p:cNvSpPr/>
            <p:nvPr/>
          </p:nvSpPr>
          <p:spPr>
            <a:xfrm>
              <a:off x="10150900" y="3401175"/>
              <a:ext cx="207425" cy="202700"/>
            </a:xfrm>
            <a:custGeom>
              <a:avLst/>
              <a:gdLst/>
              <a:ahLst/>
              <a:cxnLst/>
              <a:rect l="l" t="t" r="r" b="b"/>
              <a:pathLst>
                <a:path w="8297" h="8108" extrusionOk="0">
                  <a:moveTo>
                    <a:pt x="4017" y="0"/>
                  </a:moveTo>
                  <a:cubicBezTo>
                    <a:pt x="3349" y="0"/>
                    <a:pt x="2660" y="94"/>
                    <a:pt x="1998" y="104"/>
                  </a:cubicBezTo>
                  <a:cubicBezTo>
                    <a:pt x="1570" y="110"/>
                    <a:pt x="1111" y="95"/>
                    <a:pt x="762" y="382"/>
                  </a:cubicBezTo>
                  <a:cubicBezTo>
                    <a:pt x="254" y="801"/>
                    <a:pt x="103" y="1626"/>
                    <a:pt x="64" y="2240"/>
                  </a:cubicBezTo>
                  <a:cubicBezTo>
                    <a:pt x="1" y="3233"/>
                    <a:pt x="259" y="4223"/>
                    <a:pt x="588" y="5152"/>
                  </a:cubicBezTo>
                  <a:cubicBezTo>
                    <a:pt x="662" y="5362"/>
                    <a:pt x="743" y="5575"/>
                    <a:pt x="891" y="5742"/>
                  </a:cubicBezTo>
                  <a:cubicBezTo>
                    <a:pt x="1147" y="6027"/>
                    <a:pt x="1557" y="6119"/>
                    <a:pt x="1939" y="6132"/>
                  </a:cubicBezTo>
                  <a:cubicBezTo>
                    <a:pt x="1971" y="6133"/>
                    <a:pt x="2003" y="6134"/>
                    <a:pt x="2036" y="6134"/>
                  </a:cubicBezTo>
                  <a:cubicBezTo>
                    <a:pt x="2851" y="6134"/>
                    <a:pt x="3725" y="5771"/>
                    <a:pt x="4037" y="5024"/>
                  </a:cubicBezTo>
                  <a:lnTo>
                    <a:pt x="4037" y="5024"/>
                  </a:lnTo>
                  <a:cubicBezTo>
                    <a:pt x="3979" y="5434"/>
                    <a:pt x="4143" y="5868"/>
                    <a:pt x="4459" y="6137"/>
                  </a:cubicBezTo>
                  <a:cubicBezTo>
                    <a:pt x="4682" y="6325"/>
                    <a:pt x="4975" y="6427"/>
                    <a:pt x="5266" y="6427"/>
                  </a:cubicBezTo>
                  <a:cubicBezTo>
                    <a:pt x="5387" y="6427"/>
                    <a:pt x="5508" y="6410"/>
                    <a:pt x="5624" y="6374"/>
                  </a:cubicBezTo>
                  <a:lnTo>
                    <a:pt x="5624" y="6374"/>
                  </a:lnTo>
                  <a:cubicBezTo>
                    <a:pt x="5261" y="6992"/>
                    <a:pt x="5626" y="7908"/>
                    <a:pt x="6316" y="8108"/>
                  </a:cubicBezTo>
                  <a:cubicBezTo>
                    <a:pt x="6354" y="7021"/>
                    <a:pt x="7226" y="6021"/>
                    <a:pt x="8297" y="5836"/>
                  </a:cubicBezTo>
                  <a:cubicBezTo>
                    <a:pt x="8170" y="4497"/>
                    <a:pt x="7794" y="3195"/>
                    <a:pt x="7185" y="1994"/>
                  </a:cubicBezTo>
                  <a:cubicBezTo>
                    <a:pt x="6949" y="1528"/>
                    <a:pt x="6672" y="1072"/>
                    <a:pt x="6280" y="727"/>
                  </a:cubicBezTo>
                  <a:cubicBezTo>
                    <a:pt x="5609" y="137"/>
                    <a:pt x="4827" y="0"/>
                    <a:pt x="4017"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128" name="Google Shape;1128;p45"/>
            <p:cNvSpPr/>
            <p:nvPr/>
          </p:nvSpPr>
          <p:spPr>
            <a:xfrm>
              <a:off x="9667425" y="5251725"/>
              <a:ext cx="177225" cy="169275"/>
            </a:xfrm>
            <a:custGeom>
              <a:avLst/>
              <a:gdLst/>
              <a:ahLst/>
              <a:cxnLst/>
              <a:rect l="l" t="t" r="r" b="b"/>
              <a:pathLst>
                <a:path w="7089" h="6771" extrusionOk="0">
                  <a:moveTo>
                    <a:pt x="5761" y="0"/>
                  </a:moveTo>
                  <a:cubicBezTo>
                    <a:pt x="5213" y="0"/>
                    <a:pt x="4668" y="114"/>
                    <a:pt x="4123" y="210"/>
                  </a:cubicBezTo>
                  <a:cubicBezTo>
                    <a:pt x="3587" y="1451"/>
                    <a:pt x="3029" y="2674"/>
                    <a:pt x="2006" y="3616"/>
                  </a:cubicBezTo>
                  <a:cubicBezTo>
                    <a:pt x="1501" y="4081"/>
                    <a:pt x="1030" y="4582"/>
                    <a:pt x="547" y="5070"/>
                  </a:cubicBezTo>
                  <a:cubicBezTo>
                    <a:pt x="353" y="5266"/>
                    <a:pt x="172" y="5474"/>
                    <a:pt x="91" y="5747"/>
                  </a:cubicBezTo>
                  <a:cubicBezTo>
                    <a:pt x="0" y="6056"/>
                    <a:pt x="43" y="6338"/>
                    <a:pt x="268" y="6576"/>
                  </a:cubicBezTo>
                  <a:cubicBezTo>
                    <a:pt x="401" y="6718"/>
                    <a:pt x="555" y="6770"/>
                    <a:pt x="717" y="6770"/>
                  </a:cubicBezTo>
                  <a:cubicBezTo>
                    <a:pt x="821" y="6770"/>
                    <a:pt x="927" y="6748"/>
                    <a:pt x="1033" y="6715"/>
                  </a:cubicBezTo>
                  <a:cubicBezTo>
                    <a:pt x="1457" y="6582"/>
                    <a:pt x="1819" y="6336"/>
                    <a:pt x="2126" y="6022"/>
                  </a:cubicBezTo>
                  <a:cubicBezTo>
                    <a:pt x="3010" y="5115"/>
                    <a:pt x="4023" y="4368"/>
                    <a:pt x="5041" y="3627"/>
                  </a:cubicBezTo>
                  <a:cubicBezTo>
                    <a:pt x="5467" y="3316"/>
                    <a:pt x="5854" y="2963"/>
                    <a:pt x="6216" y="2578"/>
                  </a:cubicBezTo>
                  <a:cubicBezTo>
                    <a:pt x="6817" y="1938"/>
                    <a:pt x="7088" y="1243"/>
                    <a:pt x="6705" y="390"/>
                  </a:cubicBezTo>
                  <a:cubicBezTo>
                    <a:pt x="6668" y="309"/>
                    <a:pt x="6671" y="212"/>
                    <a:pt x="6657" y="122"/>
                  </a:cubicBezTo>
                  <a:cubicBezTo>
                    <a:pt x="6357" y="34"/>
                    <a:pt x="6058" y="0"/>
                    <a:pt x="5761"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29" name="Google Shape;1129;p45"/>
            <p:cNvSpPr/>
            <p:nvPr/>
          </p:nvSpPr>
          <p:spPr>
            <a:xfrm>
              <a:off x="9668950" y="4264400"/>
              <a:ext cx="967075" cy="992575"/>
            </a:xfrm>
            <a:custGeom>
              <a:avLst/>
              <a:gdLst/>
              <a:ahLst/>
              <a:cxnLst/>
              <a:rect l="l" t="t" r="r" b="b"/>
              <a:pathLst>
                <a:path w="38683" h="39703" extrusionOk="0">
                  <a:moveTo>
                    <a:pt x="14034" y="1"/>
                  </a:moveTo>
                  <a:cubicBezTo>
                    <a:pt x="13850" y="1"/>
                    <a:pt x="13666" y="13"/>
                    <a:pt x="13482" y="17"/>
                  </a:cubicBezTo>
                  <a:cubicBezTo>
                    <a:pt x="12461" y="1349"/>
                    <a:pt x="11357" y="2622"/>
                    <a:pt x="10156" y="3780"/>
                  </a:cubicBezTo>
                  <a:cubicBezTo>
                    <a:pt x="8781" y="5105"/>
                    <a:pt x="3910" y="10261"/>
                    <a:pt x="3171" y="11288"/>
                  </a:cubicBezTo>
                  <a:cubicBezTo>
                    <a:pt x="2428" y="12319"/>
                    <a:pt x="1844" y="13436"/>
                    <a:pt x="1525" y="14677"/>
                  </a:cubicBezTo>
                  <a:cubicBezTo>
                    <a:pt x="0" y="20301"/>
                    <a:pt x="2837" y="36049"/>
                    <a:pt x="3228" y="38893"/>
                  </a:cubicBezTo>
                  <a:cubicBezTo>
                    <a:pt x="3307" y="39478"/>
                    <a:pt x="3368" y="39535"/>
                    <a:pt x="4062" y="39703"/>
                  </a:cubicBezTo>
                  <a:cubicBezTo>
                    <a:pt x="4608" y="39607"/>
                    <a:pt x="5153" y="39493"/>
                    <a:pt x="5703" y="39493"/>
                  </a:cubicBezTo>
                  <a:cubicBezTo>
                    <a:pt x="5999" y="39493"/>
                    <a:pt x="6296" y="39526"/>
                    <a:pt x="6596" y="39614"/>
                  </a:cubicBezTo>
                  <a:cubicBezTo>
                    <a:pt x="7195" y="39513"/>
                    <a:pt x="7210" y="39514"/>
                    <a:pt x="7241" y="38953"/>
                  </a:cubicBezTo>
                  <a:cubicBezTo>
                    <a:pt x="7342" y="37026"/>
                    <a:pt x="7317" y="35095"/>
                    <a:pt x="7281" y="33168"/>
                  </a:cubicBezTo>
                  <a:cubicBezTo>
                    <a:pt x="7201" y="28807"/>
                    <a:pt x="7165" y="24447"/>
                    <a:pt x="7267" y="20085"/>
                  </a:cubicBezTo>
                  <a:cubicBezTo>
                    <a:pt x="7305" y="18466"/>
                    <a:pt x="7309" y="18485"/>
                    <a:pt x="8620" y="17540"/>
                  </a:cubicBezTo>
                  <a:cubicBezTo>
                    <a:pt x="11547" y="15432"/>
                    <a:pt x="14399" y="13228"/>
                    <a:pt x="17075" y="10804"/>
                  </a:cubicBezTo>
                  <a:cubicBezTo>
                    <a:pt x="17276" y="10622"/>
                    <a:pt x="17453" y="10406"/>
                    <a:pt x="17740" y="10292"/>
                  </a:cubicBezTo>
                  <a:cubicBezTo>
                    <a:pt x="17961" y="10641"/>
                    <a:pt x="18240" y="13360"/>
                    <a:pt x="18328" y="14370"/>
                  </a:cubicBezTo>
                  <a:cubicBezTo>
                    <a:pt x="18525" y="16599"/>
                    <a:pt x="18091" y="21541"/>
                    <a:pt x="20797" y="22447"/>
                  </a:cubicBezTo>
                  <a:cubicBezTo>
                    <a:pt x="21115" y="22553"/>
                    <a:pt x="21441" y="22597"/>
                    <a:pt x="21771" y="22597"/>
                  </a:cubicBezTo>
                  <a:cubicBezTo>
                    <a:pt x="22753" y="22597"/>
                    <a:pt x="23765" y="22206"/>
                    <a:pt x="24654" y="21884"/>
                  </a:cubicBezTo>
                  <a:cubicBezTo>
                    <a:pt x="27134" y="20989"/>
                    <a:pt x="29343" y="19565"/>
                    <a:pt x="31614" y="18273"/>
                  </a:cubicBezTo>
                  <a:cubicBezTo>
                    <a:pt x="33908" y="16969"/>
                    <a:pt x="36124" y="15528"/>
                    <a:pt x="38377" y="14152"/>
                  </a:cubicBezTo>
                  <a:cubicBezTo>
                    <a:pt x="38521" y="14064"/>
                    <a:pt x="38641" y="13970"/>
                    <a:pt x="38683" y="13801"/>
                  </a:cubicBezTo>
                  <a:cubicBezTo>
                    <a:pt x="38447" y="12992"/>
                    <a:pt x="38210" y="12184"/>
                    <a:pt x="37972" y="11376"/>
                  </a:cubicBezTo>
                  <a:cubicBezTo>
                    <a:pt x="37914" y="11178"/>
                    <a:pt x="37842" y="10986"/>
                    <a:pt x="37658" y="10862"/>
                  </a:cubicBezTo>
                  <a:cubicBezTo>
                    <a:pt x="37467" y="10994"/>
                    <a:pt x="37249" y="11060"/>
                    <a:pt x="37034" y="11138"/>
                  </a:cubicBezTo>
                  <a:cubicBezTo>
                    <a:pt x="34679" y="12001"/>
                    <a:pt x="32202" y="12394"/>
                    <a:pt x="29787" y="13024"/>
                  </a:cubicBezTo>
                  <a:cubicBezTo>
                    <a:pt x="29035" y="13220"/>
                    <a:pt x="28258" y="13322"/>
                    <a:pt x="27488" y="13439"/>
                  </a:cubicBezTo>
                  <a:cubicBezTo>
                    <a:pt x="27381" y="13455"/>
                    <a:pt x="27293" y="13464"/>
                    <a:pt x="27222" y="13464"/>
                  </a:cubicBezTo>
                  <a:cubicBezTo>
                    <a:pt x="26945" y="13464"/>
                    <a:pt x="26920" y="13329"/>
                    <a:pt x="27029" y="12944"/>
                  </a:cubicBezTo>
                  <a:cubicBezTo>
                    <a:pt x="27398" y="11639"/>
                    <a:pt x="27617" y="10303"/>
                    <a:pt x="27798" y="8964"/>
                  </a:cubicBezTo>
                  <a:cubicBezTo>
                    <a:pt x="27912" y="8127"/>
                    <a:pt x="28087" y="7296"/>
                    <a:pt x="28051" y="6437"/>
                  </a:cubicBezTo>
                  <a:cubicBezTo>
                    <a:pt x="27966" y="4330"/>
                    <a:pt x="27242" y="2410"/>
                    <a:pt x="26397" y="518"/>
                  </a:cubicBezTo>
                  <a:cubicBezTo>
                    <a:pt x="26265" y="486"/>
                    <a:pt x="26133" y="429"/>
                    <a:pt x="25999" y="425"/>
                  </a:cubicBezTo>
                  <a:cubicBezTo>
                    <a:pt x="23358" y="333"/>
                    <a:pt x="20723" y="129"/>
                    <a:pt x="18078" y="129"/>
                  </a:cubicBezTo>
                  <a:cubicBezTo>
                    <a:pt x="17921" y="129"/>
                    <a:pt x="17764" y="130"/>
                    <a:pt x="17607" y="132"/>
                  </a:cubicBezTo>
                  <a:cubicBezTo>
                    <a:pt x="17543" y="132"/>
                    <a:pt x="17479" y="133"/>
                    <a:pt x="17415" y="133"/>
                  </a:cubicBezTo>
                  <a:cubicBezTo>
                    <a:pt x="16332" y="133"/>
                    <a:pt x="15250" y="42"/>
                    <a:pt x="14167" y="3"/>
                  </a:cubicBezTo>
                  <a:cubicBezTo>
                    <a:pt x="14123" y="1"/>
                    <a:pt x="14079" y="1"/>
                    <a:pt x="14034"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30" name="Google Shape;1130;p45"/>
            <p:cNvSpPr/>
            <p:nvPr/>
          </p:nvSpPr>
          <p:spPr>
            <a:xfrm>
              <a:off x="9760850" y="3631725"/>
              <a:ext cx="862850" cy="648425"/>
            </a:xfrm>
            <a:custGeom>
              <a:avLst/>
              <a:gdLst/>
              <a:ahLst/>
              <a:cxnLst/>
              <a:rect l="l" t="t" r="r" b="b"/>
              <a:pathLst>
                <a:path w="34514" h="25937" extrusionOk="0">
                  <a:moveTo>
                    <a:pt x="2320" y="1"/>
                  </a:moveTo>
                  <a:cubicBezTo>
                    <a:pt x="2040" y="1"/>
                    <a:pt x="1843" y="249"/>
                    <a:pt x="1643" y="768"/>
                  </a:cubicBezTo>
                  <a:cubicBezTo>
                    <a:pt x="1311" y="2183"/>
                    <a:pt x="979" y="3598"/>
                    <a:pt x="647" y="5013"/>
                  </a:cubicBezTo>
                  <a:cubicBezTo>
                    <a:pt x="663" y="5360"/>
                    <a:pt x="99" y="8570"/>
                    <a:pt x="35" y="9856"/>
                  </a:cubicBezTo>
                  <a:cubicBezTo>
                    <a:pt x="0" y="10551"/>
                    <a:pt x="77" y="10689"/>
                    <a:pt x="777" y="10867"/>
                  </a:cubicBezTo>
                  <a:cubicBezTo>
                    <a:pt x="2399" y="11281"/>
                    <a:pt x="4024" y="11684"/>
                    <a:pt x="5689" y="11897"/>
                  </a:cubicBezTo>
                  <a:cubicBezTo>
                    <a:pt x="6230" y="11966"/>
                    <a:pt x="6243" y="11972"/>
                    <a:pt x="6287" y="12529"/>
                  </a:cubicBezTo>
                  <a:cubicBezTo>
                    <a:pt x="6304" y="12757"/>
                    <a:pt x="5996" y="21930"/>
                    <a:pt x="5788" y="24219"/>
                  </a:cubicBezTo>
                  <a:cubicBezTo>
                    <a:pt x="5731" y="24843"/>
                    <a:pt x="5768" y="24901"/>
                    <a:pt x="6390" y="24935"/>
                  </a:cubicBezTo>
                  <a:cubicBezTo>
                    <a:pt x="9354" y="25485"/>
                    <a:pt x="20025" y="25936"/>
                    <a:pt x="24733" y="25936"/>
                  </a:cubicBezTo>
                  <a:cubicBezTo>
                    <a:pt x="25974" y="25936"/>
                    <a:pt x="26801" y="25905"/>
                    <a:pt x="26963" y="25836"/>
                  </a:cubicBezTo>
                  <a:cubicBezTo>
                    <a:pt x="27619" y="25801"/>
                    <a:pt x="27916" y="25517"/>
                    <a:pt x="27979" y="24870"/>
                  </a:cubicBezTo>
                  <a:cubicBezTo>
                    <a:pt x="28074" y="23913"/>
                    <a:pt x="28599" y="17027"/>
                    <a:pt x="28602" y="16662"/>
                  </a:cubicBezTo>
                  <a:cubicBezTo>
                    <a:pt x="28604" y="16380"/>
                    <a:pt x="28733" y="16206"/>
                    <a:pt x="29013" y="16206"/>
                  </a:cubicBezTo>
                  <a:cubicBezTo>
                    <a:pt x="29032" y="16206"/>
                    <a:pt x="29051" y="16207"/>
                    <a:pt x="29070" y="16208"/>
                  </a:cubicBezTo>
                  <a:cubicBezTo>
                    <a:pt x="29247" y="16222"/>
                    <a:pt x="29465" y="16229"/>
                    <a:pt x="29710" y="16229"/>
                  </a:cubicBezTo>
                  <a:cubicBezTo>
                    <a:pt x="31251" y="16229"/>
                    <a:pt x="33880" y="15957"/>
                    <a:pt x="34305" y="15323"/>
                  </a:cubicBezTo>
                  <a:cubicBezTo>
                    <a:pt x="34164" y="12847"/>
                    <a:pt x="34243" y="10361"/>
                    <a:pt x="34513" y="7886"/>
                  </a:cubicBezTo>
                  <a:cubicBezTo>
                    <a:pt x="34418" y="7835"/>
                    <a:pt x="34318" y="7793"/>
                    <a:pt x="34214" y="7763"/>
                  </a:cubicBezTo>
                  <a:cubicBezTo>
                    <a:pt x="34040" y="7712"/>
                    <a:pt x="33856" y="7690"/>
                    <a:pt x="33676" y="7655"/>
                  </a:cubicBezTo>
                  <a:cubicBezTo>
                    <a:pt x="32778" y="7476"/>
                    <a:pt x="31879" y="7303"/>
                    <a:pt x="30984" y="7114"/>
                  </a:cubicBezTo>
                  <a:cubicBezTo>
                    <a:pt x="29782" y="6860"/>
                    <a:pt x="28651" y="6404"/>
                    <a:pt x="27532" y="5920"/>
                  </a:cubicBezTo>
                  <a:cubicBezTo>
                    <a:pt x="27518" y="5929"/>
                    <a:pt x="27505" y="5940"/>
                    <a:pt x="27491" y="5949"/>
                  </a:cubicBezTo>
                  <a:cubicBezTo>
                    <a:pt x="24905" y="7605"/>
                    <a:pt x="22004" y="8476"/>
                    <a:pt x="19009" y="8476"/>
                  </a:cubicBezTo>
                  <a:cubicBezTo>
                    <a:pt x="18116" y="8476"/>
                    <a:pt x="17214" y="8399"/>
                    <a:pt x="16310" y="8242"/>
                  </a:cubicBezTo>
                  <a:cubicBezTo>
                    <a:pt x="13348" y="7727"/>
                    <a:pt x="10174" y="6226"/>
                    <a:pt x="9118" y="3298"/>
                  </a:cubicBezTo>
                  <a:cubicBezTo>
                    <a:pt x="9104" y="3298"/>
                    <a:pt x="9091" y="3296"/>
                    <a:pt x="9077" y="3295"/>
                  </a:cubicBezTo>
                  <a:cubicBezTo>
                    <a:pt x="8826" y="3285"/>
                    <a:pt x="8575" y="3242"/>
                    <a:pt x="8324" y="3235"/>
                  </a:cubicBezTo>
                  <a:cubicBezTo>
                    <a:pt x="7350" y="3213"/>
                    <a:pt x="6507" y="2842"/>
                    <a:pt x="5704" y="2318"/>
                  </a:cubicBezTo>
                  <a:cubicBezTo>
                    <a:pt x="4781" y="1716"/>
                    <a:pt x="3925" y="1028"/>
                    <a:pt x="3055" y="357"/>
                  </a:cubicBezTo>
                  <a:cubicBezTo>
                    <a:pt x="2750" y="122"/>
                    <a:pt x="2515" y="1"/>
                    <a:pt x="2320"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31" name="Google Shape;1131;p45"/>
            <p:cNvSpPr/>
            <p:nvPr/>
          </p:nvSpPr>
          <p:spPr>
            <a:xfrm>
              <a:off x="9385925" y="3339825"/>
              <a:ext cx="415975" cy="417250"/>
            </a:xfrm>
            <a:custGeom>
              <a:avLst/>
              <a:gdLst/>
              <a:ahLst/>
              <a:cxnLst/>
              <a:rect l="l" t="t" r="r" b="b"/>
              <a:pathLst>
                <a:path w="16639" h="16690" extrusionOk="0">
                  <a:moveTo>
                    <a:pt x="1582" y="1"/>
                  </a:moveTo>
                  <a:cubicBezTo>
                    <a:pt x="638" y="375"/>
                    <a:pt x="933" y="584"/>
                    <a:pt x="1" y="985"/>
                  </a:cubicBezTo>
                  <a:cubicBezTo>
                    <a:pt x="360" y="1474"/>
                    <a:pt x="680" y="1993"/>
                    <a:pt x="1043" y="2478"/>
                  </a:cubicBezTo>
                  <a:cubicBezTo>
                    <a:pt x="4041" y="6479"/>
                    <a:pt x="7316" y="10219"/>
                    <a:pt x="11138" y="13460"/>
                  </a:cubicBezTo>
                  <a:cubicBezTo>
                    <a:pt x="11803" y="14024"/>
                    <a:pt x="12519" y="14531"/>
                    <a:pt x="13155" y="15125"/>
                  </a:cubicBezTo>
                  <a:cubicBezTo>
                    <a:pt x="13891" y="15810"/>
                    <a:pt x="14708" y="16337"/>
                    <a:pt x="15643" y="16689"/>
                  </a:cubicBezTo>
                  <a:cubicBezTo>
                    <a:pt x="15976" y="15274"/>
                    <a:pt x="16307" y="13860"/>
                    <a:pt x="16639" y="12445"/>
                  </a:cubicBezTo>
                  <a:cubicBezTo>
                    <a:pt x="15399" y="11788"/>
                    <a:pt x="14208" y="11055"/>
                    <a:pt x="13090" y="10205"/>
                  </a:cubicBezTo>
                  <a:cubicBezTo>
                    <a:pt x="11919" y="9315"/>
                    <a:pt x="10830" y="8328"/>
                    <a:pt x="9713" y="7374"/>
                  </a:cubicBezTo>
                  <a:cubicBezTo>
                    <a:pt x="7703" y="5657"/>
                    <a:pt x="1515" y="266"/>
                    <a:pt x="1582" y="1"/>
                  </a:cubicBezTo>
                  <a:close/>
                </a:path>
              </a:pathLst>
            </a:custGeom>
            <a:solidFill>
              <a:srgbClr val="D77062"/>
            </a:solidFill>
            <a:ln>
              <a:noFill/>
            </a:ln>
          </p:spPr>
          <p:txBody>
            <a:bodyPr spcFirstLastPara="1" wrap="square" lIns="121900" tIns="121900" rIns="121900" bIns="121900" anchor="ctr" anchorCtr="0">
              <a:noAutofit/>
            </a:bodyPr>
            <a:lstStyle/>
            <a:p>
              <a:endParaRPr sz="2533"/>
            </a:p>
          </p:txBody>
        </p:sp>
        <p:sp>
          <p:nvSpPr>
            <p:cNvPr id="1132" name="Google Shape;1132;p45"/>
            <p:cNvSpPr/>
            <p:nvPr/>
          </p:nvSpPr>
          <p:spPr>
            <a:xfrm>
              <a:off x="10618850" y="3833925"/>
              <a:ext cx="492575" cy="151475"/>
            </a:xfrm>
            <a:custGeom>
              <a:avLst/>
              <a:gdLst/>
              <a:ahLst/>
              <a:cxnLst/>
              <a:rect l="l" t="t" r="r" b="b"/>
              <a:pathLst>
                <a:path w="19703" h="6059" extrusionOk="0">
                  <a:moveTo>
                    <a:pt x="19161" y="0"/>
                  </a:moveTo>
                  <a:cubicBezTo>
                    <a:pt x="19028" y="370"/>
                    <a:pt x="18800" y="562"/>
                    <a:pt x="18406" y="671"/>
                  </a:cubicBezTo>
                  <a:cubicBezTo>
                    <a:pt x="17030" y="1053"/>
                    <a:pt x="15627" y="1291"/>
                    <a:pt x="14217" y="1485"/>
                  </a:cubicBezTo>
                  <a:cubicBezTo>
                    <a:pt x="12235" y="1760"/>
                    <a:pt x="10235" y="1789"/>
                    <a:pt x="8240" y="1895"/>
                  </a:cubicBezTo>
                  <a:cubicBezTo>
                    <a:pt x="7190" y="1951"/>
                    <a:pt x="6139" y="2011"/>
                    <a:pt x="5089" y="2011"/>
                  </a:cubicBezTo>
                  <a:cubicBezTo>
                    <a:pt x="4420" y="2011"/>
                    <a:pt x="3750" y="1987"/>
                    <a:pt x="3081" y="1922"/>
                  </a:cubicBezTo>
                  <a:cubicBezTo>
                    <a:pt x="2144" y="1832"/>
                    <a:pt x="1213" y="1694"/>
                    <a:pt x="278" y="1578"/>
                  </a:cubicBezTo>
                  <a:cubicBezTo>
                    <a:pt x="147" y="2999"/>
                    <a:pt x="0" y="4419"/>
                    <a:pt x="146" y="5849"/>
                  </a:cubicBezTo>
                  <a:cubicBezTo>
                    <a:pt x="160" y="5986"/>
                    <a:pt x="826" y="6059"/>
                    <a:pt x="1886" y="6059"/>
                  </a:cubicBezTo>
                  <a:cubicBezTo>
                    <a:pt x="4092" y="6059"/>
                    <a:pt x="8007" y="5745"/>
                    <a:pt x="11322" y="5046"/>
                  </a:cubicBezTo>
                  <a:cubicBezTo>
                    <a:pt x="13982" y="4486"/>
                    <a:pt x="16519" y="3524"/>
                    <a:pt x="19100" y="2397"/>
                  </a:cubicBezTo>
                  <a:cubicBezTo>
                    <a:pt x="19497" y="1769"/>
                    <a:pt x="19703" y="940"/>
                    <a:pt x="19161" y="0"/>
                  </a:cubicBezTo>
                  <a:close/>
                </a:path>
              </a:pathLst>
            </a:custGeom>
            <a:solidFill>
              <a:srgbClr val="D77062"/>
            </a:solidFill>
            <a:ln>
              <a:noFill/>
            </a:ln>
          </p:spPr>
          <p:txBody>
            <a:bodyPr spcFirstLastPara="1" wrap="square" lIns="121900" tIns="121900" rIns="121900" bIns="121900" anchor="ctr" anchorCtr="0">
              <a:noAutofit/>
            </a:bodyPr>
            <a:lstStyle/>
            <a:p>
              <a:endParaRPr sz="2533"/>
            </a:p>
          </p:txBody>
        </p:sp>
        <p:sp>
          <p:nvSpPr>
            <p:cNvPr id="1133" name="Google Shape;1133;p45"/>
            <p:cNvSpPr/>
            <p:nvPr/>
          </p:nvSpPr>
          <p:spPr>
            <a:xfrm>
              <a:off x="10610400" y="4497375"/>
              <a:ext cx="165500" cy="196450"/>
            </a:xfrm>
            <a:custGeom>
              <a:avLst/>
              <a:gdLst/>
              <a:ahLst/>
              <a:cxnLst/>
              <a:rect l="l" t="t" r="r" b="b"/>
              <a:pathLst>
                <a:path w="6620" h="7858" extrusionOk="0">
                  <a:moveTo>
                    <a:pt x="1477" y="0"/>
                  </a:moveTo>
                  <a:cubicBezTo>
                    <a:pt x="1084" y="0"/>
                    <a:pt x="706" y="228"/>
                    <a:pt x="417" y="680"/>
                  </a:cubicBezTo>
                  <a:cubicBezTo>
                    <a:pt x="245" y="948"/>
                    <a:pt x="138" y="1255"/>
                    <a:pt x="0" y="1543"/>
                  </a:cubicBezTo>
                  <a:cubicBezTo>
                    <a:pt x="184" y="1667"/>
                    <a:pt x="256" y="1859"/>
                    <a:pt x="314" y="2057"/>
                  </a:cubicBezTo>
                  <a:cubicBezTo>
                    <a:pt x="551" y="2865"/>
                    <a:pt x="788" y="3673"/>
                    <a:pt x="1025" y="4482"/>
                  </a:cubicBezTo>
                  <a:cubicBezTo>
                    <a:pt x="1885" y="4574"/>
                    <a:pt x="2528" y="5125"/>
                    <a:pt x="3232" y="5539"/>
                  </a:cubicBezTo>
                  <a:cubicBezTo>
                    <a:pt x="3691" y="5809"/>
                    <a:pt x="4059" y="6181"/>
                    <a:pt x="4336" y="6646"/>
                  </a:cubicBezTo>
                  <a:cubicBezTo>
                    <a:pt x="4487" y="6900"/>
                    <a:pt x="4676" y="7134"/>
                    <a:pt x="4861" y="7368"/>
                  </a:cubicBezTo>
                  <a:cubicBezTo>
                    <a:pt x="5045" y="7605"/>
                    <a:pt x="5308" y="7770"/>
                    <a:pt x="5603" y="7832"/>
                  </a:cubicBezTo>
                  <a:cubicBezTo>
                    <a:pt x="5685" y="7849"/>
                    <a:pt x="5763" y="7858"/>
                    <a:pt x="5836" y="7858"/>
                  </a:cubicBezTo>
                  <a:cubicBezTo>
                    <a:pt x="6216" y="7858"/>
                    <a:pt x="6469" y="7623"/>
                    <a:pt x="6546" y="7194"/>
                  </a:cubicBezTo>
                  <a:cubicBezTo>
                    <a:pt x="6619" y="6789"/>
                    <a:pt x="6511" y="6424"/>
                    <a:pt x="6293" y="6084"/>
                  </a:cubicBezTo>
                  <a:cubicBezTo>
                    <a:pt x="5982" y="5599"/>
                    <a:pt x="5577" y="5196"/>
                    <a:pt x="5165" y="4796"/>
                  </a:cubicBezTo>
                  <a:cubicBezTo>
                    <a:pt x="4291" y="3948"/>
                    <a:pt x="3467" y="3069"/>
                    <a:pt x="3214" y="1801"/>
                  </a:cubicBezTo>
                  <a:cubicBezTo>
                    <a:pt x="3115" y="1307"/>
                    <a:pt x="2832" y="874"/>
                    <a:pt x="2478" y="500"/>
                  </a:cubicBezTo>
                  <a:cubicBezTo>
                    <a:pt x="2162" y="166"/>
                    <a:pt x="1814" y="0"/>
                    <a:pt x="1477"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134" name="Google Shape;1134;p45"/>
            <p:cNvSpPr/>
            <p:nvPr/>
          </p:nvSpPr>
          <p:spPr>
            <a:xfrm>
              <a:off x="10602625" y="3806725"/>
              <a:ext cx="47750" cy="232175"/>
            </a:xfrm>
            <a:custGeom>
              <a:avLst/>
              <a:gdLst/>
              <a:ahLst/>
              <a:cxnLst/>
              <a:rect l="l" t="t" r="r" b="b"/>
              <a:pathLst>
                <a:path w="1910" h="9287" extrusionOk="0">
                  <a:moveTo>
                    <a:pt x="1172" y="0"/>
                  </a:moveTo>
                  <a:cubicBezTo>
                    <a:pt x="1049" y="0"/>
                    <a:pt x="926" y="28"/>
                    <a:pt x="821" y="96"/>
                  </a:cubicBezTo>
                  <a:cubicBezTo>
                    <a:pt x="676" y="190"/>
                    <a:pt x="517" y="345"/>
                    <a:pt x="492" y="525"/>
                  </a:cubicBezTo>
                  <a:lnTo>
                    <a:pt x="490" y="525"/>
                  </a:lnTo>
                  <a:cubicBezTo>
                    <a:pt x="336" y="1596"/>
                    <a:pt x="214" y="2671"/>
                    <a:pt x="131" y="3749"/>
                  </a:cubicBezTo>
                  <a:cubicBezTo>
                    <a:pt x="54" y="4773"/>
                    <a:pt x="11" y="5797"/>
                    <a:pt x="4" y="6824"/>
                  </a:cubicBezTo>
                  <a:cubicBezTo>
                    <a:pt x="0" y="7406"/>
                    <a:pt x="7" y="7987"/>
                    <a:pt x="25" y="8568"/>
                  </a:cubicBezTo>
                  <a:cubicBezTo>
                    <a:pt x="31" y="8755"/>
                    <a:pt x="101" y="8941"/>
                    <a:pt x="235" y="9076"/>
                  </a:cubicBezTo>
                  <a:cubicBezTo>
                    <a:pt x="355" y="9196"/>
                    <a:pt x="549" y="9287"/>
                    <a:pt x="723" y="9287"/>
                  </a:cubicBezTo>
                  <a:cubicBezTo>
                    <a:pt x="730" y="9287"/>
                    <a:pt x="737" y="9287"/>
                    <a:pt x="744" y="9287"/>
                  </a:cubicBezTo>
                  <a:cubicBezTo>
                    <a:pt x="929" y="9278"/>
                    <a:pt x="1121" y="9217"/>
                    <a:pt x="1251" y="9076"/>
                  </a:cubicBezTo>
                  <a:cubicBezTo>
                    <a:pt x="1378" y="8938"/>
                    <a:pt x="1467" y="8761"/>
                    <a:pt x="1461" y="8568"/>
                  </a:cubicBezTo>
                  <a:cubicBezTo>
                    <a:pt x="1431" y="7604"/>
                    <a:pt x="1431" y="6640"/>
                    <a:pt x="1463" y="5675"/>
                  </a:cubicBezTo>
                  <a:cubicBezTo>
                    <a:pt x="1494" y="4710"/>
                    <a:pt x="1557" y="3748"/>
                    <a:pt x="1650" y="2788"/>
                  </a:cubicBezTo>
                  <a:cubicBezTo>
                    <a:pt x="1700" y="2285"/>
                    <a:pt x="1757" y="1783"/>
                    <a:pt x="1823" y="1281"/>
                  </a:cubicBezTo>
                  <a:lnTo>
                    <a:pt x="1823" y="1281"/>
                  </a:lnTo>
                  <a:cubicBezTo>
                    <a:pt x="1840" y="1157"/>
                    <a:pt x="1858" y="1032"/>
                    <a:pt x="1876" y="907"/>
                  </a:cubicBezTo>
                  <a:cubicBezTo>
                    <a:pt x="1906" y="815"/>
                    <a:pt x="1910" y="715"/>
                    <a:pt x="1888" y="620"/>
                  </a:cubicBezTo>
                  <a:cubicBezTo>
                    <a:pt x="1884" y="525"/>
                    <a:pt x="1855" y="433"/>
                    <a:pt x="1804" y="353"/>
                  </a:cubicBezTo>
                  <a:cubicBezTo>
                    <a:pt x="1717" y="204"/>
                    <a:pt x="1546" y="62"/>
                    <a:pt x="1375" y="24"/>
                  </a:cubicBezTo>
                  <a:cubicBezTo>
                    <a:pt x="1309" y="9"/>
                    <a:pt x="1241" y="0"/>
                    <a:pt x="1172"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35" name="Google Shape;1135;p45"/>
            <p:cNvSpPr/>
            <p:nvPr/>
          </p:nvSpPr>
          <p:spPr>
            <a:xfrm>
              <a:off x="9749550" y="3597250"/>
              <a:ext cx="86200" cy="321925"/>
            </a:xfrm>
            <a:custGeom>
              <a:avLst/>
              <a:gdLst/>
              <a:ahLst/>
              <a:cxnLst/>
              <a:rect l="l" t="t" r="r" b="b"/>
              <a:pathLst>
                <a:path w="3448" h="12877" extrusionOk="0">
                  <a:moveTo>
                    <a:pt x="2690" y="1"/>
                  </a:moveTo>
                  <a:cubicBezTo>
                    <a:pt x="2567" y="1"/>
                    <a:pt x="2444" y="29"/>
                    <a:pt x="2340" y="96"/>
                  </a:cubicBezTo>
                  <a:cubicBezTo>
                    <a:pt x="2180" y="199"/>
                    <a:pt x="2066" y="341"/>
                    <a:pt x="2010" y="525"/>
                  </a:cubicBezTo>
                  <a:lnTo>
                    <a:pt x="2009" y="525"/>
                  </a:lnTo>
                  <a:cubicBezTo>
                    <a:pt x="1567" y="1979"/>
                    <a:pt x="1197" y="3452"/>
                    <a:pt x="898" y="4945"/>
                  </a:cubicBezTo>
                  <a:cubicBezTo>
                    <a:pt x="587" y="6489"/>
                    <a:pt x="356" y="8049"/>
                    <a:pt x="196" y="9615"/>
                  </a:cubicBezTo>
                  <a:cubicBezTo>
                    <a:pt x="111" y="10462"/>
                    <a:pt x="48" y="11308"/>
                    <a:pt x="8" y="12158"/>
                  </a:cubicBezTo>
                  <a:cubicBezTo>
                    <a:pt x="1" y="12336"/>
                    <a:pt x="95" y="12541"/>
                    <a:pt x="219" y="12666"/>
                  </a:cubicBezTo>
                  <a:cubicBezTo>
                    <a:pt x="338" y="12785"/>
                    <a:pt x="531" y="12876"/>
                    <a:pt x="704" y="12876"/>
                  </a:cubicBezTo>
                  <a:cubicBezTo>
                    <a:pt x="712" y="12876"/>
                    <a:pt x="719" y="12876"/>
                    <a:pt x="727" y="12876"/>
                  </a:cubicBezTo>
                  <a:cubicBezTo>
                    <a:pt x="913" y="12867"/>
                    <a:pt x="1105" y="12807"/>
                    <a:pt x="1234" y="12666"/>
                  </a:cubicBezTo>
                  <a:cubicBezTo>
                    <a:pt x="1364" y="12528"/>
                    <a:pt x="1438" y="12347"/>
                    <a:pt x="1445" y="12158"/>
                  </a:cubicBezTo>
                  <a:cubicBezTo>
                    <a:pt x="1494" y="11103"/>
                    <a:pt x="1579" y="10051"/>
                    <a:pt x="1699" y="9002"/>
                  </a:cubicBezTo>
                  <a:cubicBezTo>
                    <a:pt x="1730" y="8730"/>
                    <a:pt x="1764" y="8459"/>
                    <a:pt x="1800" y="8188"/>
                  </a:cubicBezTo>
                  <a:lnTo>
                    <a:pt x="1800" y="8188"/>
                  </a:lnTo>
                  <a:cubicBezTo>
                    <a:pt x="1929" y="7251"/>
                    <a:pt x="2085" y="6317"/>
                    <a:pt x="2270" y="5389"/>
                  </a:cubicBezTo>
                  <a:cubicBezTo>
                    <a:pt x="2463" y="4421"/>
                    <a:pt x="2686" y="3460"/>
                    <a:pt x="2939" y="2505"/>
                  </a:cubicBezTo>
                  <a:cubicBezTo>
                    <a:pt x="3081" y="1970"/>
                    <a:pt x="3233" y="1437"/>
                    <a:pt x="3394" y="907"/>
                  </a:cubicBezTo>
                  <a:cubicBezTo>
                    <a:pt x="3448" y="731"/>
                    <a:pt x="3414" y="510"/>
                    <a:pt x="3322" y="354"/>
                  </a:cubicBezTo>
                  <a:cubicBezTo>
                    <a:pt x="3234" y="205"/>
                    <a:pt x="3064" y="63"/>
                    <a:pt x="2893" y="24"/>
                  </a:cubicBezTo>
                  <a:cubicBezTo>
                    <a:pt x="2827" y="9"/>
                    <a:pt x="2759" y="1"/>
                    <a:pt x="269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36" name="Google Shape;1136;p45"/>
            <p:cNvSpPr/>
            <p:nvPr/>
          </p:nvSpPr>
          <p:spPr>
            <a:xfrm>
              <a:off x="9320350" y="3230300"/>
              <a:ext cx="125325" cy="142475"/>
            </a:xfrm>
            <a:custGeom>
              <a:avLst/>
              <a:gdLst/>
              <a:ahLst/>
              <a:cxnLst/>
              <a:rect l="l" t="t" r="r" b="b"/>
              <a:pathLst>
                <a:path w="5013" h="5699" extrusionOk="0">
                  <a:moveTo>
                    <a:pt x="2000" y="1"/>
                  </a:moveTo>
                  <a:cubicBezTo>
                    <a:pt x="1988" y="1"/>
                    <a:pt x="1977" y="3"/>
                    <a:pt x="1966" y="7"/>
                  </a:cubicBezTo>
                  <a:cubicBezTo>
                    <a:pt x="1571" y="165"/>
                    <a:pt x="2762" y="2316"/>
                    <a:pt x="2762" y="2316"/>
                  </a:cubicBezTo>
                  <a:cubicBezTo>
                    <a:pt x="2762" y="2316"/>
                    <a:pt x="1511" y="353"/>
                    <a:pt x="1019" y="353"/>
                  </a:cubicBezTo>
                  <a:cubicBezTo>
                    <a:pt x="991" y="353"/>
                    <a:pt x="965" y="360"/>
                    <a:pt x="941" y="374"/>
                  </a:cubicBezTo>
                  <a:cubicBezTo>
                    <a:pt x="524" y="631"/>
                    <a:pt x="2171" y="2667"/>
                    <a:pt x="2171" y="2667"/>
                  </a:cubicBezTo>
                  <a:cubicBezTo>
                    <a:pt x="2171" y="2667"/>
                    <a:pt x="893" y="1168"/>
                    <a:pt x="479" y="1168"/>
                  </a:cubicBezTo>
                  <a:cubicBezTo>
                    <a:pt x="436" y="1168"/>
                    <a:pt x="402" y="1184"/>
                    <a:pt x="380" y="1221"/>
                  </a:cubicBezTo>
                  <a:cubicBezTo>
                    <a:pt x="234" y="1463"/>
                    <a:pt x="1631" y="3052"/>
                    <a:pt x="1631" y="3052"/>
                  </a:cubicBezTo>
                  <a:cubicBezTo>
                    <a:pt x="1631" y="3052"/>
                    <a:pt x="721" y="2141"/>
                    <a:pt x="352" y="2141"/>
                  </a:cubicBezTo>
                  <a:cubicBezTo>
                    <a:pt x="307" y="2141"/>
                    <a:pt x="270" y="2154"/>
                    <a:pt x="244" y="2184"/>
                  </a:cubicBezTo>
                  <a:cubicBezTo>
                    <a:pt x="0" y="2463"/>
                    <a:pt x="2879" y="5698"/>
                    <a:pt x="2879" y="5698"/>
                  </a:cubicBezTo>
                  <a:lnTo>
                    <a:pt x="4404" y="4613"/>
                  </a:lnTo>
                  <a:cubicBezTo>
                    <a:pt x="4404" y="4613"/>
                    <a:pt x="5012" y="1255"/>
                    <a:pt x="4466" y="1168"/>
                  </a:cubicBezTo>
                  <a:cubicBezTo>
                    <a:pt x="4461" y="1167"/>
                    <a:pt x="4456" y="1167"/>
                    <a:pt x="4451" y="1167"/>
                  </a:cubicBezTo>
                  <a:cubicBezTo>
                    <a:pt x="4131" y="1167"/>
                    <a:pt x="3790" y="2684"/>
                    <a:pt x="3790" y="2684"/>
                  </a:cubicBezTo>
                  <a:cubicBezTo>
                    <a:pt x="3790" y="2684"/>
                    <a:pt x="2437" y="1"/>
                    <a:pt x="2000" y="1"/>
                  </a:cubicBezTo>
                  <a:close/>
                </a:path>
              </a:pathLst>
            </a:custGeom>
            <a:solidFill>
              <a:srgbClr val="D77062"/>
            </a:solidFill>
            <a:ln>
              <a:noFill/>
            </a:ln>
          </p:spPr>
          <p:txBody>
            <a:bodyPr spcFirstLastPara="1" wrap="square" lIns="121900" tIns="121900" rIns="121900" bIns="121900" anchor="ctr" anchorCtr="0">
              <a:noAutofit/>
            </a:bodyPr>
            <a:lstStyle/>
            <a:p>
              <a:endParaRPr sz="2533"/>
            </a:p>
          </p:txBody>
        </p:sp>
        <p:sp>
          <p:nvSpPr>
            <p:cNvPr id="1137" name="Google Shape;1137;p45"/>
            <p:cNvSpPr/>
            <p:nvPr/>
          </p:nvSpPr>
          <p:spPr>
            <a:xfrm>
              <a:off x="11093750" y="3758000"/>
              <a:ext cx="119775" cy="135850"/>
            </a:xfrm>
            <a:custGeom>
              <a:avLst/>
              <a:gdLst/>
              <a:ahLst/>
              <a:cxnLst/>
              <a:rect l="l" t="t" r="r" b="b"/>
              <a:pathLst>
                <a:path w="4791" h="5434" extrusionOk="0">
                  <a:moveTo>
                    <a:pt x="3143" y="0"/>
                  </a:moveTo>
                  <a:cubicBezTo>
                    <a:pt x="2684" y="0"/>
                    <a:pt x="1006" y="2401"/>
                    <a:pt x="1006" y="2401"/>
                  </a:cubicBezTo>
                  <a:cubicBezTo>
                    <a:pt x="1006" y="2401"/>
                    <a:pt x="882" y="805"/>
                    <a:pt x="556" y="805"/>
                  </a:cubicBezTo>
                  <a:cubicBezTo>
                    <a:pt x="555" y="805"/>
                    <a:pt x="555" y="805"/>
                    <a:pt x="554" y="805"/>
                  </a:cubicBezTo>
                  <a:cubicBezTo>
                    <a:pt x="1" y="813"/>
                    <a:pt x="125" y="4224"/>
                    <a:pt x="125" y="4224"/>
                  </a:cubicBezTo>
                  <a:lnTo>
                    <a:pt x="104" y="5433"/>
                  </a:lnTo>
                  <a:cubicBezTo>
                    <a:pt x="104" y="5433"/>
                    <a:pt x="4790" y="2725"/>
                    <a:pt x="4588" y="2415"/>
                  </a:cubicBezTo>
                  <a:cubicBezTo>
                    <a:pt x="4561" y="2372"/>
                    <a:pt x="4512" y="2353"/>
                    <a:pt x="4449" y="2353"/>
                  </a:cubicBezTo>
                  <a:cubicBezTo>
                    <a:pt x="4055" y="2353"/>
                    <a:pt x="3092" y="3076"/>
                    <a:pt x="3092" y="3076"/>
                  </a:cubicBezTo>
                  <a:cubicBezTo>
                    <a:pt x="3092" y="3076"/>
                    <a:pt x="4701" y="1702"/>
                    <a:pt x="4591" y="1441"/>
                  </a:cubicBezTo>
                  <a:cubicBezTo>
                    <a:pt x="4571" y="1393"/>
                    <a:pt x="4529" y="1372"/>
                    <a:pt x="4471" y="1372"/>
                  </a:cubicBezTo>
                  <a:cubicBezTo>
                    <a:pt x="4026" y="1372"/>
                    <a:pt x="2612" y="2618"/>
                    <a:pt x="2612" y="2618"/>
                  </a:cubicBezTo>
                  <a:cubicBezTo>
                    <a:pt x="2612" y="2618"/>
                    <a:pt x="4533" y="837"/>
                    <a:pt x="4156" y="522"/>
                  </a:cubicBezTo>
                  <a:cubicBezTo>
                    <a:pt x="4128" y="499"/>
                    <a:pt x="4093" y="488"/>
                    <a:pt x="4052" y="488"/>
                  </a:cubicBezTo>
                  <a:cubicBezTo>
                    <a:pt x="3536" y="488"/>
                    <a:pt x="2077" y="2185"/>
                    <a:pt x="2077" y="2185"/>
                  </a:cubicBezTo>
                  <a:cubicBezTo>
                    <a:pt x="2077" y="2185"/>
                    <a:pt x="3562" y="225"/>
                    <a:pt x="3194" y="13"/>
                  </a:cubicBezTo>
                  <a:cubicBezTo>
                    <a:pt x="3179" y="4"/>
                    <a:pt x="3162" y="0"/>
                    <a:pt x="3143" y="0"/>
                  </a:cubicBezTo>
                  <a:close/>
                </a:path>
              </a:pathLst>
            </a:custGeom>
            <a:solidFill>
              <a:srgbClr val="D77062"/>
            </a:solidFill>
            <a:ln>
              <a:noFill/>
            </a:ln>
          </p:spPr>
          <p:txBody>
            <a:bodyPr spcFirstLastPara="1" wrap="square" lIns="121900" tIns="121900" rIns="121900" bIns="121900" anchor="ctr" anchorCtr="0">
              <a:noAutofit/>
            </a:bodyPr>
            <a:lstStyle/>
            <a:p>
              <a:endParaRPr sz="2533"/>
            </a:p>
          </p:txBody>
        </p:sp>
        <p:sp>
          <p:nvSpPr>
            <p:cNvPr id="1138" name="Google Shape;1138;p45"/>
            <p:cNvSpPr/>
            <p:nvPr/>
          </p:nvSpPr>
          <p:spPr>
            <a:xfrm>
              <a:off x="10298550" y="3620025"/>
              <a:ext cx="32525" cy="30775"/>
            </a:xfrm>
            <a:custGeom>
              <a:avLst/>
              <a:gdLst/>
              <a:ahLst/>
              <a:cxnLst/>
              <a:rect l="l" t="t" r="r" b="b"/>
              <a:pathLst>
                <a:path w="1301" h="1231" extrusionOk="0">
                  <a:moveTo>
                    <a:pt x="661" y="0"/>
                  </a:moveTo>
                  <a:cubicBezTo>
                    <a:pt x="430" y="0"/>
                    <a:pt x="217" y="131"/>
                    <a:pt x="112" y="340"/>
                  </a:cubicBezTo>
                  <a:cubicBezTo>
                    <a:pt x="0" y="563"/>
                    <a:pt x="35" y="830"/>
                    <a:pt x="198" y="1018"/>
                  </a:cubicBezTo>
                  <a:cubicBezTo>
                    <a:pt x="317" y="1156"/>
                    <a:pt x="488" y="1231"/>
                    <a:pt x="663" y="1231"/>
                  </a:cubicBezTo>
                  <a:cubicBezTo>
                    <a:pt x="728" y="1231"/>
                    <a:pt x="794" y="1220"/>
                    <a:pt x="858" y="1199"/>
                  </a:cubicBezTo>
                  <a:cubicBezTo>
                    <a:pt x="1094" y="1120"/>
                    <a:pt x="1259" y="907"/>
                    <a:pt x="1276" y="658"/>
                  </a:cubicBezTo>
                  <a:cubicBezTo>
                    <a:pt x="1301" y="319"/>
                    <a:pt x="1045" y="25"/>
                    <a:pt x="706" y="2"/>
                  </a:cubicBezTo>
                  <a:cubicBezTo>
                    <a:pt x="691" y="1"/>
                    <a:pt x="676" y="0"/>
                    <a:pt x="66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39" name="Google Shape;1139;p45"/>
            <p:cNvSpPr/>
            <p:nvPr/>
          </p:nvSpPr>
          <p:spPr>
            <a:xfrm>
              <a:off x="10199725" y="3615575"/>
              <a:ext cx="47150" cy="24750"/>
            </a:xfrm>
            <a:custGeom>
              <a:avLst/>
              <a:gdLst/>
              <a:ahLst/>
              <a:cxnLst/>
              <a:rect l="l" t="t" r="r" b="b"/>
              <a:pathLst>
                <a:path w="1886" h="990" extrusionOk="0">
                  <a:moveTo>
                    <a:pt x="2" y="0"/>
                  </a:moveTo>
                  <a:cubicBezTo>
                    <a:pt x="1" y="495"/>
                    <a:pt x="351" y="923"/>
                    <a:pt x="839" y="982"/>
                  </a:cubicBezTo>
                  <a:cubicBezTo>
                    <a:pt x="877" y="987"/>
                    <a:pt x="915" y="989"/>
                    <a:pt x="953" y="989"/>
                  </a:cubicBezTo>
                  <a:cubicBezTo>
                    <a:pt x="1393" y="989"/>
                    <a:pt x="1778" y="673"/>
                    <a:pt x="1886" y="230"/>
                  </a:cubicBezTo>
                  <a:lnTo>
                    <a:pt x="2" y="0"/>
                  </a:ln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grpSp>
        <p:nvGrpSpPr>
          <p:cNvPr id="1140" name="Google Shape;1140;p45"/>
          <p:cNvGrpSpPr/>
          <p:nvPr/>
        </p:nvGrpSpPr>
        <p:grpSpPr>
          <a:xfrm>
            <a:off x="1768117" y="2033497"/>
            <a:ext cx="1949931" cy="3935800"/>
            <a:chOff x="11093600" y="2971950"/>
            <a:chExt cx="1268275" cy="2559925"/>
          </a:xfrm>
        </p:grpSpPr>
        <p:sp>
          <p:nvSpPr>
            <p:cNvPr id="1141" name="Google Shape;1141;p45"/>
            <p:cNvSpPr/>
            <p:nvPr/>
          </p:nvSpPr>
          <p:spPr>
            <a:xfrm>
              <a:off x="11261100" y="2971950"/>
              <a:ext cx="126475" cy="141225"/>
            </a:xfrm>
            <a:custGeom>
              <a:avLst/>
              <a:gdLst/>
              <a:ahLst/>
              <a:cxnLst/>
              <a:rect l="l" t="t" r="r" b="b"/>
              <a:pathLst>
                <a:path w="5059" h="5649" extrusionOk="0">
                  <a:moveTo>
                    <a:pt x="1747" y="0"/>
                  </a:moveTo>
                  <a:cubicBezTo>
                    <a:pt x="1741" y="0"/>
                    <a:pt x="1736" y="1"/>
                    <a:pt x="1730" y="1"/>
                  </a:cubicBezTo>
                  <a:cubicBezTo>
                    <a:pt x="1243" y="62"/>
                    <a:pt x="1888" y="2600"/>
                    <a:pt x="1888" y="2600"/>
                  </a:cubicBezTo>
                  <a:cubicBezTo>
                    <a:pt x="1888" y="2600"/>
                    <a:pt x="1302" y="518"/>
                    <a:pt x="926" y="518"/>
                  </a:cubicBezTo>
                  <a:cubicBezTo>
                    <a:pt x="905" y="518"/>
                    <a:pt x="886" y="524"/>
                    <a:pt x="867" y="537"/>
                  </a:cubicBezTo>
                  <a:cubicBezTo>
                    <a:pt x="632" y="697"/>
                    <a:pt x="1237" y="2723"/>
                    <a:pt x="1237" y="2723"/>
                  </a:cubicBezTo>
                  <a:cubicBezTo>
                    <a:pt x="1237" y="2723"/>
                    <a:pt x="728" y="1345"/>
                    <a:pt x="388" y="1345"/>
                  </a:cubicBezTo>
                  <a:cubicBezTo>
                    <a:pt x="371" y="1345"/>
                    <a:pt x="355" y="1348"/>
                    <a:pt x="339" y="1355"/>
                  </a:cubicBezTo>
                  <a:cubicBezTo>
                    <a:pt x="1" y="1508"/>
                    <a:pt x="1263" y="5648"/>
                    <a:pt x="1263" y="5648"/>
                  </a:cubicBezTo>
                  <a:lnTo>
                    <a:pt x="3101" y="5302"/>
                  </a:lnTo>
                  <a:cubicBezTo>
                    <a:pt x="3101" y="5302"/>
                    <a:pt x="5058" y="2505"/>
                    <a:pt x="4599" y="2198"/>
                  </a:cubicBezTo>
                  <a:cubicBezTo>
                    <a:pt x="4581" y="2186"/>
                    <a:pt x="4560" y="2180"/>
                    <a:pt x="4536" y="2180"/>
                  </a:cubicBezTo>
                  <a:cubicBezTo>
                    <a:pt x="4202" y="2180"/>
                    <a:pt x="3351" y="3292"/>
                    <a:pt x="3351" y="3292"/>
                  </a:cubicBezTo>
                  <a:cubicBezTo>
                    <a:pt x="3351" y="3292"/>
                    <a:pt x="3239" y="119"/>
                    <a:pt x="2814" y="98"/>
                  </a:cubicBezTo>
                  <a:cubicBezTo>
                    <a:pt x="2812" y="98"/>
                    <a:pt x="2810" y="98"/>
                    <a:pt x="2808" y="98"/>
                  </a:cubicBezTo>
                  <a:cubicBezTo>
                    <a:pt x="2391" y="98"/>
                    <a:pt x="2570" y="2528"/>
                    <a:pt x="2570" y="2528"/>
                  </a:cubicBezTo>
                  <a:cubicBezTo>
                    <a:pt x="2570" y="2528"/>
                    <a:pt x="2225" y="0"/>
                    <a:pt x="1747" y="0"/>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1142" name="Google Shape;1142;p45"/>
            <p:cNvSpPr/>
            <p:nvPr/>
          </p:nvSpPr>
          <p:spPr>
            <a:xfrm>
              <a:off x="12235125" y="3433950"/>
              <a:ext cx="126750" cy="143425"/>
            </a:xfrm>
            <a:custGeom>
              <a:avLst/>
              <a:gdLst/>
              <a:ahLst/>
              <a:cxnLst/>
              <a:rect l="l" t="t" r="r" b="b"/>
              <a:pathLst>
                <a:path w="5070" h="5737" extrusionOk="0">
                  <a:moveTo>
                    <a:pt x="2945" y="0"/>
                  </a:moveTo>
                  <a:cubicBezTo>
                    <a:pt x="2514" y="0"/>
                    <a:pt x="1296" y="2775"/>
                    <a:pt x="1296" y="2775"/>
                  </a:cubicBezTo>
                  <a:cubicBezTo>
                    <a:pt x="1296" y="2775"/>
                    <a:pt x="879" y="1296"/>
                    <a:pt x="562" y="1296"/>
                  </a:cubicBezTo>
                  <a:cubicBezTo>
                    <a:pt x="555" y="1296"/>
                    <a:pt x="548" y="1296"/>
                    <a:pt x="541" y="1298"/>
                  </a:cubicBezTo>
                  <a:cubicBezTo>
                    <a:pt x="0" y="1414"/>
                    <a:pt x="788" y="4736"/>
                    <a:pt x="788" y="4736"/>
                  </a:cubicBezTo>
                  <a:lnTo>
                    <a:pt x="2368" y="5737"/>
                  </a:lnTo>
                  <a:cubicBezTo>
                    <a:pt x="2368" y="5737"/>
                    <a:pt x="5070" y="2351"/>
                    <a:pt x="4811" y="2086"/>
                  </a:cubicBezTo>
                  <a:cubicBezTo>
                    <a:pt x="4786" y="2060"/>
                    <a:pt x="4752" y="2048"/>
                    <a:pt x="4712" y="2048"/>
                  </a:cubicBezTo>
                  <a:cubicBezTo>
                    <a:pt x="4350" y="2048"/>
                    <a:pt x="3472" y="3027"/>
                    <a:pt x="3472" y="3027"/>
                  </a:cubicBezTo>
                  <a:cubicBezTo>
                    <a:pt x="3472" y="3027"/>
                    <a:pt x="4782" y="1365"/>
                    <a:pt x="4623" y="1130"/>
                  </a:cubicBezTo>
                  <a:cubicBezTo>
                    <a:pt x="4601" y="1098"/>
                    <a:pt x="4569" y="1083"/>
                    <a:pt x="4530" y="1083"/>
                  </a:cubicBezTo>
                  <a:cubicBezTo>
                    <a:pt x="4125" y="1083"/>
                    <a:pt x="2912" y="2672"/>
                    <a:pt x="2912" y="2672"/>
                  </a:cubicBezTo>
                  <a:cubicBezTo>
                    <a:pt x="2912" y="2672"/>
                    <a:pt x="4449" y="550"/>
                    <a:pt x="4017" y="315"/>
                  </a:cubicBezTo>
                  <a:cubicBezTo>
                    <a:pt x="3996" y="303"/>
                    <a:pt x="3973" y="298"/>
                    <a:pt x="3948" y="298"/>
                  </a:cubicBezTo>
                  <a:cubicBezTo>
                    <a:pt x="3463" y="298"/>
                    <a:pt x="2304" y="2354"/>
                    <a:pt x="2304" y="2354"/>
                  </a:cubicBezTo>
                  <a:cubicBezTo>
                    <a:pt x="2304" y="2354"/>
                    <a:pt x="3377" y="140"/>
                    <a:pt x="2974" y="5"/>
                  </a:cubicBezTo>
                  <a:cubicBezTo>
                    <a:pt x="2965" y="2"/>
                    <a:pt x="2955" y="0"/>
                    <a:pt x="2945" y="0"/>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1143" name="Google Shape;1143;p45"/>
            <p:cNvSpPr/>
            <p:nvPr/>
          </p:nvSpPr>
          <p:spPr>
            <a:xfrm>
              <a:off x="11145550" y="3079125"/>
              <a:ext cx="1167225" cy="1144975"/>
            </a:xfrm>
            <a:custGeom>
              <a:avLst/>
              <a:gdLst/>
              <a:ahLst/>
              <a:cxnLst/>
              <a:rect l="l" t="t" r="r" b="b"/>
              <a:pathLst>
                <a:path w="46689" h="45799" extrusionOk="0">
                  <a:moveTo>
                    <a:pt x="4961" y="1"/>
                  </a:moveTo>
                  <a:cubicBezTo>
                    <a:pt x="4932" y="54"/>
                    <a:pt x="4905" y="112"/>
                    <a:pt x="4879" y="172"/>
                  </a:cubicBezTo>
                  <a:cubicBezTo>
                    <a:pt x="4105" y="1990"/>
                    <a:pt x="3382" y="3825"/>
                    <a:pt x="2781" y="5707"/>
                  </a:cubicBezTo>
                  <a:cubicBezTo>
                    <a:pt x="2245" y="7390"/>
                    <a:pt x="1685" y="9066"/>
                    <a:pt x="1068" y="10723"/>
                  </a:cubicBezTo>
                  <a:cubicBezTo>
                    <a:pt x="691" y="11734"/>
                    <a:pt x="331" y="12751"/>
                    <a:pt x="131" y="13817"/>
                  </a:cubicBezTo>
                  <a:cubicBezTo>
                    <a:pt x="0" y="14514"/>
                    <a:pt x="55" y="15182"/>
                    <a:pt x="339" y="15836"/>
                  </a:cubicBezTo>
                  <a:cubicBezTo>
                    <a:pt x="784" y="16862"/>
                    <a:pt x="1450" y="17734"/>
                    <a:pt x="2170" y="18572"/>
                  </a:cubicBezTo>
                  <a:cubicBezTo>
                    <a:pt x="4126" y="20851"/>
                    <a:pt x="6271" y="22596"/>
                    <a:pt x="8652" y="24411"/>
                  </a:cubicBezTo>
                  <a:cubicBezTo>
                    <a:pt x="8998" y="24676"/>
                    <a:pt x="9350" y="24946"/>
                    <a:pt x="9613" y="25294"/>
                  </a:cubicBezTo>
                  <a:cubicBezTo>
                    <a:pt x="10720" y="26757"/>
                    <a:pt x="10671" y="30199"/>
                    <a:pt x="10827" y="32027"/>
                  </a:cubicBezTo>
                  <a:cubicBezTo>
                    <a:pt x="10994" y="33961"/>
                    <a:pt x="9134" y="35637"/>
                    <a:pt x="8862" y="37501"/>
                  </a:cubicBezTo>
                  <a:cubicBezTo>
                    <a:pt x="8690" y="38679"/>
                    <a:pt x="8968" y="39872"/>
                    <a:pt x="9570" y="40892"/>
                  </a:cubicBezTo>
                  <a:cubicBezTo>
                    <a:pt x="10202" y="41961"/>
                    <a:pt x="11260" y="43198"/>
                    <a:pt x="12327" y="43858"/>
                  </a:cubicBezTo>
                  <a:cubicBezTo>
                    <a:pt x="14037" y="44914"/>
                    <a:pt x="15901" y="45500"/>
                    <a:pt x="17893" y="45699"/>
                  </a:cubicBezTo>
                  <a:cubicBezTo>
                    <a:pt x="18490" y="45759"/>
                    <a:pt x="19088" y="45799"/>
                    <a:pt x="19686" y="45799"/>
                  </a:cubicBezTo>
                  <a:cubicBezTo>
                    <a:pt x="20212" y="45799"/>
                    <a:pt x="20737" y="45768"/>
                    <a:pt x="21260" y="45694"/>
                  </a:cubicBezTo>
                  <a:cubicBezTo>
                    <a:pt x="23142" y="45426"/>
                    <a:pt x="24695" y="44468"/>
                    <a:pt x="26135" y="43291"/>
                  </a:cubicBezTo>
                  <a:cubicBezTo>
                    <a:pt x="26277" y="43175"/>
                    <a:pt x="26413" y="43054"/>
                    <a:pt x="26551" y="42934"/>
                  </a:cubicBezTo>
                  <a:cubicBezTo>
                    <a:pt x="26799" y="42604"/>
                    <a:pt x="27062" y="42285"/>
                    <a:pt x="27290" y="41942"/>
                  </a:cubicBezTo>
                  <a:cubicBezTo>
                    <a:pt x="28192" y="40576"/>
                    <a:pt x="28455" y="39063"/>
                    <a:pt x="28237" y="37466"/>
                  </a:cubicBezTo>
                  <a:cubicBezTo>
                    <a:pt x="27915" y="35100"/>
                    <a:pt x="28132" y="32751"/>
                    <a:pt x="28384" y="30400"/>
                  </a:cubicBezTo>
                  <a:cubicBezTo>
                    <a:pt x="28424" y="30023"/>
                    <a:pt x="28579" y="29751"/>
                    <a:pt x="28955" y="29626"/>
                  </a:cubicBezTo>
                  <a:cubicBezTo>
                    <a:pt x="29011" y="29607"/>
                    <a:pt x="29063" y="29598"/>
                    <a:pt x="29109" y="29598"/>
                  </a:cubicBezTo>
                  <a:cubicBezTo>
                    <a:pt x="29355" y="29598"/>
                    <a:pt x="29475" y="29832"/>
                    <a:pt x="29630" y="29983"/>
                  </a:cubicBezTo>
                  <a:cubicBezTo>
                    <a:pt x="30992" y="31315"/>
                    <a:pt x="32401" y="32593"/>
                    <a:pt x="33857" y="33822"/>
                  </a:cubicBezTo>
                  <a:cubicBezTo>
                    <a:pt x="34595" y="34442"/>
                    <a:pt x="35409" y="34966"/>
                    <a:pt x="36280" y="35382"/>
                  </a:cubicBezTo>
                  <a:cubicBezTo>
                    <a:pt x="36653" y="35561"/>
                    <a:pt x="37017" y="35646"/>
                    <a:pt x="37373" y="35646"/>
                  </a:cubicBezTo>
                  <a:cubicBezTo>
                    <a:pt x="37890" y="35646"/>
                    <a:pt x="38390" y="35467"/>
                    <a:pt x="38878" y="35143"/>
                  </a:cubicBezTo>
                  <a:cubicBezTo>
                    <a:pt x="39429" y="34778"/>
                    <a:pt x="39819" y="34270"/>
                    <a:pt x="40145" y="33714"/>
                  </a:cubicBezTo>
                  <a:cubicBezTo>
                    <a:pt x="41059" y="32149"/>
                    <a:pt x="42001" y="30603"/>
                    <a:pt x="42786" y="28966"/>
                  </a:cubicBezTo>
                  <a:cubicBezTo>
                    <a:pt x="43608" y="27250"/>
                    <a:pt x="44489" y="25564"/>
                    <a:pt x="45316" y="23850"/>
                  </a:cubicBezTo>
                  <a:cubicBezTo>
                    <a:pt x="45927" y="22584"/>
                    <a:pt x="46433" y="21278"/>
                    <a:pt x="46688" y="19886"/>
                  </a:cubicBezTo>
                  <a:cubicBezTo>
                    <a:pt x="46452" y="19750"/>
                    <a:pt x="46219" y="19612"/>
                    <a:pt x="45999" y="19461"/>
                  </a:cubicBezTo>
                  <a:cubicBezTo>
                    <a:pt x="45189" y="18906"/>
                    <a:pt x="44406" y="18314"/>
                    <a:pt x="43625" y="17718"/>
                  </a:cubicBezTo>
                  <a:cubicBezTo>
                    <a:pt x="43591" y="17772"/>
                    <a:pt x="43555" y="17829"/>
                    <a:pt x="43516" y="17896"/>
                  </a:cubicBezTo>
                  <a:cubicBezTo>
                    <a:pt x="42241" y="20051"/>
                    <a:pt x="40905" y="22163"/>
                    <a:pt x="39374" y="24149"/>
                  </a:cubicBezTo>
                  <a:cubicBezTo>
                    <a:pt x="38968" y="24675"/>
                    <a:pt x="38628" y="25252"/>
                    <a:pt x="38191" y="25756"/>
                  </a:cubicBezTo>
                  <a:cubicBezTo>
                    <a:pt x="38014" y="25959"/>
                    <a:pt x="37924" y="26061"/>
                    <a:pt x="37836" y="26061"/>
                  </a:cubicBezTo>
                  <a:cubicBezTo>
                    <a:pt x="37746" y="26061"/>
                    <a:pt x="37659" y="25956"/>
                    <a:pt x="37487" y="25742"/>
                  </a:cubicBezTo>
                  <a:cubicBezTo>
                    <a:pt x="36693" y="24757"/>
                    <a:pt x="36002" y="23700"/>
                    <a:pt x="35345" y="22620"/>
                  </a:cubicBezTo>
                  <a:cubicBezTo>
                    <a:pt x="34602" y="21398"/>
                    <a:pt x="33758" y="20251"/>
                    <a:pt x="32717" y="19269"/>
                  </a:cubicBezTo>
                  <a:cubicBezTo>
                    <a:pt x="31226" y="17861"/>
                    <a:pt x="29477" y="16934"/>
                    <a:pt x="27417" y="16724"/>
                  </a:cubicBezTo>
                  <a:cubicBezTo>
                    <a:pt x="26917" y="16672"/>
                    <a:pt x="26414" y="16652"/>
                    <a:pt x="25910" y="16652"/>
                  </a:cubicBezTo>
                  <a:cubicBezTo>
                    <a:pt x="25266" y="16652"/>
                    <a:pt x="24620" y="16685"/>
                    <a:pt x="23976" y="16731"/>
                  </a:cubicBezTo>
                  <a:cubicBezTo>
                    <a:pt x="23773" y="17574"/>
                    <a:pt x="23600" y="18426"/>
                    <a:pt x="23001" y="19110"/>
                  </a:cubicBezTo>
                  <a:cubicBezTo>
                    <a:pt x="22574" y="19596"/>
                    <a:pt x="22028" y="19846"/>
                    <a:pt x="21457" y="19846"/>
                  </a:cubicBezTo>
                  <a:cubicBezTo>
                    <a:pt x="21087" y="19846"/>
                    <a:pt x="20708" y="19742"/>
                    <a:pt x="20344" y="19528"/>
                  </a:cubicBezTo>
                  <a:cubicBezTo>
                    <a:pt x="19549" y="19063"/>
                    <a:pt x="19193" y="18324"/>
                    <a:pt x="19006" y="17471"/>
                  </a:cubicBezTo>
                  <a:cubicBezTo>
                    <a:pt x="18958" y="17249"/>
                    <a:pt x="18925" y="17024"/>
                    <a:pt x="18884" y="16801"/>
                  </a:cubicBezTo>
                  <a:cubicBezTo>
                    <a:pt x="17864" y="16751"/>
                    <a:pt x="16847" y="16620"/>
                    <a:pt x="15824" y="16620"/>
                  </a:cubicBezTo>
                  <a:cubicBezTo>
                    <a:pt x="15722" y="16620"/>
                    <a:pt x="15620" y="16621"/>
                    <a:pt x="15518" y="16624"/>
                  </a:cubicBezTo>
                  <a:cubicBezTo>
                    <a:pt x="15511" y="16624"/>
                    <a:pt x="15504" y="16624"/>
                    <a:pt x="15497" y="16624"/>
                  </a:cubicBezTo>
                  <a:cubicBezTo>
                    <a:pt x="15263" y="16624"/>
                    <a:pt x="15073" y="16524"/>
                    <a:pt x="14878" y="16410"/>
                  </a:cubicBezTo>
                  <a:cubicBezTo>
                    <a:pt x="13783" y="15778"/>
                    <a:pt x="12634" y="15262"/>
                    <a:pt x="11441" y="14845"/>
                  </a:cubicBezTo>
                  <a:cubicBezTo>
                    <a:pt x="9830" y="14281"/>
                    <a:pt x="8431" y="13289"/>
                    <a:pt x="6888" y="12586"/>
                  </a:cubicBezTo>
                  <a:cubicBezTo>
                    <a:pt x="6652" y="12479"/>
                    <a:pt x="6630" y="12324"/>
                    <a:pt x="6674" y="12086"/>
                  </a:cubicBezTo>
                  <a:cubicBezTo>
                    <a:pt x="7039" y="10150"/>
                    <a:pt x="7381" y="8208"/>
                    <a:pt x="7747" y="6271"/>
                  </a:cubicBezTo>
                  <a:cubicBezTo>
                    <a:pt x="8113" y="4333"/>
                    <a:pt x="8639" y="2430"/>
                    <a:pt x="8955" y="481"/>
                  </a:cubicBezTo>
                  <a:cubicBezTo>
                    <a:pt x="8963" y="436"/>
                    <a:pt x="8968" y="396"/>
                    <a:pt x="8971" y="356"/>
                  </a:cubicBezTo>
                  <a:cubicBezTo>
                    <a:pt x="7630" y="260"/>
                    <a:pt x="6290" y="174"/>
                    <a:pt x="4961"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144" name="Google Shape;1144;p45"/>
            <p:cNvSpPr/>
            <p:nvPr/>
          </p:nvSpPr>
          <p:spPr>
            <a:xfrm>
              <a:off x="11093600" y="4152450"/>
              <a:ext cx="779075" cy="986575"/>
            </a:xfrm>
            <a:custGeom>
              <a:avLst/>
              <a:gdLst/>
              <a:ahLst/>
              <a:cxnLst/>
              <a:rect l="l" t="t" r="r" b="b"/>
              <a:pathLst>
                <a:path w="31163" h="39463" extrusionOk="0">
                  <a:moveTo>
                    <a:pt x="28630" y="0"/>
                  </a:moveTo>
                  <a:cubicBezTo>
                    <a:pt x="28491" y="119"/>
                    <a:pt x="28355" y="242"/>
                    <a:pt x="28213" y="358"/>
                  </a:cubicBezTo>
                  <a:cubicBezTo>
                    <a:pt x="26773" y="1535"/>
                    <a:pt x="25220" y="2492"/>
                    <a:pt x="23338" y="2760"/>
                  </a:cubicBezTo>
                  <a:cubicBezTo>
                    <a:pt x="22815" y="2834"/>
                    <a:pt x="22290" y="2865"/>
                    <a:pt x="21764" y="2865"/>
                  </a:cubicBezTo>
                  <a:cubicBezTo>
                    <a:pt x="21167" y="2865"/>
                    <a:pt x="20568" y="2825"/>
                    <a:pt x="19972" y="2765"/>
                  </a:cubicBezTo>
                  <a:cubicBezTo>
                    <a:pt x="17980" y="2566"/>
                    <a:pt x="16115" y="1980"/>
                    <a:pt x="14405" y="924"/>
                  </a:cubicBezTo>
                  <a:cubicBezTo>
                    <a:pt x="13693" y="2756"/>
                    <a:pt x="13206" y="4636"/>
                    <a:pt x="13222" y="6615"/>
                  </a:cubicBezTo>
                  <a:cubicBezTo>
                    <a:pt x="13224" y="6999"/>
                    <a:pt x="13099" y="7253"/>
                    <a:pt x="12846" y="7517"/>
                  </a:cubicBezTo>
                  <a:cubicBezTo>
                    <a:pt x="10957" y="9492"/>
                    <a:pt x="9032" y="11432"/>
                    <a:pt x="7196" y="13458"/>
                  </a:cubicBezTo>
                  <a:cubicBezTo>
                    <a:pt x="6441" y="14293"/>
                    <a:pt x="5635" y="15077"/>
                    <a:pt x="4829" y="15864"/>
                  </a:cubicBezTo>
                  <a:cubicBezTo>
                    <a:pt x="3481" y="17179"/>
                    <a:pt x="2178" y="18540"/>
                    <a:pt x="1052" y="20057"/>
                  </a:cubicBezTo>
                  <a:cubicBezTo>
                    <a:pt x="6" y="21466"/>
                    <a:pt x="0" y="22586"/>
                    <a:pt x="1021" y="24027"/>
                  </a:cubicBezTo>
                  <a:cubicBezTo>
                    <a:pt x="1499" y="24703"/>
                    <a:pt x="2026" y="25338"/>
                    <a:pt x="2617" y="25919"/>
                  </a:cubicBezTo>
                  <a:cubicBezTo>
                    <a:pt x="3466" y="26756"/>
                    <a:pt x="4305" y="27603"/>
                    <a:pt x="5148" y="28445"/>
                  </a:cubicBezTo>
                  <a:cubicBezTo>
                    <a:pt x="6072" y="29011"/>
                    <a:pt x="6810" y="29808"/>
                    <a:pt x="7658" y="30471"/>
                  </a:cubicBezTo>
                  <a:cubicBezTo>
                    <a:pt x="8918" y="31457"/>
                    <a:pt x="10154" y="32477"/>
                    <a:pt x="11400" y="33486"/>
                  </a:cubicBezTo>
                  <a:cubicBezTo>
                    <a:pt x="12679" y="34522"/>
                    <a:pt x="13959" y="35560"/>
                    <a:pt x="15239" y="36597"/>
                  </a:cubicBezTo>
                  <a:cubicBezTo>
                    <a:pt x="15719" y="36914"/>
                    <a:pt x="16131" y="37313"/>
                    <a:pt x="16558" y="37694"/>
                  </a:cubicBezTo>
                  <a:cubicBezTo>
                    <a:pt x="17175" y="38242"/>
                    <a:pt x="17789" y="38791"/>
                    <a:pt x="18402" y="39343"/>
                  </a:cubicBezTo>
                  <a:cubicBezTo>
                    <a:pt x="18491" y="39422"/>
                    <a:pt x="18569" y="39463"/>
                    <a:pt x="18643" y="39463"/>
                  </a:cubicBezTo>
                  <a:cubicBezTo>
                    <a:pt x="18733" y="39463"/>
                    <a:pt x="18817" y="39404"/>
                    <a:pt x="18906" y="39284"/>
                  </a:cubicBezTo>
                  <a:cubicBezTo>
                    <a:pt x="19137" y="38973"/>
                    <a:pt x="19319" y="38623"/>
                    <a:pt x="19633" y="38377"/>
                  </a:cubicBezTo>
                  <a:cubicBezTo>
                    <a:pt x="20208" y="37457"/>
                    <a:pt x="20824" y="36566"/>
                    <a:pt x="21547" y="35753"/>
                  </a:cubicBezTo>
                  <a:cubicBezTo>
                    <a:pt x="21851" y="35338"/>
                    <a:pt x="21739" y="34985"/>
                    <a:pt x="21467" y="34579"/>
                  </a:cubicBezTo>
                  <a:cubicBezTo>
                    <a:pt x="20689" y="33416"/>
                    <a:pt x="19970" y="32212"/>
                    <a:pt x="19195" y="31046"/>
                  </a:cubicBezTo>
                  <a:cubicBezTo>
                    <a:pt x="18624" y="30187"/>
                    <a:pt x="18046" y="29329"/>
                    <a:pt x="17359" y="28553"/>
                  </a:cubicBezTo>
                  <a:cubicBezTo>
                    <a:pt x="16600" y="27270"/>
                    <a:pt x="15735" y="26056"/>
                    <a:pt x="14921" y="24808"/>
                  </a:cubicBezTo>
                  <a:cubicBezTo>
                    <a:pt x="14475" y="24122"/>
                    <a:pt x="14458" y="24086"/>
                    <a:pt x="15137" y="23709"/>
                  </a:cubicBezTo>
                  <a:cubicBezTo>
                    <a:pt x="16987" y="22682"/>
                    <a:pt x="18665" y="21403"/>
                    <a:pt x="20371" y="20166"/>
                  </a:cubicBezTo>
                  <a:cubicBezTo>
                    <a:pt x="20926" y="19764"/>
                    <a:pt x="21450" y="19319"/>
                    <a:pt x="21985" y="18887"/>
                  </a:cubicBezTo>
                  <a:cubicBezTo>
                    <a:pt x="22111" y="18784"/>
                    <a:pt x="22236" y="18688"/>
                    <a:pt x="22404" y="18672"/>
                  </a:cubicBezTo>
                  <a:cubicBezTo>
                    <a:pt x="22579" y="18491"/>
                    <a:pt x="22736" y="18289"/>
                    <a:pt x="22930" y="18135"/>
                  </a:cubicBezTo>
                  <a:cubicBezTo>
                    <a:pt x="25014" y="16494"/>
                    <a:pt x="26834" y="14592"/>
                    <a:pt x="28488" y="12525"/>
                  </a:cubicBezTo>
                  <a:cubicBezTo>
                    <a:pt x="30583" y="9905"/>
                    <a:pt x="31163" y="6974"/>
                    <a:pt x="30344" y="3732"/>
                  </a:cubicBezTo>
                  <a:cubicBezTo>
                    <a:pt x="30003" y="2374"/>
                    <a:pt x="29258" y="1218"/>
                    <a:pt x="28630"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45" name="Google Shape;1145;p45"/>
            <p:cNvSpPr/>
            <p:nvPr/>
          </p:nvSpPr>
          <p:spPr>
            <a:xfrm>
              <a:off x="11206475" y="4863600"/>
              <a:ext cx="327000" cy="516500"/>
            </a:xfrm>
            <a:custGeom>
              <a:avLst/>
              <a:gdLst/>
              <a:ahLst/>
              <a:cxnLst/>
              <a:rect l="l" t="t" r="r" b="b"/>
              <a:pathLst>
                <a:path w="13080" h="20660" extrusionOk="0">
                  <a:moveTo>
                    <a:pt x="633" y="0"/>
                  </a:moveTo>
                  <a:cubicBezTo>
                    <a:pt x="120" y="906"/>
                    <a:pt x="0" y="1902"/>
                    <a:pt x="294" y="2857"/>
                  </a:cubicBezTo>
                  <a:cubicBezTo>
                    <a:pt x="1097" y="5461"/>
                    <a:pt x="1894" y="8071"/>
                    <a:pt x="2959" y="10587"/>
                  </a:cubicBezTo>
                  <a:cubicBezTo>
                    <a:pt x="3870" y="12739"/>
                    <a:pt x="4752" y="14904"/>
                    <a:pt x="5637" y="17067"/>
                  </a:cubicBezTo>
                  <a:cubicBezTo>
                    <a:pt x="6062" y="18107"/>
                    <a:pt x="6463" y="19155"/>
                    <a:pt x="6878" y="20199"/>
                  </a:cubicBezTo>
                  <a:cubicBezTo>
                    <a:pt x="7010" y="20532"/>
                    <a:pt x="7063" y="20659"/>
                    <a:pt x="7218" y="20659"/>
                  </a:cubicBezTo>
                  <a:cubicBezTo>
                    <a:pt x="7313" y="20659"/>
                    <a:pt x="7448" y="20611"/>
                    <a:pt x="7664" y="20533"/>
                  </a:cubicBezTo>
                  <a:cubicBezTo>
                    <a:pt x="7964" y="20423"/>
                    <a:pt x="8262" y="20304"/>
                    <a:pt x="8561" y="20191"/>
                  </a:cubicBezTo>
                  <a:lnTo>
                    <a:pt x="11809" y="19183"/>
                  </a:lnTo>
                  <a:cubicBezTo>
                    <a:pt x="12068" y="19099"/>
                    <a:pt x="12331" y="19020"/>
                    <a:pt x="12590" y="18930"/>
                  </a:cubicBezTo>
                  <a:cubicBezTo>
                    <a:pt x="13059" y="18766"/>
                    <a:pt x="13079" y="18758"/>
                    <a:pt x="12977" y="18251"/>
                  </a:cubicBezTo>
                  <a:cubicBezTo>
                    <a:pt x="12454" y="15651"/>
                    <a:pt x="11839" y="13072"/>
                    <a:pt x="11205" y="10497"/>
                  </a:cubicBezTo>
                  <a:cubicBezTo>
                    <a:pt x="11015" y="9722"/>
                    <a:pt x="10763" y="8959"/>
                    <a:pt x="10723" y="8152"/>
                  </a:cubicBezTo>
                  <a:cubicBezTo>
                    <a:pt x="9444" y="7114"/>
                    <a:pt x="8165" y="6077"/>
                    <a:pt x="6884" y="5041"/>
                  </a:cubicBezTo>
                  <a:cubicBezTo>
                    <a:pt x="5639" y="4033"/>
                    <a:pt x="4404" y="3012"/>
                    <a:pt x="3143" y="2026"/>
                  </a:cubicBezTo>
                  <a:cubicBezTo>
                    <a:pt x="2295" y="1363"/>
                    <a:pt x="1557" y="567"/>
                    <a:pt x="63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46" name="Google Shape;1146;p45"/>
            <p:cNvSpPr/>
            <p:nvPr/>
          </p:nvSpPr>
          <p:spPr>
            <a:xfrm>
              <a:off x="11455025" y="4619225"/>
              <a:ext cx="198700" cy="247100"/>
            </a:xfrm>
            <a:custGeom>
              <a:avLst/>
              <a:gdLst/>
              <a:ahLst/>
              <a:cxnLst/>
              <a:rect l="l" t="t" r="r" b="b"/>
              <a:pathLst>
                <a:path w="7948" h="9884" extrusionOk="0">
                  <a:moveTo>
                    <a:pt x="7947" y="1"/>
                  </a:moveTo>
                  <a:lnTo>
                    <a:pt x="7947" y="1"/>
                  </a:lnTo>
                  <a:cubicBezTo>
                    <a:pt x="7779" y="17"/>
                    <a:pt x="7654" y="113"/>
                    <a:pt x="7528" y="216"/>
                  </a:cubicBezTo>
                  <a:cubicBezTo>
                    <a:pt x="6993" y="648"/>
                    <a:pt x="6469" y="1093"/>
                    <a:pt x="5914" y="1495"/>
                  </a:cubicBezTo>
                  <a:cubicBezTo>
                    <a:pt x="4207" y="2732"/>
                    <a:pt x="2530" y="4011"/>
                    <a:pt x="680" y="5038"/>
                  </a:cubicBezTo>
                  <a:cubicBezTo>
                    <a:pt x="1" y="5415"/>
                    <a:pt x="18" y="5451"/>
                    <a:pt x="464" y="6137"/>
                  </a:cubicBezTo>
                  <a:cubicBezTo>
                    <a:pt x="1278" y="7385"/>
                    <a:pt x="2143" y="8599"/>
                    <a:pt x="2902" y="9883"/>
                  </a:cubicBezTo>
                  <a:cubicBezTo>
                    <a:pt x="2906" y="9616"/>
                    <a:pt x="3073" y="9413"/>
                    <a:pt x="3188" y="9194"/>
                  </a:cubicBezTo>
                  <a:cubicBezTo>
                    <a:pt x="4280" y="7108"/>
                    <a:pt x="5384" y="5027"/>
                    <a:pt x="6472" y="2938"/>
                  </a:cubicBezTo>
                  <a:cubicBezTo>
                    <a:pt x="6978" y="1966"/>
                    <a:pt x="7457" y="980"/>
                    <a:pt x="7947"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47" name="Google Shape;1147;p45"/>
            <p:cNvSpPr/>
            <p:nvPr/>
          </p:nvSpPr>
          <p:spPr>
            <a:xfrm>
              <a:off x="11342500" y="5343175"/>
              <a:ext cx="163600" cy="179650"/>
            </a:xfrm>
            <a:custGeom>
              <a:avLst/>
              <a:gdLst/>
              <a:ahLst/>
              <a:cxnLst/>
              <a:rect l="l" t="t" r="r" b="b"/>
              <a:pathLst>
                <a:path w="6544" h="7186" extrusionOk="0">
                  <a:moveTo>
                    <a:pt x="6368" y="0"/>
                  </a:moveTo>
                  <a:lnTo>
                    <a:pt x="3120" y="1007"/>
                  </a:lnTo>
                  <a:cubicBezTo>
                    <a:pt x="3190" y="1068"/>
                    <a:pt x="3275" y="1135"/>
                    <a:pt x="3226" y="1234"/>
                  </a:cubicBezTo>
                  <a:cubicBezTo>
                    <a:pt x="2733" y="2236"/>
                    <a:pt x="2394" y="3327"/>
                    <a:pt x="1534" y="4119"/>
                  </a:cubicBezTo>
                  <a:cubicBezTo>
                    <a:pt x="1230" y="4398"/>
                    <a:pt x="952" y="4705"/>
                    <a:pt x="705" y="5035"/>
                  </a:cubicBezTo>
                  <a:cubicBezTo>
                    <a:pt x="364" y="5497"/>
                    <a:pt x="66" y="5997"/>
                    <a:pt x="26" y="6590"/>
                  </a:cubicBezTo>
                  <a:cubicBezTo>
                    <a:pt x="0" y="6973"/>
                    <a:pt x="178" y="7185"/>
                    <a:pt x="487" y="7185"/>
                  </a:cubicBezTo>
                  <a:cubicBezTo>
                    <a:pt x="558" y="7185"/>
                    <a:pt x="636" y="7174"/>
                    <a:pt x="720" y="7151"/>
                  </a:cubicBezTo>
                  <a:cubicBezTo>
                    <a:pt x="968" y="7084"/>
                    <a:pt x="1164" y="6917"/>
                    <a:pt x="1365" y="6764"/>
                  </a:cubicBezTo>
                  <a:cubicBezTo>
                    <a:pt x="2972" y="5536"/>
                    <a:pt x="4367" y="4070"/>
                    <a:pt x="5857" y="2711"/>
                  </a:cubicBezTo>
                  <a:cubicBezTo>
                    <a:pt x="6382" y="2234"/>
                    <a:pt x="6544" y="1590"/>
                    <a:pt x="6460" y="887"/>
                  </a:cubicBezTo>
                  <a:cubicBezTo>
                    <a:pt x="6425" y="592"/>
                    <a:pt x="6398" y="296"/>
                    <a:pt x="6368" y="0"/>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1148" name="Google Shape;1148;p45"/>
            <p:cNvSpPr/>
            <p:nvPr/>
          </p:nvSpPr>
          <p:spPr>
            <a:xfrm>
              <a:off x="11584400" y="5046250"/>
              <a:ext cx="80125" cy="208125"/>
            </a:xfrm>
            <a:custGeom>
              <a:avLst/>
              <a:gdLst/>
              <a:ahLst/>
              <a:cxnLst/>
              <a:rect l="l" t="t" r="r" b="b"/>
              <a:pathLst>
                <a:path w="3205" h="8325" extrusionOk="0">
                  <a:moveTo>
                    <a:pt x="1915" y="1"/>
                  </a:moveTo>
                  <a:cubicBezTo>
                    <a:pt x="1192" y="814"/>
                    <a:pt x="576" y="1705"/>
                    <a:pt x="1" y="2625"/>
                  </a:cubicBezTo>
                  <a:cubicBezTo>
                    <a:pt x="347" y="3692"/>
                    <a:pt x="592" y="4788"/>
                    <a:pt x="728" y="5901"/>
                  </a:cubicBezTo>
                  <a:cubicBezTo>
                    <a:pt x="784" y="6353"/>
                    <a:pt x="891" y="6801"/>
                    <a:pt x="1009" y="7242"/>
                  </a:cubicBezTo>
                  <a:cubicBezTo>
                    <a:pt x="1097" y="7575"/>
                    <a:pt x="1267" y="7881"/>
                    <a:pt x="1524" y="8121"/>
                  </a:cubicBezTo>
                  <a:cubicBezTo>
                    <a:pt x="1672" y="8258"/>
                    <a:pt x="1830" y="8324"/>
                    <a:pt x="1976" y="8324"/>
                  </a:cubicBezTo>
                  <a:cubicBezTo>
                    <a:pt x="2197" y="8324"/>
                    <a:pt x="2394" y="8174"/>
                    <a:pt x="2497" y="7890"/>
                  </a:cubicBezTo>
                  <a:cubicBezTo>
                    <a:pt x="2599" y="7610"/>
                    <a:pt x="2640" y="7314"/>
                    <a:pt x="2634" y="7012"/>
                  </a:cubicBezTo>
                  <a:cubicBezTo>
                    <a:pt x="2617" y="6257"/>
                    <a:pt x="2655" y="5505"/>
                    <a:pt x="2766" y="4755"/>
                  </a:cubicBezTo>
                  <a:cubicBezTo>
                    <a:pt x="2878" y="3987"/>
                    <a:pt x="2953" y="3212"/>
                    <a:pt x="3059" y="2442"/>
                  </a:cubicBezTo>
                  <a:cubicBezTo>
                    <a:pt x="3205" y="1376"/>
                    <a:pt x="2839" y="559"/>
                    <a:pt x="1915"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1149" name="Google Shape;1149;p45"/>
            <p:cNvSpPr/>
            <p:nvPr/>
          </p:nvSpPr>
          <p:spPr>
            <a:xfrm>
              <a:off x="11596975" y="3292575"/>
              <a:ext cx="176750" cy="282700"/>
            </a:xfrm>
            <a:custGeom>
              <a:avLst/>
              <a:gdLst/>
              <a:ahLst/>
              <a:cxnLst/>
              <a:rect l="l" t="t" r="r" b="b"/>
              <a:pathLst>
                <a:path w="7070" h="11308" extrusionOk="0">
                  <a:moveTo>
                    <a:pt x="4026" y="0"/>
                  </a:moveTo>
                  <a:cubicBezTo>
                    <a:pt x="4023" y="1"/>
                    <a:pt x="4021" y="2"/>
                    <a:pt x="4020" y="3"/>
                  </a:cubicBezTo>
                  <a:cubicBezTo>
                    <a:pt x="3757" y="102"/>
                    <a:pt x="3586" y="257"/>
                    <a:pt x="3431" y="413"/>
                  </a:cubicBezTo>
                  <a:cubicBezTo>
                    <a:pt x="3425" y="420"/>
                    <a:pt x="3418" y="423"/>
                    <a:pt x="3411" y="423"/>
                  </a:cubicBezTo>
                  <a:cubicBezTo>
                    <a:pt x="3368" y="423"/>
                    <a:pt x="3314" y="326"/>
                    <a:pt x="3272" y="326"/>
                  </a:cubicBezTo>
                  <a:cubicBezTo>
                    <a:pt x="3265" y="326"/>
                    <a:pt x="3258" y="329"/>
                    <a:pt x="3252" y="335"/>
                  </a:cubicBezTo>
                  <a:cubicBezTo>
                    <a:pt x="2543" y="1050"/>
                    <a:pt x="1865" y="1136"/>
                    <a:pt x="771" y="1213"/>
                  </a:cubicBezTo>
                  <a:cubicBezTo>
                    <a:pt x="764" y="1213"/>
                    <a:pt x="757" y="1213"/>
                    <a:pt x="750" y="1213"/>
                  </a:cubicBezTo>
                  <a:cubicBezTo>
                    <a:pt x="621" y="1213"/>
                    <a:pt x="501" y="1141"/>
                    <a:pt x="374" y="1109"/>
                  </a:cubicBezTo>
                  <a:cubicBezTo>
                    <a:pt x="283" y="1034"/>
                    <a:pt x="196" y="963"/>
                    <a:pt x="117" y="888"/>
                  </a:cubicBezTo>
                  <a:cubicBezTo>
                    <a:pt x="40" y="1220"/>
                    <a:pt x="1" y="1560"/>
                    <a:pt x="1" y="1901"/>
                  </a:cubicBezTo>
                  <a:cubicBezTo>
                    <a:pt x="1" y="2787"/>
                    <a:pt x="255" y="3593"/>
                    <a:pt x="672" y="4209"/>
                  </a:cubicBezTo>
                  <a:cubicBezTo>
                    <a:pt x="678" y="4219"/>
                    <a:pt x="684" y="4229"/>
                    <a:pt x="691" y="4238"/>
                  </a:cubicBezTo>
                  <a:cubicBezTo>
                    <a:pt x="1080" y="4803"/>
                    <a:pt x="1607" y="5200"/>
                    <a:pt x="2204" y="5339"/>
                  </a:cubicBezTo>
                  <a:cubicBezTo>
                    <a:pt x="2325" y="5490"/>
                    <a:pt x="2362" y="5682"/>
                    <a:pt x="2331" y="5942"/>
                  </a:cubicBezTo>
                  <a:cubicBezTo>
                    <a:pt x="2315" y="6077"/>
                    <a:pt x="2334" y="6218"/>
                    <a:pt x="2310" y="6351"/>
                  </a:cubicBezTo>
                  <a:cubicBezTo>
                    <a:pt x="2167" y="7148"/>
                    <a:pt x="1903" y="7854"/>
                    <a:pt x="985" y="8052"/>
                  </a:cubicBezTo>
                  <a:cubicBezTo>
                    <a:pt x="885" y="8073"/>
                    <a:pt x="871" y="8185"/>
                    <a:pt x="828" y="8262"/>
                  </a:cubicBezTo>
                  <a:cubicBezTo>
                    <a:pt x="868" y="8486"/>
                    <a:pt x="901" y="8711"/>
                    <a:pt x="951" y="8932"/>
                  </a:cubicBezTo>
                  <a:cubicBezTo>
                    <a:pt x="1136" y="9785"/>
                    <a:pt x="1493" y="10524"/>
                    <a:pt x="2287" y="10990"/>
                  </a:cubicBezTo>
                  <a:cubicBezTo>
                    <a:pt x="2651" y="11203"/>
                    <a:pt x="3030" y="11308"/>
                    <a:pt x="3399" y="11308"/>
                  </a:cubicBezTo>
                  <a:cubicBezTo>
                    <a:pt x="3970" y="11308"/>
                    <a:pt x="4517" y="11058"/>
                    <a:pt x="4944" y="10571"/>
                  </a:cubicBezTo>
                  <a:cubicBezTo>
                    <a:pt x="5543" y="9887"/>
                    <a:pt x="5718" y="9035"/>
                    <a:pt x="5919" y="8193"/>
                  </a:cubicBezTo>
                  <a:cubicBezTo>
                    <a:pt x="4810" y="7469"/>
                    <a:pt x="4184" y="6462"/>
                    <a:pt x="4120" y="5123"/>
                  </a:cubicBezTo>
                  <a:cubicBezTo>
                    <a:pt x="4116" y="5034"/>
                    <a:pt x="4096" y="4943"/>
                    <a:pt x="4096" y="4856"/>
                  </a:cubicBezTo>
                  <a:cubicBezTo>
                    <a:pt x="4515" y="4511"/>
                    <a:pt x="4854" y="4018"/>
                    <a:pt x="5073" y="3434"/>
                  </a:cubicBezTo>
                  <a:cubicBezTo>
                    <a:pt x="5214" y="3613"/>
                    <a:pt x="5400" y="3740"/>
                    <a:pt x="5621" y="3782"/>
                  </a:cubicBezTo>
                  <a:cubicBezTo>
                    <a:pt x="5674" y="3792"/>
                    <a:pt x="5727" y="3797"/>
                    <a:pt x="5780" y="3797"/>
                  </a:cubicBezTo>
                  <a:cubicBezTo>
                    <a:pt x="6308" y="3797"/>
                    <a:pt x="6804" y="3313"/>
                    <a:pt x="6931" y="2640"/>
                  </a:cubicBezTo>
                  <a:cubicBezTo>
                    <a:pt x="7069" y="1899"/>
                    <a:pt x="6708" y="1212"/>
                    <a:pt x="6123" y="1102"/>
                  </a:cubicBezTo>
                  <a:cubicBezTo>
                    <a:pt x="6070" y="1092"/>
                    <a:pt x="6017" y="1087"/>
                    <a:pt x="5964" y="1087"/>
                  </a:cubicBezTo>
                  <a:cubicBezTo>
                    <a:pt x="5501" y="1087"/>
                    <a:pt x="5063" y="1460"/>
                    <a:pt x="4877" y="2006"/>
                  </a:cubicBezTo>
                  <a:cubicBezTo>
                    <a:pt x="4840" y="1981"/>
                    <a:pt x="4798" y="1952"/>
                    <a:pt x="4752" y="1915"/>
                  </a:cubicBezTo>
                  <a:cubicBezTo>
                    <a:pt x="4479" y="1701"/>
                    <a:pt x="4278" y="1444"/>
                    <a:pt x="4162" y="1141"/>
                  </a:cubicBezTo>
                  <a:cubicBezTo>
                    <a:pt x="4101" y="979"/>
                    <a:pt x="4064" y="808"/>
                    <a:pt x="4053" y="635"/>
                  </a:cubicBezTo>
                  <a:cubicBezTo>
                    <a:pt x="4043" y="442"/>
                    <a:pt x="4034" y="247"/>
                    <a:pt x="4026" y="0"/>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1150" name="Google Shape;1150;p45"/>
            <p:cNvSpPr/>
            <p:nvPr/>
          </p:nvSpPr>
          <p:spPr>
            <a:xfrm>
              <a:off x="11553875" y="3133800"/>
              <a:ext cx="249050" cy="211050"/>
            </a:xfrm>
            <a:custGeom>
              <a:avLst/>
              <a:gdLst/>
              <a:ahLst/>
              <a:cxnLst/>
              <a:rect l="l" t="t" r="r" b="b"/>
              <a:pathLst>
                <a:path w="9962" h="8442" extrusionOk="0">
                  <a:moveTo>
                    <a:pt x="7124" y="0"/>
                  </a:moveTo>
                  <a:cubicBezTo>
                    <a:pt x="6803" y="0"/>
                    <a:pt x="6471" y="82"/>
                    <a:pt x="6139" y="243"/>
                  </a:cubicBezTo>
                  <a:cubicBezTo>
                    <a:pt x="5338" y="634"/>
                    <a:pt x="4947" y="1277"/>
                    <a:pt x="4938" y="2170"/>
                  </a:cubicBezTo>
                  <a:cubicBezTo>
                    <a:pt x="4936" y="2520"/>
                    <a:pt x="4990" y="2864"/>
                    <a:pt x="5065" y="3251"/>
                  </a:cubicBezTo>
                  <a:cubicBezTo>
                    <a:pt x="4582" y="2985"/>
                    <a:pt x="4061" y="2794"/>
                    <a:pt x="3516" y="2719"/>
                  </a:cubicBezTo>
                  <a:cubicBezTo>
                    <a:pt x="3358" y="2698"/>
                    <a:pt x="3198" y="2687"/>
                    <a:pt x="3038" y="2687"/>
                  </a:cubicBezTo>
                  <a:cubicBezTo>
                    <a:pt x="2314" y="2687"/>
                    <a:pt x="1587" y="2908"/>
                    <a:pt x="1036" y="3372"/>
                  </a:cubicBezTo>
                  <a:cubicBezTo>
                    <a:pt x="363" y="3939"/>
                    <a:pt x="1" y="4891"/>
                    <a:pt x="234" y="5741"/>
                  </a:cubicBezTo>
                  <a:cubicBezTo>
                    <a:pt x="489" y="6672"/>
                    <a:pt x="1361" y="7223"/>
                    <a:pt x="2235" y="7495"/>
                  </a:cubicBezTo>
                  <a:cubicBezTo>
                    <a:pt x="2492" y="7575"/>
                    <a:pt x="2742" y="7610"/>
                    <a:pt x="2988" y="7610"/>
                  </a:cubicBezTo>
                  <a:cubicBezTo>
                    <a:pt x="3990" y="7610"/>
                    <a:pt x="4898" y="7020"/>
                    <a:pt x="5754" y="6479"/>
                  </a:cubicBezTo>
                  <a:cubicBezTo>
                    <a:pt x="5760" y="6667"/>
                    <a:pt x="5768" y="6829"/>
                    <a:pt x="5777" y="6985"/>
                  </a:cubicBezTo>
                  <a:cubicBezTo>
                    <a:pt x="5809" y="7522"/>
                    <a:pt x="6062" y="7942"/>
                    <a:pt x="6475" y="8266"/>
                  </a:cubicBezTo>
                  <a:cubicBezTo>
                    <a:pt x="6622" y="8382"/>
                    <a:pt x="6725" y="8441"/>
                    <a:pt x="6813" y="8441"/>
                  </a:cubicBezTo>
                  <a:cubicBezTo>
                    <a:pt x="6905" y="8441"/>
                    <a:pt x="6980" y="8375"/>
                    <a:pt x="7069" y="8238"/>
                  </a:cubicBezTo>
                  <a:cubicBezTo>
                    <a:pt x="7083" y="8213"/>
                    <a:pt x="7100" y="8186"/>
                    <a:pt x="7118" y="8158"/>
                  </a:cubicBezTo>
                  <a:cubicBezTo>
                    <a:pt x="7201" y="8023"/>
                    <a:pt x="7265" y="7874"/>
                    <a:pt x="7336" y="7732"/>
                  </a:cubicBezTo>
                  <a:cubicBezTo>
                    <a:pt x="7445" y="7199"/>
                    <a:pt x="7515" y="6661"/>
                    <a:pt x="7494" y="6127"/>
                  </a:cubicBezTo>
                  <a:cubicBezTo>
                    <a:pt x="8870" y="5990"/>
                    <a:pt x="9572" y="5065"/>
                    <a:pt x="9737" y="4003"/>
                  </a:cubicBezTo>
                  <a:cubicBezTo>
                    <a:pt x="9962" y="2578"/>
                    <a:pt x="9436" y="1415"/>
                    <a:pt x="8396" y="502"/>
                  </a:cubicBezTo>
                  <a:cubicBezTo>
                    <a:pt x="8015" y="166"/>
                    <a:pt x="7581" y="0"/>
                    <a:pt x="712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1" name="Google Shape;1151;p45"/>
            <p:cNvSpPr/>
            <p:nvPr/>
          </p:nvSpPr>
          <p:spPr>
            <a:xfrm>
              <a:off x="11346675" y="5383125"/>
              <a:ext cx="166200" cy="148750"/>
            </a:xfrm>
            <a:custGeom>
              <a:avLst/>
              <a:gdLst/>
              <a:ahLst/>
              <a:cxnLst/>
              <a:rect l="l" t="t" r="r" b="b"/>
              <a:pathLst>
                <a:path w="6648" h="5950" extrusionOk="0">
                  <a:moveTo>
                    <a:pt x="6404" y="0"/>
                  </a:moveTo>
                  <a:cubicBezTo>
                    <a:pt x="6334" y="0"/>
                    <a:pt x="6269" y="38"/>
                    <a:pt x="6222" y="103"/>
                  </a:cubicBezTo>
                  <a:cubicBezTo>
                    <a:pt x="5914" y="530"/>
                    <a:pt x="5581" y="940"/>
                    <a:pt x="5226" y="1328"/>
                  </a:cubicBezTo>
                  <a:cubicBezTo>
                    <a:pt x="4865" y="1726"/>
                    <a:pt x="4483" y="2105"/>
                    <a:pt x="4088" y="2469"/>
                  </a:cubicBezTo>
                  <a:cubicBezTo>
                    <a:pt x="3693" y="2832"/>
                    <a:pt x="3286" y="3178"/>
                    <a:pt x="2869" y="3515"/>
                  </a:cubicBezTo>
                  <a:cubicBezTo>
                    <a:pt x="2450" y="3854"/>
                    <a:pt x="2053" y="4157"/>
                    <a:pt x="1617" y="4481"/>
                  </a:cubicBezTo>
                  <a:cubicBezTo>
                    <a:pt x="1127" y="4845"/>
                    <a:pt x="632" y="5202"/>
                    <a:pt x="136" y="5558"/>
                  </a:cubicBezTo>
                  <a:cubicBezTo>
                    <a:pt x="44" y="5624"/>
                    <a:pt x="0" y="5740"/>
                    <a:pt x="61" y="5844"/>
                  </a:cubicBezTo>
                  <a:cubicBezTo>
                    <a:pt x="97" y="5906"/>
                    <a:pt x="174" y="5950"/>
                    <a:pt x="249" y="5950"/>
                  </a:cubicBezTo>
                  <a:cubicBezTo>
                    <a:pt x="283" y="5950"/>
                    <a:pt x="318" y="5940"/>
                    <a:pt x="347" y="5919"/>
                  </a:cubicBezTo>
                  <a:cubicBezTo>
                    <a:pt x="1241" y="5277"/>
                    <a:pt x="2133" y="4634"/>
                    <a:pt x="2994" y="3948"/>
                  </a:cubicBezTo>
                  <a:cubicBezTo>
                    <a:pt x="3845" y="3270"/>
                    <a:pt x="4664" y="2549"/>
                    <a:pt x="5405" y="1751"/>
                  </a:cubicBezTo>
                  <a:cubicBezTo>
                    <a:pt x="5827" y="1297"/>
                    <a:pt x="6221" y="817"/>
                    <a:pt x="6584" y="314"/>
                  </a:cubicBezTo>
                  <a:cubicBezTo>
                    <a:pt x="6647" y="224"/>
                    <a:pt x="6602" y="77"/>
                    <a:pt x="6509" y="28"/>
                  </a:cubicBezTo>
                  <a:cubicBezTo>
                    <a:pt x="6474" y="9"/>
                    <a:pt x="6438" y="0"/>
                    <a:pt x="6404"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52" name="Google Shape;1152;p45"/>
            <p:cNvSpPr/>
            <p:nvPr/>
          </p:nvSpPr>
          <p:spPr>
            <a:xfrm>
              <a:off x="11372925" y="5440775"/>
              <a:ext cx="48000" cy="40175"/>
            </a:xfrm>
            <a:custGeom>
              <a:avLst/>
              <a:gdLst/>
              <a:ahLst/>
              <a:cxnLst/>
              <a:rect l="l" t="t" r="r" b="b"/>
              <a:pathLst>
                <a:path w="1920" h="1607" extrusionOk="0">
                  <a:moveTo>
                    <a:pt x="229" y="1"/>
                  </a:moveTo>
                  <a:cubicBezTo>
                    <a:pt x="179" y="1"/>
                    <a:pt x="131" y="18"/>
                    <a:pt x="90" y="60"/>
                  </a:cubicBezTo>
                  <a:cubicBezTo>
                    <a:pt x="18" y="132"/>
                    <a:pt x="1" y="286"/>
                    <a:pt x="90" y="356"/>
                  </a:cubicBezTo>
                  <a:lnTo>
                    <a:pt x="89" y="356"/>
                  </a:lnTo>
                  <a:cubicBezTo>
                    <a:pt x="581" y="741"/>
                    <a:pt x="1064" y="1138"/>
                    <a:pt x="1537" y="1548"/>
                  </a:cubicBezTo>
                  <a:cubicBezTo>
                    <a:pt x="1581" y="1586"/>
                    <a:pt x="1636" y="1607"/>
                    <a:pt x="1691" y="1607"/>
                  </a:cubicBezTo>
                  <a:cubicBezTo>
                    <a:pt x="1742" y="1607"/>
                    <a:pt x="1793" y="1588"/>
                    <a:pt x="1833" y="1548"/>
                  </a:cubicBezTo>
                  <a:cubicBezTo>
                    <a:pt x="1909" y="1472"/>
                    <a:pt x="1919" y="1326"/>
                    <a:pt x="1833" y="1252"/>
                  </a:cubicBezTo>
                  <a:cubicBezTo>
                    <a:pt x="1361" y="843"/>
                    <a:pt x="878" y="446"/>
                    <a:pt x="386" y="60"/>
                  </a:cubicBezTo>
                  <a:cubicBezTo>
                    <a:pt x="339" y="23"/>
                    <a:pt x="283" y="1"/>
                    <a:pt x="229"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53" name="Google Shape;1153;p45"/>
            <p:cNvSpPr/>
            <p:nvPr/>
          </p:nvSpPr>
          <p:spPr>
            <a:xfrm>
              <a:off x="11381400" y="5422900"/>
              <a:ext cx="61525" cy="40450"/>
            </a:xfrm>
            <a:custGeom>
              <a:avLst/>
              <a:gdLst/>
              <a:ahLst/>
              <a:cxnLst/>
              <a:rect l="l" t="t" r="r" b="b"/>
              <a:pathLst>
                <a:path w="2461" h="1618" extrusionOk="0">
                  <a:moveTo>
                    <a:pt x="234" y="1"/>
                  </a:moveTo>
                  <a:cubicBezTo>
                    <a:pt x="161" y="1"/>
                    <a:pt x="89" y="35"/>
                    <a:pt x="53" y="103"/>
                  </a:cubicBezTo>
                  <a:cubicBezTo>
                    <a:pt x="1" y="201"/>
                    <a:pt x="25" y="332"/>
                    <a:pt x="128" y="388"/>
                  </a:cubicBezTo>
                  <a:cubicBezTo>
                    <a:pt x="809" y="758"/>
                    <a:pt x="1473" y="1159"/>
                    <a:pt x="2119" y="1589"/>
                  </a:cubicBezTo>
                  <a:cubicBezTo>
                    <a:pt x="2148" y="1609"/>
                    <a:pt x="2184" y="1618"/>
                    <a:pt x="2219" y="1618"/>
                  </a:cubicBezTo>
                  <a:cubicBezTo>
                    <a:pt x="2294" y="1618"/>
                    <a:pt x="2371" y="1578"/>
                    <a:pt x="2405" y="1514"/>
                  </a:cubicBezTo>
                  <a:cubicBezTo>
                    <a:pt x="2461" y="1409"/>
                    <a:pt x="2428" y="1292"/>
                    <a:pt x="2330" y="1227"/>
                  </a:cubicBezTo>
                  <a:cubicBezTo>
                    <a:pt x="1684" y="798"/>
                    <a:pt x="1021" y="398"/>
                    <a:pt x="340" y="27"/>
                  </a:cubicBezTo>
                  <a:cubicBezTo>
                    <a:pt x="307" y="9"/>
                    <a:pt x="270" y="1"/>
                    <a:pt x="234"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54" name="Google Shape;1154;p45"/>
            <p:cNvSpPr/>
            <p:nvPr/>
          </p:nvSpPr>
          <p:spPr>
            <a:xfrm>
              <a:off x="11589200" y="5139975"/>
              <a:ext cx="75550" cy="47200"/>
            </a:xfrm>
            <a:custGeom>
              <a:avLst/>
              <a:gdLst/>
              <a:ahLst/>
              <a:cxnLst/>
              <a:rect l="l" t="t" r="r" b="b"/>
              <a:pathLst>
                <a:path w="3022" h="1888" extrusionOk="0">
                  <a:moveTo>
                    <a:pt x="2776" y="0"/>
                  </a:moveTo>
                  <a:cubicBezTo>
                    <a:pt x="2741" y="0"/>
                    <a:pt x="2706" y="9"/>
                    <a:pt x="2676" y="30"/>
                  </a:cubicBezTo>
                  <a:cubicBezTo>
                    <a:pt x="1861" y="576"/>
                    <a:pt x="1010" y="1068"/>
                    <a:pt x="131" y="1501"/>
                  </a:cubicBezTo>
                  <a:cubicBezTo>
                    <a:pt x="29" y="1551"/>
                    <a:pt x="1" y="1695"/>
                    <a:pt x="56" y="1787"/>
                  </a:cubicBezTo>
                  <a:cubicBezTo>
                    <a:pt x="95" y="1855"/>
                    <a:pt x="163" y="1888"/>
                    <a:pt x="234" y="1888"/>
                  </a:cubicBezTo>
                  <a:cubicBezTo>
                    <a:pt x="270" y="1888"/>
                    <a:pt x="307" y="1879"/>
                    <a:pt x="342" y="1862"/>
                  </a:cubicBezTo>
                  <a:cubicBezTo>
                    <a:pt x="1222" y="1429"/>
                    <a:pt x="2073" y="937"/>
                    <a:pt x="2887" y="391"/>
                  </a:cubicBezTo>
                  <a:cubicBezTo>
                    <a:pt x="2980" y="328"/>
                    <a:pt x="3021" y="207"/>
                    <a:pt x="2962" y="105"/>
                  </a:cubicBezTo>
                  <a:cubicBezTo>
                    <a:pt x="2925" y="41"/>
                    <a:pt x="2850" y="0"/>
                    <a:pt x="2776"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55" name="Google Shape;1155;p45"/>
            <p:cNvSpPr/>
            <p:nvPr/>
          </p:nvSpPr>
          <p:spPr>
            <a:xfrm>
              <a:off x="11590200" y="5167475"/>
              <a:ext cx="76775" cy="46825"/>
            </a:xfrm>
            <a:custGeom>
              <a:avLst/>
              <a:gdLst/>
              <a:ahLst/>
              <a:cxnLst/>
              <a:rect l="l" t="t" r="r" b="b"/>
              <a:pathLst>
                <a:path w="3071" h="1873" extrusionOk="0">
                  <a:moveTo>
                    <a:pt x="2829" y="0"/>
                  </a:moveTo>
                  <a:cubicBezTo>
                    <a:pt x="2794" y="0"/>
                    <a:pt x="2759" y="9"/>
                    <a:pt x="2728" y="28"/>
                  </a:cubicBezTo>
                  <a:cubicBezTo>
                    <a:pt x="1881" y="549"/>
                    <a:pt x="1016" y="1034"/>
                    <a:pt x="130" y="1485"/>
                  </a:cubicBezTo>
                  <a:cubicBezTo>
                    <a:pt x="29" y="1537"/>
                    <a:pt x="1" y="1678"/>
                    <a:pt x="55" y="1772"/>
                  </a:cubicBezTo>
                  <a:cubicBezTo>
                    <a:pt x="95" y="1839"/>
                    <a:pt x="164" y="1873"/>
                    <a:pt x="235" y="1873"/>
                  </a:cubicBezTo>
                  <a:cubicBezTo>
                    <a:pt x="271" y="1873"/>
                    <a:pt x="308" y="1864"/>
                    <a:pt x="342" y="1847"/>
                  </a:cubicBezTo>
                  <a:cubicBezTo>
                    <a:pt x="1226" y="1395"/>
                    <a:pt x="2092" y="910"/>
                    <a:pt x="2939" y="390"/>
                  </a:cubicBezTo>
                  <a:cubicBezTo>
                    <a:pt x="3037" y="330"/>
                    <a:pt x="3070" y="204"/>
                    <a:pt x="3014" y="103"/>
                  </a:cubicBezTo>
                  <a:cubicBezTo>
                    <a:pt x="2976" y="39"/>
                    <a:pt x="2903" y="0"/>
                    <a:pt x="2829"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56" name="Google Shape;1156;p45"/>
            <p:cNvSpPr/>
            <p:nvPr/>
          </p:nvSpPr>
          <p:spPr>
            <a:xfrm>
              <a:off x="11635800" y="5070500"/>
              <a:ext cx="35325" cy="192000"/>
            </a:xfrm>
            <a:custGeom>
              <a:avLst/>
              <a:gdLst/>
              <a:ahLst/>
              <a:cxnLst/>
              <a:rect l="l" t="t" r="r" b="b"/>
              <a:pathLst>
                <a:path w="1413" h="7680" extrusionOk="0">
                  <a:moveTo>
                    <a:pt x="1206" y="0"/>
                  </a:moveTo>
                  <a:cubicBezTo>
                    <a:pt x="1203" y="0"/>
                    <a:pt x="1201" y="1"/>
                    <a:pt x="1198" y="1"/>
                  </a:cubicBezTo>
                  <a:cubicBezTo>
                    <a:pt x="1083" y="4"/>
                    <a:pt x="991" y="95"/>
                    <a:pt x="989" y="210"/>
                  </a:cubicBezTo>
                  <a:cubicBezTo>
                    <a:pt x="943" y="1191"/>
                    <a:pt x="875" y="2169"/>
                    <a:pt x="786" y="3148"/>
                  </a:cubicBezTo>
                  <a:cubicBezTo>
                    <a:pt x="697" y="4119"/>
                    <a:pt x="584" y="5101"/>
                    <a:pt x="452" y="6058"/>
                  </a:cubicBezTo>
                  <a:cubicBezTo>
                    <a:pt x="420" y="6292"/>
                    <a:pt x="388" y="6528"/>
                    <a:pt x="330" y="6759"/>
                  </a:cubicBezTo>
                  <a:cubicBezTo>
                    <a:pt x="271" y="6994"/>
                    <a:pt x="204" y="7168"/>
                    <a:pt x="64" y="7366"/>
                  </a:cubicBezTo>
                  <a:cubicBezTo>
                    <a:pt x="1" y="7457"/>
                    <a:pt x="46" y="7604"/>
                    <a:pt x="139" y="7653"/>
                  </a:cubicBezTo>
                  <a:cubicBezTo>
                    <a:pt x="174" y="7671"/>
                    <a:pt x="209" y="7680"/>
                    <a:pt x="243" y="7680"/>
                  </a:cubicBezTo>
                  <a:cubicBezTo>
                    <a:pt x="314" y="7680"/>
                    <a:pt x="380" y="7642"/>
                    <a:pt x="425" y="7578"/>
                  </a:cubicBezTo>
                  <a:cubicBezTo>
                    <a:pt x="678" y="7222"/>
                    <a:pt x="767" y="6785"/>
                    <a:pt x="829" y="6361"/>
                  </a:cubicBezTo>
                  <a:cubicBezTo>
                    <a:pt x="901" y="5863"/>
                    <a:pt x="964" y="5363"/>
                    <a:pt x="1024" y="4863"/>
                  </a:cubicBezTo>
                  <a:cubicBezTo>
                    <a:pt x="1141" y="3875"/>
                    <a:pt x="1235" y="2885"/>
                    <a:pt x="1307" y="1892"/>
                  </a:cubicBezTo>
                  <a:cubicBezTo>
                    <a:pt x="1348" y="1332"/>
                    <a:pt x="1381" y="771"/>
                    <a:pt x="1407" y="210"/>
                  </a:cubicBezTo>
                  <a:cubicBezTo>
                    <a:pt x="1412" y="103"/>
                    <a:pt x="1312" y="0"/>
                    <a:pt x="1206"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157" name="Google Shape;1157;p45"/>
            <p:cNvSpPr/>
            <p:nvPr/>
          </p:nvSpPr>
          <p:spPr>
            <a:xfrm>
              <a:off x="11653825" y="3113175"/>
              <a:ext cx="156125" cy="179425"/>
            </a:xfrm>
            <a:custGeom>
              <a:avLst/>
              <a:gdLst/>
              <a:ahLst/>
              <a:cxnLst/>
              <a:rect l="l" t="t" r="r" b="b"/>
              <a:pathLst>
                <a:path w="6245" h="7177" extrusionOk="0">
                  <a:moveTo>
                    <a:pt x="3123" y="0"/>
                  </a:moveTo>
                  <a:cubicBezTo>
                    <a:pt x="1399" y="0"/>
                    <a:pt x="1" y="1607"/>
                    <a:pt x="1" y="3588"/>
                  </a:cubicBezTo>
                  <a:cubicBezTo>
                    <a:pt x="1" y="5570"/>
                    <a:pt x="1399" y="7176"/>
                    <a:pt x="3123" y="7176"/>
                  </a:cubicBezTo>
                  <a:cubicBezTo>
                    <a:pt x="4847" y="7176"/>
                    <a:pt x="6245" y="5570"/>
                    <a:pt x="6245" y="3588"/>
                  </a:cubicBezTo>
                  <a:cubicBezTo>
                    <a:pt x="6245" y="1607"/>
                    <a:pt x="4847" y="0"/>
                    <a:pt x="312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58" name="Google Shape;1158;p45"/>
            <p:cNvSpPr/>
            <p:nvPr/>
          </p:nvSpPr>
          <p:spPr>
            <a:xfrm>
              <a:off x="11630150" y="3364175"/>
              <a:ext cx="47400" cy="23050"/>
            </a:xfrm>
            <a:custGeom>
              <a:avLst/>
              <a:gdLst/>
              <a:ahLst/>
              <a:cxnLst/>
              <a:rect l="l" t="t" r="r" b="b"/>
              <a:pathLst>
                <a:path w="1896" h="922" extrusionOk="0">
                  <a:moveTo>
                    <a:pt x="0" y="1"/>
                  </a:moveTo>
                  <a:cubicBezTo>
                    <a:pt x="33" y="496"/>
                    <a:pt x="414" y="897"/>
                    <a:pt x="905" y="920"/>
                  </a:cubicBezTo>
                  <a:cubicBezTo>
                    <a:pt x="920" y="921"/>
                    <a:pt x="936" y="922"/>
                    <a:pt x="952" y="922"/>
                  </a:cubicBezTo>
                  <a:cubicBezTo>
                    <a:pt x="1421" y="922"/>
                    <a:pt x="1815" y="568"/>
                    <a:pt x="1896" y="96"/>
                  </a:cubicBezTo>
                  <a:lnTo>
                    <a:pt x="0"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spTree>
    <p:extLst>
      <p:ext uri="{BB962C8B-B14F-4D97-AF65-F5344CB8AC3E}">
        <p14:creationId xmlns:p14="http://schemas.microsoft.com/office/powerpoint/2010/main" val="309732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1"/>
          <p:cNvSpPr txBox="1">
            <a:spLocks noGrp="1"/>
          </p:cNvSpPr>
          <p:nvPr>
            <p:ph type="title"/>
          </p:nvPr>
        </p:nvSpPr>
        <p:spPr>
          <a:xfrm>
            <a:off x="974" y="674333"/>
            <a:ext cx="12188049" cy="858754"/>
          </a:xfrm>
          <a:prstGeom prst="rect">
            <a:avLst/>
          </a:prstGeom>
        </p:spPr>
        <p:txBody>
          <a:bodyPr spcFirstLastPara="1" wrap="square" lIns="121900" tIns="121900" rIns="121900" bIns="121900" anchor="ctr" anchorCtr="0">
            <a:noAutofit/>
          </a:bodyPr>
          <a:lstStyle/>
          <a:p>
            <a:pPr algn="ctr"/>
            <a:r>
              <a:rPr lang="en" sz="4000" b="1">
                <a:latin typeface="DM Sans"/>
              </a:rPr>
              <a:t>Finding a Topic and Appropriate Dataset</a:t>
            </a:r>
            <a:endParaRPr lang="en-US" b="1"/>
          </a:p>
        </p:txBody>
      </p:sp>
      <p:sp>
        <p:nvSpPr>
          <p:cNvPr id="459" name="Google Shape;459;p31"/>
          <p:cNvSpPr/>
          <p:nvPr/>
        </p:nvSpPr>
        <p:spPr>
          <a:xfrm>
            <a:off x="1299462" y="2019564"/>
            <a:ext cx="3808646" cy="791841"/>
          </a:xfrm>
          <a:prstGeom prst="chevron">
            <a:avLst>
              <a:gd name="adj" fmla="val 50000"/>
            </a:avLst>
          </a:prstGeom>
          <a:solidFill>
            <a:schemeClr val="accent2"/>
          </a:solidFill>
          <a:ln>
            <a:noFill/>
          </a:ln>
        </p:spPr>
        <p:txBody>
          <a:bodyPr spcFirstLastPara="1" wrap="square" lIns="121900" tIns="121900" rIns="121900" bIns="134100" anchor="ctr" anchorCtr="0">
            <a:noAutofit/>
          </a:bodyPr>
          <a:lstStyle/>
          <a:p>
            <a:pPr algn="ctr"/>
            <a:r>
              <a:rPr lang="en-US" sz="2400">
                <a:solidFill>
                  <a:schemeClr val="bg1"/>
                </a:solidFill>
                <a:latin typeface="DM Sans"/>
                <a:ea typeface="+mn-lt"/>
                <a:cs typeface="+mn-lt"/>
              </a:rPr>
              <a:t>Original Idea</a:t>
            </a:r>
            <a:endParaRPr lang="en-US">
              <a:solidFill>
                <a:schemeClr val="bg1"/>
              </a:solidFill>
              <a:latin typeface="DM Sans"/>
              <a:cs typeface="Arial"/>
            </a:endParaRPr>
          </a:p>
        </p:txBody>
      </p:sp>
      <p:sp>
        <p:nvSpPr>
          <p:cNvPr id="460" name="Google Shape;460;p31"/>
          <p:cNvSpPr txBox="1">
            <a:spLocks noGrp="1"/>
          </p:cNvSpPr>
          <p:nvPr>
            <p:ph type="subTitle" idx="4294967295"/>
          </p:nvPr>
        </p:nvSpPr>
        <p:spPr>
          <a:xfrm>
            <a:off x="1302489" y="3005539"/>
            <a:ext cx="9335320" cy="487299"/>
          </a:xfrm>
          <a:prstGeom prst="rect">
            <a:avLst/>
          </a:prstGeom>
        </p:spPr>
        <p:txBody>
          <a:bodyPr spcFirstLastPara="1" wrap="square" lIns="121900" tIns="121900" rIns="121900" bIns="121900" anchor="ctr" anchorCtr="0">
            <a:noAutofit/>
          </a:bodyPr>
          <a:lstStyle/>
          <a:p>
            <a:pPr marL="285750" indent="-285750">
              <a:spcAft>
                <a:spcPts val="2133"/>
              </a:spcAft>
              <a:buFont typeface="Courier New"/>
              <a:buChar char="o"/>
            </a:pPr>
            <a:r>
              <a:rPr lang="en-US" sz="1850">
                <a:cs typeface="Arial"/>
              </a:rPr>
              <a:t>To predict rise in Worldwide temperature levels with CO2 emissions per year.</a:t>
            </a:r>
            <a:endParaRPr lang="en-US"/>
          </a:p>
        </p:txBody>
      </p:sp>
      <p:sp>
        <p:nvSpPr>
          <p:cNvPr id="11" name="Google Shape;459;p31">
            <a:extLst>
              <a:ext uri="{FF2B5EF4-FFF2-40B4-BE49-F238E27FC236}">
                <a16:creationId xmlns:a16="http://schemas.microsoft.com/office/drawing/2014/main" id="{13EA4CDA-DD9D-86D2-806F-389625E783B7}"/>
              </a:ext>
            </a:extLst>
          </p:cNvPr>
          <p:cNvSpPr/>
          <p:nvPr/>
        </p:nvSpPr>
        <p:spPr>
          <a:xfrm>
            <a:off x="1334496" y="3884670"/>
            <a:ext cx="3808646" cy="791841"/>
          </a:xfrm>
          <a:prstGeom prst="chevron">
            <a:avLst>
              <a:gd name="adj" fmla="val 50000"/>
            </a:avLst>
          </a:prstGeom>
          <a:solidFill>
            <a:schemeClr val="accent2"/>
          </a:solidFill>
          <a:ln>
            <a:noFill/>
          </a:ln>
        </p:spPr>
        <p:txBody>
          <a:bodyPr spcFirstLastPara="1" wrap="square" lIns="121900" tIns="121900" rIns="121900" bIns="134100" anchor="ctr" anchorCtr="0">
            <a:noAutofit/>
          </a:bodyPr>
          <a:lstStyle/>
          <a:p>
            <a:pPr algn="ctr"/>
            <a:r>
              <a:rPr lang="en-US" sz="2400">
                <a:solidFill>
                  <a:schemeClr val="bg1"/>
                </a:solidFill>
                <a:ea typeface="+mn-lt"/>
                <a:cs typeface="+mn-lt"/>
              </a:rPr>
              <a:t>Obstacles</a:t>
            </a:r>
            <a:endParaRPr lang="en-US" sz="2400">
              <a:solidFill>
                <a:schemeClr val="bg1"/>
              </a:solidFill>
              <a:latin typeface="Arial"/>
              <a:cs typeface="Arial"/>
            </a:endParaRPr>
          </a:p>
        </p:txBody>
      </p:sp>
      <p:sp>
        <p:nvSpPr>
          <p:cNvPr id="2" name="TextBox 1">
            <a:extLst>
              <a:ext uri="{FF2B5EF4-FFF2-40B4-BE49-F238E27FC236}">
                <a16:creationId xmlns:a16="http://schemas.microsoft.com/office/drawing/2014/main" id="{E92ED3A9-0012-CEFE-A00C-1D9E49D253C3}"/>
              </a:ext>
            </a:extLst>
          </p:cNvPr>
          <p:cNvSpPr txBox="1"/>
          <p:nvPr/>
        </p:nvSpPr>
        <p:spPr>
          <a:xfrm>
            <a:off x="1916482" y="4922729"/>
            <a:ext cx="77849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Arial"/>
            </a:endParaRPr>
          </a:p>
        </p:txBody>
      </p:sp>
      <p:sp>
        <p:nvSpPr>
          <p:cNvPr id="3" name="TextBox 2">
            <a:extLst>
              <a:ext uri="{FF2B5EF4-FFF2-40B4-BE49-F238E27FC236}">
                <a16:creationId xmlns:a16="http://schemas.microsoft.com/office/drawing/2014/main" id="{285E5020-75D9-F775-8729-61173326AA32}"/>
              </a:ext>
            </a:extLst>
          </p:cNvPr>
          <p:cNvSpPr txBox="1"/>
          <p:nvPr/>
        </p:nvSpPr>
        <p:spPr>
          <a:xfrm>
            <a:off x="1332632" y="4861035"/>
            <a:ext cx="9914349" cy="65402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buFont typeface="Courier New"/>
              <a:buChar char="o"/>
            </a:pPr>
            <a:r>
              <a:rPr lang="en-US">
                <a:solidFill>
                  <a:srgbClr val="23455E"/>
                </a:solidFill>
                <a:latin typeface="DM Sans"/>
                <a:cs typeface="Arial"/>
              </a:rPr>
              <a:t>Datasets found either had too little data </a:t>
            </a:r>
            <a:endParaRPr lang="en-US">
              <a:solidFill>
                <a:srgbClr val="23455E"/>
              </a:solidFill>
              <a:latin typeface="DM Sans"/>
            </a:endParaRPr>
          </a:p>
          <a:p>
            <a:pPr marL="285750" indent="-285750">
              <a:buFont typeface="Courier New"/>
              <a:buChar char="o"/>
            </a:pPr>
            <a:r>
              <a:rPr lang="en-US">
                <a:solidFill>
                  <a:srgbClr val="23455E"/>
                </a:solidFill>
                <a:latin typeface="DM Sans"/>
                <a:cs typeface="Arial"/>
              </a:rPr>
              <a:t>Sources of the datasets </a:t>
            </a:r>
            <a:r>
              <a:rPr lang="en-US" sz="1850">
                <a:solidFill>
                  <a:srgbClr val="23455E"/>
                </a:solidFill>
                <a:latin typeface="DM Sans"/>
                <a:cs typeface="Arial"/>
              </a:rPr>
              <a:t>have</a:t>
            </a:r>
            <a:r>
              <a:rPr lang="en-US">
                <a:solidFill>
                  <a:srgbClr val="23455E"/>
                </a:solidFill>
                <a:latin typeface="DM Sans"/>
                <a:cs typeface="Arial"/>
              </a:rPr>
              <a:t> broken links</a:t>
            </a:r>
          </a:p>
        </p:txBody>
      </p:sp>
    </p:spTree>
    <p:extLst>
      <p:ext uri="{BB962C8B-B14F-4D97-AF65-F5344CB8AC3E}">
        <p14:creationId xmlns:p14="http://schemas.microsoft.com/office/powerpoint/2010/main" val="1173161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grpSp>
        <p:nvGrpSpPr>
          <p:cNvPr id="785" name="Google Shape;785;p39"/>
          <p:cNvGrpSpPr/>
          <p:nvPr/>
        </p:nvGrpSpPr>
        <p:grpSpPr>
          <a:xfrm>
            <a:off x="6434031" y="1631599"/>
            <a:ext cx="5062205" cy="4579797"/>
            <a:chOff x="-6013250" y="101100"/>
            <a:chExt cx="5496025" cy="4972275"/>
          </a:xfrm>
        </p:grpSpPr>
        <p:grpSp>
          <p:nvGrpSpPr>
            <p:cNvPr id="786" name="Google Shape;786;p39"/>
            <p:cNvGrpSpPr/>
            <p:nvPr/>
          </p:nvGrpSpPr>
          <p:grpSpPr>
            <a:xfrm>
              <a:off x="-2448150" y="101100"/>
              <a:ext cx="1715575" cy="1715575"/>
              <a:chOff x="-2448150" y="101100"/>
              <a:chExt cx="1715575" cy="1715575"/>
            </a:xfrm>
          </p:grpSpPr>
          <p:sp>
            <p:nvSpPr>
              <p:cNvPr id="787" name="Google Shape;787;p39"/>
              <p:cNvSpPr/>
              <p:nvPr/>
            </p:nvSpPr>
            <p:spPr>
              <a:xfrm>
                <a:off x="-2253975" y="295300"/>
                <a:ext cx="1327225" cy="1327200"/>
              </a:xfrm>
              <a:custGeom>
                <a:avLst/>
                <a:gdLst/>
                <a:ahLst/>
                <a:cxnLst/>
                <a:rect l="l" t="t" r="r" b="b"/>
                <a:pathLst>
                  <a:path w="53089" h="53088" fill="none" extrusionOk="0">
                    <a:moveTo>
                      <a:pt x="53088" y="26543"/>
                    </a:moveTo>
                    <a:cubicBezTo>
                      <a:pt x="53088" y="33584"/>
                      <a:pt x="50292" y="40335"/>
                      <a:pt x="45315" y="45314"/>
                    </a:cubicBezTo>
                    <a:cubicBezTo>
                      <a:pt x="40336" y="50291"/>
                      <a:pt x="33584" y="53088"/>
                      <a:pt x="26544" y="53088"/>
                    </a:cubicBezTo>
                    <a:cubicBezTo>
                      <a:pt x="19505" y="53088"/>
                      <a:pt x="12753" y="50291"/>
                      <a:pt x="7775" y="45314"/>
                    </a:cubicBezTo>
                    <a:cubicBezTo>
                      <a:pt x="2797" y="40335"/>
                      <a:pt x="1" y="33584"/>
                      <a:pt x="1" y="26543"/>
                    </a:cubicBezTo>
                    <a:cubicBezTo>
                      <a:pt x="1" y="19504"/>
                      <a:pt x="2797" y="12752"/>
                      <a:pt x="7775" y="7774"/>
                    </a:cubicBezTo>
                    <a:cubicBezTo>
                      <a:pt x="12753" y="2797"/>
                      <a:pt x="19505" y="0"/>
                      <a:pt x="26544" y="0"/>
                    </a:cubicBezTo>
                    <a:cubicBezTo>
                      <a:pt x="33584" y="0"/>
                      <a:pt x="40336" y="2797"/>
                      <a:pt x="45315" y="7774"/>
                    </a:cubicBezTo>
                    <a:cubicBezTo>
                      <a:pt x="50292" y="12752"/>
                      <a:pt x="53088" y="19504"/>
                      <a:pt x="53088" y="26543"/>
                    </a:cubicBezTo>
                    <a:close/>
                  </a:path>
                </a:pathLst>
              </a:custGeom>
              <a:noFill/>
              <a:ln w="30000" cap="flat" cmpd="sng">
                <a:solidFill>
                  <a:schemeClr val="accent1"/>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788" name="Google Shape;788;p39"/>
              <p:cNvSpPr/>
              <p:nvPr/>
            </p:nvSpPr>
            <p:spPr>
              <a:xfrm>
                <a:off x="-2448150" y="101100"/>
                <a:ext cx="1715575" cy="1715575"/>
              </a:xfrm>
              <a:custGeom>
                <a:avLst/>
                <a:gdLst/>
                <a:ahLst/>
                <a:cxnLst/>
                <a:rect l="l" t="t" r="r" b="b"/>
                <a:pathLst>
                  <a:path w="68623" h="68623" fill="none" extrusionOk="0">
                    <a:moveTo>
                      <a:pt x="58574" y="10050"/>
                    </a:moveTo>
                    <a:cubicBezTo>
                      <a:pt x="65008" y="16485"/>
                      <a:pt x="68622" y="25212"/>
                      <a:pt x="68622" y="34311"/>
                    </a:cubicBezTo>
                    <a:cubicBezTo>
                      <a:pt x="68622" y="43412"/>
                      <a:pt x="65008" y="52139"/>
                      <a:pt x="58574" y="58574"/>
                    </a:cubicBezTo>
                    <a:cubicBezTo>
                      <a:pt x="52139" y="65009"/>
                      <a:pt x="43412" y="68623"/>
                      <a:pt x="34312" y="68623"/>
                    </a:cubicBezTo>
                    <a:cubicBezTo>
                      <a:pt x="25211" y="68623"/>
                      <a:pt x="16484" y="65009"/>
                      <a:pt x="10050" y="58574"/>
                    </a:cubicBezTo>
                    <a:cubicBezTo>
                      <a:pt x="3615" y="52139"/>
                      <a:pt x="1" y="43412"/>
                      <a:pt x="1" y="34311"/>
                    </a:cubicBezTo>
                    <a:cubicBezTo>
                      <a:pt x="1" y="25212"/>
                      <a:pt x="3615" y="16485"/>
                      <a:pt x="10050" y="10050"/>
                    </a:cubicBezTo>
                    <a:cubicBezTo>
                      <a:pt x="16484" y="3615"/>
                      <a:pt x="25211" y="1"/>
                      <a:pt x="34312" y="1"/>
                    </a:cubicBezTo>
                    <a:cubicBezTo>
                      <a:pt x="43412" y="1"/>
                      <a:pt x="52139" y="3615"/>
                      <a:pt x="58574" y="10050"/>
                    </a:cubicBezTo>
                    <a:close/>
                  </a:path>
                </a:pathLst>
              </a:custGeom>
              <a:noFill/>
              <a:ln w="30125" cap="flat" cmpd="sng">
                <a:solidFill>
                  <a:schemeClr val="accent1"/>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789" name="Google Shape;789;p39"/>
              <p:cNvSpPr/>
              <p:nvPr/>
            </p:nvSpPr>
            <p:spPr>
              <a:xfrm>
                <a:off x="-1880025" y="295300"/>
                <a:ext cx="579350" cy="1327200"/>
              </a:xfrm>
              <a:custGeom>
                <a:avLst/>
                <a:gdLst/>
                <a:ahLst/>
                <a:cxnLst/>
                <a:rect l="l" t="t" r="r" b="b"/>
                <a:pathLst>
                  <a:path w="23174" h="53088" fill="none" extrusionOk="0">
                    <a:moveTo>
                      <a:pt x="23173" y="26543"/>
                    </a:moveTo>
                    <a:cubicBezTo>
                      <a:pt x="23173" y="33584"/>
                      <a:pt x="21953" y="40335"/>
                      <a:pt x="19780" y="45314"/>
                    </a:cubicBezTo>
                    <a:cubicBezTo>
                      <a:pt x="17607" y="50291"/>
                      <a:pt x="14660" y="53088"/>
                      <a:pt x="11586" y="53088"/>
                    </a:cubicBezTo>
                    <a:cubicBezTo>
                      <a:pt x="8514" y="53088"/>
                      <a:pt x="5566" y="50291"/>
                      <a:pt x="3393" y="45314"/>
                    </a:cubicBezTo>
                    <a:cubicBezTo>
                      <a:pt x="1220" y="40335"/>
                      <a:pt x="0" y="33584"/>
                      <a:pt x="0" y="26543"/>
                    </a:cubicBezTo>
                    <a:cubicBezTo>
                      <a:pt x="0" y="19504"/>
                      <a:pt x="1220" y="12752"/>
                      <a:pt x="3393" y="7774"/>
                    </a:cubicBezTo>
                    <a:cubicBezTo>
                      <a:pt x="5566" y="2797"/>
                      <a:pt x="8514" y="0"/>
                      <a:pt x="11586" y="0"/>
                    </a:cubicBezTo>
                    <a:cubicBezTo>
                      <a:pt x="14660" y="0"/>
                      <a:pt x="17607" y="2797"/>
                      <a:pt x="19780" y="7774"/>
                    </a:cubicBezTo>
                    <a:cubicBezTo>
                      <a:pt x="21953" y="12752"/>
                      <a:pt x="23173" y="19504"/>
                      <a:pt x="23173" y="26543"/>
                    </a:cubicBezTo>
                    <a:close/>
                  </a:path>
                </a:pathLst>
              </a:custGeom>
              <a:noFill/>
              <a:ln w="30000" cap="flat" cmpd="sng">
                <a:solidFill>
                  <a:schemeClr val="accent1"/>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790" name="Google Shape;790;p39"/>
              <p:cNvSpPr/>
              <p:nvPr/>
            </p:nvSpPr>
            <p:spPr>
              <a:xfrm>
                <a:off x="-2097625" y="295300"/>
                <a:ext cx="1014575" cy="338750"/>
              </a:xfrm>
              <a:custGeom>
                <a:avLst/>
                <a:gdLst/>
                <a:ahLst/>
                <a:cxnLst/>
                <a:rect l="l" t="t" r="r" b="b"/>
                <a:pathLst>
                  <a:path w="40583" h="13550" fill="none" extrusionOk="0">
                    <a:moveTo>
                      <a:pt x="20291" y="13550"/>
                    </a:moveTo>
                    <a:cubicBezTo>
                      <a:pt x="28430" y="13550"/>
                      <a:pt x="35713" y="11950"/>
                      <a:pt x="40582" y="9432"/>
                    </a:cubicBezTo>
                    <a:cubicBezTo>
                      <a:pt x="35713" y="3664"/>
                      <a:pt x="28430" y="0"/>
                      <a:pt x="20291" y="0"/>
                    </a:cubicBezTo>
                    <a:cubicBezTo>
                      <a:pt x="12152" y="0"/>
                      <a:pt x="4869" y="3664"/>
                      <a:pt x="0" y="9432"/>
                    </a:cubicBezTo>
                    <a:cubicBezTo>
                      <a:pt x="4869" y="11950"/>
                      <a:pt x="12151" y="13550"/>
                      <a:pt x="20291" y="13550"/>
                    </a:cubicBezTo>
                    <a:close/>
                  </a:path>
                </a:pathLst>
              </a:custGeom>
              <a:noFill/>
              <a:ln w="30000" cap="flat" cmpd="sng">
                <a:solidFill>
                  <a:schemeClr val="accent1"/>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791" name="Google Shape;791;p39"/>
              <p:cNvSpPr/>
              <p:nvPr/>
            </p:nvSpPr>
            <p:spPr>
              <a:xfrm>
                <a:off x="-2097625" y="1283750"/>
                <a:ext cx="1014575" cy="338750"/>
              </a:xfrm>
              <a:custGeom>
                <a:avLst/>
                <a:gdLst/>
                <a:ahLst/>
                <a:cxnLst/>
                <a:rect l="l" t="t" r="r" b="b"/>
                <a:pathLst>
                  <a:path w="40583" h="13550" fill="none" extrusionOk="0">
                    <a:moveTo>
                      <a:pt x="20291" y="0"/>
                    </a:moveTo>
                    <a:cubicBezTo>
                      <a:pt x="12152" y="0"/>
                      <a:pt x="4869" y="1600"/>
                      <a:pt x="0" y="4118"/>
                    </a:cubicBezTo>
                    <a:cubicBezTo>
                      <a:pt x="4869" y="9886"/>
                      <a:pt x="12152" y="13550"/>
                      <a:pt x="20291" y="13550"/>
                    </a:cubicBezTo>
                    <a:cubicBezTo>
                      <a:pt x="28430" y="13550"/>
                      <a:pt x="35713" y="9886"/>
                      <a:pt x="40582" y="4118"/>
                    </a:cubicBezTo>
                    <a:cubicBezTo>
                      <a:pt x="35712" y="1600"/>
                      <a:pt x="28430" y="0"/>
                      <a:pt x="20291" y="0"/>
                    </a:cubicBezTo>
                    <a:close/>
                  </a:path>
                </a:pathLst>
              </a:custGeom>
              <a:noFill/>
              <a:ln w="30000" cap="flat" cmpd="sng">
                <a:solidFill>
                  <a:schemeClr val="accent1"/>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792" name="Google Shape;792;p39"/>
              <p:cNvSpPr/>
              <p:nvPr/>
            </p:nvSpPr>
            <p:spPr>
              <a:xfrm>
                <a:off x="-2253975" y="958875"/>
                <a:ext cx="1327225" cy="25"/>
              </a:xfrm>
              <a:custGeom>
                <a:avLst/>
                <a:gdLst/>
                <a:ahLst/>
                <a:cxnLst/>
                <a:rect l="l" t="t" r="r" b="b"/>
                <a:pathLst>
                  <a:path w="53089" h="1" fill="none" extrusionOk="0">
                    <a:moveTo>
                      <a:pt x="1" y="0"/>
                    </a:moveTo>
                    <a:lnTo>
                      <a:pt x="53088" y="0"/>
                    </a:lnTo>
                  </a:path>
                </a:pathLst>
              </a:custGeom>
              <a:noFill/>
              <a:ln w="30000" cap="flat" cmpd="sng">
                <a:solidFill>
                  <a:schemeClr val="accent1"/>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grpSp>
        <p:grpSp>
          <p:nvGrpSpPr>
            <p:cNvPr id="793" name="Google Shape;793;p39"/>
            <p:cNvGrpSpPr/>
            <p:nvPr/>
          </p:nvGrpSpPr>
          <p:grpSpPr>
            <a:xfrm>
              <a:off x="-2033600" y="2297575"/>
              <a:ext cx="1516375" cy="2775800"/>
              <a:chOff x="-1636000" y="2062275"/>
              <a:chExt cx="1516375" cy="2775800"/>
            </a:xfrm>
          </p:grpSpPr>
          <p:sp>
            <p:nvSpPr>
              <p:cNvPr id="794" name="Google Shape;794;p39"/>
              <p:cNvSpPr/>
              <p:nvPr/>
            </p:nvSpPr>
            <p:spPr>
              <a:xfrm>
                <a:off x="-1636000" y="2062275"/>
                <a:ext cx="1358925" cy="1905450"/>
              </a:xfrm>
              <a:custGeom>
                <a:avLst/>
                <a:gdLst/>
                <a:ahLst/>
                <a:cxnLst/>
                <a:rect l="l" t="t" r="r" b="b"/>
                <a:pathLst>
                  <a:path w="54357" h="76218" extrusionOk="0">
                    <a:moveTo>
                      <a:pt x="38581" y="0"/>
                    </a:moveTo>
                    <a:cubicBezTo>
                      <a:pt x="34890" y="0"/>
                      <a:pt x="30724" y="5375"/>
                      <a:pt x="28096" y="12332"/>
                    </a:cubicBezTo>
                    <a:cubicBezTo>
                      <a:pt x="27431" y="14092"/>
                      <a:pt x="25768" y="15159"/>
                      <a:pt x="24030" y="15159"/>
                    </a:cubicBezTo>
                    <a:cubicBezTo>
                      <a:pt x="23346" y="15159"/>
                      <a:pt x="22651" y="14994"/>
                      <a:pt x="22001" y="14642"/>
                    </a:cubicBezTo>
                    <a:cubicBezTo>
                      <a:pt x="21177" y="14195"/>
                      <a:pt x="20324" y="13957"/>
                      <a:pt x="19459" y="13957"/>
                    </a:cubicBezTo>
                    <a:cubicBezTo>
                      <a:pt x="19186" y="13957"/>
                      <a:pt x="18911" y="13981"/>
                      <a:pt x="18636" y="14030"/>
                    </a:cubicBezTo>
                    <a:cubicBezTo>
                      <a:pt x="13337" y="14962"/>
                      <a:pt x="10573" y="23777"/>
                      <a:pt x="10950" y="32808"/>
                    </a:cubicBezTo>
                    <a:cubicBezTo>
                      <a:pt x="11075" y="35816"/>
                      <a:pt x="9642" y="38729"/>
                      <a:pt x="7069" y="40295"/>
                    </a:cubicBezTo>
                    <a:cubicBezTo>
                      <a:pt x="1314" y="43800"/>
                      <a:pt x="1" y="54323"/>
                      <a:pt x="5185" y="63822"/>
                    </a:cubicBezTo>
                    <a:cubicBezTo>
                      <a:pt x="8757" y="70370"/>
                      <a:pt x="14321" y="74255"/>
                      <a:pt x="19258" y="74255"/>
                    </a:cubicBezTo>
                    <a:cubicBezTo>
                      <a:pt x="19390" y="74255"/>
                      <a:pt x="19521" y="74252"/>
                      <a:pt x="19651" y="74247"/>
                    </a:cubicBezTo>
                    <a:cubicBezTo>
                      <a:pt x="21329" y="75564"/>
                      <a:pt x="23533" y="76218"/>
                      <a:pt x="26007" y="76218"/>
                    </a:cubicBezTo>
                    <a:cubicBezTo>
                      <a:pt x="29953" y="76218"/>
                      <a:pt x="34583" y="74555"/>
                      <a:pt x="38852" y="71269"/>
                    </a:cubicBezTo>
                    <a:cubicBezTo>
                      <a:pt x="47597" y="64536"/>
                      <a:pt x="50681" y="54411"/>
                      <a:pt x="46942" y="49006"/>
                    </a:cubicBezTo>
                    <a:cubicBezTo>
                      <a:pt x="45020" y="46230"/>
                      <a:pt x="45018" y="42557"/>
                      <a:pt x="46828" y="39707"/>
                    </a:cubicBezTo>
                    <a:cubicBezTo>
                      <a:pt x="52418" y="30908"/>
                      <a:pt x="54356" y="19962"/>
                      <a:pt x="49524" y="16704"/>
                    </a:cubicBezTo>
                    <a:cubicBezTo>
                      <a:pt x="48913" y="16292"/>
                      <a:pt x="48229" y="16041"/>
                      <a:pt x="47491" y="15940"/>
                    </a:cubicBezTo>
                    <a:cubicBezTo>
                      <a:pt x="45180" y="15621"/>
                      <a:pt x="43536" y="13512"/>
                      <a:pt x="43637" y="11182"/>
                    </a:cubicBezTo>
                    <a:cubicBezTo>
                      <a:pt x="43887" y="5353"/>
                      <a:pt x="42442" y="948"/>
                      <a:pt x="39579" y="138"/>
                    </a:cubicBezTo>
                    <a:cubicBezTo>
                      <a:pt x="39252" y="45"/>
                      <a:pt x="38918" y="0"/>
                      <a:pt x="38581"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795" name="Google Shape;795;p39"/>
              <p:cNvSpPr/>
              <p:nvPr/>
            </p:nvSpPr>
            <p:spPr>
              <a:xfrm>
                <a:off x="-1341500" y="2422650"/>
                <a:ext cx="606975" cy="2044925"/>
              </a:xfrm>
              <a:custGeom>
                <a:avLst/>
                <a:gdLst/>
                <a:ahLst/>
                <a:cxnLst/>
                <a:rect l="l" t="t" r="r" b="b"/>
                <a:pathLst>
                  <a:path w="24279" h="81797" fill="none" extrusionOk="0">
                    <a:moveTo>
                      <a:pt x="24279" y="0"/>
                    </a:moveTo>
                    <a:cubicBezTo>
                      <a:pt x="24279" y="0"/>
                      <a:pt x="1" y="63999"/>
                      <a:pt x="9438" y="81796"/>
                    </a:cubicBezTo>
                  </a:path>
                </a:pathLst>
              </a:custGeom>
              <a:noFill/>
              <a:ln w="14125" cap="flat" cmpd="sng">
                <a:solidFill>
                  <a:schemeClr val="accent4"/>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796" name="Google Shape;796;p39"/>
              <p:cNvSpPr/>
              <p:nvPr/>
            </p:nvSpPr>
            <p:spPr>
              <a:xfrm>
                <a:off x="-1070000" y="2757800"/>
                <a:ext cx="132600" cy="366800"/>
              </a:xfrm>
              <a:custGeom>
                <a:avLst/>
                <a:gdLst/>
                <a:ahLst/>
                <a:cxnLst/>
                <a:rect l="l" t="t" r="r" b="b"/>
                <a:pathLst>
                  <a:path w="5304" h="14672" fill="none" extrusionOk="0">
                    <a:moveTo>
                      <a:pt x="1" y="1"/>
                    </a:moveTo>
                    <a:cubicBezTo>
                      <a:pt x="1" y="1"/>
                      <a:pt x="5304" y="7875"/>
                      <a:pt x="4167" y="14672"/>
                    </a:cubicBezTo>
                  </a:path>
                </a:pathLst>
              </a:custGeom>
              <a:noFill/>
              <a:ln w="14125" cap="flat" cmpd="sng">
                <a:solidFill>
                  <a:schemeClr val="accent4"/>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797" name="Google Shape;797;p39"/>
              <p:cNvSpPr/>
              <p:nvPr/>
            </p:nvSpPr>
            <p:spPr>
              <a:xfrm>
                <a:off x="-926250" y="2760175"/>
                <a:ext cx="352950" cy="231625"/>
              </a:xfrm>
              <a:custGeom>
                <a:avLst/>
                <a:gdLst/>
                <a:ahLst/>
                <a:cxnLst/>
                <a:rect l="l" t="t" r="r" b="b"/>
                <a:pathLst>
                  <a:path w="14118" h="9265" fill="none" extrusionOk="0">
                    <a:moveTo>
                      <a:pt x="14117" y="1370"/>
                    </a:moveTo>
                    <a:cubicBezTo>
                      <a:pt x="14117" y="1370"/>
                      <a:pt x="4551" y="0"/>
                      <a:pt x="1" y="9265"/>
                    </a:cubicBezTo>
                  </a:path>
                </a:pathLst>
              </a:custGeom>
              <a:noFill/>
              <a:ln w="14125" cap="flat" cmpd="sng">
                <a:solidFill>
                  <a:schemeClr val="accent4"/>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798" name="Google Shape;798;p39"/>
              <p:cNvSpPr/>
              <p:nvPr/>
            </p:nvSpPr>
            <p:spPr>
              <a:xfrm>
                <a:off x="-1299400" y="3337875"/>
                <a:ext cx="234675" cy="397575"/>
              </a:xfrm>
              <a:custGeom>
                <a:avLst/>
                <a:gdLst/>
                <a:ahLst/>
                <a:cxnLst/>
                <a:rect l="l" t="t" r="r" b="b"/>
                <a:pathLst>
                  <a:path w="9387" h="15903" fill="none" extrusionOk="0">
                    <a:moveTo>
                      <a:pt x="0" y="0"/>
                    </a:moveTo>
                    <a:cubicBezTo>
                      <a:pt x="0" y="0"/>
                      <a:pt x="9386" y="8582"/>
                      <a:pt x="7438" y="15903"/>
                    </a:cubicBezTo>
                  </a:path>
                </a:pathLst>
              </a:custGeom>
              <a:noFill/>
              <a:ln w="14125" cap="flat" cmpd="sng">
                <a:solidFill>
                  <a:schemeClr val="accent4"/>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799" name="Google Shape;799;p39"/>
              <p:cNvSpPr/>
              <p:nvPr/>
            </p:nvSpPr>
            <p:spPr>
              <a:xfrm>
                <a:off x="-1125850" y="3464750"/>
                <a:ext cx="380000" cy="342250"/>
              </a:xfrm>
              <a:custGeom>
                <a:avLst/>
                <a:gdLst/>
                <a:ahLst/>
                <a:cxnLst/>
                <a:rect l="l" t="t" r="r" b="b"/>
                <a:pathLst>
                  <a:path w="15200" h="13690" fill="none" extrusionOk="0">
                    <a:moveTo>
                      <a:pt x="15199" y="1"/>
                    </a:moveTo>
                    <a:cubicBezTo>
                      <a:pt x="15199" y="1"/>
                      <a:pt x="1227" y="3322"/>
                      <a:pt x="0" y="13689"/>
                    </a:cubicBezTo>
                  </a:path>
                </a:pathLst>
              </a:custGeom>
              <a:noFill/>
              <a:ln w="14125" cap="flat" cmpd="sng">
                <a:solidFill>
                  <a:schemeClr val="accent4"/>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800" name="Google Shape;800;p39"/>
              <p:cNvSpPr/>
              <p:nvPr/>
            </p:nvSpPr>
            <p:spPr>
              <a:xfrm>
                <a:off x="-1032300" y="3232375"/>
                <a:ext cx="134100" cy="136775"/>
              </a:xfrm>
              <a:custGeom>
                <a:avLst/>
                <a:gdLst/>
                <a:ahLst/>
                <a:cxnLst/>
                <a:rect l="l" t="t" r="r" b="b"/>
                <a:pathLst>
                  <a:path w="5364" h="5471" fill="none" extrusionOk="0">
                    <a:moveTo>
                      <a:pt x="5363" y="0"/>
                    </a:moveTo>
                    <a:cubicBezTo>
                      <a:pt x="5363" y="0"/>
                      <a:pt x="758" y="2424"/>
                      <a:pt x="0" y="5471"/>
                    </a:cubicBezTo>
                  </a:path>
                </a:pathLst>
              </a:custGeom>
              <a:noFill/>
              <a:ln w="14125" cap="flat" cmpd="sng">
                <a:solidFill>
                  <a:schemeClr val="accent4"/>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801" name="Google Shape;801;p39"/>
              <p:cNvSpPr/>
              <p:nvPr/>
            </p:nvSpPr>
            <p:spPr>
              <a:xfrm>
                <a:off x="-1128825" y="3167200"/>
                <a:ext cx="111150" cy="288375"/>
              </a:xfrm>
              <a:custGeom>
                <a:avLst/>
                <a:gdLst/>
                <a:ahLst/>
                <a:cxnLst/>
                <a:rect l="l" t="t" r="r" b="b"/>
                <a:pathLst>
                  <a:path w="4446" h="11535" fill="none" extrusionOk="0">
                    <a:moveTo>
                      <a:pt x="1" y="0"/>
                    </a:moveTo>
                    <a:cubicBezTo>
                      <a:pt x="1" y="0"/>
                      <a:pt x="4445" y="5157"/>
                      <a:pt x="3004" y="11535"/>
                    </a:cubicBezTo>
                  </a:path>
                </a:pathLst>
              </a:custGeom>
              <a:noFill/>
              <a:ln w="14125" cap="flat" cmpd="sng">
                <a:solidFill>
                  <a:schemeClr val="accent4"/>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802" name="Google Shape;802;p39"/>
              <p:cNvSpPr/>
              <p:nvPr/>
            </p:nvSpPr>
            <p:spPr>
              <a:xfrm>
                <a:off x="-864050" y="2549125"/>
                <a:ext cx="55525" cy="143175"/>
              </a:xfrm>
              <a:custGeom>
                <a:avLst/>
                <a:gdLst/>
                <a:ahLst/>
                <a:cxnLst/>
                <a:rect l="l" t="t" r="r" b="b"/>
                <a:pathLst>
                  <a:path w="2221" h="5727" fill="none" extrusionOk="0">
                    <a:moveTo>
                      <a:pt x="0" y="0"/>
                    </a:moveTo>
                    <a:cubicBezTo>
                      <a:pt x="0" y="0"/>
                      <a:pt x="2221" y="3158"/>
                      <a:pt x="1362" y="5726"/>
                    </a:cubicBezTo>
                  </a:path>
                </a:pathLst>
              </a:custGeom>
              <a:noFill/>
              <a:ln w="14125" cap="flat" cmpd="sng">
                <a:solidFill>
                  <a:schemeClr val="accent4"/>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803" name="Google Shape;803;p39"/>
              <p:cNvSpPr/>
              <p:nvPr/>
            </p:nvSpPr>
            <p:spPr>
              <a:xfrm>
                <a:off x="-798700" y="2521300"/>
                <a:ext cx="114125" cy="79675"/>
              </a:xfrm>
              <a:custGeom>
                <a:avLst/>
                <a:gdLst/>
                <a:ahLst/>
                <a:cxnLst/>
                <a:rect l="l" t="t" r="r" b="b"/>
                <a:pathLst>
                  <a:path w="4565" h="3187" fill="none" extrusionOk="0">
                    <a:moveTo>
                      <a:pt x="4565" y="1"/>
                    </a:moveTo>
                    <a:cubicBezTo>
                      <a:pt x="4565" y="1"/>
                      <a:pt x="936" y="337"/>
                      <a:pt x="0" y="3187"/>
                    </a:cubicBezTo>
                  </a:path>
                </a:pathLst>
              </a:custGeom>
              <a:noFill/>
              <a:ln w="14125" cap="flat" cmpd="sng">
                <a:solidFill>
                  <a:schemeClr val="accent4"/>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804" name="Google Shape;804;p39"/>
              <p:cNvSpPr/>
              <p:nvPr/>
            </p:nvSpPr>
            <p:spPr>
              <a:xfrm>
                <a:off x="-1245375" y="3355800"/>
                <a:ext cx="1125750" cy="1179450"/>
              </a:xfrm>
              <a:custGeom>
                <a:avLst/>
                <a:gdLst/>
                <a:ahLst/>
                <a:cxnLst/>
                <a:rect l="l" t="t" r="r" b="b"/>
                <a:pathLst>
                  <a:path w="45030" h="47178" extrusionOk="0">
                    <a:moveTo>
                      <a:pt x="39514" y="1"/>
                    </a:moveTo>
                    <a:cubicBezTo>
                      <a:pt x="36382" y="1"/>
                      <a:pt x="32018" y="1966"/>
                      <a:pt x="28064" y="5436"/>
                    </a:cubicBezTo>
                    <a:cubicBezTo>
                      <a:pt x="9006" y="22158"/>
                      <a:pt x="1" y="40003"/>
                      <a:pt x="1" y="40003"/>
                    </a:cubicBezTo>
                    <a:cubicBezTo>
                      <a:pt x="1605" y="44167"/>
                      <a:pt x="7177" y="47177"/>
                      <a:pt x="13807" y="47177"/>
                    </a:cubicBezTo>
                    <a:cubicBezTo>
                      <a:pt x="14001" y="47177"/>
                      <a:pt x="14195" y="47175"/>
                      <a:pt x="14391" y="47170"/>
                    </a:cubicBezTo>
                    <a:cubicBezTo>
                      <a:pt x="22451" y="46956"/>
                      <a:pt x="28869" y="42375"/>
                      <a:pt x="28725" y="36938"/>
                    </a:cubicBezTo>
                    <a:cubicBezTo>
                      <a:pt x="28703" y="36164"/>
                      <a:pt x="28550" y="35398"/>
                      <a:pt x="28271" y="34675"/>
                    </a:cubicBezTo>
                    <a:cubicBezTo>
                      <a:pt x="27742" y="33289"/>
                      <a:pt x="28527" y="31733"/>
                      <a:pt x="29942" y="31294"/>
                    </a:cubicBezTo>
                    <a:cubicBezTo>
                      <a:pt x="31075" y="30941"/>
                      <a:pt x="32184" y="30512"/>
                      <a:pt x="33261" y="30012"/>
                    </a:cubicBezTo>
                    <a:cubicBezTo>
                      <a:pt x="40576" y="26619"/>
                      <a:pt x="45030" y="20687"/>
                      <a:pt x="43208" y="16761"/>
                    </a:cubicBezTo>
                    <a:cubicBezTo>
                      <a:pt x="42928" y="16154"/>
                      <a:pt x="42513" y="15633"/>
                      <a:pt x="41988" y="15193"/>
                    </a:cubicBezTo>
                    <a:cubicBezTo>
                      <a:pt x="40566" y="14010"/>
                      <a:pt x="40279" y="11936"/>
                      <a:pt x="41313" y="10403"/>
                    </a:cubicBezTo>
                    <a:cubicBezTo>
                      <a:pt x="43792" y="6723"/>
                      <a:pt x="44536" y="3164"/>
                      <a:pt x="42880" y="1277"/>
                    </a:cubicBezTo>
                    <a:cubicBezTo>
                      <a:pt x="42120" y="411"/>
                      <a:pt x="40946" y="1"/>
                      <a:pt x="39514"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05" name="Google Shape;805;p39"/>
              <p:cNvSpPr/>
              <p:nvPr/>
            </p:nvSpPr>
            <p:spPr>
              <a:xfrm>
                <a:off x="-1424975" y="3532300"/>
                <a:ext cx="1022325" cy="1305775"/>
              </a:xfrm>
              <a:custGeom>
                <a:avLst/>
                <a:gdLst/>
                <a:ahLst/>
                <a:cxnLst/>
                <a:rect l="l" t="t" r="r" b="b"/>
                <a:pathLst>
                  <a:path w="40893" h="52231" fill="none" extrusionOk="0">
                    <a:moveTo>
                      <a:pt x="40892" y="1"/>
                    </a:moveTo>
                    <a:cubicBezTo>
                      <a:pt x="40892" y="1"/>
                      <a:pt x="3418" y="23837"/>
                      <a:pt x="0" y="52231"/>
                    </a:cubicBezTo>
                  </a:path>
                </a:pathLst>
              </a:custGeom>
              <a:noFill/>
              <a:ln w="11875" cap="flat" cmpd="sng">
                <a:solidFill>
                  <a:schemeClr val="accent4"/>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806" name="Google Shape;806;p39"/>
              <p:cNvSpPr/>
              <p:nvPr/>
            </p:nvSpPr>
            <p:spPr>
              <a:xfrm>
                <a:off x="-907225" y="3779575"/>
                <a:ext cx="445025" cy="164400"/>
              </a:xfrm>
              <a:custGeom>
                <a:avLst/>
                <a:gdLst/>
                <a:ahLst/>
                <a:cxnLst/>
                <a:rect l="l" t="t" r="r" b="b"/>
                <a:pathLst>
                  <a:path w="17801" h="6576" fill="none" extrusionOk="0">
                    <a:moveTo>
                      <a:pt x="17801" y="4470"/>
                    </a:moveTo>
                    <a:cubicBezTo>
                      <a:pt x="17801" y="4470"/>
                      <a:pt x="8490" y="0"/>
                      <a:pt x="0" y="6576"/>
                    </a:cubicBezTo>
                  </a:path>
                </a:pathLst>
              </a:custGeom>
              <a:noFill/>
              <a:ln w="11875" cap="flat" cmpd="sng">
                <a:solidFill>
                  <a:schemeClr val="accent4"/>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807" name="Google Shape;807;p39"/>
              <p:cNvSpPr/>
              <p:nvPr/>
            </p:nvSpPr>
            <p:spPr>
              <a:xfrm>
                <a:off x="-1175700" y="4171250"/>
                <a:ext cx="203625" cy="84525"/>
              </a:xfrm>
              <a:custGeom>
                <a:avLst/>
                <a:gdLst/>
                <a:ahLst/>
                <a:cxnLst/>
                <a:rect l="l" t="t" r="r" b="b"/>
                <a:pathLst>
                  <a:path w="8145" h="3381" fill="none" extrusionOk="0">
                    <a:moveTo>
                      <a:pt x="8144" y="1930"/>
                    </a:moveTo>
                    <a:cubicBezTo>
                      <a:pt x="8144" y="1930"/>
                      <a:pt x="3305" y="1"/>
                      <a:pt x="0" y="3381"/>
                    </a:cubicBezTo>
                  </a:path>
                </a:pathLst>
              </a:custGeom>
              <a:noFill/>
              <a:ln w="11875" cap="flat" cmpd="sng">
                <a:solidFill>
                  <a:schemeClr val="accent4"/>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808" name="Google Shape;808;p39"/>
              <p:cNvSpPr/>
              <p:nvPr/>
            </p:nvSpPr>
            <p:spPr>
              <a:xfrm>
                <a:off x="-732450" y="3619425"/>
                <a:ext cx="90375" cy="163350"/>
              </a:xfrm>
              <a:custGeom>
                <a:avLst/>
                <a:gdLst/>
                <a:ahLst/>
                <a:cxnLst/>
                <a:rect l="l" t="t" r="r" b="b"/>
                <a:pathLst>
                  <a:path w="3615" h="6534" fill="none" extrusionOk="0">
                    <a:moveTo>
                      <a:pt x="1" y="6534"/>
                    </a:moveTo>
                    <a:cubicBezTo>
                      <a:pt x="1" y="6534"/>
                      <a:pt x="2243" y="4648"/>
                      <a:pt x="3615" y="1"/>
                    </a:cubicBezTo>
                  </a:path>
                </a:pathLst>
              </a:custGeom>
              <a:noFill/>
              <a:ln w="11875" cap="flat" cmpd="sng">
                <a:solidFill>
                  <a:schemeClr val="accent4"/>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grpSp>
        <p:sp>
          <p:nvSpPr>
            <p:cNvPr id="809" name="Google Shape;809;p39"/>
            <p:cNvSpPr/>
            <p:nvPr/>
          </p:nvSpPr>
          <p:spPr>
            <a:xfrm>
              <a:off x="-3591175" y="1696150"/>
              <a:ext cx="1015625" cy="141425"/>
            </a:xfrm>
            <a:custGeom>
              <a:avLst/>
              <a:gdLst/>
              <a:ahLst/>
              <a:cxnLst/>
              <a:rect l="l" t="t" r="r" b="b"/>
              <a:pathLst>
                <a:path w="40625" h="5657" extrusionOk="0">
                  <a:moveTo>
                    <a:pt x="1" y="1"/>
                  </a:moveTo>
                  <a:lnTo>
                    <a:pt x="1" y="5656"/>
                  </a:lnTo>
                  <a:lnTo>
                    <a:pt x="40624" y="5656"/>
                  </a:lnTo>
                  <a:lnTo>
                    <a:pt x="40624" y="1"/>
                  </a:lnTo>
                  <a:close/>
                </a:path>
              </a:pathLst>
            </a:custGeom>
            <a:solidFill>
              <a:srgbClr val="41A0D7"/>
            </a:solidFill>
            <a:ln>
              <a:noFill/>
            </a:ln>
          </p:spPr>
          <p:txBody>
            <a:bodyPr spcFirstLastPara="1" wrap="square" lIns="121900" tIns="121900" rIns="121900" bIns="121900" anchor="ctr" anchorCtr="0">
              <a:noAutofit/>
            </a:bodyPr>
            <a:lstStyle/>
            <a:p>
              <a:endParaRPr sz="2533"/>
            </a:p>
          </p:txBody>
        </p:sp>
        <p:sp>
          <p:nvSpPr>
            <p:cNvPr id="810" name="Google Shape;810;p39"/>
            <p:cNvSpPr/>
            <p:nvPr/>
          </p:nvSpPr>
          <p:spPr>
            <a:xfrm>
              <a:off x="-3591175" y="1428300"/>
              <a:ext cx="1015625" cy="141400"/>
            </a:xfrm>
            <a:custGeom>
              <a:avLst/>
              <a:gdLst/>
              <a:ahLst/>
              <a:cxnLst/>
              <a:rect l="l" t="t" r="r" b="b"/>
              <a:pathLst>
                <a:path w="40625" h="5656" extrusionOk="0">
                  <a:moveTo>
                    <a:pt x="1" y="0"/>
                  </a:moveTo>
                  <a:lnTo>
                    <a:pt x="1" y="5656"/>
                  </a:lnTo>
                  <a:lnTo>
                    <a:pt x="40624" y="5656"/>
                  </a:lnTo>
                  <a:lnTo>
                    <a:pt x="40624" y="0"/>
                  </a:lnTo>
                  <a:close/>
                </a:path>
              </a:pathLst>
            </a:custGeom>
            <a:solidFill>
              <a:srgbClr val="41A0D7"/>
            </a:solidFill>
            <a:ln>
              <a:noFill/>
            </a:ln>
          </p:spPr>
          <p:txBody>
            <a:bodyPr spcFirstLastPara="1" wrap="square" lIns="121900" tIns="121900" rIns="121900" bIns="121900" anchor="ctr" anchorCtr="0">
              <a:noAutofit/>
            </a:bodyPr>
            <a:lstStyle/>
            <a:p>
              <a:endParaRPr sz="2533"/>
            </a:p>
          </p:txBody>
        </p:sp>
        <p:sp>
          <p:nvSpPr>
            <p:cNvPr id="811" name="Google Shape;811;p39"/>
            <p:cNvSpPr/>
            <p:nvPr/>
          </p:nvSpPr>
          <p:spPr>
            <a:xfrm>
              <a:off x="-3591175" y="1964000"/>
              <a:ext cx="1015625" cy="141425"/>
            </a:xfrm>
            <a:custGeom>
              <a:avLst/>
              <a:gdLst/>
              <a:ahLst/>
              <a:cxnLst/>
              <a:rect l="l" t="t" r="r" b="b"/>
              <a:pathLst>
                <a:path w="40625" h="5657" extrusionOk="0">
                  <a:moveTo>
                    <a:pt x="1" y="0"/>
                  </a:moveTo>
                  <a:lnTo>
                    <a:pt x="1" y="5657"/>
                  </a:lnTo>
                  <a:lnTo>
                    <a:pt x="40624" y="5657"/>
                  </a:lnTo>
                  <a:lnTo>
                    <a:pt x="40624" y="0"/>
                  </a:lnTo>
                  <a:close/>
                </a:path>
              </a:pathLst>
            </a:custGeom>
            <a:solidFill>
              <a:srgbClr val="41A0D7"/>
            </a:solidFill>
            <a:ln>
              <a:noFill/>
            </a:ln>
          </p:spPr>
          <p:txBody>
            <a:bodyPr spcFirstLastPara="1" wrap="square" lIns="121900" tIns="121900" rIns="121900" bIns="121900" anchor="ctr" anchorCtr="0">
              <a:noAutofit/>
            </a:bodyPr>
            <a:lstStyle/>
            <a:p>
              <a:endParaRPr sz="2533"/>
            </a:p>
          </p:txBody>
        </p:sp>
        <p:grpSp>
          <p:nvGrpSpPr>
            <p:cNvPr id="812" name="Google Shape;812;p39"/>
            <p:cNvGrpSpPr/>
            <p:nvPr/>
          </p:nvGrpSpPr>
          <p:grpSpPr>
            <a:xfrm>
              <a:off x="-4183400" y="811500"/>
              <a:ext cx="2514275" cy="3313600"/>
              <a:chOff x="-3892800" y="832900"/>
              <a:chExt cx="2514275" cy="3313600"/>
            </a:xfrm>
          </p:grpSpPr>
          <p:sp>
            <p:nvSpPr>
              <p:cNvPr id="813" name="Google Shape;813;p39"/>
              <p:cNvSpPr/>
              <p:nvPr/>
            </p:nvSpPr>
            <p:spPr>
              <a:xfrm>
                <a:off x="-3892800" y="832900"/>
                <a:ext cx="2514275" cy="3313600"/>
              </a:xfrm>
              <a:custGeom>
                <a:avLst/>
                <a:gdLst/>
                <a:ahLst/>
                <a:cxnLst/>
                <a:rect l="l" t="t" r="r" b="b"/>
                <a:pathLst>
                  <a:path w="100571" h="132544" extrusionOk="0">
                    <a:moveTo>
                      <a:pt x="1" y="1"/>
                    </a:moveTo>
                    <a:lnTo>
                      <a:pt x="1" y="132543"/>
                    </a:lnTo>
                    <a:lnTo>
                      <a:pt x="100571" y="132543"/>
                    </a:lnTo>
                    <a:lnTo>
                      <a:pt x="100571"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14" name="Google Shape;814;p39"/>
              <p:cNvSpPr/>
              <p:nvPr/>
            </p:nvSpPr>
            <p:spPr>
              <a:xfrm>
                <a:off x="-3591175" y="1160425"/>
                <a:ext cx="1015625" cy="141425"/>
              </a:xfrm>
              <a:custGeom>
                <a:avLst/>
                <a:gdLst/>
                <a:ahLst/>
                <a:cxnLst/>
                <a:rect l="l" t="t" r="r" b="b"/>
                <a:pathLst>
                  <a:path w="40625" h="5657" extrusionOk="0">
                    <a:moveTo>
                      <a:pt x="1" y="1"/>
                    </a:moveTo>
                    <a:lnTo>
                      <a:pt x="1" y="5656"/>
                    </a:lnTo>
                    <a:lnTo>
                      <a:pt x="40624" y="5656"/>
                    </a:lnTo>
                    <a:lnTo>
                      <a:pt x="40624" y="1"/>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15" name="Google Shape;815;p39"/>
              <p:cNvSpPr/>
              <p:nvPr/>
            </p:nvSpPr>
            <p:spPr>
              <a:xfrm>
                <a:off x="-2716400" y="3439325"/>
                <a:ext cx="1015625" cy="141425"/>
              </a:xfrm>
              <a:custGeom>
                <a:avLst/>
                <a:gdLst/>
                <a:ahLst/>
                <a:cxnLst/>
                <a:rect l="l" t="t" r="r" b="b"/>
                <a:pathLst>
                  <a:path w="40625" h="5657" extrusionOk="0">
                    <a:moveTo>
                      <a:pt x="1" y="1"/>
                    </a:moveTo>
                    <a:lnTo>
                      <a:pt x="1" y="5656"/>
                    </a:lnTo>
                    <a:lnTo>
                      <a:pt x="40625" y="5656"/>
                    </a:lnTo>
                    <a:lnTo>
                      <a:pt x="40625" y="1"/>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16" name="Google Shape;816;p39"/>
              <p:cNvSpPr/>
              <p:nvPr/>
            </p:nvSpPr>
            <p:spPr>
              <a:xfrm>
                <a:off x="-2716400" y="3171475"/>
                <a:ext cx="1015625" cy="141400"/>
              </a:xfrm>
              <a:custGeom>
                <a:avLst/>
                <a:gdLst/>
                <a:ahLst/>
                <a:cxnLst/>
                <a:rect l="l" t="t" r="r" b="b"/>
                <a:pathLst>
                  <a:path w="40625" h="5656" extrusionOk="0">
                    <a:moveTo>
                      <a:pt x="1" y="0"/>
                    </a:moveTo>
                    <a:lnTo>
                      <a:pt x="1" y="5656"/>
                    </a:lnTo>
                    <a:lnTo>
                      <a:pt x="40625" y="5656"/>
                    </a:lnTo>
                    <a:lnTo>
                      <a:pt x="40625"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17" name="Google Shape;817;p39"/>
              <p:cNvSpPr/>
              <p:nvPr/>
            </p:nvSpPr>
            <p:spPr>
              <a:xfrm>
                <a:off x="-2716400" y="3707150"/>
                <a:ext cx="1015625" cy="141450"/>
              </a:xfrm>
              <a:custGeom>
                <a:avLst/>
                <a:gdLst/>
                <a:ahLst/>
                <a:cxnLst/>
                <a:rect l="l" t="t" r="r" b="b"/>
                <a:pathLst>
                  <a:path w="40625" h="5658" extrusionOk="0">
                    <a:moveTo>
                      <a:pt x="1" y="1"/>
                    </a:moveTo>
                    <a:lnTo>
                      <a:pt x="1" y="5658"/>
                    </a:lnTo>
                    <a:lnTo>
                      <a:pt x="40625" y="5658"/>
                    </a:lnTo>
                    <a:lnTo>
                      <a:pt x="40625" y="1"/>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18" name="Google Shape;818;p39"/>
              <p:cNvSpPr/>
              <p:nvPr/>
            </p:nvSpPr>
            <p:spPr>
              <a:xfrm>
                <a:off x="-2716400" y="2903600"/>
                <a:ext cx="1015625" cy="141450"/>
              </a:xfrm>
              <a:custGeom>
                <a:avLst/>
                <a:gdLst/>
                <a:ahLst/>
                <a:cxnLst/>
                <a:rect l="l" t="t" r="r" b="b"/>
                <a:pathLst>
                  <a:path w="40625" h="5658" extrusionOk="0">
                    <a:moveTo>
                      <a:pt x="1" y="1"/>
                    </a:moveTo>
                    <a:lnTo>
                      <a:pt x="1" y="5657"/>
                    </a:lnTo>
                    <a:lnTo>
                      <a:pt x="40625" y="5657"/>
                    </a:lnTo>
                    <a:lnTo>
                      <a:pt x="40625" y="1"/>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19" name="Google Shape;819;p39"/>
              <p:cNvSpPr/>
              <p:nvPr/>
            </p:nvSpPr>
            <p:spPr>
              <a:xfrm>
                <a:off x="-2450475" y="1160425"/>
                <a:ext cx="749700" cy="1480725"/>
              </a:xfrm>
              <a:custGeom>
                <a:avLst/>
                <a:gdLst/>
                <a:ahLst/>
                <a:cxnLst/>
                <a:rect l="l" t="t" r="r" b="b"/>
                <a:pathLst>
                  <a:path w="29988" h="59229" extrusionOk="0">
                    <a:moveTo>
                      <a:pt x="0" y="1"/>
                    </a:moveTo>
                    <a:lnTo>
                      <a:pt x="0" y="59229"/>
                    </a:lnTo>
                    <a:lnTo>
                      <a:pt x="29988" y="59229"/>
                    </a:lnTo>
                    <a:lnTo>
                      <a:pt x="29988" y="1"/>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grpSp>
        <p:grpSp>
          <p:nvGrpSpPr>
            <p:cNvPr id="820" name="Google Shape;820;p39"/>
            <p:cNvGrpSpPr/>
            <p:nvPr/>
          </p:nvGrpSpPr>
          <p:grpSpPr>
            <a:xfrm>
              <a:off x="-4980800" y="107950"/>
              <a:ext cx="1098200" cy="1299350"/>
              <a:chOff x="-4980800" y="107950"/>
              <a:chExt cx="1098200" cy="1299350"/>
            </a:xfrm>
          </p:grpSpPr>
          <p:sp>
            <p:nvSpPr>
              <p:cNvPr id="821" name="Google Shape;821;p39"/>
              <p:cNvSpPr/>
              <p:nvPr/>
            </p:nvSpPr>
            <p:spPr>
              <a:xfrm>
                <a:off x="-4903275" y="179125"/>
                <a:ext cx="658875" cy="658850"/>
              </a:xfrm>
              <a:custGeom>
                <a:avLst/>
                <a:gdLst/>
                <a:ahLst/>
                <a:cxnLst/>
                <a:rect l="l" t="t" r="r" b="b"/>
                <a:pathLst>
                  <a:path w="26355" h="26354" extrusionOk="0">
                    <a:moveTo>
                      <a:pt x="2618" y="2617"/>
                    </a:moveTo>
                    <a:lnTo>
                      <a:pt x="24547" y="8808"/>
                    </a:lnTo>
                    <a:lnTo>
                      <a:pt x="24547" y="24546"/>
                    </a:lnTo>
                    <a:lnTo>
                      <a:pt x="8809" y="24546"/>
                    </a:lnTo>
                    <a:lnTo>
                      <a:pt x="2618" y="2617"/>
                    </a:lnTo>
                    <a:close/>
                    <a:moveTo>
                      <a:pt x="0" y="1"/>
                    </a:moveTo>
                    <a:lnTo>
                      <a:pt x="7441" y="26354"/>
                    </a:lnTo>
                    <a:lnTo>
                      <a:pt x="26354" y="26354"/>
                    </a:lnTo>
                    <a:lnTo>
                      <a:pt x="26354" y="7441"/>
                    </a:lnTo>
                    <a:lnTo>
                      <a:pt x="0"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822" name="Google Shape;822;p39"/>
              <p:cNvSpPr/>
              <p:nvPr/>
            </p:nvSpPr>
            <p:spPr>
              <a:xfrm>
                <a:off x="-4769325" y="310825"/>
                <a:ext cx="524925" cy="527150"/>
              </a:xfrm>
              <a:custGeom>
                <a:avLst/>
                <a:gdLst/>
                <a:ahLst/>
                <a:cxnLst/>
                <a:rect l="l" t="t" r="r" b="b"/>
                <a:pathLst>
                  <a:path w="20997" h="21086" extrusionOk="0">
                    <a:moveTo>
                      <a:pt x="13303" y="0"/>
                    </a:moveTo>
                    <a:lnTo>
                      <a:pt x="12811" y="1740"/>
                    </a:lnTo>
                    <a:lnTo>
                      <a:pt x="19189" y="3540"/>
                    </a:lnTo>
                    <a:lnTo>
                      <a:pt x="19189" y="19278"/>
                    </a:lnTo>
                    <a:lnTo>
                      <a:pt x="3451" y="19278"/>
                    </a:lnTo>
                    <a:lnTo>
                      <a:pt x="1739" y="13217"/>
                    </a:lnTo>
                    <a:lnTo>
                      <a:pt x="0" y="13708"/>
                    </a:lnTo>
                    <a:lnTo>
                      <a:pt x="2083" y="21086"/>
                    </a:lnTo>
                    <a:lnTo>
                      <a:pt x="20996" y="21086"/>
                    </a:lnTo>
                    <a:lnTo>
                      <a:pt x="20996" y="2173"/>
                    </a:lnTo>
                    <a:lnTo>
                      <a:pt x="13303"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823" name="Google Shape;823;p39"/>
              <p:cNvSpPr/>
              <p:nvPr/>
            </p:nvSpPr>
            <p:spPr>
              <a:xfrm>
                <a:off x="-4443375" y="709950"/>
                <a:ext cx="509050" cy="697350"/>
              </a:xfrm>
              <a:custGeom>
                <a:avLst/>
                <a:gdLst/>
                <a:ahLst/>
                <a:cxnLst/>
                <a:rect l="l" t="t" r="r" b="b"/>
                <a:pathLst>
                  <a:path w="20362" h="27894" extrusionOk="0">
                    <a:moveTo>
                      <a:pt x="10181" y="0"/>
                    </a:moveTo>
                    <a:lnTo>
                      <a:pt x="1" y="27894"/>
                    </a:lnTo>
                    <a:lnTo>
                      <a:pt x="20362" y="27894"/>
                    </a:lnTo>
                    <a:lnTo>
                      <a:pt x="10181"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824" name="Google Shape;824;p39"/>
              <p:cNvSpPr/>
              <p:nvPr/>
            </p:nvSpPr>
            <p:spPr>
              <a:xfrm>
                <a:off x="-4974400" y="107950"/>
                <a:ext cx="1091800" cy="1032750"/>
              </a:xfrm>
              <a:custGeom>
                <a:avLst/>
                <a:gdLst/>
                <a:ahLst/>
                <a:cxnLst/>
                <a:rect l="l" t="t" r="r" b="b"/>
                <a:pathLst>
                  <a:path w="43672" h="41310" extrusionOk="0">
                    <a:moveTo>
                      <a:pt x="34221" y="0"/>
                    </a:moveTo>
                    <a:lnTo>
                      <a:pt x="0" y="34223"/>
                    </a:lnTo>
                    <a:cubicBezTo>
                      <a:pt x="4725" y="38947"/>
                      <a:pt x="10918" y="41310"/>
                      <a:pt x="17111" y="41310"/>
                    </a:cubicBezTo>
                    <a:cubicBezTo>
                      <a:pt x="23304" y="41310"/>
                      <a:pt x="29496" y="38947"/>
                      <a:pt x="34221" y="34223"/>
                    </a:cubicBezTo>
                    <a:cubicBezTo>
                      <a:pt x="43671" y="24773"/>
                      <a:pt x="43671" y="9451"/>
                      <a:pt x="3422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825" name="Google Shape;825;p39"/>
              <p:cNvSpPr/>
              <p:nvPr/>
            </p:nvSpPr>
            <p:spPr>
              <a:xfrm>
                <a:off x="-4980800" y="111225"/>
                <a:ext cx="216925" cy="197625"/>
              </a:xfrm>
              <a:custGeom>
                <a:avLst/>
                <a:gdLst/>
                <a:ahLst/>
                <a:cxnLst/>
                <a:rect l="l" t="t" r="r" b="b"/>
                <a:pathLst>
                  <a:path w="8677" h="7905" extrusionOk="0">
                    <a:moveTo>
                      <a:pt x="4339" y="1"/>
                    </a:moveTo>
                    <a:cubicBezTo>
                      <a:pt x="3327" y="1"/>
                      <a:pt x="2316" y="387"/>
                      <a:pt x="1544" y="1158"/>
                    </a:cubicBezTo>
                    <a:cubicBezTo>
                      <a:pt x="1" y="2702"/>
                      <a:pt x="1" y="5204"/>
                      <a:pt x="1544" y="6748"/>
                    </a:cubicBezTo>
                    <a:cubicBezTo>
                      <a:pt x="2316" y="7519"/>
                      <a:pt x="3327" y="7905"/>
                      <a:pt x="4339" y="7905"/>
                    </a:cubicBezTo>
                    <a:cubicBezTo>
                      <a:pt x="5350" y="7905"/>
                      <a:pt x="6362" y="7519"/>
                      <a:pt x="7133" y="6748"/>
                    </a:cubicBezTo>
                    <a:cubicBezTo>
                      <a:pt x="8677" y="5204"/>
                      <a:pt x="8677" y="2702"/>
                      <a:pt x="7133" y="1158"/>
                    </a:cubicBezTo>
                    <a:cubicBezTo>
                      <a:pt x="6362" y="387"/>
                      <a:pt x="5350" y="1"/>
                      <a:pt x="4339"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826" name="Google Shape;826;p39"/>
            <p:cNvGrpSpPr/>
            <p:nvPr/>
          </p:nvGrpSpPr>
          <p:grpSpPr>
            <a:xfrm>
              <a:off x="-5942400" y="3079513"/>
              <a:ext cx="1542550" cy="1653750"/>
              <a:chOff x="-6357500" y="3232375"/>
              <a:chExt cx="1542550" cy="1653750"/>
            </a:xfrm>
          </p:grpSpPr>
          <p:sp>
            <p:nvSpPr>
              <p:cNvPr id="827" name="Google Shape;827;p39"/>
              <p:cNvSpPr/>
              <p:nvPr/>
            </p:nvSpPr>
            <p:spPr>
              <a:xfrm>
                <a:off x="-6357500" y="3232375"/>
                <a:ext cx="1264000" cy="1353200"/>
              </a:xfrm>
              <a:custGeom>
                <a:avLst/>
                <a:gdLst/>
                <a:ahLst/>
                <a:cxnLst/>
                <a:rect l="l" t="t" r="r" b="b"/>
                <a:pathLst>
                  <a:path w="50560" h="54128" extrusionOk="0">
                    <a:moveTo>
                      <a:pt x="4843" y="0"/>
                    </a:moveTo>
                    <a:cubicBezTo>
                      <a:pt x="3094" y="0"/>
                      <a:pt x="1775" y="644"/>
                      <a:pt x="1151" y="1987"/>
                    </a:cubicBezTo>
                    <a:cubicBezTo>
                      <a:pt x="0" y="4463"/>
                      <a:pt x="1504" y="8675"/>
                      <a:pt x="4682" y="12825"/>
                    </a:cubicBezTo>
                    <a:cubicBezTo>
                      <a:pt x="6008" y="14556"/>
                      <a:pt x="6200" y="17096"/>
                      <a:pt x="5113" y="18694"/>
                    </a:cubicBezTo>
                    <a:cubicBezTo>
                      <a:pt x="4712" y="19286"/>
                      <a:pt x="4436" y="19967"/>
                      <a:pt x="4304" y="20731"/>
                    </a:cubicBezTo>
                    <a:cubicBezTo>
                      <a:pt x="3452" y="25689"/>
                      <a:pt x="9012" y="32329"/>
                      <a:pt x="16722" y="35564"/>
                    </a:cubicBezTo>
                    <a:cubicBezTo>
                      <a:pt x="17892" y="36055"/>
                      <a:pt x="19045" y="36439"/>
                      <a:pt x="20162" y="36720"/>
                    </a:cubicBezTo>
                    <a:cubicBezTo>
                      <a:pt x="21606" y="37083"/>
                      <a:pt x="22699" y="38870"/>
                      <a:pt x="22506" y="40608"/>
                    </a:cubicBezTo>
                    <a:cubicBezTo>
                      <a:pt x="22404" y="41535"/>
                      <a:pt x="22430" y="42473"/>
                      <a:pt x="22583" y="43395"/>
                    </a:cubicBezTo>
                    <a:cubicBezTo>
                      <a:pt x="23592" y="49552"/>
                      <a:pt x="29885" y="54127"/>
                      <a:pt x="36998" y="54127"/>
                    </a:cubicBezTo>
                    <a:cubicBezTo>
                      <a:pt x="37492" y="54127"/>
                      <a:pt x="37990" y="54105"/>
                      <a:pt x="38491" y="54060"/>
                    </a:cubicBezTo>
                    <a:cubicBezTo>
                      <a:pt x="45074" y="53466"/>
                      <a:pt x="49949" y="49072"/>
                      <a:pt x="50559" y="43699"/>
                    </a:cubicBezTo>
                    <a:cubicBezTo>
                      <a:pt x="50559" y="43699"/>
                      <a:pt x="38008" y="23207"/>
                      <a:pt x="16157" y="5257"/>
                    </a:cubicBezTo>
                    <a:cubicBezTo>
                      <a:pt x="12004" y="1846"/>
                      <a:pt x="7805" y="0"/>
                      <a:pt x="4843"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828" name="Google Shape;828;p39"/>
              <p:cNvSpPr/>
              <p:nvPr/>
            </p:nvSpPr>
            <p:spPr>
              <a:xfrm>
                <a:off x="-6078525" y="3429600"/>
                <a:ext cx="1263575" cy="1456525"/>
              </a:xfrm>
              <a:custGeom>
                <a:avLst/>
                <a:gdLst/>
                <a:ahLst/>
                <a:cxnLst/>
                <a:rect l="l" t="t" r="r" b="b"/>
                <a:pathLst>
                  <a:path w="50543" h="58261" fill="none" extrusionOk="0">
                    <a:moveTo>
                      <a:pt x="0" y="0"/>
                    </a:moveTo>
                    <a:cubicBezTo>
                      <a:pt x="0" y="0"/>
                      <a:pt x="40940" y="24362"/>
                      <a:pt x="50543" y="58260"/>
                    </a:cubicBezTo>
                  </a:path>
                </a:pathLst>
              </a:custGeom>
              <a:noFill/>
              <a:ln w="12875" cap="flat" cmpd="sng">
                <a:solidFill>
                  <a:schemeClr val="accent3"/>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829" name="Google Shape;829;p39"/>
              <p:cNvSpPr/>
              <p:nvPr/>
            </p:nvSpPr>
            <p:spPr>
              <a:xfrm>
                <a:off x="-5941600" y="3693725"/>
                <a:ext cx="434600" cy="173525"/>
              </a:xfrm>
              <a:custGeom>
                <a:avLst/>
                <a:gdLst/>
                <a:ahLst/>
                <a:cxnLst/>
                <a:rect l="l" t="t" r="r" b="b"/>
                <a:pathLst>
                  <a:path w="17384" h="6941" fill="none" extrusionOk="0">
                    <a:moveTo>
                      <a:pt x="0" y="6501"/>
                    </a:moveTo>
                    <a:cubicBezTo>
                      <a:pt x="0" y="6501"/>
                      <a:pt x="7845" y="0"/>
                      <a:pt x="17383" y="6941"/>
                    </a:cubicBezTo>
                  </a:path>
                </a:pathLst>
              </a:custGeom>
              <a:noFill/>
              <a:ln w="12875" cap="flat" cmpd="sng">
                <a:solidFill>
                  <a:schemeClr val="accent3"/>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830" name="Google Shape;830;p39"/>
              <p:cNvSpPr/>
              <p:nvPr/>
            </p:nvSpPr>
            <p:spPr>
              <a:xfrm>
                <a:off x="-5383725" y="4119800"/>
                <a:ext cx="201600" cy="92350"/>
              </a:xfrm>
              <a:custGeom>
                <a:avLst/>
                <a:gdLst/>
                <a:ahLst/>
                <a:cxnLst/>
                <a:rect l="l" t="t" r="r" b="b"/>
                <a:pathLst>
                  <a:path w="8064" h="3694" fill="none" extrusionOk="0">
                    <a:moveTo>
                      <a:pt x="1" y="2903"/>
                    </a:moveTo>
                    <a:cubicBezTo>
                      <a:pt x="1" y="2903"/>
                      <a:pt x="4167" y="1"/>
                      <a:pt x="8063" y="3694"/>
                    </a:cubicBezTo>
                  </a:path>
                </a:pathLst>
              </a:custGeom>
              <a:noFill/>
              <a:ln w="12875" cap="flat" cmpd="sng">
                <a:solidFill>
                  <a:schemeClr val="accent3"/>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sp>
            <p:nvSpPr>
              <p:cNvPr id="831" name="Google Shape;831;p39"/>
              <p:cNvSpPr/>
              <p:nvPr/>
            </p:nvSpPr>
            <p:spPr>
              <a:xfrm>
                <a:off x="-5831575" y="3506525"/>
                <a:ext cx="122475" cy="186675"/>
              </a:xfrm>
              <a:custGeom>
                <a:avLst/>
                <a:gdLst/>
                <a:ahLst/>
                <a:cxnLst/>
                <a:rect l="l" t="t" r="r" b="b"/>
                <a:pathLst>
                  <a:path w="4899" h="7467" fill="none" extrusionOk="0">
                    <a:moveTo>
                      <a:pt x="4898" y="7466"/>
                    </a:moveTo>
                    <a:cubicBezTo>
                      <a:pt x="4898" y="7466"/>
                      <a:pt x="2344" y="5453"/>
                      <a:pt x="0" y="1"/>
                    </a:cubicBezTo>
                  </a:path>
                </a:pathLst>
              </a:custGeom>
              <a:noFill/>
              <a:ln w="12875" cap="flat" cmpd="sng">
                <a:solidFill>
                  <a:schemeClr val="accent3"/>
                </a:solidFill>
                <a:prstDash val="solid"/>
                <a:miter lim="1277"/>
                <a:headEnd type="none" w="sm" len="sm"/>
                <a:tailEnd type="none" w="sm" len="sm"/>
              </a:ln>
            </p:spPr>
            <p:txBody>
              <a:bodyPr spcFirstLastPara="1" wrap="square" lIns="121900" tIns="121900" rIns="121900" bIns="121900" anchor="ctr" anchorCtr="0">
                <a:noAutofit/>
              </a:bodyPr>
              <a:lstStyle/>
              <a:p>
                <a:endParaRPr sz="2533"/>
              </a:p>
            </p:txBody>
          </p:sp>
        </p:grpSp>
        <p:grpSp>
          <p:nvGrpSpPr>
            <p:cNvPr id="832" name="Google Shape;832;p39"/>
            <p:cNvGrpSpPr/>
            <p:nvPr/>
          </p:nvGrpSpPr>
          <p:grpSpPr>
            <a:xfrm>
              <a:off x="-4817700" y="1279600"/>
              <a:ext cx="2514225" cy="3313575"/>
              <a:chOff x="-4527100" y="1301000"/>
              <a:chExt cx="2514225" cy="3313575"/>
            </a:xfrm>
          </p:grpSpPr>
          <p:sp>
            <p:nvSpPr>
              <p:cNvPr id="833" name="Google Shape;833;p39"/>
              <p:cNvSpPr/>
              <p:nvPr/>
            </p:nvSpPr>
            <p:spPr>
              <a:xfrm>
                <a:off x="-4527100" y="1301000"/>
                <a:ext cx="2514225" cy="3313575"/>
              </a:xfrm>
              <a:custGeom>
                <a:avLst/>
                <a:gdLst/>
                <a:ahLst/>
                <a:cxnLst/>
                <a:rect l="l" t="t" r="r" b="b"/>
                <a:pathLst>
                  <a:path w="100569" h="132543" extrusionOk="0">
                    <a:moveTo>
                      <a:pt x="0" y="0"/>
                    </a:moveTo>
                    <a:lnTo>
                      <a:pt x="0" y="132543"/>
                    </a:lnTo>
                    <a:lnTo>
                      <a:pt x="100569" y="132543"/>
                    </a:lnTo>
                    <a:lnTo>
                      <a:pt x="100569"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nvGrpSpPr>
              <p:cNvPr id="834" name="Google Shape;834;p39"/>
              <p:cNvGrpSpPr/>
              <p:nvPr/>
            </p:nvGrpSpPr>
            <p:grpSpPr>
              <a:xfrm>
                <a:off x="-4034525" y="1505425"/>
                <a:ext cx="1396600" cy="607250"/>
                <a:chOff x="-4034525" y="1505425"/>
                <a:chExt cx="1396600" cy="607250"/>
              </a:xfrm>
            </p:grpSpPr>
            <p:sp>
              <p:nvSpPr>
                <p:cNvPr id="835" name="Google Shape;835;p39"/>
                <p:cNvSpPr/>
                <p:nvPr/>
              </p:nvSpPr>
              <p:spPr>
                <a:xfrm>
                  <a:off x="-4034525" y="1513850"/>
                  <a:ext cx="290950" cy="590400"/>
                </a:xfrm>
                <a:custGeom>
                  <a:avLst/>
                  <a:gdLst/>
                  <a:ahLst/>
                  <a:cxnLst/>
                  <a:rect l="l" t="t" r="r" b="b"/>
                  <a:pathLst>
                    <a:path w="11638" h="23616" extrusionOk="0">
                      <a:moveTo>
                        <a:pt x="0" y="1"/>
                      </a:moveTo>
                      <a:lnTo>
                        <a:pt x="0" y="23616"/>
                      </a:lnTo>
                      <a:lnTo>
                        <a:pt x="3305" y="23616"/>
                      </a:lnTo>
                      <a:lnTo>
                        <a:pt x="3305" y="6377"/>
                      </a:lnTo>
                      <a:lnTo>
                        <a:pt x="3373" y="6377"/>
                      </a:lnTo>
                      <a:lnTo>
                        <a:pt x="7826" y="23616"/>
                      </a:lnTo>
                      <a:lnTo>
                        <a:pt x="11637" y="23616"/>
                      </a:lnTo>
                      <a:lnTo>
                        <a:pt x="11637" y="1"/>
                      </a:lnTo>
                      <a:lnTo>
                        <a:pt x="8332" y="1"/>
                      </a:lnTo>
                      <a:lnTo>
                        <a:pt x="8332" y="14135"/>
                      </a:lnTo>
                      <a:lnTo>
                        <a:pt x="8264" y="14135"/>
                      </a:lnTo>
                      <a:lnTo>
                        <a:pt x="4655"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36" name="Google Shape;836;p39"/>
                <p:cNvSpPr/>
                <p:nvPr/>
              </p:nvSpPr>
              <p:spPr>
                <a:xfrm>
                  <a:off x="-3674425" y="1513850"/>
                  <a:ext cx="253025" cy="590400"/>
                </a:xfrm>
                <a:custGeom>
                  <a:avLst/>
                  <a:gdLst/>
                  <a:ahLst/>
                  <a:cxnLst/>
                  <a:rect l="l" t="t" r="r" b="b"/>
                  <a:pathLst>
                    <a:path w="10121" h="23616" extrusionOk="0">
                      <a:moveTo>
                        <a:pt x="0" y="1"/>
                      </a:moveTo>
                      <a:lnTo>
                        <a:pt x="0" y="23616"/>
                      </a:lnTo>
                      <a:lnTo>
                        <a:pt x="10121" y="23616"/>
                      </a:lnTo>
                      <a:lnTo>
                        <a:pt x="10121" y="20242"/>
                      </a:lnTo>
                      <a:lnTo>
                        <a:pt x="3711" y="20242"/>
                      </a:lnTo>
                      <a:lnTo>
                        <a:pt x="3711" y="12988"/>
                      </a:lnTo>
                      <a:lnTo>
                        <a:pt x="8805" y="12988"/>
                      </a:lnTo>
                      <a:lnTo>
                        <a:pt x="8805" y="9615"/>
                      </a:lnTo>
                      <a:lnTo>
                        <a:pt x="3711" y="9615"/>
                      </a:lnTo>
                      <a:lnTo>
                        <a:pt x="3711" y="3375"/>
                      </a:lnTo>
                      <a:lnTo>
                        <a:pt x="10121" y="3375"/>
                      </a:lnTo>
                      <a:lnTo>
                        <a:pt x="10121"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37" name="Google Shape;837;p39"/>
                <p:cNvSpPr/>
                <p:nvPr/>
              </p:nvSpPr>
              <p:spPr>
                <a:xfrm>
                  <a:off x="-3390225" y="1513850"/>
                  <a:ext cx="444475" cy="590400"/>
                </a:xfrm>
                <a:custGeom>
                  <a:avLst/>
                  <a:gdLst/>
                  <a:ahLst/>
                  <a:cxnLst/>
                  <a:rect l="l" t="t" r="r" b="b"/>
                  <a:pathLst>
                    <a:path w="17779" h="23616" extrusionOk="0">
                      <a:moveTo>
                        <a:pt x="1" y="1"/>
                      </a:moveTo>
                      <a:lnTo>
                        <a:pt x="2396" y="23616"/>
                      </a:lnTo>
                      <a:lnTo>
                        <a:pt x="7321" y="23616"/>
                      </a:lnTo>
                      <a:lnTo>
                        <a:pt x="9007" y="7693"/>
                      </a:lnTo>
                      <a:lnTo>
                        <a:pt x="9075" y="7693"/>
                      </a:lnTo>
                      <a:lnTo>
                        <a:pt x="10761" y="23614"/>
                      </a:lnTo>
                      <a:lnTo>
                        <a:pt x="15383" y="23614"/>
                      </a:lnTo>
                      <a:lnTo>
                        <a:pt x="17779" y="1"/>
                      </a:lnTo>
                      <a:lnTo>
                        <a:pt x="14573" y="1"/>
                      </a:lnTo>
                      <a:lnTo>
                        <a:pt x="12920" y="18150"/>
                      </a:lnTo>
                      <a:lnTo>
                        <a:pt x="12854" y="18150"/>
                      </a:lnTo>
                      <a:lnTo>
                        <a:pt x="11100" y="1"/>
                      </a:lnTo>
                      <a:lnTo>
                        <a:pt x="7050" y="1"/>
                      </a:lnTo>
                      <a:lnTo>
                        <a:pt x="5296" y="18150"/>
                      </a:lnTo>
                      <a:lnTo>
                        <a:pt x="5230" y="18150"/>
                      </a:lnTo>
                      <a:lnTo>
                        <a:pt x="3577"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38" name="Google Shape;838;p39"/>
                <p:cNvSpPr/>
                <p:nvPr/>
              </p:nvSpPr>
              <p:spPr>
                <a:xfrm>
                  <a:off x="-2914575" y="1505425"/>
                  <a:ext cx="276650" cy="607250"/>
                </a:xfrm>
                <a:custGeom>
                  <a:avLst/>
                  <a:gdLst/>
                  <a:ahLst/>
                  <a:cxnLst/>
                  <a:rect l="l" t="t" r="r" b="b"/>
                  <a:pathLst>
                    <a:path w="11066" h="24290" extrusionOk="0">
                      <a:moveTo>
                        <a:pt x="5601" y="0"/>
                      </a:moveTo>
                      <a:cubicBezTo>
                        <a:pt x="3801" y="0"/>
                        <a:pt x="2429" y="511"/>
                        <a:pt x="1485" y="1535"/>
                      </a:cubicBezTo>
                      <a:cubicBezTo>
                        <a:pt x="540" y="2559"/>
                        <a:pt x="69" y="4004"/>
                        <a:pt x="69" y="5871"/>
                      </a:cubicBezTo>
                      <a:cubicBezTo>
                        <a:pt x="69" y="7243"/>
                        <a:pt x="373" y="8473"/>
                        <a:pt x="979" y="9564"/>
                      </a:cubicBezTo>
                      <a:cubicBezTo>
                        <a:pt x="1586" y="10655"/>
                        <a:pt x="2654" y="11875"/>
                        <a:pt x="4185" y="13224"/>
                      </a:cubicBezTo>
                      <a:cubicBezTo>
                        <a:pt x="5398" y="14282"/>
                        <a:pt x="6230" y="15186"/>
                        <a:pt x="6680" y="15940"/>
                      </a:cubicBezTo>
                      <a:cubicBezTo>
                        <a:pt x="7129" y="16694"/>
                        <a:pt x="7354" y="17565"/>
                        <a:pt x="7354" y="18555"/>
                      </a:cubicBezTo>
                      <a:cubicBezTo>
                        <a:pt x="7354" y="19387"/>
                        <a:pt x="7192" y="19989"/>
                        <a:pt x="6865" y="20359"/>
                      </a:cubicBezTo>
                      <a:cubicBezTo>
                        <a:pt x="6539" y="20731"/>
                        <a:pt x="6061" y="20916"/>
                        <a:pt x="5432" y="20916"/>
                      </a:cubicBezTo>
                      <a:cubicBezTo>
                        <a:pt x="4150" y="20916"/>
                        <a:pt x="3509" y="20152"/>
                        <a:pt x="3509" y="18622"/>
                      </a:cubicBezTo>
                      <a:lnTo>
                        <a:pt x="3509" y="17003"/>
                      </a:lnTo>
                      <a:lnTo>
                        <a:pt x="1" y="17003"/>
                      </a:lnTo>
                      <a:lnTo>
                        <a:pt x="1" y="18352"/>
                      </a:lnTo>
                      <a:cubicBezTo>
                        <a:pt x="1" y="20264"/>
                        <a:pt x="462" y="21731"/>
                        <a:pt x="1383" y="22754"/>
                      </a:cubicBezTo>
                      <a:cubicBezTo>
                        <a:pt x="2305" y="23778"/>
                        <a:pt x="3666" y="24290"/>
                        <a:pt x="5466" y="24290"/>
                      </a:cubicBezTo>
                      <a:cubicBezTo>
                        <a:pt x="7287" y="24290"/>
                        <a:pt x="8675" y="23773"/>
                        <a:pt x="9632" y="22739"/>
                      </a:cubicBezTo>
                      <a:cubicBezTo>
                        <a:pt x="10588" y="21704"/>
                        <a:pt x="11065" y="20220"/>
                        <a:pt x="11065" y="18286"/>
                      </a:cubicBezTo>
                      <a:cubicBezTo>
                        <a:pt x="11065" y="16801"/>
                        <a:pt x="10774" y="15508"/>
                        <a:pt x="10189" y="14406"/>
                      </a:cubicBezTo>
                      <a:cubicBezTo>
                        <a:pt x="9604" y="13305"/>
                        <a:pt x="8536" y="12078"/>
                        <a:pt x="6984" y="10729"/>
                      </a:cubicBezTo>
                      <a:cubicBezTo>
                        <a:pt x="5769" y="9671"/>
                        <a:pt x="4931" y="8772"/>
                        <a:pt x="4470" y="8030"/>
                      </a:cubicBezTo>
                      <a:cubicBezTo>
                        <a:pt x="4010" y="7289"/>
                        <a:pt x="3778" y="6490"/>
                        <a:pt x="3778" y="5634"/>
                      </a:cubicBezTo>
                      <a:cubicBezTo>
                        <a:pt x="3778" y="4128"/>
                        <a:pt x="4397" y="3374"/>
                        <a:pt x="5633" y="3374"/>
                      </a:cubicBezTo>
                      <a:cubicBezTo>
                        <a:pt x="6242" y="3374"/>
                        <a:pt x="6703" y="3560"/>
                        <a:pt x="7017" y="3931"/>
                      </a:cubicBezTo>
                      <a:cubicBezTo>
                        <a:pt x="7333" y="4303"/>
                        <a:pt x="7490" y="4893"/>
                        <a:pt x="7490" y="5702"/>
                      </a:cubicBezTo>
                      <a:lnTo>
                        <a:pt x="7490" y="6916"/>
                      </a:lnTo>
                      <a:lnTo>
                        <a:pt x="10999" y="6916"/>
                      </a:lnTo>
                      <a:lnTo>
                        <a:pt x="10999" y="5937"/>
                      </a:lnTo>
                      <a:cubicBezTo>
                        <a:pt x="10999" y="4026"/>
                        <a:pt x="10543" y="2558"/>
                        <a:pt x="9632" y="1535"/>
                      </a:cubicBezTo>
                      <a:cubicBezTo>
                        <a:pt x="8721" y="511"/>
                        <a:pt x="7377" y="0"/>
                        <a:pt x="5601"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nvGrpSpPr>
              <p:cNvPr id="839" name="Google Shape;839;p39"/>
              <p:cNvGrpSpPr/>
              <p:nvPr/>
            </p:nvGrpSpPr>
            <p:grpSpPr>
              <a:xfrm>
                <a:off x="-4259475" y="2291425"/>
                <a:ext cx="2010225" cy="2015525"/>
                <a:chOff x="-4259475" y="2291425"/>
                <a:chExt cx="2010225" cy="2015525"/>
              </a:xfrm>
            </p:grpSpPr>
            <p:sp>
              <p:nvSpPr>
                <p:cNvPr id="840" name="Google Shape;840;p39"/>
                <p:cNvSpPr/>
                <p:nvPr/>
              </p:nvSpPr>
              <p:spPr>
                <a:xfrm>
                  <a:off x="-4259475" y="2291425"/>
                  <a:ext cx="826875" cy="945025"/>
                </a:xfrm>
                <a:custGeom>
                  <a:avLst/>
                  <a:gdLst/>
                  <a:ahLst/>
                  <a:cxnLst/>
                  <a:rect l="l" t="t" r="r" b="b"/>
                  <a:pathLst>
                    <a:path w="33075" h="37801" extrusionOk="0">
                      <a:moveTo>
                        <a:pt x="1" y="0"/>
                      </a:moveTo>
                      <a:lnTo>
                        <a:pt x="1" y="37801"/>
                      </a:lnTo>
                      <a:lnTo>
                        <a:pt x="33074" y="37801"/>
                      </a:lnTo>
                      <a:lnTo>
                        <a:pt x="33074"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41" name="Google Shape;841;p39"/>
                <p:cNvSpPr/>
                <p:nvPr/>
              </p:nvSpPr>
              <p:spPr>
                <a:xfrm>
                  <a:off x="-3264850" y="2291425"/>
                  <a:ext cx="787250" cy="141450"/>
                </a:xfrm>
                <a:custGeom>
                  <a:avLst/>
                  <a:gdLst/>
                  <a:ahLst/>
                  <a:cxnLst/>
                  <a:rect l="l" t="t" r="r" b="b"/>
                  <a:pathLst>
                    <a:path w="31490" h="5658" extrusionOk="0">
                      <a:moveTo>
                        <a:pt x="0" y="0"/>
                      </a:moveTo>
                      <a:lnTo>
                        <a:pt x="0" y="5657"/>
                      </a:lnTo>
                      <a:lnTo>
                        <a:pt x="31490" y="5657"/>
                      </a:lnTo>
                      <a:lnTo>
                        <a:pt x="31490"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42" name="Google Shape;842;p39"/>
                <p:cNvSpPr/>
                <p:nvPr/>
              </p:nvSpPr>
              <p:spPr>
                <a:xfrm>
                  <a:off x="-3264850" y="3095000"/>
                  <a:ext cx="1015600" cy="141450"/>
                </a:xfrm>
                <a:custGeom>
                  <a:avLst/>
                  <a:gdLst/>
                  <a:ahLst/>
                  <a:cxnLst/>
                  <a:rect l="l" t="t" r="r" b="b"/>
                  <a:pathLst>
                    <a:path w="40624" h="5658" extrusionOk="0">
                      <a:moveTo>
                        <a:pt x="0" y="1"/>
                      </a:moveTo>
                      <a:lnTo>
                        <a:pt x="0" y="5658"/>
                      </a:lnTo>
                      <a:lnTo>
                        <a:pt x="40624" y="5658"/>
                      </a:lnTo>
                      <a:lnTo>
                        <a:pt x="40624" y="1"/>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43" name="Google Shape;843;p39"/>
                <p:cNvSpPr/>
                <p:nvPr/>
              </p:nvSpPr>
              <p:spPr>
                <a:xfrm>
                  <a:off x="-3264850" y="2827150"/>
                  <a:ext cx="1015600" cy="141450"/>
                </a:xfrm>
                <a:custGeom>
                  <a:avLst/>
                  <a:gdLst/>
                  <a:ahLst/>
                  <a:cxnLst/>
                  <a:rect l="l" t="t" r="r" b="b"/>
                  <a:pathLst>
                    <a:path w="40624" h="5658" extrusionOk="0">
                      <a:moveTo>
                        <a:pt x="0" y="0"/>
                      </a:moveTo>
                      <a:lnTo>
                        <a:pt x="0" y="5657"/>
                      </a:lnTo>
                      <a:lnTo>
                        <a:pt x="40624" y="5657"/>
                      </a:lnTo>
                      <a:lnTo>
                        <a:pt x="40624"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44" name="Google Shape;844;p39"/>
                <p:cNvSpPr/>
                <p:nvPr/>
              </p:nvSpPr>
              <p:spPr>
                <a:xfrm>
                  <a:off x="-3264850" y="2559275"/>
                  <a:ext cx="1015600" cy="141450"/>
                </a:xfrm>
                <a:custGeom>
                  <a:avLst/>
                  <a:gdLst/>
                  <a:ahLst/>
                  <a:cxnLst/>
                  <a:rect l="l" t="t" r="r" b="b"/>
                  <a:pathLst>
                    <a:path w="40624" h="5658" extrusionOk="0">
                      <a:moveTo>
                        <a:pt x="0" y="1"/>
                      </a:moveTo>
                      <a:lnTo>
                        <a:pt x="0" y="5658"/>
                      </a:lnTo>
                      <a:lnTo>
                        <a:pt x="40624" y="5658"/>
                      </a:lnTo>
                      <a:lnTo>
                        <a:pt x="40624" y="1"/>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45" name="Google Shape;845;p39"/>
                <p:cNvSpPr/>
                <p:nvPr/>
              </p:nvSpPr>
              <p:spPr>
                <a:xfrm>
                  <a:off x="-4259475" y="3401450"/>
                  <a:ext cx="2010225" cy="346525"/>
                </a:xfrm>
                <a:custGeom>
                  <a:avLst/>
                  <a:gdLst/>
                  <a:ahLst/>
                  <a:cxnLst/>
                  <a:rect l="l" t="t" r="r" b="b"/>
                  <a:pathLst>
                    <a:path w="80409" h="13861" extrusionOk="0">
                      <a:moveTo>
                        <a:pt x="1" y="1"/>
                      </a:moveTo>
                      <a:lnTo>
                        <a:pt x="1" y="13860"/>
                      </a:lnTo>
                      <a:lnTo>
                        <a:pt x="80409" y="13860"/>
                      </a:lnTo>
                      <a:lnTo>
                        <a:pt x="80409" y="1"/>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46" name="Google Shape;846;p39"/>
                <p:cNvSpPr/>
                <p:nvPr/>
              </p:nvSpPr>
              <p:spPr>
                <a:xfrm>
                  <a:off x="-4259475" y="3908950"/>
                  <a:ext cx="2010225" cy="141975"/>
                </a:xfrm>
                <a:custGeom>
                  <a:avLst/>
                  <a:gdLst/>
                  <a:ahLst/>
                  <a:cxnLst/>
                  <a:rect l="l" t="t" r="r" b="b"/>
                  <a:pathLst>
                    <a:path w="80409" h="5679" extrusionOk="0">
                      <a:moveTo>
                        <a:pt x="1" y="0"/>
                      </a:moveTo>
                      <a:lnTo>
                        <a:pt x="1" y="5679"/>
                      </a:lnTo>
                      <a:lnTo>
                        <a:pt x="80409" y="5679"/>
                      </a:lnTo>
                      <a:lnTo>
                        <a:pt x="80409"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47" name="Google Shape;847;p39"/>
                <p:cNvSpPr/>
                <p:nvPr/>
              </p:nvSpPr>
              <p:spPr>
                <a:xfrm>
                  <a:off x="-4259475" y="4165000"/>
                  <a:ext cx="2010225" cy="141950"/>
                </a:xfrm>
                <a:custGeom>
                  <a:avLst/>
                  <a:gdLst/>
                  <a:ahLst/>
                  <a:cxnLst/>
                  <a:rect l="l" t="t" r="r" b="b"/>
                  <a:pathLst>
                    <a:path w="80409" h="5678" extrusionOk="0">
                      <a:moveTo>
                        <a:pt x="1" y="0"/>
                      </a:moveTo>
                      <a:lnTo>
                        <a:pt x="1" y="5678"/>
                      </a:lnTo>
                      <a:lnTo>
                        <a:pt x="80409" y="5678"/>
                      </a:lnTo>
                      <a:lnTo>
                        <a:pt x="80409"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grpSp>
        </p:grpSp>
        <p:grpSp>
          <p:nvGrpSpPr>
            <p:cNvPr id="848" name="Google Shape;848;p39"/>
            <p:cNvGrpSpPr/>
            <p:nvPr/>
          </p:nvGrpSpPr>
          <p:grpSpPr>
            <a:xfrm>
              <a:off x="-6013250" y="4491900"/>
              <a:ext cx="5045650" cy="554600"/>
              <a:chOff x="-6013250" y="4491900"/>
              <a:chExt cx="5045650" cy="554600"/>
            </a:xfrm>
          </p:grpSpPr>
          <p:sp>
            <p:nvSpPr>
              <p:cNvPr id="849" name="Google Shape;849;p39"/>
              <p:cNvSpPr/>
              <p:nvPr/>
            </p:nvSpPr>
            <p:spPr>
              <a:xfrm>
                <a:off x="-5720575" y="4967650"/>
                <a:ext cx="4752975" cy="78850"/>
              </a:xfrm>
              <a:custGeom>
                <a:avLst/>
                <a:gdLst/>
                <a:ahLst/>
                <a:cxnLst/>
                <a:rect l="l" t="t" r="r" b="b"/>
                <a:pathLst>
                  <a:path w="190119" h="3154" extrusionOk="0">
                    <a:moveTo>
                      <a:pt x="1577" y="1"/>
                    </a:moveTo>
                    <a:cubicBezTo>
                      <a:pt x="706" y="1"/>
                      <a:pt x="1" y="706"/>
                      <a:pt x="1" y="1577"/>
                    </a:cubicBezTo>
                    <a:cubicBezTo>
                      <a:pt x="1" y="2449"/>
                      <a:pt x="706" y="3154"/>
                      <a:pt x="1577" y="3154"/>
                    </a:cubicBezTo>
                    <a:lnTo>
                      <a:pt x="188541" y="3154"/>
                    </a:lnTo>
                    <a:cubicBezTo>
                      <a:pt x="189412" y="3154"/>
                      <a:pt x="190118" y="2449"/>
                      <a:pt x="190118" y="1577"/>
                    </a:cubicBezTo>
                    <a:cubicBezTo>
                      <a:pt x="190118" y="706"/>
                      <a:pt x="189412" y="1"/>
                      <a:pt x="18854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nvGrpSpPr>
              <p:cNvPr id="850" name="Google Shape;850;p39"/>
              <p:cNvGrpSpPr/>
              <p:nvPr/>
            </p:nvGrpSpPr>
            <p:grpSpPr>
              <a:xfrm>
                <a:off x="-6013250" y="4491900"/>
                <a:ext cx="5024987" cy="487761"/>
                <a:chOff x="-6013250" y="4491900"/>
                <a:chExt cx="5024987" cy="487761"/>
              </a:xfrm>
            </p:grpSpPr>
            <p:sp>
              <p:nvSpPr>
                <p:cNvPr id="851" name="Google Shape;851;p39"/>
                <p:cNvSpPr/>
                <p:nvPr/>
              </p:nvSpPr>
              <p:spPr>
                <a:xfrm>
                  <a:off x="-5419625" y="4491900"/>
                  <a:ext cx="4151075" cy="487750"/>
                </a:xfrm>
                <a:custGeom>
                  <a:avLst/>
                  <a:gdLst/>
                  <a:ahLst/>
                  <a:cxnLst/>
                  <a:rect l="l" t="t" r="r" b="b"/>
                  <a:pathLst>
                    <a:path w="166043" h="19510" extrusionOk="0">
                      <a:moveTo>
                        <a:pt x="1" y="1"/>
                      </a:moveTo>
                      <a:lnTo>
                        <a:pt x="1" y="19510"/>
                      </a:lnTo>
                      <a:lnTo>
                        <a:pt x="166042" y="19510"/>
                      </a:lnTo>
                      <a:lnTo>
                        <a:pt x="166042" y="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852" name="Google Shape;852;p39"/>
                <p:cNvSpPr/>
                <p:nvPr/>
              </p:nvSpPr>
              <p:spPr>
                <a:xfrm>
                  <a:off x="-5863450" y="4491900"/>
                  <a:ext cx="443825" cy="487750"/>
                </a:xfrm>
                <a:custGeom>
                  <a:avLst/>
                  <a:gdLst/>
                  <a:ahLst/>
                  <a:cxnLst/>
                  <a:rect l="l" t="t" r="r" b="b"/>
                  <a:pathLst>
                    <a:path w="17753" h="19510" extrusionOk="0">
                      <a:moveTo>
                        <a:pt x="17753" y="1"/>
                      </a:moveTo>
                      <a:lnTo>
                        <a:pt x="1787" y="6560"/>
                      </a:lnTo>
                      <a:lnTo>
                        <a:pt x="0" y="9755"/>
                      </a:lnTo>
                      <a:lnTo>
                        <a:pt x="1787" y="12951"/>
                      </a:lnTo>
                      <a:lnTo>
                        <a:pt x="17753" y="19510"/>
                      </a:lnTo>
                      <a:lnTo>
                        <a:pt x="17753"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53" name="Google Shape;853;p39"/>
                <p:cNvSpPr/>
                <p:nvPr/>
              </p:nvSpPr>
              <p:spPr>
                <a:xfrm>
                  <a:off x="-6013250" y="4655875"/>
                  <a:ext cx="194500" cy="159825"/>
                </a:xfrm>
                <a:custGeom>
                  <a:avLst/>
                  <a:gdLst/>
                  <a:ahLst/>
                  <a:cxnLst/>
                  <a:rect l="l" t="t" r="r" b="b"/>
                  <a:pathLst>
                    <a:path w="7780" h="6393" extrusionOk="0">
                      <a:moveTo>
                        <a:pt x="7779" y="1"/>
                      </a:moveTo>
                      <a:lnTo>
                        <a:pt x="1" y="3196"/>
                      </a:lnTo>
                      <a:lnTo>
                        <a:pt x="7779" y="6392"/>
                      </a:lnTo>
                      <a:lnTo>
                        <a:pt x="7779"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854" name="Google Shape;854;p39"/>
                <p:cNvSpPr/>
                <p:nvPr/>
              </p:nvSpPr>
              <p:spPr>
                <a:xfrm>
                  <a:off x="-5419650" y="4642075"/>
                  <a:ext cx="4151100" cy="194275"/>
                </a:xfrm>
                <a:custGeom>
                  <a:avLst/>
                  <a:gdLst/>
                  <a:ahLst/>
                  <a:cxnLst/>
                  <a:rect l="l" t="t" r="r" b="b"/>
                  <a:pathLst>
                    <a:path w="166044" h="7771" extrusionOk="0">
                      <a:moveTo>
                        <a:pt x="1" y="1"/>
                      </a:moveTo>
                      <a:lnTo>
                        <a:pt x="1" y="7771"/>
                      </a:lnTo>
                      <a:lnTo>
                        <a:pt x="166043" y="7771"/>
                      </a:lnTo>
                      <a:lnTo>
                        <a:pt x="166043" y="1"/>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855" name="Google Shape;855;p39"/>
                <p:cNvSpPr/>
                <p:nvPr/>
              </p:nvSpPr>
              <p:spPr>
                <a:xfrm>
                  <a:off x="-1290213" y="4491911"/>
                  <a:ext cx="301950" cy="487750"/>
                </a:xfrm>
                <a:custGeom>
                  <a:avLst/>
                  <a:gdLst/>
                  <a:ahLst/>
                  <a:cxnLst/>
                  <a:rect l="l" t="t" r="r" b="b"/>
                  <a:pathLst>
                    <a:path w="12078" h="19510" extrusionOk="0">
                      <a:moveTo>
                        <a:pt x="0" y="1"/>
                      </a:moveTo>
                      <a:lnTo>
                        <a:pt x="0" y="19510"/>
                      </a:lnTo>
                      <a:lnTo>
                        <a:pt x="8873" y="19510"/>
                      </a:lnTo>
                      <a:cubicBezTo>
                        <a:pt x="10642" y="19510"/>
                        <a:pt x="12078" y="18075"/>
                        <a:pt x="12078" y="16306"/>
                      </a:cubicBezTo>
                      <a:lnTo>
                        <a:pt x="12078" y="3206"/>
                      </a:lnTo>
                      <a:cubicBezTo>
                        <a:pt x="12078" y="1435"/>
                        <a:pt x="10642" y="1"/>
                        <a:pt x="887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grpSp>
        <p:grpSp>
          <p:nvGrpSpPr>
            <p:cNvPr id="856" name="Google Shape;856;p39"/>
            <p:cNvGrpSpPr/>
            <p:nvPr/>
          </p:nvGrpSpPr>
          <p:grpSpPr>
            <a:xfrm>
              <a:off x="-5867025" y="1700725"/>
              <a:ext cx="745475" cy="644925"/>
              <a:chOff x="-5867025" y="1700725"/>
              <a:chExt cx="745475" cy="644925"/>
            </a:xfrm>
          </p:grpSpPr>
          <p:sp>
            <p:nvSpPr>
              <p:cNvPr id="857" name="Google Shape;857;p39"/>
              <p:cNvSpPr/>
              <p:nvPr/>
            </p:nvSpPr>
            <p:spPr>
              <a:xfrm>
                <a:off x="-5664250" y="1700725"/>
                <a:ext cx="542700" cy="596950"/>
              </a:xfrm>
              <a:custGeom>
                <a:avLst/>
                <a:gdLst/>
                <a:ahLst/>
                <a:cxnLst/>
                <a:rect l="l" t="t" r="r" b="b"/>
                <a:pathLst>
                  <a:path w="21708" h="23878" extrusionOk="0">
                    <a:moveTo>
                      <a:pt x="21708" y="0"/>
                    </a:moveTo>
                    <a:lnTo>
                      <a:pt x="0" y="13945"/>
                    </a:lnTo>
                    <a:lnTo>
                      <a:pt x="1996" y="23877"/>
                    </a:lnTo>
                    <a:lnTo>
                      <a:pt x="7992" y="15881"/>
                    </a:lnTo>
                    <a:lnTo>
                      <a:pt x="21708" y="0"/>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858" name="Google Shape;858;p39"/>
              <p:cNvSpPr/>
              <p:nvPr/>
            </p:nvSpPr>
            <p:spPr>
              <a:xfrm>
                <a:off x="-5538500" y="1700725"/>
                <a:ext cx="416950" cy="644925"/>
              </a:xfrm>
              <a:custGeom>
                <a:avLst/>
                <a:gdLst/>
                <a:ahLst/>
                <a:cxnLst/>
                <a:rect l="l" t="t" r="r" b="b"/>
                <a:pathLst>
                  <a:path w="16678" h="25797" extrusionOk="0">
                    <a:moveTo>
                      <a:pt x="16678" y="0"/>
                    </a:moveTo>
                    <a:lnTo>
                      <a:pt x="1" y="17198"/>
                    </a:lnTo>
                    <a:lnTo>
                      <a:pt x="9205" y="25796"/>
                    </a:lnTo>
                    <a:lnTo>
                      <a:pt x="16678"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59" name="Google Shape;859;p39"/>
              <p:cNvSpPr/>
              <p:nvPr/>
            </p:nvSpPr>
            <p:spPr>
              <a:xfrm>
                <a:off x="-5867025" y="1700725"/>
                <a:ext cx="745475" cy="348625"/>
              </a:xfrm>
              <a:custGeom>
                <a:avLst/>
                <a:gdLst/>
                <a:ahLst/>
                <a:cxnLst/>
                <a:rect l="l" t="t" r="r" b="b"/>
                <a:pathLst>
                  <a:path w="29819" h="13945" extrusionOk="0">
                    <a:moveTo>
                      <a:pt x="29819" y="0"/>
                    </a:moveTo>
                    <a:lnTo>
                      <a:pt x="0" y="10328"/>
                    </a:lnTo>
                    <a:lnTo>
                      <a:pt x="8111" y="13945"/>
                    </a:lnTo>
                    <a:lnTo>
                      <a:pt x="29819"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sp>
            <p:nvSpPr>
              <p:cNvPr id="860" name="Google Shape;860;p39"/>
              <p:cNvSpPr/>
              <p:nvPr/>
            </p:nvSpPr>
            <p:spPr>
              <a:xfrm>
                <a:off x="-5614375" y="2130675"/>
                <a:ext cx="147450" cy="167000"/>
              </a:xfrm>
              <a:custGeom>
                <a:avLst/>
                <a:gdLst/>
                <a:ahLst/>
                <a:cxnLst/>
                <a:rect l="l" t="t" r="r" b="b"/>
                <a:pathLst>
                  <a:path w="5898" h="6680" extrusionOk="0">
                    <a:moveTo>
                      <a:pt x="3036" y="0"/>
                    </a:moveTo>
                    <a:lnTo>
                      <a:pt x="1" y="6679"/>
                    </a:lnTo>
                    <a:lnTo>
                      <a:pt x="1" y="6679"/>
                    </a:lnTo>
                    <a:lnTo>
                      <a:pt x="5898" y="2673"/>
                    </a:lnTo>
                    <a:lnTo>
                      <a:pt x="3036"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sp>
        <p:nvSpPr>
          <p:cNvPr id="2" name="TextBox 1">
            <a:extLst>
              <a:ext uri="{FF2B5EF4-FFF2-40B4-BE49-F238E27FC236}">
                <a16:creationId xmlns:a16="http://schemas.microsoft.com/office/drawing/2014/main" id="{9EF48A32-ACED-31ED-406F-9A186A21FF2E}"/>
              </a:ext>
            </a:extLst>
          </p:cNvPr>
          <p:cNvSpPr txBox="1"/>
          <p:nvPr/>
        </p:nvSpPr>
        <p:spPr>
          <a:xfrm>
            <a:off x="3265" y="671079"/>
            <a:ext cx="1218715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solidFill>
                  <a:srgbClr val="23455E"/>
                </a:solidFill>
                <a:latin typeface="DM Sans"/>
              </a:rPr>
              <a:t>Practical Motivation</a:t>
            </a:r>
          </a:p>
        </p:txBody>
      </p:sp>
      <p:sp>
        <p:nvSpPr>
          <p:cNvPr id="81" name="Google Shape;984;p43">
            <a:extLst>
              <a:ext uri="{FF2B5EF4-FFF2-40B4-BE49-F238E27FC236}">
                <a16:creationId xmlns:a16="http://schemas.microsoft.com/office/drawing/2014/main" id="{D21A1AE5-0239-38A8-93D6-09EA0D76A515}"/>
              </a:ext>
            </a:extLst>
          </p:cNvPr>
          <p:cNvSpPr/>
          <p:nvPr/>
        </p:nvSpPr>
        <p:spPr>
          <a:xfrm>
            <a:off x="492053" y="2140613"/>
            <a:ext cx="5686996" cy="1355014"/>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lang="en-US"/>
          </a:p>
        </p:txBody>
      </p:sp>
      <p:sp>
        <p:nvSpPr>
          <p:cNvPr id="82" name="Google Shape;984;p43">
            <a:extLst>
              <a:ext uri="{FF2B5EF4-FFF2-40B4-BE49-F238E27FC236}">
                <a16:creationId xmlns:a16="http://schemas.microsoft.com/office/drawing/2014/main" id="{D21A1AE5-0239-38A8-93D6-09EA0D76A515}"/>
              </a:ext>
            </a:extLst>
          </p:cNvPr>
          <p:cNvSpPr/>
          <p:nvPr/>
        </p:nvSpPr>
        <p:spPr>
          <a:xfrm>
            <a:off x="497551" y="4149674"/>
            <a:ext cx="5686995" cy="1355013"/>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p>
        </p:txBody>
      </p:sp>
      <p:sp>
        <p:nvSpPr>
          <p:cNvPr id="3" name="TextBox 2">
            <a:extLst>
              <a:ext uri="{FF2B5EF4-FFF2-40B4-BE49-F238E27FC236}">
                <a16:creationId xmlns:a16="http://schemas.microsoft.com/office/drawing/2014/main" id="{C1493FD7-6675-D96D-D236-1678ED984A0E}"/>
              </a:ext>
            </a:extLst>
          </p:cNvPr>
          <p:cNvSpPr txBox="1"/>
          <p:nvPr/>
        </p:nvSpPr>
        <p:spPr>
          <a:xfrm>
            <a:off x="652241" y="2261187"/>
            <a:ext cx="389141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400" b="1">
                <a:solidFill>
                  <a:srgbClr val="044B69"/>
                </a:solidFill>
                <a:ea typeface="+mn-lt"/>
                <a:cs typeface="+mn-lt"/>
              </a:rPr>
              <a:t>Real-life Problem</a:t>
            </a:r>
            <a:endParaRPr lang="en-US" sz="2400">
              <a:solidFill>
                <a:srgbClr val="044B69"/>
              </a:solidFill>
              <a:ea typeface="+mn-lt"/>
              <a:cs typeface="+mn-lt"/>
            </a:endParaRPr>
          </a:p>
          <a:p>
            <a:pPr algn="l"/>
            <a:endParaRPr lang="en-US">
              <a:solidFill>
                <a:srgbClr val="044B69"/>
              </a:solidFill>
              <a:cs typeface="Arial"/>
            </a:endParaRPr>
          </a:p>
        </p:txBody>
      </p:sp>
      <p:sp>
        <p:nvSpPr>
          <p:cNvPr id="4" name="TextBox 3">
            <a:extLst>
              <a:ext uri="{FF2B5EF4-FFF2-40B4-BE49-F238E27FC236}">
                <a16:creationId xmlns:a16="http://schemas.microsoft.com/office/drawing/2014/main" id="{9BC206A9-18F7-5076-FA5A-164D59A9696B}"/>
              </a:ext>
            </a:extLst>
          </p:cNvPr>
          <p:cNvSpPr txBox="1"/>
          <p:nvPr/>
        </p:nvSpPr>
        <p:spPr>
          <a:xfrm>
            <a:off x="652241" y="2691199"/>
            <a:ext cx="54084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lumMod val="50000"/>
                  </a:schemeClr>
                </a:solidFill>
                <a:latin typeface="DM Sans"/>
                <a:cs typeface="Arial"/>
              </a:rPr>
              <a:t>Misinformation and Disinformation can pose threats to society.</a:t>
            </a:r>
            <a:endParaRPr lang="en-US">
              <a:solidFill>
                <a:schemeClr val="accent1">
                  <a:lumMod val="50000"/>
                </a:schemeClr>
              </a:solidFill>
              <a:latin typeface="DM Sans"/>
              <a:ea typeface="+mn-lt"/>
              <a:cs typeface="+mn-lt"/>
            </a:endParaRPr>
          </a:p>
        </p:txBody>
      </p:sp>
      <p:sp>
        <p:nvSpPr>
          <p:cNvPr id="5" name="TextBox 4">
            <a:extLst>
              <a:ext uri="{FF2B5EF4-FFF2-40B4-BE49-F238E27FC236}">
                <a16:creationId xmlns:a16="http://schemas.microsoft.com/office/drawing/2014/main" id="{09FB5D36-FCF7-2D8B-2EAD-16E35E50B08C}"/>
              </a:ext>
            </a:extLst>
          </p:cNvPr>
          <p:cNvSpPr txBox="1"/>
          <p:nvPr/>
        </p:nvSpPr>
        <p:spPr>
          <a:xfrm>
            <a:off x="657738" y="4276008"/>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400" b="1">
                <a:solidFill>
                  <a:srgbClr val="044B69"/>
                </a:solidFill>
                <a:latin typeface="DM Sans"/>
                <a:cs typeface="Arial"/>
              </a:rPr>
              <a:t>Solution</a:t>
            </a:r>
          </a:p>
        </p:txBody>
      </p:sp>
      <p:sp>
        <p:nvSpPr>
          <p:cNvPr id="6" name="TextBox 5">
            <a:extLst>
              <a:ext uri="{FF2B5EF4-FFF2-40B4-BE49-F238E27FC236}">
                <a16:creationId xmlns:a16="http://schemas.microsoft.com/office/drawing/2014/main" id="{DB0C3B0F-6ACD-0C2A-6646-8B17CF29DA9F}"/>
              </a:ext>
            </a:extLst>
          </p:cNvPr>
          <p:cNvSpPr txBox="1"/>
          <p:nvPr/>
        </p:nvSpPr>
        <p:spPr>
          <a:xfrm>
            <a:off x="643485" y="4695486"/>
            <a:ext cx="54515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lumMod val="50000"/>
                  </a:schemeClr>
                </a:solidFill>
                <a:latin typeface="DM Sans"/>
                <a:ea typeface="+mn-lt"/>
                <a:cs typeface="+mn-lt"/>
              </a:rPr>
              <a:t>We believe we can make use of Machine learning models to identify fake news</a:t>
            </a:r>
          </a:p>
        </p:txBody>
      </p:sp>
    </p:spTree>
    <p:extLst>
      <p:ext uri="{BB962C8B-B14F-4D97-AF65-F5344CB8AC3E}">
        <p14:creationId xmlns:p14="http://schemas.microsoft.com/office/powerpoint/2010/main" val="93097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0"/>
          <p:cNvSpPr/>
          <p:nvPr/>
        </p:nvSpPr>
        <p:spPr>
          <a:xfrm rot="5400000">
            <a:off x="-71462" y="-621262"/>
            <a:ext cx="8242442" cy="8109283"/>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endParaRPr sz="2533"/>
          </a:p>
        </p:txBody>
      </p:sp>
      <p:sp>
        <p:nvSpPr>
          <p:cNvPr id="403" name="Google Shape;403;p30"/>
          <p:cNvSpPr txBox="1">
            <a:spLocks noGrp="1"/>
          </p:cNvSpPr>
          <p:nvPr>
            <p:ph type="title"/>
          </p:nvPr>
        </p:nvSpPr>
        <p:spPr>
          <a:xfrm>
            <a:off x="-1185" y="675172"/>
            <a:ext cx="12203766" cy="718615"/>
          </a:xfrm>
          <a:prstGeom prst="rect">
            <a:avLst/>
          </a:prstGeom>
        </p:spPr>
        <p:txBody>
          <a:bodyPr spcFirstLastPara="1" wrap="square" lIns="121900" tIns="121900" rIns="121900" bIns="121900" anchor="t" anchorCtr="0">
            <a:noAutofit/>
          </a:bodyPr>
          <a:lstStyle/>
          <a:p>
            <a:pPr algn="ctr"/>
            <a:r>
              <a:rPr lang="en" sz="4000" b="1">
                <a:latin typeface="DM Sans"/>
              </a:rPr>
              <a:t>Sample Collection</a:t>
            </a:r>
          </a:p>
        </p:txBody>
      </p:sp>
      <p:pic>
        <p:nvPicPr>
          <p:cNvPr id="2" name="Picture 6">
            <a:extLst>
              <a:ext uri="{FF2B5EF4-FFF2-40B4-BE49-F238E27FC236}">
                <a16:creationId xmlns:a16="http://schemas.microsoft.com/office/drawing/2014/main" id="{F54B6D4A-A4DD-D505-62EC-B9A35271C926}"/>
              </a:ext>
            </a:extLst>
          </p:cNvPr>
          <p:cNvPicPr>
            <a:picLocks noChangeAspect="1"/>
          </p:cNvPicPr>
          <p:nvPr/>
        </p:nvPicPr>
        <p:blipFill>
          <a:blip r:embed="rId3"/>
          <a:stretch>
            <a:fillRect/>
          </a:stretch>
        </p:blipFill>
        <p:spPr>
          <a:xfrm>
            <a:off x="337296" y="3672612"/>
            <a:ext cx="11509561" cy="2821733"/>
          </a:xfrm>
          <a:prstGeom prst="rect">
            <a:avLst/>
          </a:prstGeom>
        </p:spPr>
      </p:pic>
      <p:sp>
        <p:nvSpPr>
          <p:cNvPr id="3" name="TextBox 2">
            <a:extLst>
              <a:ext uri="{FF2B5EF4-FFF2-40B4-BE49-F238E27FC236}">
                <a16:creationId xmlns:a16="http://schemas.microsoft.com/office/drawing/2014/main" id="{6C107141-DD6F-9DC0-8A0C-CAC61AA8A288}"/>
              </a:ext>
            </a:extLst>
          </p:cNvPr>
          <p:cNvSpPr txBox="1"/>
          <p:nvPr/>
        </p:nvSpPr>
        <p:spPr>
          <a:xfrm>
            <a:off x="-5734" y="1254906"/>
            <a:ext cx="12197468" cy="46166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400" b="1">
                <a:latin typeface="DM Sans"/>
                <a:cs typeface="Arial"/>
              </a:rPr>
              <a:t>Dataset</a:t>
            </a:r>
            <a:endParaRPr lang="en-US"/>
          </a:p>
        </p:txBody>
      </p:sp>
      <p:pic>
        <p:nvPicPr>
          <p:cNvPr id="4" name="Picture 3">
            <a:extLst>
              <a:ext uri="{FF2B5EF4-FFF2-40B4-BE49-F238E27FC236}">
                <a16:creationId xmlns:a16="http://schemas.microsoft.com/office/drawing/2014/main" id="{0C698111-7D4E-1702-69D4-47BCAE99515E}"/>
              </a:ext>
            </a:extLst>
          </p:cNvPr>
          <p:cNvPicPr>
            <a:picLocks noChangeAspect="1"/>
          </p:cNvPicPr>
          <p:nvPr/>
        </p:nvPicPr>
        <p:blipFill>
          <a:blip r:embed="rId4"/>
          <a:stretch>
            <a:fillRect/>
          </a:stretch>
        </p:blipFill>
        <p:spPr>
          <a:xfrm>
            <a:off x="1230766" y="795075"/>
            <a:ext cx="1983148" cy="1122961"/>
          </a:xfrm>
          <a:prstGeom prst="rect">
            <a:avLst/>
          </a:prstGeom>
        </p:spPr>
      </p:pic>
      <p:pic>
        <p:nvPicPr>
          <p:cNvPr id="7" name="Picture 7" descr="Graphical user interface, application&#10;&#10;Description automatically generated">
            <a:extLst>
              <a:ext uri="{FF2B5EF4-FFF2-40B4-BE49-F238E27FC236}">
                <a16:creationId xmlns:a16="http://schemas.microsoft.com/office/drawing/2014/main" id="{9BCF5217-63BF-1DA1-36AA-F35DDAA3351A}"/>
              </a:ext>
            </a:extLst>
          </p:cNvPr>
          <p:cNvPicPr>
            <a:picLocks noChangeAspect="1"/>
          </p:cNvPicPr>
          <p:nvPr/>
        </p:nvPicPr>
        <p:blipFill rotWithShape="1">
          <a:blip r:embed="rId5"/>
          <a:srcRect r="39067" b="-2353"/>
          <a:stretch/>
        </p:blipFill>
        <p:spPr>
          <a:xfrm>
            <a:off x="6048897" y="1987181"/>
            <a:ext cx="5788928" cy="1524921"/>
          </a:xfrm>
          <a:prstGeom prst="rect">
            <a:avLst/>
          </a:prstGeom>
        </p:spPr>
      </p:pic>
      <p:sp>
        <p:nvSpPr>
          <p:cNvPr id="62" name="Google Shape;2172;p37">
            <a:extLst>
              <a:ext uri="{FF2B5EF4-FFF2-40B4-BE49-F238E27FC236}">
                <a16:creationId xmlns:a16="http://schemas.microsoft.com/office/drawing/2014/main" id="{FD0A2A28-813F-7FE0-F0FB-55646CEC6C25}"/>
              </a:ext>
            </a:extLst>
          </p:cNvPr>
          <p:cNvSpPr/>
          <p:nvPr/>
        </p:nvSpPr>
        <p:spPr>
          <a:xfrm>
            <a:off x="340026" y="1003092"/>
            <a:ext cx="897402" cy="1435528"/>
          </a:xfrm>
          <a:custGeom>
            <a:avLst/>
            <a:gdLst/>
            <a:ahLst/>
            <a:cxnLst/>
            <a:rect l="l" t="t" r="r" b="b"/>
            <a:pathLst>
              <a:path w="5528" h="8843" extrusionOk="0">
                <a:moveTo>
                  <a:pt x="3141" y="1"/>
                </a:moveTo>
                <a:cubicBezTo>
                  <a:pt x="1790" y="1"/>
                  <a:pt x="498" y="1967"/>
                  <a:pt x="269" y="3823"/>
                </a:cubicBezTo>
                <a:cubicBezTo>
                  <a:pt x="1" y="6042"/>
                  <a:pt x="619" y="8843"/>
                  <a:pt x="619" y="8843"/>
                </a:cubicBezTo>
                <a:cubicBezTo>
                  <a:pt x="619" y="8220"/>
                  <a:pt x="816" y="7288"/>
                  <a:pt x="2067" y="5692"/>
                </a:cubicBezTo>
                <a:cubicBezTo>
                  <a:pt x="3313" y="4096"/>
                  <a:pt x="5527" y="1255"/>
                  <a:pt x="3931" y="242"/>
                </a:cubicBezTo>
                <a:cubicBezTo>
                  <a:pt x="3671" y="76"/>
                  <a:pt x="3405" y="1"/>
                  <a:pt x="3141" y="1"/>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C9EBEC"/>
              </a:solidFill>
            </a:endParaRPr>
          </a:p>
        </p:txBody>
      </p:sp>
      <p:sp>
        <p:nvSpPr>
          <p:cNvPr id="60" name="Google Shape;984;p43">
            <a:extLst>
              <a:ext uri="{FF2B5EF4-FFF2-40B4-BE49-F238E27FC236}">
                <a16:creationId xmlns:a16="http://schemas.microsoft.com/office/drawing/2014/main" id="{227D8346-604D-8C9F-8809-93AF85755D27}"/>
              </a:ext>
            </a:extLst>
          </p:cNvPr>
          <p:cNvSpPr/>
          <p:nvPr/>
        </p:nvSpPr>
        <p:spPr>
          <a:xfrm>
            <a:off x="400371" y="2130002"/>
            <a:ext cx="4371162" cy="1240191"/>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chemeClr val="accent1">
                    <a:lumMod val="50000"/>
                  </a:schemeClr>
                </a:solidFill>
                <a:latin typeface="DM Sans"/>
              </a:rPr>
              <a:t>Fake Dataset Size:</a:t>
            </a:r>
            <a:r>
              <a:rPr lang="en-US" sz="2000">
                <a:latin typeface="DM Sans"/>
              </a:rPr>
              <a:t> </a:t>
            </a:r>
            <a:r>
              <a:rPr lang="en-US" sz="2000" b="1" i="1">
                <a:solidFill>
                  <a:srgbClr val="B90400"/>
                </a:solidFill>
                <a:latin typeface="DM Sans"/>
              </a:rPr>
              <a:t>23,481 entries</a:t>
            </a:r>
            <a:r>
              <a:rPr lang="en-US" sz="2000">
                <a:latin typeface="DM Sans"/>
              </a:rPr>
              <a:t> </a:t>
            </a:r>
            <a:endParaRPr lang="en-US" sz="2000"/>
          </a:p>
          <a:p>
            <a:r>
              <a:rPr lang="en-US" sz="2000">
                <a:solidFill>
                  <a:schemeClr val="accent1">
                    <a:lumMod val="50000"/>
                  </a:schemeClr>
                </a:solidFill>
                <a:latin typeface="DM Sans"/>
              </a:rPr>
              <a:t>True Dataset Size: </a:t>
            </a:r>
            <a:r>
              <a:rPr lang="en-US" sz="2000" b="1" i="1">
                <a:solidFill>
                  <a:srgbClr val="B90400"/>
                </a:solidFill>
                <a:latin typeface="DM Sans"/>
              </a:rPr>
              <a:t>21,417 entries</a:t>
            </a:r>
            <a:endParaRPr lang="en-US" sz="2000">
              <a:latin typeface="DM Sans"/>
            </a:endParaRPr>
          </a:p>
        </p:txBody>
      </p:sp>
    </p:spTree>
    <p:extLst>
      <p:ext uri="{BB962C8B-B14F-4D97-AF65-F5344CB8AC3E}">
        <p14:creationId xmlns:p14="http://schemas.microsoft.com/office/powerpoint/2010/main" val="289227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44"/>
          <p:cNvSpPr txBox="1">
            <a:spLocks noGrp="1"/>
          </p:cNvSpPr>
          <p:nvPr>
            <p:ph type="subTitle" idx="1"/>
          </p:nvPr>
        </p:nvSpPr>
        <p:spPr>
          <a:xfrm>
            <a:off x="402755" y="2156853"/>
            <a:ext cx="6582974" cy="1342340"/>
          </a:xfrm>
          <a:prstGeom prst="rect">
            <a:avLst/>
          </a:prstGeom>
        </p:spPr>
        <p:txBody>
          <a:bodyPr spcFirstLastPara="1" wrap="square" lIns="121900" tIns="121900" rIns="121900" bIns="121900" anchor="b" anchorCtr="0">
            <a:noAutofit/>
          </a:bodyPr>
          <a:lstStyle/>
          <a:p>
            <a:pPr marL="0" indent="0"/>
            <a:endParaRPr lang="en-US" sz="2400">
              <a:latin typeface="DM Sans"/>
            </a:endParaRPr>
          </a:p>
          <a:p>
            <a:pPr marL="0" indent="0"/>
            <a:r>
              <a:rPr lang="en-US" sz="2400" b="1">
                <a:latin typeface="DM Sans"/>
              </a:rPr>
              <a:t>Classification Problem:</a:t>
            </a:r>
            <a:endParaRPr lang="en-US" b="1"/>
          </a:p>
          <a:p>
            <a:pPr marL="0" indent="0"/>
            <a:r>
              <a:rPr lang="en-US" sz="2400">
                <a:latin typeface="DM Sans"/>
              </a:rPr>
              <a:t>Using Machine Learning models to determine if news falls under the True (1) or False (0) category.</a:t>
            </a:r>
            <a:endParaRPr lang="en-US"/>
          </a:p>
        </p:txBody>
      </p:sp>
      <p:sp>
        <p:nvSpPr>
          <p:cNvPr id="1093" name="Google Shape;1093;p44"/>
          <p:cNvSpPr txBox="1">
            <a:spLocks noGrp="1"/>
          </p:cNvSpPr>
          <p:nvPr>
            <p:ph type="title"/>
          </p:nvPr>
        </p:nvSpPr>
        <p:spPr>
          <a:xfrm>
            <a:off x="-2146" y="751241"/>
            <a:ext cx="12191049" cy="620888"/>
          </a:xfrm>
          <a:prstGeom prst="rect">
            <a:avLst/>
          </a:prstGeom>
        </p:spPr>
        <p:txBody>
          <a:bodyPr spcFirstLastPara="1" wrap="square" lIns="121900" tIns="121900" rIns="121900" bIns="121900" anchor="ctr" anchorCtr="0">
            <a:noAutofit/>
          </a:bodyPr>
          <a:lstStyle/>
          <a:p>
            <a:pPr algn="ctr"/>
            <a:r>
              <a:rPr lang="en-US" sz="4000" b="1">
                <a:latin typeface="DM Sans"/>
              </a:rPr>
              <a:t>Problem Formulation</a:t>
            </a:r>
            <a:endParaRPr lang="en" sz="4000">
              <a:latin typeface="DM Sans"/>
            </a:endParaRPr>
          </a:p>
        </p:txBody>
      </p:sp>
      <p:grpSp>
        <p:nvGrpSpPr>
          <p:cNvPr id="3" name="Google Shape;1221;p47">
            <a:extLst>
              <a:ext uri="{FF2B5EF4-FFF2-40B4-BE49-F238E27FC236}">
                <a16:creationId xmlns:a16="http://schemas.microsoft.com/office/drawing/2014/main" id="{0097CDBF-FE71-EBAE-FA6B-160CEB3944B9}"/>
              </a:ext>
            </a:extLst>
          </p:cNvPr>
          <p:cNvGrpSpPr/>
          <p:nvPr/>
        </p:nvGrpSpPr>
        <p:grpSpPr>
          <a:xfrm>
            <a:off x="7948397" y="1740514"/>
            <a:ext cx="5705294" cy="5609040"/>
            <a:chOff x="-1438900" y="7311950"/>
            <a:chExt cx="3137825" cy="3082700"/>
          </a:xfrm>
        </p:grpSpPr>
        <p:grpSp>
          <p:nvGrpSpPr>
            <p:cNvPr id="33" name="Google Shape;1222;p47">
              <a:extLst>
                <a:ext uri="{FF2B5EF4-FFF2-40B4-BE49-F238E27FC236}">
                  <a16:creationId xmlns:a16="http://schemas.microsoft.com/office/drawing/2014/main" id="{29F0B8A8-63A7-C2A5-8ECB-7F15DD3414BD}"/>
                </a:ext>
              </a:extLst>
            </p:cNvPr>
            <p:cNvGrpSpPr/>
            <p:nvPr/>
          </p:nvGrpSpPr>
          <p:grpSpPr>
            <a:xfrm>
              <a:off x="-1438900" y="8214850"/>
              <a:ext cx="3137825" cy="2179800"/>
              <a:chOff x="-775225" y="8738575"/>
              <a:chExt cx="3137825" cy="2179800"/>
            </a:xfrm>
          </p:grpSpPr>
          <p:sp>
            <p:nvSpPr>
              <p:cNvPr id="54" name="Google Shape;1223;p47">
                <a:extLst>
                  <a:ext uri="{FF2B5EF4-FFF2-40B4-BE49-F238E27FC236}">
                    <a16:creationId xmlns:a16="http://schemas.microsoft.com/office/drawing/2014/main" id="{5E568B0F-8747-EEA5-370A-CC5A73479ED2}"/>
                  </a:ext>
                </a:extLst>
              </p:cNvPr>
              <p:cNvSpPr/>
              <p:nvPr/>
            </p:nvSpPr>
            <p:spPr>
              <a:xfrm>
                <a:off x="-775225" y="8738575"/>
                <a:ext cx="3137825" cy="2179800"/>
              </a:xfrm>
              <a:custGeom>
                <a:avLst/>
                <a:gdLst/>
                <a:ahLst/>
                <a:cxnLst/>
                <a:rect l="l" t="t" r="r" b="b"/>
                <a:pathLst>
                  <a:path w="125513" h="87192" extrusionOk="0">
                    <a:moveTo>
                      <a:pt x="4604" y="1"/>
                    </a:moveTo>
                    <a:cubicBezTo>
                      <a:pt x="2053" y="1"/>
                      <a:pt x="1" y="2053"/>
                      <a:pt x="1" y="4604"/>
                    </a:cubicBezTo>
                    <a:lnTo>
                      <a:pt x="1" y="82590"/>
                    </a:lnTo>
                    <a:cubicBezTo>
                      <a:pt x="1" y="85139"/>
                      <a:pt x="2053" y="87191"/>
                      <a:pt x="4604" y="87191"/>
                    </a:cubicBezTo>
                    <a:lnTo>
                      <a:pt x="120911" y="87191"/>
                    </a:lnTo>
                    <a:cubicBezTo>
                      <a:pt x="123460" y="87191"/>
                      <a:pt x="125513" y="85139"/>
                      <a:pt x="125513" y="82590"/>
                    </a:cubicBezTo>
                    <a:lnTo>
                      <a:pt x="125513" y="4604"/>
                    </a:lnTo>
                    <a:cubicBezTo>
                      <a:pt x="125513" y="2053"/>
                      <a:pt x="123460" y="1"/>
                      <a:pt x="12091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55" name="Google Shape;1224;p47">
                <a:extLst>
                  <a:ext uri="{FF2B5EF4-FFF2-40B4-BE49-F238E27FC236}">
                    <a16:creationId xmlns:a16="http://schemas.microsoft.com/office/drawing/2014/main" id="{D56BE6D1-9D43-B275-4395-AB0F13E049B8}"/>
                  </a:ext>
                </a:extLst>
              </p:cNvPr>
              <p:cNvSpPr/>
              <p:nvPr/>
            </p:nvSpPr>
            <p:spPr>
              <a:xfrm>
                <a:off x="-736750" y="8872100"/>
                <a:ext cx="3049925" cy="1933675"/>
              </a:xfrm>
              <a:custGeom>
                <a:avLst/>
                <a:gdLst/>
                <a:ahLst/>
                <a:cxnLst/>
                <a:rect l="l" t="t" r="r" b="b"/>
                <a:pathLst>
                  <a:path w="121997" h="77347" extrusionOk="0">
                    <a:moveTo>
                      <a:pt x="0" y="0"/>
                    </a:moveTo>
                    <a:lnTo>
                      <a:pt x="0" y="77347"/>
                    </a:lnTo>
                    <a:lnTo>
                      <a:pt x="121997" y="77347"/>
                    </a:lnTo>
                    <a:lnTo>
                      <a:pt x="121997" y="0"/>
                    </a:lnTo>
                    <a:close/>
                  </a:path>
                </a:pathLst>
              </a:custGeom>
              <a:solidFill>
                <a:schemeClr val="accent5"/>
              </a:solidFill>
              <a:ln>
                <a:noFill/>
              </a:ln>
            </p:spPr>
            <p:txBody>
              <a:bodyPr spcFirstLastPara="1" wrap="square" lIns="121900" tIns="121900" rIns="121900" bIns="121900" anchor="ctr" anchorCtr="0">
                <a:noAutofit/>
              </a:bodyPr>
              <a:lstStyle/>
              <a:p>
                <a:endParaRPr sz="2533"/>
              </a:p>
            </p:txBody>
          </p:sp>
          <p:grpSp>
            <p:nvGrpSpPr>
              <p:cNvPr id="56" name="Google Shape;1225;p47">
                <a:extLst>
                  <a:ext uri="{FF2B5EF4-FFF2-40B4-BE49-F238E27FC236}">
                    <a16:creationId xmlns:a16="http://schemas.microsoft.com/office/drawing/2014/main" id="{A72653F3-CC2A-5710-5000-F46B997943D5}"/>
                  </a:ext>
                </a:extLst>
              </p:cNvPr>
              <p:cNvGrpSpPr/>
              <p:nvPr/>
            </p:nvGrpSpPr>
            <p:grpSpPr>
              <a:xfrm>
                <a:off x="-682925" y="8950225"/>
                <a:ext cx="2953275" cy="1818025"/>
                <a:chOff x="-682925" y="8950225"/>
                <a:chExt cx="2953275" cy="1818025"/>
              </a:xfrm>
            </p:grpSpPr>
            <p:sp>
              <p:nvSpPr>
                <p:cNvPr id="57" name="Google Shape;1226;p47">
                  <a:extLst>
                    <a:ext uri="{FF2B5EF4-FFF2-40B4-BE49-F238E27FC236}">
                      <a16:creationId xmlns:a16="http://schemas.microsoft.com/office/drawing/2014/main" id="{42F58D20-0412-F9B4-91F8-876A12A2E648}"/>
                    </a:ext>
                  </a:extLst>
                </p:cNvPr>
                <p:cNvSpPr/>
                <p:nvPr/>
              </p:nvSpPr>
              <p:spPr>
                <a:xfrm>
                  <a:off x="-498425" y="9928625"/>
                  <a:ext cx="111025" cy="61450"/>
                </a:xfrm>
                <a:custGeom>
                  <a:avLst/>
                  <a:gdLst/>
                  <a:ahLst/>
                  <a:cxnLst/>
                  <a:rect l="l" t="t" r="r" b="b"/>
                  <a:pathLst>
                    <a:path w="4441" h="2458" extrusionOk="0">
                      <a:moveTo>
                        <a:pt x="3734" y="0"/>
                      </a:moveTo>
                      <a:cubicBezTo>
                        <a:pt x="3666" y="0"/>
                        <a:pt x="3592" y="15"/>
                        <a:pt x="3513" y="49"/>
                      </a:cubicBezTo>
                      <a:lnTo>
                        <a:pt x="615" y="1268"/>
                      </a:lnTo>
                      <a:cubicBezTo>
                        <a:pt x="1" y="1527"/>
                        <a:pt x="173" y="2458"/>
                        <a:pt x="709" y="2458"/>
                      </a:cubicBezTo>
                      <a:cubicBezTo>
                        <a:pt x="777" y="2458"/>
                        <a:pt x="851" y="2443"/>
                        <a:pt x="930" y="2410"/>
                      </a:cubicBezTo>
                      <a:lnTo>
                        <a:pt x="3826" y="1189"/>
                      </a:lnTo>
                      <a:cubicBezTo>
                        <a:pt x="4440" y="930"/>
                        <a:pt x="4270" y="0"/>
                        <a:pt x="3734"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58" name="Google Shape;1227;p47">
                  <a:extLst>
                    <a:ext uri="{FF2B5EF4-FFF2-40B4-BE49-F238E27FC236}">
                      <a16:creationId xmlns:a16="http://schemas.microsoft.com/office/drawing/2014/main" id="{F32A76AC-81ED-1CF1-6D96-8ED10CE0E8F5}"/>
                    </a:ext>
                  </a:extLst>
                </p:cNvPr>
                <p:cNvSpPr/>
                <p:nvPr/>
              </p:nvSpPr>
              <p:spPr>
                <a:xfrm>
                  <a:off x="-682925" y="9651975"/>
                  <a:ext cx="773500" cy="615300"/>
                </a:xfrm>
                <a:custGeom>
                  <a:avLst/>
                  <a:gdLst/>
                  <a:ahLst/>
                  <a:cxnLst/>
                  <a:rect l="l" t="t" r="r" b="b"/>
                  <a:pathLst>
                    <a:path w="30940" h="24612" extrusionOk="0">
                      <a:moveTo>
                        <a:pt x="1" y="1"/>
                      </a:moveTo>
                      <a:lnTo>
                        <a:pt x="1" y="24611"/>
                      </a:lnTo>
                      <a:lnTo>
                        <a:pt x="30940" y="24611"/>
                      </a:lnTo>
                      <a:lnTo>
                        <a:pt x="30940"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59" name="Google Shape;1228;p47">
                  <a:extLst>
                    <a:ext uri="{FF2B5EF4-FFF2-40B4-BE49-F238E27FC236}">
                      <a16:creationId xmlns:a16="http://schemas.microsoft.com/office/drawing/2014/main" id="{B5461C50-67E4-7D2F-24CC-D4CA2914F756}"/>
                    </a:ext>
                  </a:extLst>
                </p:cNvPr>
                <p:cNvSpPr/>
                <p:nvPr/>
              </p:nvSpPr>
              <p:spPr>
                <a:xfrm>
                  <a:off x="978250" y="9651975"/>
                  <a:ext cx="518625" cy="773500"/>
                </a:xfrm>
                <a:custGeom>
                  <a:avLst/>
                  <a:gdLst/>
                  <a:ahLst/>
                  <a:cxnLst/>
                  <a:rect l="l" t="t" r="r" b="b"/>
                  <a:pathLst>
                    <a:path w="20745" h="30940" extrusionOk="0">
                      <a:moveTo>
                        <a:pt x="1" y="1"/>
                      </a:moveTo>
                      <a:lnTo>
                        <a:pt x="1" y="30940"/>
                      </a:lnTo>
                      <a:lnTo>
                        <a:pt x="20744" y="30940"/>
                      </a:lnTo>
                      <a:lnTo>
                        <a:pt x="20744"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60" name="Google Shape;1229;p47">
                  <a:extLst>
                    <a:ext uri="{FF2B5EF4-FFF2-40B4-BE49-F238E27FC236}">
                      <a16:creationId xmlns:a16="http://schemas.microsoft.com/office/drawing/2014/main" id="{A6D044EE-A3C4-1E8E-28C7-CDC4CA1A7450}"/>
                    </a:ext>
                  </a:extLst>
                </p:cNvPr>
                <p:cNvSpPr/>
                <p:nvPr/>
              </p:nvSpPr>
              <p:spPr>
                <a:xfrm>
                  <a:off x="155800" y="8950225"/>
                  <a:ext cx="753075" cy="624275"/>
                </a:xfrm>
                <a:custGeom>
                  <a:avLst/>
                  <a:gdLst/>
                  <a:ahLst/>
                  <a:cxnLst/>
                  <a:rect l="l" t="t" r="r" b="b"/>
                  <a:pathLst>
                    <a:path w="30123" h="24971" extrusionOk="0">
                      <a:moveTo>
                        <a:pt x="1" y="1"/>
                      </a:moveTo>
                      <a:lnTo>
                        <a:pt x="1" y="24970"/>
                      </a:lnTo>
                      <a:lnTo>
                        <a:pt x="30122" y="24970"/>
                      </a:lnTo>
                      <a:lnTo>
                        <a:pt x="30122"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61" name="Google Shape;1230;p47">
                  <a:extLst>
                    <a:ext uri="{FF2B5EF4-FFF2-40B4-BE49-F238E27FC236}">
                      <a16:creationId xmlns:a16="http://schemas.microsoft.com/office/drawing/2014/main" id="{F2850B3F-344B-169E-F0A8-7DD1F689F07D}"/>
                    </a:ext>
                  </a:extLst>
                </p:cNvPr>
                <p:cNvSpPr/>
                <p:nvPr/>
              </p:nvSpPr>
              <p:spPr>
                <a:xfrm>
                  <a:off x="160850" y="9671800"/>
                  <a:ext cx="773500" cy="49925"/>
                </a:xfrm>
                <a:custGeom>
                  <a:avLst/>
                  <a:gdLst/>
                  <a:ahLst/>
                  <a:cxnLst/>
                  <a:rect l="l" t="t" r="r" b="b"/>
                  <a:pathLst>
                    <a:path w="30940" h="1997" extrusionOk="0">
                      <a:moveTo>
                        <a:pt x="0" y="1"/>
                      </a:moveTo>
                      <a:lnTo>
                        <a:pt x="0" y="1996"/>
                      </a:lnTo>
                      <a:lnTo>
                        <a:pt x="30939" y="1996"/>
                      </a:lnTo>
                      <a:lnTo>
                        <a:pt x="30939"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62" name="Google Shape;1231;p47">
                  <a:extLst>
                    <a:ext uri="{FF2B5EF4-FFF2-40B4-BE49-F238E27FC236}">
                      <a16:creationId xmlns:a16="http://schemas.microsoft.com/office/drawing/2014/main" id="{96670ECF-4DE0-8C40-A4EA-7376D46497EF}"/>
                    </a:ext>
                  </a:extLst>
                </p:cNvPr>
                <p:cNvSpPr/>
                <p:nvPr/>
              </p:nvSpPr>
              <p:spPr>
                <a:xfrm>
                  <a:off x="160850" y="9901550"/>
                  <a:ext cx="773500" cy="49925"/>
                </a:xfrm>
                <a:custGeom>
                  <a:avLst/>
                  <a:gdLst/>
                  <a:ahLst/>
                  <a:cxnLst/>
                  <a:rect l="l" t="t" r="r" b="b"/>
                  <a:pathLst>
                    <a:path w="30940" h="1997" extrusionOk="0">
                      <a:moveTo>
                        <a:pt x="0" y="1"/>
                      </a:moveTo>
                      <a:lnTo>
                        <a:pt x="0" y="1996"/>
                      </a:lnTo>
                      <a:lnTo>
                        <a:pt x="30939" y="1996"/>
                      </a:lnTo>
                      <a:lnTo>
                        <a:pt x="30939"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63" name="Google Shape;1232;p47">
                  <a:extLst>
                    <a:ext uri="{FF2B5EF4-FFF2-40B4-BE49-F238E27FC236}">
                      <a16:creationId xmlns:a16="http://schemas.microsoft.com/office/drawing/2014/main" id="{83CDB20E-9EA5-7453-C8BD-8105AD4FB49B}"/>
                    </a:ext>
                  </a:extLst>
                </p:cNvPr>
                <p:cNvSpPr/>
                <p:nvPr/>
              </p:nvSpPr>
              <p:spPr>
                <a:xfrm>
                  <a:off x="160850" y="10067900"/>
                  <a:ext cx="773500" cy="49950"/>
                </a:xfrm>
                <a:custGeom>
                  <a:avLst/>
                  <a:gdLst/>
                  <a:ahLst/>
                  <a:cxnLst/>
                  <a:rect l="l" t="t" r="r" b="b"/>
                  <a:pathLst>
                    <a:path w="30940" h="1998" extrusionOk="0">
                      <a:moveTo>
                        <a:pt x="0" y="1"/>
                      </a:moveTo>
                      <a:lnTo>
                        <a:pt x="0" y="1998"/>
                      </a:lnTo>
                      <a:lnTo>
                        <a:pt x="30939" y="1998"/>
                      </a:lnTo>
                      <a:lnTo>
                        <a:pt x="30939"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64" name="Google Shape;1233;p47">
                  <a:extLst>
                    <a:ext uri="{FF2B5EF4-FFF2-40B4-BE49-F238E27FC236}">
                      <a16:creationId xmlns:a16="http://schemas.microsoft.com/office/drawing/2014/main" id="{BFFE2EA9-F3BE-A8B7-17B1-E818BD38133B}"/>
                    </a:ext>
                  </a:extLst>
                </p:cNvPr>
                <p:cNvSpPr/>
                <p:nvPr/>
              </p:nvSpPr>
              <p:spPr>
                <a:xfrm>
                  <a:off x="1558375" y="9651975"/>
                  <a:ext cx="711975" cy="56175"/>
                </a:xfrm>
                <a:custGeom>
                  <a:avLst/>
                  <a:gdLst/>
                  <a:ahLst/>
                  <a:cxnLst/>
                  <a:rect l="l" t="t" r="r" b="b"/>
                  <a:pathLst>
                    <a:path w="28479" h="2247" extrusionOk="0">
                      <a:moveTo>
                        <a:pt x="0" y="1"/>
                      </a:moveTo>
                      <a:lnTo>
                        <a:pt x="0" y="2246"/>
                      </a:lnTo>
                      <a:lnTo>
                        <a:pt x="28478" y="2246"/>
                      </a:lnTo>
                      <a:lnTo>
                        <a:pt x="28478"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65" name="Google Shape;1234;p47">
                  <a:extLst>
                    <a:ext uri="{FF2B5EF4-FFF2-40B4-BE49-F238E27FC236}">
                      <a16:creationId xmlns:a16="http://schemas.microsoft.com/office/drawing/2014/main" id="{04F4D466-566F-8FB7-6377-91B02AFDB40D}"/>
                    </a:ext>
                  </a:extLst>
                </p:cNvPr>
                <p:cNvSpPr/>
                <p:nvPr/>
              </p:nvSpPr>
              <p:spPr>
                <a:xfrm>
                  <a:off x="1558375" y="9791325"/>
                  <a:ext cx="711975" cy="56150"/>
                </a:xfrm>
                <a:custGeom>
                  <a:avLst/>
                  <a:gdLst/>
                  <a:ahLst/>
                  <a:cxnLst/>
                  <a:rect l="l" t="t" r="r" b="b"/>
                  <a:pathLst>
                    <a:path w="28479" h="2246" extrusionOk="0">
                      <a:moveTo>
                        <a:pt x="0" y="1"/>
                      </a:moveTo>
                      <a:lnTo>
                        <a:pt x="0" y="2246"/>
                      </a:lnTo>
                      <a:lnTo>
                        <a:pt x="28478" y="2246"/>
                      </a:lnTo>
                      <a:lnTo>
                        <a:pt x="28478"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66" name="Google Shape;1235;p47">
                  <a:extLst>
                    <a:ext uri="{FF2B5EF4-FFF2-40B4-BE49-F238E27FC236}">
                      <a16:creationId xmlns:a16="http://schemas.microsoft.com/office/drawing/2014/main" id="{E2DACE42-126F-35A9-7185-740CD21688FA}"/>
                    </a:ext>
                  </a:extLst>
                </p:cNvPr>
                <p:cNvSpPr/>
                <p:nvPr/>
              </p:nvSpPr>
              <p:spPr>
                <a:xfrm>
                  <a:off x="1558375" y="9930675"/>
                  <a:ext cx="711975" cy="56150"/>
                </a:xfrm>
                <a:custGeom>
                  <a:avLst/>
                  <a:gdLst/>
                  <a:ahLst/>
                  <a:cxnLst/>
                  <a:rect l="l" t="t" r="r" b="b"/>
                  <a:pathLst>
                    <a:path w="28479" h="2246" extrusionOk="0">
                      <a:moveTo>
                        <a:pt x="0" y="0"/>
                      </a:moveTo>
                      <a:lnTo>
                        <a:pt x="0" y="2246"/>
                      </a:lnTo>
                      <a:lnTo>
                        <a:pt x="28478" y="2246"/>
                      </a:lnTo>
                      <a:lnTo>
                        <a:pt x="28478"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67" name="Google Shape;1236;p47">
                  <a:extLst>
                    <a:ext uri="{FF2B5EF4-FFF2-40B4-BE49-F238E27FC236}">
                      <a16:creationId xmlns:a16="http://schemas.microsoft.com/office/drawing/2014/main" id="{DBDCC5A6-0A00-90CC-F84E-E7D92D0774AE}"/>
                    </a:ext>
                  </a:extLst>
                </p:cNvPr>
                <p:cNvSpPr/>
                <p:nvPr/>
              </p:nvSpPr>
              <p:spPr>
                <a:xfrm>
                  <a:off x="1558375" y="10069975"/>
                  <a:ext cx="711975" cy="56200"/>
                </a:xfrm>
                <a:custGeom>
                  <a:avLst/>
                  <a:gdLst/>
                  <a:ahLst/>
                  <a:cxnLst/>
                  <a:rect l="l" t="t" r="r" b="b"/>
                  <a:pathLst>
                    <a:path w="28479" h="2248" extrusionOk="0">
                      <a:moveTo>
                        <a:pt x="0" y="1"/>
                      </a:moveTo>
                      <a:lnTo>
                        <a:pt x="0" y="2248"/>
                      </a:lnTo>
                      <a:lnTo>
                        <a:pt x="28478" y="2248"/>
                      </a:lnTo>
                      <a:lnTo>
                        <a:pt x="28478"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68" name="Google Shape;1237;p47">
                  <a:extLst>
                    <a:ext uri="{FF2B5EF4-FFF2-40B4-BE49-F238E27FC236}">
                      <a16:creationId xmlns:a16="http://schemas.microsoft.com/office/drawing/2014/main" id="{D904106A-91FA-57BD-60EB-42D5D6A68FF4}"/>
                    </a:ext>
                  </a:extLst>
                </p:cNvPr>
                <p:cNvSpPr/>
                <p:nvPr/>
              </p:nvSpPr>
              <p:spPr>
                <a:xfrm>
                  <a:off x="1558375" y="10209325"/>
                  <a:ext cx="711975" cy="56200"/>
                </a:xfrm>
                <a:custGeom>
                  <a:avLst/>
                  <a:gdLst/>
                  <a:ahLst/>
                  <a:cxnLst/>
                  <a:rect l="l" t="t" r="r" b="b"/>
                  <a:pathLst>
                    <a:path w="28479" h="2248" extrusionOk="0">
                      <a:moveTo>
                        <a:pt x="0" y="1"/>
                      </a:moveTo>
                      <a:lnTo>
                        <a:pt x="0" y="2247"/>
                      </a:lnTo>
                      <a:lnTo>
                        <a:pt x="28478" y="2247"/>
                      </a:lnTo>
                      <a:lnTo>
                        <a:pt x="28478"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69" name="Google Shape;1238;p47">
                  <a:extLst>
                    <a:ext uri="{FF2B5EF4-FFF2-40B4-BE49-F238E27FC236}">
                      <a16:creationId xmlns:a16="http://schemas.microsoft.com/office/drawing/2014/main" id="{5B58C97F-B42E-55BB-803E-B927464A6258}"/>
                    </a:ext>
                  </a:extLst>
                </p:cNvPr>
                <p:cNvSpPr/>
                <p:nvPr/>
              </p:nvSpPr>
              <p:spPr>
                <a:xfrm>
                  <a:off x="1558375" y="10348675"/>
                  <a:ext cx="711975" cy="56200"/>
                </a:xfrm>
                <a:custGeom>
                  <a:avLst/>
                  <a:gdLst/>
                  <a:ahLst/>
                  <a:cxnLst/>
                  <a:rect l="l" t="t" r="r" b="b"/>
                  <a:pathLst>
                    <a:path w="28479" h="2248" extrusionOk="0">
                      <a:moveTo>
                        <a:pt x="0" y="0"/>
                      </a:moveTo>
                      <a:lnTo>
                        <a:pt x="0" y="2247"/>
                      </a:lnTo>
                      <a:lnTo>
                        <a:pt x="28478" y="2247"/>
                      </a:lnTo>
                      <a:lnTo>
                        <a:pt x="28478"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0" name="Google Shape;1239;p47">
                  <a:extLst>
                    <a:ext uri="{FF2B5EF4-FFF2-40B4-BE49-F238E27FC236}">
                      <a16:creationId xmlns:a16="http://schemas.microsoft.com/office/drawing/2014/main" id="{23EDB759-CA21-AF8E-1959-03A94777CD83}"/>
                    </a:ext>
                  </a:extLst>
                </p:cNvPr>
                <p:cNvSpPr/>
                <p:nvPr/>
              </p:nvSpPr>
              <p:spPr>
                <a:xfrm>
                  <a:off x="953925" y="8958375"/>
                  <a:ext cx="1312425" cy="56150"/>
                </a:xfrm>
                <a:custGeom>
                  <a:avLst/>
                  <a:gdLst/>
                  <a:ahLst/>
                  <a:cxnLst/>
                  <a:rect l="l" t="t" r="r" b="b"/>
                  <a:pathLst>
                    <a:path w="52497" h="2246" extrusionOk="0">
                      <a:moveTo>
                        <a:pt x="0" y="0"/>
                      </a:moveTo>
                      <a:lnTo>
                        <a:pt x="0" y="2245"/>
                      </a:lnTo>
                      <a:lnTo>
                        <a:pt x="52497" y="2245"/>
                      </a:lnTo>
                      <a:lnTo>
                        <a:pt x="52497"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1" name="Google Shape;1240;p47">
                  <a:extLst>
                    <a:ext uri="{FF2B5EF4-FFF2-40B4-BE49-F238E27FC236}">
                      <a16:creationId xmlns:a16="http://schemas.microsoft.com/office/drawing/2014/main" id="{3A1B154C-88DF-A551-9EF4-C9078988504E}"/>
                    </a:ext>
                  </a:extLst>
                </p:cNvPr>
                <p:cNvSpPr/>
                <p:nvPr/>
              </p:nvSpPr>
              <p:spPr>
                <a:xfrm>
                  <a:off x="953925" y="9100125"/>
                  <a:ext cx="1312425" cy="56150"/>
                </a:xfrm>
                <a:custGeom>
                  <a:avLst/>
                  <a:gdLst/>
                  <a:ahLst/>
                  <a:cxnLst/>
                  <a:rect l="l" t="t" r="r" b="b"/>
                  <a:pathLst>
                    <a:path w="52497" h="2246" extrusionOk="0">
                      <a:moveTo>
                        <a:pt x="0" y="0"/>
                      </a:moveTo>
                      <a:lnTo>
                        <a:pt x="0" y="2246"/>
                      </a:lnTo>
                      <a:lnTo>
                        <a:pt x="52497" y="2246"/>
                      </a:lnTo>
                      <a:lnTo>
                        <a:pt x="52497"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2" name="Google Shape;1241;p47">
                  <a:extLst>
                    <a:ext uri="{FF2B5EF4-FFF2-40B4-BE49-F238E27FC236}">
                      <a16:creationId xmlns:a16="http://schemas.microsoft.com/office/drawing/2014/main" id="{B305ECFC-D84A-CC82-11C8-7D29D2318AD0}"/>
                    </a:ext>
                  </a:extLst>
                </p:cNvPr>
                <p:cNvSpPr/>
                <p:nvPr/>
              </p:nvSpPr>
              <p:spPr>
                <a:xfrm>
                  <a:off x="953925" y="9241875"/>
                  <a:ext cx="1312425" cy="56150"/>
                </a:xfrm>
                <a:custGeom>
                  <a:avLst/>
                  <a:gdLst/>
                  <a:ahLst/>
                  <a:cxnLst/>
                  <a:rect l="l" t="t" r="r" b="b"/>
                  <a:pathLst>
                    <a:path w="52497" h="2246" extrusionOk="0">
                      <a:moveTo>
                        <a:pt x="0" y="0"/>
                      </a:moveTo>
                      <a:lnTo>
                        <a:pt x="0" y="2246"/>
                      </a:lnTo>
                      <a:lnTo>
                        <a:pt x="52497" y="2246"/>
                      </a:lnTo>
                      <a:lnTo>
                        <a:pt x="52497"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3" name="Google Shape;1242;p47">
                  <a:extLst>
                    <a:ext uri="{FF2B5EF4-FFF2-40B4-BE49-F238E27FC236}">
                      <a16:creationId xmlns:a16="http://schemas.microsoft.com/office/drawing/2014/main" id="{E64C7AC9-5C63-AED6-32EB-11F5C26742C8}"/>
                    </a:ext>
                  </a:extLst>
                </p:cNvPr>
                <p:cNvSpPr/>
                <p:nvPr/>
              </p:nvSpPr>
              <p:spPr>
                <a:xfrm>
                  <a:off x="953925" y="9383625"/>
                  <a:ext cx="1312425" cy="56150"/>
                </a:xfrm>
                <a:custGeom>
                  <a:avLst/>
                  <a:gdLst/>
                  <a:ahLst/>
                  <a:cxnLst/>
                  <a:rect l="l" t="t" r="r" b="b"/>
                  <a:pathLst>
                    <a:path w="52497" h="2246" extrusionOk="0">
                      <a:moveTo>
                        <a:pt x="0" y="1"/>
                      </a:moveTo>
                      <a:lnTo>
                        <a:pt x="0" y="2246"/>
                      </a:lnTo>
                      <a:lnTo>
                        <a:pt x="52497" y="2246"/>
                      </a:lnTo>
                      <a:lnTo>
                        <a:pt x="52497"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4" name="Google Shape;1243;p47">
                  <a:extLst>
                    <a:ext uri="{FF2B5EF4-FFF2-40B4-BE49-F238E27FC236}">
                      <a16:creationId xmlns:a16="http://schemas.microsoft.com/office/drawing/2014/main" id="{05DF3341-53E7-08BB-D833-6F639269919B}"/>
                    </a:ext>
                  </a:extLst>
                </p:cNvPr>
                <p:cNvSpPr/>
                <p:nvPr/>
              </p:nvSpPr>
              <p:spPr>
                <a:xfrm>
                  <a:off x="953925" y="9525375"/>
                  <a:ext cx="1312425" cy="56150"/>
                </a:xfrm>
                <a:custGeom>
                  <a:avLst/>
                  <a:gdLst/>
                  <a:ahLst/>
                  <a:cxnLst/>
                  <a:rect l="l" t="t" r="r" b="b"/>
                  <a:pathLst>
                    <a:path w="52497" h="2246" extrusionOk="0">
                      <a:moveTo>
                        <a:pt x="0" y="1"/>
                      </a:moveTo>
                      <a:lnTo>
                        <a:pt x="0" y="2246"/>
                      </a:lnTo>
                      <a:lnTo>
                        <a:pt x="52497" y="2246"/>
                      </a:lnTo>
                      <a:lnTo>
                        <a:pt x="52497"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5" name="Google Shape;1244;p47">
                  <a:extLst>
                    <a:ext uri="{FF2B5EF4-FFF2-40B4-BE49-F238E27FC236}">
                      <a16:creationId xmlns:a16="http://schemas.microsoft.com/office/drawing/2014/main" id="{E99E4FA9-CA26-1F8A-AD92-69E0139FEC9A}"/>
                    </a:ext>
                  </a:extLst>
                </p:cNvPr>
                <p:cNvSpPr/>
                <p:nvPr/>
              </p:nvSpPr>
              <p:spPr>
                <a:xfrm>
                  <a:off x="-681050" y="8958375"/>
                  <a:ext cx="787275" cy="56150"/>
                </a:xfrm>
                <a:custGeom>
                  <a:avLst/>
                  <a:gdLst/>
                  <a:ahLst/>
                  <a:cxnLst/>
                  <a:rect l="l" t="t" r="r" b="b"/>
                  <a:pathLst>
                    <a:path w="31491" h="2246" extrusionOk="0">
                      <a:moveTo>
                        <a:pt x="0" y="0"/>
                      </a:moveTo>
                      <a:lnTo>
                        <a:pt x="0" y="2245"/>
                      </a:lnTo>
                      <a:lnTo>
                        <a:pt x="31491" y="2245"/>
                      </a:lnTo>
                      <a:lnTo>
                        <a:pt x="31491"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6" name="Google Shape;1245;p47">
                  <a:extLst>
                    <a:ext uri="{FF2B5EF4-FFF2-40B4-BE49-F238E27FC236}">
                      <a16:creationId xmlns:a16="http://schemas.microsoft.com/office/drawing/2014/main" id="{74A41F68-8AA2-781D-3282-B1147E57919C}"/>
                    </a:ext>
                  </a:extLst>
                </p:cNvPr>
                <p:cNvSpPr/>
                <p:nvPr/>
              </p:nvSpPr>
              <p:spPr>
                <a:xfrm>
                  <a:off x="-681050" y="9100125"/>
                  <a:ext cx="787275" cy="56150"/>
                </a:xfrm>
                <a:custGeom>
                  <a:avLst/>
                  <a:gdLst/>
                  <a:ahLst/>
                  <a:cxnLst/>
                  <a:rect l="l" t="t" r="r" b="b"/>
                  <a:pathLst>
                    <a:path w="31491" h="2246" extrusionOk="0">
                      <a:moveTo>
                        <a:pt x="0" y="0"/>
                      </a:moveTo>
                      <a:lnTo>
                        <a:pt x="0" y="2246"/>
                      </a:lnTo>
                      <a:lnTo>
                        <a:pt x="31491" y="2246"/>
                      </a:lnTo>
                      <a:lnTo>
                        <a:pt x="31491"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7" name="Google Shape;1246;p47">
                  <a:extLst>
                    <a:ext uri="{FF2B5EF4-FFF2-40B4-BE49-F238E27FC236}">
                      <a16:creationId xmlns:a16="http://schemas.microsoft.com/office/drawing/2014/main" id="{DCA1F86E-FF0B-9F32-0AD9-CFE6588CC1B4}"/>
                    </a:ext>
                  </a:extLst>
                </p:cNvPr>
                <p:cNvSpPr/>
                <p:nvPr/>
              </p:nvSpPr>
              <p:spPr>
                <a:xfrm>
                  <a:off x="-681050" y="9241875"/>
                  <a:ext cx="787275" cy="56150"/>
                </a:xfrm>
                <a:custGeom>
                  <a:avLst/>
                  <a:gdLst/>
                  <a:ahLst/>
                  <a:cxnLst/>
                  <a:rect l="l" t="t" r="r" b="b"/>
                  <a:pathLst>
                    <a:path w="31491" h="2246" extrusionOk="0">
                      <a:moveTo>
                        <a:pt x="0" y="0"/>
                      </a:moveTo>
                      <a:lnTo>
                        <a:pt x="0" y="2246"/>
                      </a:lnTo>
                      <a:lnTo>
                        <a:pt x="31491" y="2246"/>
                      </a:lnTo>
                      <a:lnTo>
                        <a:pt x="31491"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8" name="Google Shape;1247;p47">
                  <a:extLst>
                    <a:ext uri="{FF2B5EF4-FFF2-40B4-BE49-F238E27FC236}">
                      <a16:creationId xmlns:a16="http://schemas.microsoft.com/office/drawing/2014/main" id="{F7B73396-AA3D-1E37-DB19-165931521D07}"/>
                    </a:ext>
                  </a:extLst>
                </p:cNvPr>
                <p:cNvSpPr/>
                <p:nvPr/>
              </p:nvSpPr>
              <p:spPr>
                <a:xfrm>
                  <a:off x="-681050" y="9383625"/>
                  <a:ext cx="787275" cy="56150"/>
                </a:xfrm>
                <a:custGeom>
                  <a:avLst/>
                  <a:gdLst/>
                  <a:ahLst/>
                  <a:cxnLst/>
                  <a:rect l="l" t="t" r="r" b="b"/>
                  <a:pathLst>
                    <a:path w="31491" h="2246" extrusionOk="0">
                      <a:moveTo>
                        <a:pt x="0" y="1"/>
                      </a:moveTo>
                      <a:lnTo>
                        <a:pt x="0" y="2246"/>
                      </a:lnTo>
                      <a:lnTo>
                        <a:pt x="31491" y="2246"/>
                      </a:lnTo>
                      <a:lnTo>
                        <a:pt x="31491"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79" name="Google Shape;1248;p47">
                  <a:extLst>
                    <a:ext uri="{FF2B5EF4-FFF2-40B4-BE49-F238E27FC236}">
                      <a16:creationId xmlns:a16="http://schemas.microsoft.com/office/drawing/2014/main" id="{A37B4B9B-D82F-DA35-B792-A32A26B966F6}"/>
                    </a:ext>
                  </a:extLst>
                </p:cNvPr>
                <p:cNvSpPr/>
                <p:nvPr/>
              </p:nvSpPr>
              <p:spPr>
                <a:xfrm>
                  <a:off x="-681050" y="9525375"/>
                  <a:ext cx="787275" cy="56150"/>
                </a:xfrm>
                <a:custGeom>
                  <a:avLst/>
                  <a:gdLst/>
                  <a:ahLst/>
                  <a:cxnLst/>
                  <a:rect l="l" t="t" r="r" b="b"/>
                  <a:pathLst>
                    <a:path w="31491" h="2246" extrusionOk="0">
                      <a:moveTo>
                        <a:pt x="0" y="1"/>
                      </a:moveTo>
                      <a:lnTo>
                        <a:pt x="0" y="2246"/>
                      </a:lnTo>
                      <a:lnTo>
                        <a:pt x="31491" y="2246"/>
                      </a:lnTo>
                      <a:lnTo>
                        <a:pt x="31491"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0" name="Google Shape;1249;p47">
                  <a:extLst>
                    <a:ext uri="{FF2B5EF4-FFF2-40B4-BE49-F238E27FC236}">
                      <a16:creationId xmlns:a16="http://schemas.microsoft.com/office/drawing/2014/main" id="{C14BEE78-CFCA-75E3-B0CD-6A8AE59B16D8}"/>
                    </a:ext>
                  </a:extLst>
                </p:cNvPr>
                <p:cNvSpPr/>
                <p:nvPr/>
              </p:nvSpPr>
              <p:spPr>
                <a:xfrm>
                  <a:off x="-682925" y="10302400"/>
                  <a:ext cx="773500" cy="49900"/>
                </a:xfrm>
                <a:custGeom>
                  <a:avLst/>
                  <a:gdLst/>
                  <a:ahLst/>
                  <a:cxnLst/>
                  <a:rect l="l" t="t" r="r" b="b"/>
                  <a:pathLst>
                    <a:path w="30940" h="1996" extrusionOk="0">
                      <a:moveTo>
                        <a:pt x="1" y="0"/>
                      </a:moveTo>
                      <a:lnTo>
                        <a:pt x="1" y="1996"/>
                      </a:lnTo>
                      <a:lnTo>
                        <a:pt x="30940" y="1996"/>
                      </a:lnTo>
                      <a:lnTo>
                        <a:pt x="30940"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1" name="Google Shape;1250;p47">
                  <a:extLst>
                    <a:ext uri="{FF2B5EF4-FFF2-40B4-BE49-F238E27FC236}">
                      <a16:creationId xmlns:a16="http://schemas.microsoft.com/office/drawing/2014/main" id="{582F217C-8B0D-A9AF-F873-FAF79F2D3A37}"/>
                    </a:ext>
                  </a:extLst>
                </p:cNvPr>
                <p:cNvSpPr/>
                <p:nvPr/>
              </p:nvSpPr>
              <p:spPr>
                <a:xfrm>
                  <a:off x="-682925" y="10441050"/>
                  <a:ext cx="773500" cy="49900"/>
                </a:xfrm>
                <a:custGeom>
                  <a:avLst/>
                  <a:gdLst/>
                  <a:ahLst/>
                  <a:cxnLst/>
                  <a:rect l="l" t="t" r="r" b="b"/>
                  <a:pathLst>
                    <a:path w="30940" h="1996" extrusionOk="0">
                      <a:moveTo>
                        <a:pt x="1" y="0"/>
                      </a:moveTo>
                      <a:lnTo>
                        <a:pt x="1" y="1996"/>
                      </a:lnTo>
                      <a:lnTo>
                        <a:pt x="30940" y="1996"/>
                      </a:lnTo>
                      <a:lnTo>
                        <a:pt x="30940"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2" name="Google Shape;1251;p47">
                  <a:extLst>
                    <a:ext uri="{FF2B5EF4-FFF2-40B4-BE49-F238E27FC236}">
                      <a16:creationId xmlns:a16="http://schemas.microsoft.com/office/drawing/2014/main" id="{2175BCAB-92F0-F430-DA73-2BC288BD90C6}"/>
                    </a:ext>
                  </a:extLst>
                </p:cNvPr>
                <p:cNvSpPr/>
                <p:nvPr/>
              </p:nvSpPr>
              <p:spPr>
                <a:xfrm>
                  <a:off x="-682925" y="10579700"/>
                  <a:ext cx="773500" cy="49900"/>
                </a:xfrm>
                <a:custGeom>
                  <a:avLst/>
                  <a:gdLst/>
                  <a:ahLst/>
                  <a:cxnLst/>
                  <a:rect l="l" t="t" r="r" b="b"/>
                  <a:pathLst>
                    <a:path w="30940" h="1996" extrusionOk="0">
                      <a:moveTo>
                        <a:pt x="1" y="0"/>
                      </a:moveTo>
                      <a:lnTo>
                        <a:pt x="1" y="1996"/>
                      </a:lnTo>
                      <a:lnTo>
                        <a:pt x="30940" y="1996"/>
                      </a:lnTo>
                      <a:lnTo>
                        <a:pt x="30940"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3" name="Google Shape;1252;p47">
                  <a:extLst>
                    <a:ext uri="{FF2B5EF4-FFF2-40B4-BE49-F238E27FC236}">
                      <a16:creationId xmlns:a16="http://schemas.microsoft.com/office/drawing/2014/main" id="{1F6AF304-D2A3-42BF-5F99-35702BA72635}"/>
                    </a:ext>
                  </a:extLst>
                </p:cNvPr>
                <p:cNvSpPr/>
                <p:nvPr/>
              </p:nvSpPr>
              <p:spPr>
                <a:xfrm>
                  <a:off x="-682925" y="10718300"/>
                  <a:ext cx="773500" cy="49950"/>
                </a:xfrm>
                <a:custGeom>
                  <a:avLst/>
                  <a:gdLst/>
                  <a:ahLst/>
                  <a:cxnLst/>
                  <a:rect l="l" t="t" r="r" b="b"/>
                  <a:pathLst>
                    <a:path w="30940" h="1998" extrusionOk="0">
                      <a:moveTo>
                        <a:pt x="1" y="1"/>
                      </a:moveTo>
                      <a:lnTo>
                        <a:pt x="1" y="1998"/>
                      </a:lnTo>
                      <a:lnTo>
                        <a:pt x="30940" y="1998"/>
                      </a:lnTo>
                      <a:lnTo>
                        <a:pt x="30940"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4" name="Google Shape;1253;p47">
                  <a:extLst>
                    <a:ext uri="{FF2B5EF4-FFF2-40B4-BE49-F238E27FC236}">
                      <a16:creationId xmlns:a16="http://schemas.microsoft.com/office/drawing/2014/main" id="{0D0327D1-E133-41F1-F820-06EB53372024}"/>
                    </a:ext>
                  </a:extLst>
                </p:cNvPr>
                <p:cNvSpPr/>
                <p:nvPr/>
              </p:nvSpPr>
              <p:spPr>
                <a:xfrm>
                  <a:off x="160850" y="10161775"/>
                  <a:ext cx="773500" cy="36875"/>
                </a:xfrm>
                <a:custGeom>
                  <a:avLst/>
                  <a:gdLst/>
                  <a:ahLst/>
                  <a:cxnLst/>
                  <a:rect l="l" t="t" r="r" b="b"/>
                  <a:pathLst>
                    <a:path w="30940" h="1475" extrusionOk="0">
                      <a:moveTo>
                        <a:pt x="0" y="0"/>
                      </a:moveTo>
                      <a:lnTo>
                        <a:pt x="0" y="1475"/>
                      </a:lnTo>
                      <a:lnTo>
                        <a:pt x="30939" y="1475"/>
                      </a:lnTo>
                      <a:lnTo>
                        <a:pt x="30939"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5" name="Google Shape;1254;p47">
                  <a:extLst>
                    <a:ext uri="{FF2B5EF4-FFF2-40B4-BE49-F238E27FC236}">
                      <a16:creationId xmlns:a16="http://schemas.microsoft.com/office/drawing/2014/main" id="{D0AE011C-23FB-79D9-B4CD-05CEB5D6129F}"/>
                    </a:ext>
                  </a:extLst>
                </p:cNvPr>
                <p:cNvSpPr/>
                <p:nvPr/>
              </p:nvSpPr>
              <p:spPr>
                <a:xfrm>
                  <a:off x="160850" y="10284650"/>
                  <a:ext cx="773500" cy="36900"/>
                </a:xfrm>
                <a:custGeom>
                  <a:avLst/>
                  <a:gdLst/>
                  <a:ahLst/>
                  <a:cxnLst/>
                  <a:rect l="l" t="t" r="r" b="b"/>
                  <a:pathLst>
                    <a:path w="30940" h="1476" extrusionOk="0">
                      <a:moveTo>
                        <a:pt x="0" y="1"/>
                      </a:moveTo>
                      <a:lnTo>
                        <a:pt x="0" y="1475"/>
                      </a:lnTo>
                      <a:lnTo>
                        <a:pt x="30939" y="1475"/>
                      </a:lnTo>
                      <a:lnTo>
                        <a:pt x="30939"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6" name="Google Shape;1255;p47">
                  <a:extLst>
                    <a:ext uri="{FF2B5EF4-FFF2-40B4-BE49-F238E27FC236}">
                      <a16:creationId xmlns:a16="http://schemas.microsoft.com/office/drawing/2014/main" id="{07D4FBAB-3875-D975-0A50-4EA82E0598B4}"/>
                    </a:ext>
                  </a:extLst>
                </p:cNvPr>
                <p:cNvSpPr/>
                <p:nvPr/>
              </p:nvSpPr>
              <p:spPr>
                <a:xfrm>
                  <a:off x="160850" y="10407575"/>
                  <a:ext cx="773500" cy="36900"/>
                </a:xfrm>
                <a:custGeom>
                  <a:avLst/>
                  <a:gdLst/>
                  <a:ahLst/>
                  <a:cxnLst/>
                  <a:rect l="l" t="t" r="r" b="b"/>
                  <a:pathLst>
                    <a:path w="30940" h="1476" extrusionOk="0">
                      <a:moveTo>
                        <a:pt x="0" y="1"/>
                      </a:moveTo>
                      <a:lnTo>
                        <a:pt x="0" y="1475"/>
                      </a:lnTo>
                      <a:lnTo>
                        <a:pt x="30939" y="1475"/>
                      </a:lnTo>
                      <a:lnTo>
                        <a:pt x="30939"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7" name="Google Shape;1256;p47">
                  <a:extLst>
                    <a:ext uri="{FF2B5EF4-FFF2-40B4-BE49-F238E27FC236}">
                      <a16:creationId xmlns:a16="http://schemas.microsoft.com/office/drawing/2014/main" id="{AA19700F-A523-3A69-B98C-2CBF0C9218CA}"/>
                    </a:ext>
                  </a:extLst>
                </p:cNvPr>
                <p:cNvSpPr/>
                <p:nvPr/>
              </p:nvSpPr>
              <p:spPr>
                <a:xfrm>
                  <a:off x="1558375" y="10491200"/>
                  <a:ext cx="711975" cy="49825"/>
                </a:xfrm>
                <a:custGeom>
                  <a:avLst/>
                  <a:gdLst/>
                  <a:ahLst/>
                  <a:cxnLst/>
                  <a:rect l="l" t="t" r="r" b="b"/>
                  <a:pathLst>
                    <a:path w="28479" h="1993" extrusionOk="0">
                      <a:moveTo>
                        <a:pt x="0" y="0"/>
                      </a:moveTo>
                      <a:lnTo>
                        <a:pt x="0" y="1993"/>
                      </a:lnTo>
                      <a:lnTo>
                        <a:pt x="28478" y="1993"/>
                      </a:lnTo>
                      <a:lnTo>
                        <a:pt x="28478"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8" name="Google Shape;1257;p47">
                  <a:extLst>
                    <a:ext uri="{FF2B5EF4-FFF2-40B4-BE49-F238E27FC236}">
                      <a16:creationId xmlns:a16="http://schemas.microsoft.com/office/drawing/2014/main" id="{256C5E1C-41BE-6DBD-4A1E-BBBAFBA55D1C}"/>
                    </a:ext>
                  </a:extLst>
                </p:cNvPr>
                <p:cNvSpPr/>
                <p:nvPr/>
              </p:nvSpPr>
              <p:spPr>
                <a:xfrm>
                  <a:off x="1558375" y="10630525"/>
                  <a:ext cx="711975" cy="49850"/>
                </a:xfrm>
                <a:custGeom>
                  <a:avLst/>
                  <a:gdLst/>
                  <a:ahLst/>
                  <a:cxnLst/>
                  <a:rect l="l" t="t" r="r" b="b"/>
                  <a:pathLst>
                    <a:path w="28479" h="1994" extrusionOk="0">
                      <a:moveTo>
                        <a:pt x="0" y="1"/>
                      </a:moveTo>
                      <a:lnTo>
                        <a:pt x="0" y="1994"/>
                      </a:lnTo>
                      <a:lnTo>
                        <a:pt x="28478" y="1994"/>
                      </a:lnTo>
                      <a:lnTo>
                        <a:pt x="28478"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89" name="Google Shape;1258;p47">
                  <a:extLst>
                    <a:ext uri="{FF2B5EF4-FFF2-40B4-BE49-F238E27FC236}">
                      <a16:creationId xmlns:a16="http://schemas.microsoft.com/office/drawing/2014/main" id="{D97ABA82-6B95-2117-F503-54C8E67D266F}"/>
                    </a:ext>
                  </a:extLst>
                </p:cNvPr>
                <p:cNvSpPr/>
                <p:nvPr/>
              </p:nvSpPr>
              <p:spPr>
                <a:xfrm>
                  <a:off x="160850" y="10536275"/>
                  <a:ext cx="773500" cy="36875"/>
                </a:xfrm>
                <a:custGeom>
                  <a:avLst/>
                  <a:gdLst/>
                  <a:ahLst/>
                  <a:cxnLst/>
                  <a:rect l="l" t="t" r="r" b="b"/>
                  <a:pathLst>
                    <a:path w="30940" h="1475" extrusionOk="0">
                      <a:moveTo>
                        <a:pt x="0" y="0"/>
                      </a:moveTo>
                      <a:lnTo>
                        <a:pt x="0" y="1475"/>
                      </a:lnTo>
                      <a:lnTo>
                        <a:pt x="30939" y="1475"/>
                      </a:lnTo>
                      <a:lnTo>
                        <a:pt x="30939"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90" name="Google Shape;1259;p47">
                  <a:extLst>
                    <a:ext uri="{FF2B5EF4-FFF2-40B4-BE49-F238E27FC236}">
                      <a16:creationId xmlns:a16="http://schemas.microsoft.com/office/drawing/2014/main" id="{5AF3628B-752C-D6B8-6CA6-B4B3119F0A17}"/>
                    </a:ext>
                  </a:extLst>
                </p:cNvPr>
                <p:cNvSpPr/>
                <p:nvPr/>
              </p:nvSpPr>
              <p:spPr>
                <a:xfrm>
                  <a:off x="160850" y="10659150"/>
                  <a:ext cx="773500" cy="36925"/>
                </a:xfrm>
                <a:custGeom>
                  <a:avLst/>
                  <a:gdLst/>
                  <a:ahLst/>
                  <a:cxnLst/>
                  <a:rect l="l" t="t" r="r" b="b"/>
                  <a:pathLst>
                    <a:path w="30940" h="1477" extrusionOk="0">
                      <a:moveTo>
                        <a:pt x="0" y="0"/>
                      </a:moveTo>
                      <a:lnTo>
                        <a:pt x="0" y="1476"/>
                      </a:lnTo>
                      <a:lnTo>
                        <a:pt x="30939" y="1476"/>
                      </a:lnTo>
                      <a:lnTo>
                        <a:pt x="30939"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91" name="Google Shape;1260;p47">
                  <a:extLst>
                    <a:ext uri="{FF2B5EF4-FFF2-40B4-BE49-F238E27FC236}">
                      <a16:creationId xmlns:a16="http://schemas.microsoft.com/office/drawing/2014/main" id="{9ED2E0E8-DB15-45F4-575D-9619B8792205}"/>
                    </a:ext>
                  </a:extLst>
                </p:cNvPr>
                <p:cNvSpPr/>
                <p:nvPr/>
              </p:nvSpPr>
              <p:spPr>
                <a:xfrm>
                  <a:off x="993175" y="10536275"/>
                  <a:ext cx="500300" cy="36875"/>
                </a:xfrm>
                <a:custGeom>
                  <a:avLst/>
                  <a:gdLst/>
                  <a:ahLst/>
                  <a:cxnLst/>
                  <a:rect l="l" t="t" r="r" b="b"/>
                  <a:pathLst>
                    <a:path w="20012" h="1475" extrusionOk="0">
                      <a:moveTo>
                        <a:pt x="1" y="0"/>
                      </a:moveTo>
                      <a:lnTo>
                        <a:pt x="1" y="1475"/>
                      </a:lnTo>
                      <a:lnTo>
                        <a:pt x="20011" y="1475"/>
                      </a:lnTo>
                      <a:lnTo>
                        <a:pt x="20011"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92" name="Google Shape;1261;p47">
                  <a:extLst>
                    <a:ext uri="{FF2B5EF4-FFF2-40B4-BE49-F238E27FC236}">
                      <a16:creationId xmlns:a16="http://schemas.microsoft.com/office/drawing/2014/main" id="{09C4AB04-2E8C-8E22-894F-CE4085FC17AE}"/>
                    </a:ext>
                  </a:extLst>
                </p:cNvPr>
                <p:cNvSpPr/>
                <p:nvPr/>
              </p:nvSpPr>
              <p:spPr>
                <a:xfrm>
                  <a:off x="993175" y="10659150"/>
                  <a:ext cx="500300" cy="36925"/>
                </a:xfrm>
                <a:custGeom>
                  <a:avLst/>
                  <a:gdLst/>
                  <a:ahLst/>
                  <a:cxnLst/>
                  <a:rect l="l" t="t" r="r" b="b"/>
                  <a:pathLst>
                    <a:path w="20012" h="1477" extrusionOk="0">
                      <a:moveTo>
                        <a:pt x="1" y="0"/>
                      </a:moveTo>
                      <a:lnTo>
                        <a:pt x="1" y="1476"/>
                      </a:lnTo>
                      <a:lnTo>
                        <a:pt x="20011" y="1476"/>
                      </a:lnTo>
                      <a:lnTo>
                        <a:pt x="20011"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grpSp>
        <p:grpSp>
          <p:nvGrpSpPr>
            <p:cNvPr id="34" name="Google Shape;1262;p47">
              <a:extLst>
                <a:ext uri="{FF2B5EF4-FFF2-40B4-BE49-F238E27FC236}">
                  <a16:creationId xmlns:a16="http://schemas.microsoft.com/office/drawing/2014/main" id="{81B572A4-30F0-77C0-25CD-8DE62B841DAC}"/>
                </a:ext>
              </a:extLst>
            </p:cNvPr>
            <p:cNvGrpSpPr/>
            <p:nvPr/>
          </p:nvGrpSpPr>
          <p:grpSpPr>
            <a:xfrm>
              <a:off x="-1438900" y="7311950"/>
              <a:ext cx="1867050" cy="1881125"/>
              <a:chOff x="195400" y="7832550"/>
              <a:chExt cx="1867050" cy="1881125"/>
            </a:xfrm>
          </p:grpSpPr>
          <p:sp>
            <p:nvSpPr>
              <p:cNvPr id="35" name="Google Shape;1263;p47">
                <a:extLst>
                  <a:ext uri="{FF2B5EF4-FFF2-40B4-BE49-F238E27FC236}">
                    <a16:creationId xmlns:a16="http://schemas.microsoft.com/office/drawing/2014/main" id="{B81B97A0-1D83-907F-CD60-4C06CC0B845B}"/>
                  </a:ext>
                </a:extLst>
              </p:cNvPr>
              <p:cNvSpPr/>
              <p:nvPr/>
            </p:nvSpPr>
            <p:spPr>
              <a:xfrm>
                <a:off x="1477725" y="9090150"/>
                <a:ext cx="217500" cy="152125"/>
              </a:xfrm>
              <a:custGeom>
                <a:avLst/>
                <a:gdLst/>
                <a:ahLst/>
                <a:cxnLst/>
                <a:rect l="l" t="t" r="r" b="b"/>
                <a:pathLst>
                  <a:path w="8700" h="6085" extrusionOk="0">
                    <a:moveTo>
                      <a:pt x="6433" y="1"/>
                    </a:moveTo>
                    <a:cubicBezTo>
                      <a:pt x="6190" y="1"/>
                      <a:pt x="5909" y="114"/>
                      <a:pt x="5606" y="172"/>
                    </a:cubicBezTo>
                    <a:cubicBezTo>
                      <a:pt x="4995" y="288"/>
                      <a:pt x="4344" y="464"/>
                      <a:pt x="3729" y="464"/>
                    </a:cubicBezTo>
                    <a:cubicBezTo>
                      <a:pt x="3690" y="464"/>
                      <a:pt x="3651" y="464"/>
                      <a:pt x="3612" y="462"/>
                    </a:cubicBezTo>
                    <a:lnTo>
                      <a:pt x="3612" y="462"/>
                    </a:lnTo>
                    <a:cubicBezTo>
                      <a:pt x="3753" y="617"/>
                      <a:pt x="3911" y="772"/>
                      <a:pt x="3999" y="966"/>
                    </a:cubicBezTo>
                    <a:lnTo>
                      <a:pt x="4545" y="2167"/>
                    </a:lnTo>
                    <a:cubicBezTo>
                      <a:pt x="4664" y="2433"/>
                      <a:pt x="4787" y="2732"/>
                      <a:pt x="4685" y="3005"/>
                    </a:cubicBezTo>
                    <a:cubicBezTo>
                      <a:pt x="4600" y="3231"/>
                      <a:pt x="4378" y="3377"/>
                      <a:pt x="4155" y="3469"/>
                    </a:cubicBezTo>
                    <a:cubicBezTo>
                      <a:pt x="3349" y="3799"/>
                      <a:pt x="2432" y="3611"/>
                      <a:pt x="1570" y="3731"/>
                    </a:cubicBezTo>
                    <a:cubicBezTo>
                      <a:pt x="642" y="3858"/>
                      <a:pt x="0" y="4928"/>
                      <a:pt x="940" y="5523"/>
                    </a:cubicBezTo>
                    <a:cubicBezTo>
                      <a:pt x="1534" y="5899"/>
                      <a:pt x="2374" y="6085"/>
                      <a:pt x="3159" y="6085"/>
                    </a:cubicBezTo>
                    <a:cubicBezTo>
                      <a:pt x="3529" y="6085"/>
                      <a:pt x="3887" y="6043"/>
                      <a:pt x="4200" y="5961"/>
                    </a:cubicBezTo>
                    <a:cubicBezTo>
                      <a:pt x="4784" y="5808"/>
                      <a:pt x="5371" y="5519"/>
                      <a:pt x="5957" y="5519"/>
                    </a:cubicBezTo>
                    <a:cubicBezTo>
                      <a:pt x="6085" y="5519"/>
                      <a:pt x="6213" y="5532"/>
                      <a:pt x="6340" y="5564"/>
                    </a:cubicBezTo>
                    <a:cubicBezTo>
                      <a:pt x="6479" y="5599"/>
                      <a:pt x="6613" y="5655"/>
                      <a:pt x="6755" y="5677"/>
                    </a:cubicBezTo>
                    <a:cubicBezTo>
                      <a:pt x="6810" y="5685"/>
                      <a:pt x="6865" y="5689"/>
                      <a:pt x="6920" y="5689"/>
                    </a:cubicBezTo>
                    <a:cubicBezTo>
                      <a:pt x="7041" y="5689"/>
                      <a:pt x="7163" y="5672"/>
                      <a:pt x="7283" y="5655"/>
                    </a:cubicBezTo>
                    <a:lnTo>
                      <a:pt x="8054" y="5545"/>
                    </a:lnTo>
                    <a:cubicBezTo>
                      <a:pt x="8174" y="5529"/>
                      <a:pt x="8299" y="5510"/>
                      <a:pt x="8400" y="5442"/>
                    </a:cubicBezTo>
                    <a:cubicBezTo>
                      <a:pt x="8699" y="5240"/>
                      <a:pt x="8608" y="4785"/>
                      <a:pt x="8482" y="4446"/>
                    </a:cubicBezTo>
                    <a:cubicBezTo>
                      <a:pt x="7989" y="3119"/>
                      <a:pt x="7619" y="1592"/>
                      <a:pt x="6956" y="345"/>
                    </a:cubicBezTo>
                    <a:cubicBezTo>
                      <a:pt x="6816" y="82"/>
                      <a:pt x="6638" y="1"/>
                      <a:pt x="643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36" name="Google Shape;1264;p47">
                <a:extLst>
                  <a:ext uri="{FF2B5EF4-FFF2-40B4-BE49-F238E27FC236}">
                    <a16:creationId xmlns:a16="http://schemas.microsoft.com/office/drawing/2014/main" id="{3E8BAAC9-60DE-B595-0B50-4D3A020E6431}"/>
                  </a:ext>
                </a:extLst>
              </p:cNvPr>
              <p:cNvSpPr/>
              <p:nvPr/>
            </p:nvSpPr>
            <p:spPr>
              <a:xfrm>
                <a:off x="1499800" y="8054125"/>
                <a:ext cx="420200" cy="271175"/>
              </a:xfrm>
              <a:custGeom>
                <a:avLst/>
                <a:gdLst/>
                <a:ahLst/>
                <a:cxnLst/>
                <a:rect l="l" t="t" r="r" b="b"/>
                <a:pathLst>
                  <a:path w="16808" h="10847" extrusionOk="0">
                    <a:moveTo>
                      <a:pt x="0" y="1"/>
                    </a:moveTo>
                    <a:lnTo>
                      <a:pt x="0" y="1"/>
                    </a:lnTo>
                    <a:cubicBezTo>
                      <a:pt x="105" y="748"/>
                      <a:pt x="133" y="1533"/>
                      <a:pt x="279" y="2275"/>
                    </a:cubicBezTo>
                    <a:cubicBezTo>
                      <a:pt x="535" y="3566"/>
                      <a:pt x="635" y="4952"/>
                      <a:pt x="1341" y="6088"/>
                    </a:cubicBezTo>
                    <a:cubicBezTo>
                      <a:pt x="2992" y="8751"/>
                      <a:pt x="5719" y="10300"/>
                      <a:pt x="8787" y="10779"/>
                    </a:cubicBezTo>
                    <a:cubicBezTo>
                      <a:pt x="9085" y="10825"/>
                      <a:pt x="9377" y="10847"/>
                      <a:pt x="9664" y="10847"/>
                    </a:cubicBezTo>
                    <a:cubicBezTo>
                      <a:pt x="11010" y="10847"/>
                      <a:pt x="12250" y="10373"/>
                      <a:pt x="13497" y="9777"/>
                    </a:cubicBezTo>
                    <a:cubicBezTo>
                      <a:pt x="14249" y="9420"/>
                      <a:pt x="14884" y="8817"/>
                      <a:pt x="15485" y="8249"/>
                    </a:cubicBezTo>
                    <a:cubicBezTo>
                      <a:pt x="16085" y="7679"/>
                      <a:pt x="16615" y="7147"/>
                      <a:pt x="16770" y="6314"/>
                    </a:cubicBezTo>
                    <a:cubicBezTo>
                      <a:pt x="16808" y="6109"/>
                      <a:pt x="16776" y="5898"/>
                      <a:pt x="16730" y="5690"/>
                    </a:cubicBezTo>
                    <a:cubicBezTo>
                      <a:pt x="16596" y="5071"/>
                      <a:pt x="16303" y="4517"/>
                      <a:pt x="15802" y="4126"/>
                    </a:cubicBezTo>
                    <a:cubicBezTo>
                      <a:pt x="15507" y="3896"/>
                      <a:pt x="15148" y="3789"/>
                      <a:pt x="14799" y="3789"/>
                    </a:cubicBezTo>
                    <a:cubicBezTo>
                      <a:pt x="14554" y="3789"/>
                      <a:pt x="14315" y="3842"/>
                      <a:pt x="14107" y="3941"/>
                    </a:cubicBezTo>
                    <a:cubicBezTo>
                      <a:pt x="13602" y="4183"/>
                      <a:pt x="13418" y="4621"/>
                      <a:pt x="13139" y="4985"/>
                    </a:cubicBezTo>
                    <a:cubicBezTo>
                      <a:pt x="12066" y="6380"/>
                      <a:pt x="10919" y="7047"/>
                      <a:pt x="9548" y="7047"/>
                    </a:cubicBezTo>
                    <a:cubicBezTo>
                      <a:pt x="8930" y="7047"/>
                      <a:pt x="8265" y="6911"/>
                      <a:pt x="7542" y="6644"/>
                    </a:cubicBezTo>
                    <a:cubicBezTo>
                      <a:pt x="6319" y="6193"/>
                      <a:pt x="5415" y="5681"/>
                      <a:pt x="4517" y="4798"/>
                    </a:cubicBezTo>
                    <a:cubicBezTo>
                      <a:pt x="3373" y="3674"/>
                      <a:pt x="2989" y="2211"/>
                      <a:pt x="2568" y="701"/>
                    </a:cubicBezTo>
                    <a:cubicBezTo>
                      <a:pt x="1689" y="541"/>
                      <a:pt x="843" y="316"/>
                      <a:pt x="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37" name="Google Shape;1265;p47">
                <a:extLst>
                  <a:ext uri="{FF2B5EF4-FFF2-40B4-BE49-F238E27FC236}">
                    <a16:creationId xmlns:a16="http://schemas.microsoft.com/office/drawing/2014/main" id="{A29454A4-E0ED-39A6-B228-3EA5A5979834}"/>
                  </a:ext>
                </a:extLst>
              </p:cNvPr>
              <p:cNvSpPr/>
              <p:nvPr/>
            </p:nvSpPr>
            <p:spPr>
              <a:xfrm>
                <a:off x="1743600" y="8149525"/>
                <a:ext cx="317025" cy="492875"/>
              </a:xfrm>
              <a:custGeom>
                <a:avLst/>
                <a:gdLst/>
                <a:ahLst/>
                <a:cxnLst/>
                <a:rect l="l" t="t" r="r" b="b"/>
                <a:pathLst>
                  <a:path w="12681" h="19715" extrusionOk="0">
                    <a:moveTo>
                      <a:pt x="5977" y="1"/>
                    </a:moveTo>
                    <a:cubicBezTo>
                      <a:pt x="4801" y="1"/>
                      <a:pt x="3696" y="647"/>
                      <a:pt x="2700" y="1334"/>
                    </a:cubicBezTo>
                    <a:cubicBezTo>
                      <a:pt x="2024" y="1799"/>
                      <a:pt x="1416" y="2373"/>
                      <a:pt x="946" y="3046"/>
                    </a:cubicBezTo>
                    <a:cubicBezTo>
                      <a:pt x="399" y="3831"/>
                      <a:pt x="291" y="4564"/>
                      <a:pt x="200" y="5503"/>
                    </a:cubicBezTo>
                    <a:cubicBezTo>
                      <a:pt x="0" y="7550"/>
                      <a:pt x="113" y="9611"/>
                      <a:pt x="224" y="11661"/>
                    </a:cubicBezTo>
                    <a:cubicBezTo>
                      <a:pt x="313" y="13325"/>
                      <a:pt x="860" y="15434"/>
                      <a:pt x="891" y="17103"/>
                    </a:cubicBezTo>
                    <a:cubicBezTo>
                      <a:pt x="891" y="17128"/>
                      <a:pt x="875" y="17137"/>
                      <a:pt x="849" y="17137"/>
                    </a:cubicBezTo>
                    <a:cubicBezTo>
                      <a:pt x="758" y="17137"/>
                      <a:pt x="547" y="17027"/>
                      <a:pt x="455" y="17027"/>
                    </a:cubicBezTo>
                    <a:cubicBezTo>
                      <a:pt x="427" y="17027"/>
                      <a:pt x="411" y="17037"/>
                      <a:pt x="411" y="17062"/>
                    </a:cubicBezTo>
                    <a:cubicBezTo>
                      <a:pt x="429" y="17096"/>
                      <a:pt x="1237" y="17436"/>
                      <a:pt x="1257" y="17469"/>
                    </a:cubicBezTo>
                    <a:cubicBezTo>
                      <a:pt x="3486" y="18643"/>
                      <a:pt x="5346" y="19469"/>
                      <a:pt x="7851" y="19668"/>
                    </a:cubicBezTo>
                    <a:cubicBezTo>
                      <a:pt x="8293" y="19702"/>
                      <a:pt x="8712" y="19714"/>
                      <a:pt x="9119" y="19714"/>
                    </a:cubicBezTo>
                    <a:cubicBezTo>
                      <a:pt x="10041" y="19714"/>
                      <a:pt x="10906" y="19653"/>
                      <a:pt x="11853" y="19653"/>
                    </a:cubicBezTo>
                    <a:cubicBezTo>
                      <a:pt x="12100" y="19653"/>
                      <a:pt x="12353" y="19657"/>
                      <a:pt x="12614" y="19668"/>
                    </a:cubicBezTo>
                    <a:cubicBezTo>
                      <a:pt x="12624" y="19088"/>
                      <a:pt x="12681" y="17871"/>
                      <a:pt x="12634" y="17605"/>
                    </a:cubicBezTo>
                    <a:cubicBezTo>
                      <a:pt x="12634" y="16789"/>
                      <a:pt x="12327" y="15897"/>
                      <a:pt x="12214" y="15087"/>
                    </a:cubicBezTo>
                    <a:cubicBezTo>
                      <a:pt x="12119" y="14407"/>
                      <a:pt x="12146" y="13747"/>
                      <a:pt x="12050" y="13059"/>
                    </a:cubicBezTo>
                    <a:cubicBezTo>
                      <a:pt x="11818" y="11386"/>
                      <a:pt x="11584" y="9712"/>
                      <a:pt x="11351" y="8037"/>
                    </a:cubicBezTo>
                    <a:cubicBezTo>
                      <a:pt x="11113" y="6328"/>
                      <a:pt x="10865" y="4582"/>
                      <a:pt x="10084" y="3042"/>
                    </a:cubicBezTo>
                    <a:cubicBezTo>
                      <a:pt x="9437" y="1764"/>
                      <a:pt x="8358" y="631"/>
                      <a:pt x="6978" y="166"/>
                    </a:cubicBezTo>
                    <a:cubicBezTo>
                      <a:pt x="6640" y="51"/>
                      <a:pt x="6305" y="1"/>
                      <a:pt x="597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38" name="Google Shape;1266;p47">
                <a:extLst>
                  <a:ext uri="{FF2B5EF4-FFF2-40B4-BE49-F238E27FC236}">
                    <a16:creationId xmlns:a16="http://schemas.microsoft.com/office/drawing/2014/main" id="{83917DFE-3CAD-81F7-8B4F-3239B3021C16}"/>
                  </a:ext>
                </a:extLst>
              </p:cNvPr>
              <p:cNvSpPr/>
              <p:nvPr/>
            </p:nvSpPr>
            <p:spPr>
              <a:xfrm>
                <a:off x="1413750" y="8571700"/>
                <a:ext cx="619025" cy="573800"/>
              </a:xfrm>
              <a:custGeom>
                <a:avLst/>
                <a:gdLst/>
                <a:ahLst/>
                <a:cxnLst/>
                <a:rect l="l" t="t" r="r" b="b"/>
                <a:pathLst>
                  <a:path w="24761" h="22952" extrusionOk="0">
                    <a:moveTo>
                      <a:pt x="14547" y="0"/>
                    </a:moveTo>
                    <a:cubicBezTo>
                      <a:pt x="13514" y="0"/>
                      <a:pt x="12474" y="45"/>
                      <a:pt x="11423" y="147"/>
                    </a:cubicBezTo>
                    <a:cubicBezTo>
                      <a:pt x="9066" y="377"/>
                      <a:pt x="6723" y="822"/>
                      <a:pt x="4526" y="1652"/>
                    </a:cubicBezTo>
                    <a:cubicBezTo>
                      <a:pt x="3578" y="2012"/>
                      <a:pt x="2234" y="2504"/>
                      <a:pt x="1345" y="3201"/>
                    </a:cubicBezTo>
                    <a:cubicBezTo>
                      <a:pt x="1175" y="3333"/>
                      <a:pt x="1019" y="3480"/>
                      <a:pt x="877" y="3641"/>
                    </a:cubicBezTo>
                    <a:cubicBezTo>
                      <a:pt x="96" y="4543"/>
                      <a:pt x="0" y="6231"/>
                      <a:pt x="19" y="7353"/>
                    </a:cubicBezTo>
                    <a:cubicBezTo>
                      <a:pt x="66" y="10042"/>
                      <a:pt x="1063" y="12661"/>
                      <a:pt x="2053" y="15124"/>
                    </a:cubicBezTo>
                    <a:cubicBezTo>
                      <a:pt x="3137" y="17826"/>
                      <a:pt x="4693" y="20202"/>
                      <a:pt x="6099" y="22730"/>
                    </a:cubicBezTo>
                    <a:cubicBezTo>
                      <a:pt x="6140" y="22806"/>
                      <a:pt x="6184" y="22880"/>
                      <a:pt x="6231" y="22952"/>
                    </a:cubicBezTo>
                    <a:cubicBezTo>
                      <a:pt x="6496" y="22873"/>
                      <a:pt x="6762" y="22797"/>
                      <a:pt x="7026" y="22737"/>
                    </a:cubicBezTo>
                    <a:cubicBezTo>
                      <a:pt x="8199" y="22475"/>
                      <a:pt x="9375" y="22248"/>
                      <a:pt x="10515" y="21888"/>
                    </a:cubicBezTo>
                    <a:cubicBezTo>
                      <a:pt x="9654" y="17445"/>
                      <a:pt x="8515" y="13044"/>
                      <a:pt x="7559" y="8612"/>
                    </a:cubicBezTo>
                    <a:cubicBezTo>
                      <a:pt x="9154" y="8556"/>
                      <a:pt x="10821" y="8320"/>
                      <a:pt x="12433" y="8320"/>
                    </a:cubicBezTo>
                    <a:cubicBezTo>
                      <a:pt x="12692" y="8320"/>
                      <a:pt x="12950" y="8326"/>
                      <a:pt x="13206" y="8340"/>
                    </a:cubicBezTo>
                    <a:cubicBezTo>
                      <a:pt x="14391" y="8406"/>
                      <a:pt x="15552" y="8513"/>
                      <a:pt x="16738" y="8513"/>
                    </a:cubicBezTo>
                    <a:cubicBezTo>
                      <a:pt x="17101" y="8513"/>
                      <a:pt x="17466" y="8503"/>
                      <a:pt x="17835" y="8479"/>
                    </a:cubicBezTo>
                    <a:cubicBezTo>
                      <a:pt x="19111" y="8396"/>
                      <a:pt x="20421" y="8180"/>
                      <a:pt x="21651" y="7778"/>
                    </a:cubicBezTo>
                    <a:cubicBezTo>
                      <a:pt x="22266" y="7577"/>
                      <a:pt x="22937" y="7239"/>
                      <a:pt x="23349" y="6768"/>
                    </a:cubicBezTo>
                    <a:cubicBezTo>
                      <a:pt x="23834" y="6201"/>
                      <a:pt x="23935" y="5124"/>
                      <a:pt x="24200" y="4419"/>
                    </a:cubicBezTo>
                    <a:cubicBezTo>
                      <a:pt x="24479" y="3682"/>
                      <a:pt x="24761" y="2924"/>
                      <a:pt x="24743" y="2137"/>
                    </a:cubicBezTo>
                    <a:cubicBezTo>
                      <a:pt x="24735" y="1715"/>
                      <a:pt x="24606" y="1250"/>
                      <a:pt x="24243" y="1036"/>
                    </a:cubicBezTo>
                    <a:cubicBezTo>
                      <a:pt x="24075" y="940"/>
                      <a:pt x="23879" y="908"/>
                      <a:pt x="23688" y="877"/>
                    </a:cubicBezTo>
                    <a:cubicBezTo>
                      <a:pt x="20618" y="396"/>
                      <a:pt x="17610" y="0"/>
                      <a:pt x="14547"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39" name="Google Shape;1267;p47">
                <a:extLst>
                  <a:ext uri="{FF2B5EF4-FFF2-40B4-BE49-F238E27FC236}">
                    <a16:creationId xmlns:a16="http://schemas.microsoft.com/office/drawing/2014/main" id="{75D789A3-D626-096E-9E84-1D6C5165ED17}"/>
                  </a:ext>
                </a:extLst>
              </p:cNvPr>
              <p:cNvSpPr/>
              <p:nvPr/>
            </p:nvSpPr>
            <p:spPr>
              <a:xfrm>
                <a:off x="1721725" y="7961225"/>
                <a:ext cx="186675" cy="243425"/>
              </a:xfrm>
              <a:custGeom>
                <a:avLst/>
                <a:gdLst/>
                <a:ahLst/>
                <a:cxnLst/>
                <a:rect l="l" t="t" r="r" b="b"/>
                <a:pathLst>
                  <a:path w="7467" h="9737" extrusionOk="0">
                    <a:moveTo>
                      <a:pt x="3376" y="0"/>
                    </a:moveTo>
                    <a:cubicBezTo>
                      <a:pt x="3251" y="0"/>
                      <a:pt x="3126" y="9"/>
                      <a:pt x="3001" y="20"/>
                    </a:cubicBezTo>
                    <a:cubicBezTo>
                      <a:pt x="2503" y="63"/>
                      <a:pt x="1998" y="144"/>
                      <a:pt x="1534" y="338"/>
                    </a:cubicBezTo>
                    <a:cubicBezTo>
                      <a:pt x="1" y="981"/>
                      <a:pt x="391" y="3449"/>
                      <a:pt x="830" y="4622"/>
                    </a:cubicBezTo>
                    <a:cubicBezTo>
                      <a:pt x="1062" y="5235"/>
                      <a:pt x="1383" y="5905"/>
                      <a:pt x="2002" y="6119"/>
                    </a:cubicBezTo>
                    <a:cubicBezTo>
                      <a:pt x="2207" y="6190"/>
                      <a:pt x="2430" y="6204"/>
                      <a:pt x="2624" y="6301"/>
                    </a:cubicBezTo>
                    <a:cubicBezTo>
                      <a:pt x="3147" y="6557"/>
                      <a:pt x="3439" y="7247"/>
                      <a:pt x="3588" y="7769"/>
                    </a:cubicBezTo>
                    <a:cubicBezTo>
                      <a:pt x="3700" y="8159"/>
                      <a:pt x="3763" y="8559"/>
                      <a:pt x="3802" y="8960"/>
                    </a:cubicBezTo>
                    <a:cubicBezTo>
                      <a:pt x="3820" y="9143"/>
                      <a:pt x="3719" y="9559"/>
                      <a:pt x="3881" y="9683"/>
                    </a:cubicBezTo>
                    <a:cubicBezTo>
                      <a:pt x="3932" y="9722"/>
                      <a:pt x="4018" y="9736"/>
                      <a:pt x="4120" y="9736"/>
                    </a:cubicBezTo>
                    <a:cubicBezTo>
                      <a:pt x="4358" y="9736"/>
                      <a:pt x="4678" y="9657"/>
                      <a:pt x="4811" y="9628"/>
                    </a:cubicBezTo>
                    <a:cubicBezTo>
                      <a:pt x="5443" y="9489"/>
                      <a:pt x="6026" y="9172"/>
                      <a:pt x="6557" y="8810"/>
                    </a:cubicBezTo>
                    <a:cubicBezTo>
                      <a:pt x="6804" y="8642"/>
                      <a:pt x="7048" y="8457"/>
                      <a:pt x="7204" y="8203"/>
                    </a:cubicBezTo>
                    <a:cubicBezTo>
                      <a:pt x="7467" y="7771"/>
                      <a:pt x="7265" y="7527"/>
                      <a:pt x="7116" y="7137"/>
                    </a:cubicBezTo>
                    <a:cubicBezTo>
                      <a:pt x="6934" y="6654"/>
                      <a:pt x="6872" y="6082"/>
                      <a:pt x="6756" y="5578"/>
                    </a:cubicBezTo>
                    <a:cubicBezTo>
                      <a:pt x="6649" y="5115"/>
                      <a:pt x="6541" y="4654"/>
                      <a:pt x="6434" y="4191"/>
                    </a:cubicBezTo>
                    <a:cubicBezTo>
                      <a:pt x="6275" y="3506"/>
                      <a:pt x="6116" y="2816"/>
                      <a:pt x="5845" y="2168"/>
                    </a:cubicBezTo>
                    <a:cubicBezTo>
                      <a:pt x="5575" y="1518"/>
                      <a:pt x="5183" y="903"/>
                      <a:pt x="4633" y="465"/>
                    </a:cubicBezTo>
                    <a:cubicBezTo>
                      <a:pt x="4379" y="265"/>
                      <a:pt x="4088" y="100"/>
                      <a:pt x="3772" y="36"/>
                    </a:cubicBezTo>
                    <a:cubicBezTo>
                      <a:pt x="3642" y="10"/>
                      <a:pt x="3509" y="0"/>
                      <a:pt x="3376" y="0"/>
                    </a:cubicBezTo>
                    <a:close/>
                  </a:path>
                </a:pathLst>
              </a:custGeom>
              <a:solidFill>
                <a:srgbClr val="FF735F"/>
              </a:solidFill>
              <a:ln>
                <a:noFill/>
              </a:ln>
            </p:spPr>
            <p:txBody>
              <a:bodyPr spcFirstLastPara="1" wrap="square" lIns="121900" tIns="121900" rIns="121900" bIns="121900" anchor="ctr" anchorCtr="0">
                <a:noAutofit/>
              </a:bodyPr>
              <a:lstStyle/>
              <a:p>
                <a:endParaRPr sz="2533"/>
              </a:p>
            </p:txBody>
          </p:sp>
          <p:sp>
            <p:nvSpPr>
              <p:cNvPr id="40" name="Google Shape;1268;p47">
                <a:extLst>
                  <a:ext uri="{FF2B5EF4-FFF2-40B4-BE49-F238E27FC236}">
                    <a16:creationId xmlns:a16="http://schemas.microsoft.com/office/drawing/2014/main" id="{A57FA4F9-5596-73AC-118B-F2960B0D76ED}"/>
                  </a:ext>
                </a:extLst>
              </p:cNvPr>
              <p:cNvSpPr/>
              <p:nvPr/>
            </p:nvSpPr>
            <p:spPr>
              <a:xfrm>
                <a:off x="1674150" y="9405325"/>
                <a:ext cx="153600" cy="308350"/>
              </a:xfrm>
              <a:custGeom>
                <a:avLst/>
                <a:gdLst/>
                <a:ahLst/>
                <a:cxnLst/>
                <a:rect l="l" t="t" r="r" b="b"/>
                <a:pathLst>
                  <a:path w="6144" h="12334" extrusionOk="0">
                    <a:moveTo>
                      <a:pt x="1098" y="1395"/>
                    </a:moveTo>
                    <a:lnTo>
                      <a:pt x="1098" y="1395"/>
                    </a:lnTo>
                    <a:cubicBezTo>
                      <a:pt x="1098" y="1395"/>
                      <a:pt x="1098" y="1395"/>
                      <a:pt x="1098" y="1395"/>
                    </a:cubicBezTo>
                    <a:lnTo>
                      <a:pt x="1098" y="1395"/>
                    </a:lnTo>
                    <a:cubicBezTo>
                      <a:pt x="1098" y="1395"/>
                      <a:pt x="1098" y="1395"/>
                      <a:pt x="1098" y="1395"/>
                    </a:cubicBezTo>
                    <a:close/>
                    <a:moveTo>
                      <a:pt x="4805" y="0"/>
                    </a:moveTo>
                    <a:cubicBezTo>
                      <a:pt x="3791" y="0"/>
                      <a:pt x="1713" y="1187"/>
                      <a:pt x="1098" y="1395"/>
                    </a:cubicBezTo>
                    <a:lnTo>
                      <a:pt x="1098" y="1395"/>
                    </a:lnTo>
                    <a:cubicBezTo>
                      <a:pt x="1099" y="1395"/>
                      <a:pt x="1100" y="1395"/>
                      <a:pt x="1101" y="1395"/>
                    </a:cubicBezTo>
                    <a:cubicBezTo>
                      <a:pt x="1249" y="1395"/>
                      <a:pt x="1968" y="5104"/>
                      <a:pt x="1968" y="5480"/>
                    </a:cubicBezTo>
                    <a:cubicBezTo>
                      <a:pt x="1968" y="6195"/>
                      <a:pt x="1796" y="7074"/>
                      <a:pt x="1523" y="7864"/>
                    </a:cubicBezTo>
                    <a:cubicBezTo>
                      <a:pt x="1374" y="8293"/>
                      <a:pt x="1196" y="8695"/>
                      <a:pt x="1002" y="9032"/>
                    </a:cubicBezTo>
                    <a:cubicBezTo>
                      <a:pt x="708" y="9537"/>
                      <a:pt x="337" y="10009"/>
                      <a:pt x="168" y="10568"/>
                    </a:cubicBezTo>
                    <a:cubicBezTo>
                      <a:pt x="0" y="11128"/>
                      <a:pt x="99" y="11828"/>
                      <a:pt x="588" y="12147"/>
                    </a:cubicBezTo>
                    <a:cubicBezTo>
                      <a:pt x="804" y="12288"/>
                      <a:pt x="1054" y="12333"/>
                      <a:pt x="1313" y="12333"/>
                    </a:cubicBezTo>
                    <a:cubicBezTo>
                      <a:pt x="1538" y="12333"/>
                      <a:pt x="1770" y="12299"/>
                      <a:pt x="1991" y="12261"/>
                    </a:cubicBezTo>
                    <a:cubicBezTo>
                      <a:pt x="2497" y="12176"/>
                      <a:pt x="3031" y="12080"/>
                      <a:pt x="3418" y="11746"/>
                    </a:cubicBezTo>
                    <a:cubicBezTo>
                      <a:pt x="3740" y="11468"/>
                      <a:pt x="3918" y="11063"/>
                      <a:pt x="4059" y="10661"/>
                    </a:cubicBezTo>
                    <a:cubicBezTo>
                      <a:pt x="4278" y="10035"/>
                      <a:pt x="4429" y="9388"/>
                      <a:pt x="4510" y="8730"/>
                    </a:cubicBezTo>
                    <a:cubicBezTo>
                      <a:pt x="4551" y="8395"/>
                      <a:pt x="4577" y="8049"/>
                      <a:pt x="4737" y="7755"/>
                    </a:cubicBezTo>
                    <a:cubicBezTo>
                      <a:pt x="5045" y="7188"/>
                      <a:pt x="5784" y="6925"/>
                      <a:pt x="6003" y="6321"/>
                    </a:cubicBezTo>
                    <a:cubicBezTo>
                      <a:pt x="6143" y="5931"/>
                      <a:pt x="6029" y="5502"/>
                      <a:pt x="5927" y="5102"/>
                    </a:cubicBezTo>
                    <a:cubicBezTo>
                      <a:pt x="5699" y="4211"/>
                      <a:pt x="5530" y="3306"/>
                      <a:pt x="5424" y="2394"/>
                    </a:cubicBezTo>
                    <a:cubicBezTo>
                      <a:pt x="5377" y="1998"/>
                      <a:pt x="5505" y="344"/>
                      <a:pt x="5218" y="114"/>
                    </a:cubicBezTo>
                    <a:cubicBezTo>
                      <a:pt x="5119" y="35"/>
                      <a:pt x="4978" y="0"/>
                      <a:pt x="4805"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41" name="Google Shape;1269;p47">
                <a:extLst>
                  <a:ext uri="{FF2B5EF4-FFF2-40B4-BE49-F238E27FC236}">
                    <a16:creationId xmlns:a16="http://schemas.microsoft.com/office/drawing/2014/main" id="{70150067-F0C1-C756-01CF-98860900F488}"/>
                  </a:ext>
                </a:extLst>
              </p:cNvPr>
              <p:cNvSpPr/>
              <p:nvPr/>
            </p:nvSpPr>
            <p:spPr>
              <a:xfrm>
                <a:off x="1700675" y="7938525"/>
                <a:ext cx="186600" cy="126375"/>
              </a:xfrm>
              <a:custGeom>
                <a:avLst/>
                <a:gdLst/>
                <a:ahLst/>
                <a:cxnLst/>
                <a:rect l="l" t="t" r="r" b="b"/>
                <a:pathLst>
                  <a:path w="7464" h="5055" extrusionOk="0">
                    <a:moveTo>
                      <a:pt x="2079" y="0"/>
                    </a:moveTo>
                    <a:cubicBezTo>
                      <a:pt x="1683" y="0"/>
                      <a:pt x="1301" y="36"/>
                      <a:pt x="951" y="135"/>
                    </a:cubicBezTo>
                    <a:cubicBezTo>
                      <a:pt x="460" y="274"/>
                      <a:pt x="2" y="684"/>
                      <a:pt x="2" y="1194"/>
                    </a:cubicBezTo>
                    <a:cubicBezTo>
                      <a:pt x="0" y="1737"/>
                      <a:pt x="517" y="2159"/>
                      <a:pt x="1046" y="2287"/>
                    </a:cubicBezTo>
                    <a:cubicBezTo>
                      <a:pt x="1239" y="2334"/>
                      <a:pt x="1452" y="2346"/>
                      <a:pt x="1673" y="2346"/>
                    </a:cubicBezTo>
                    <a:cubicBezTo>
                      <a:pt x="1878" y="2346"/>
                      <a:pt x="2090" y="2336"/>
                      <a:pt x="2296" y="2336"/>
                    </a:cubicBezTo>
                    <a:cubicBezTo>
                      <a:pt x="2932" y="2336"/>
                      <a:pt x="3523" y="2428"/>
                      <a:pt x="3758" y="3182"/>
                    </a:cubicBezTo>
                    <a:cubicBezTo>
                      <a:pt x="3987" y="3918"/>
                      <a:pt x="4044" y="4607"/>
                      <a:pt x="4878" y="4927"/>
                    </a:cubicBezTo>
                    <a:cubicBezTo>
                      <a:pt x="5109" y="5016"/>
                      <a:pt x="5355" y="5055"/>
                      <a:pt x="5602" y="5055"/>
                    </a:cubicBezTo>
                    <a:cubicBezTo>
                      <a:pt x="5895" y="5055"/>
                      <a:pt x="6191" y="5000"/>
                      <a:pt x="6469" y="4906"/>
                    </a:cubicBezTo>
                    <a:cubicBezTo>
                      <a:pt x="6728" y="4820"/>
                      <a:pt x="6986" y="4693"/>
                      <a:pt x="7142" y="4471"/>
                    </a:cubicBezTo>
                    <a:cubicBezTo>
                      <a:pt x="7295" y="4254"/>
                      <a:pt x="7329" y="3981"/>
                      <a:pt x="7345" y="3712"/>
                    </a:cubicBezTo>
                    <a:cubicBezTo>
                      <a:pt x="7348" y="3679"/>
                      <a:pt x="7349" y="3645"/>
                      <a:pt x="7351" y="3613"/>
                    </a:cubicBezTo>
                    <a:cubicBezTo>
                      <a:pt x="7396" y="2743"/>
                      <a:pt x="7463" y="1789"/>
                      <a:pt x="6891" y="1068"/>
                    </a:cubicBezTo>
                    <a:cubicBezTo>
                      <a:pt x="6382" y="427"/>
                      <a:pt x="5671" y="306"/>
                      <a:pt x="4678" y="233"/>
                    </a:cubicBezTo>
                    <a:cubicBezTo>
                      <a:pt x="3891" y="176"/>
                      <a:pt x="2953" y="0"/>
                      <a:pt x="2079"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42" name="Google Shape;1270;p47">
                <a:extLst>
                  <a:ext uri="{FF2B5EF4-FFF2-40B4-BE49-F238E27FC236}">
                    <a16:creationId xmlns:a16="http://schemas.microsoft.com/office/drawing/2014/main" id="{4E6FB134-D2F9-F28E-4A4C-6F00F6FA898B}"/>
                  </a:ext>
                </a:extLst>
              </p:cNvPr>
              <p:cNvSpPr/>
              <p:nvPr/>
            </p:nvSpPr>
            <p:spPr>
              <a:xfrm>
                <a:off x="1695225" y="7907875"/>
                <a:ext cx="201575" cy="87800"/>
              </a:xfrm>
              <a:custGeom>
                <a:avLst/>
                <a:gdLst/>
                <a:ahLst/>
                <a:cxnLst/>
                <a:rect l="l" t="t" r="r" b="b"/>
                <a:pathLst>
                  <a:path w="8063" h="3512" extrusionOk="0">
                    <a:moveTo>
                      <a:pt x="4985" y="1"/>
                    </a:moveTo>
                    <a:cubicBezTo>
                      <a:pt x="4490" y="1"/>
                      <a:pt x="4004" y="123"/>
                      <a:pt x="3567" y="356"/>
                    </a:cubicBezTo>
                    <a:cubicBezTo>
                      <a:pt x="3375" y="458"/>
                      <a:pt x="3216" y="611"/>
                      <a:pt x="3049" y="750"/>
                    </a:cubicBezTo>
                    <a:cubicBezTo>
                      <a:pt x="2970" y="817"/>
                      <a:pt x="2935" y="853"/>
                      <a:pt x="2842" y="853"/>
                    </a:cubicBezTo>
                    <a:cubicBezTo>
                      <a:pt x="2833" y="853"/>
                      <a:pt x="2824" y="853"/>
                      <a:pt x="2814" y="852"/>
                    </a:cubicBezTo>
                    <a:cubicBezTo>
                      <a:pt x="2690" y="843"/>
                      <a:pt x="2566" y="807"/>
                      <a:pt x="2446" y="775"/>
                    </a:cubicBezTo>
                    <a:cubicBezTo>
                      <a:pt x="2089" y="675"/>
                      <a:pt x="1731" y="575"/>
                      <a:pt x="1375" y="471"/>
                    </a:cubicBezTo>
                    <a:cubicBezTo>
                      <a:pt x="1157" y="408"/>
                      <a:pt x="940" y="345"/>
                      <a:pt x="719" y="299"/>
                    </a:cubicBezTo>
                    <a:cubicBezTo>
                      <a:pt x="594" y="271"/>
                      <a:pt x="467" y="251"/>
                      <a:pt x="340" y="236"/>
                    </a:cubicBezTo>
                    <a:cubicBezTo>
                      <a:pt x="322" y="234"/>
                      <a:pt x="304" y="233"/>
                      <a:pt x="286" y="233"/>
                    </a:cubicBezTo>
                    <a:cubicBezTo>
                      <a:pt x="215" y="233"/>
                      <a:pt x="142" y="249"/>
                      <a:pt x="110" y="309"/>
                    </a:cubicBezTo>
                    <a:cubicBezTo>
                      <a:pt x="1" y="512"/>
                      <a:pt x="345" y="634"/>
                      <a:pt x="471" y="677"/>
                    </a:cubicBezTo>
                    <a:cubicBezTo>
                      <a:pt x="848" y="802"/>
                      <a:pt x="1223" y="932"/>
                      <a:pt x="1598" y="1065"/>
                    </a:cubicBezTo>
                    <a:cubicBezTo>
                      <a:pt x="3061" y="1579"/>
                      <a:pt x="4506" y="2141"/>
                      <a:pt x="5931" y="2753"/>
                    </a:cubicBezTo>
                    <a:cubicBezTo>
                      <a:pt x="6084" y="2818"/>
                      <a:pt x="6236" y="2884"/>
                      <a:pt x="6389" y="2951"/>
                    </a:cubicBezTo>
                    <a:cubicBezTo>
                      <a:pt x="6578" y="3033"/>
                      <a:pt x="6766" y="3118"/>
                      <a:pt x="6954" y="3201"/>
                    </a:cubicBezTo>
                    <a:cubicBezTo>
                      <a:pt x="7175" y="3299"/>
                      <a:pt x="7369" y="3407"/>
                      <a:pt x="7604" y="3470"/>
                    </a:cubicBezTo>
                    <a:cubicBezTo>
                      <a:pt x="7656" y="3483"/>
                      <a:pt x="7711" y="3512"/>
                      <a:pt x="7764" y="3512"/>
                    </a:cubicBezTo>
                    <a:cubicBezTo>
                      <a:pt x="7786" y="3512"/>
                      <a:pt x="7807" y="3507"/>
                      <a:pt x="7827" y="3494"/>
                    </a:cubicBezTo>
                    <a:cubicBezTo>
                      <a:pt x="7906" y="3445"/>
                      <a:pt x="7925" y="3291"/>
                      <a:pt x="7931" y="3208"/>
                    </a:cubicBezTo>
                    <a:cubicBezTo>
                      <a:pt x="8062" y="1598"/>
                      <a:pt x="6880" y="178"/>
                      <a:pt x="5273" y="15"/>
                    </a:cubicBezTo>
                    <a:cubicBezTo>
                      <a:pt x="5210" y="8"/>
                      <a:pt x="5147" y="4"/>
                      <a:pt x="5084" y="2"/>
                    </a:cubicBezTo>
                    <a:cubicBezTo>
                      <a:pt x="5051" y="1"/>
                      <a:pt x="5018" y="1"/>
                      <a:pt x="4985"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43" name="Google Shape;1271;p47">
                <a:extLst>
                  <a:ext uri="{FF2B5EF4-FFF2-40B4-BE49-F238E27FC236}">
                    <a16:creationId xmlns:a16="http://schemas.microsoft.com/office/drawing/2014/main" id="{72625378-80BA-858E-2EC0-A3DD3AFAA9C2}"/>
                  </a:ext>
                </a:extLst>
              </p:cNvPr>
              <p:cNvSpPr/>
              <p:nvPr/>
            </p:nvSpPr>
            <p:spPr>
              <a:xfrm>
                <a:off x="1648875" y="8582900"/>
                <a:ext cx="413575" cy="928675"/>
              </a:xfrm>
              <a:custGeom>
                <a:avLst/>
                <a:gdLst/>
                <a:ahLst/>
                <a:cxnLst/>
                <a:rect l="l" t="t" r="r" b="b"/>
                <a:pathLst>
                  <a:path w="16543" h="37147" extrusionOk="0">
                    <a:moveTo>
                      <a:pt x="11184" y="0"/>
                    </a:moveTo>
                    <a:lnTo>
                      <a:pt x="11184" y="0"/>
                    </a:lnTo>
                    <a:cubicBezTo>
                      <a:pt x="11184" y="0"/>
                      <a:pt x="11184" y="0"/>
                      <a:pt x="11184" y="0"/>
                    </a:cubicBezTo>
                    <a:lnTo>
                      <a:pt x="11184" y="0"/>
                    </a:lnTo>
                    <a:cubicBezTo>
                      <a:pt x="11184" y="0"/>
                      <a:pt x="11184" y="0"/>
                      <a:pt x="11184" y="0"/>
                    </a:cubicBezTo>
                    <a:close/>
                    <a:moveTo>
                      <a:pt x="11184" y="0"/>
                    </a:moveTo>
                    <a:cubicBezTo>
                      <a:pt x="11285" y="14"/>
                      <a:pt x="10935" y="676"/>
                      <a:pt x="10878" y="736"/>
                    </a:cubicBezTo>
                    <a:cubicBezTo>
                      <a:pt x="10664" y="965"/>
                      <a:pt x="10372" y="1042"/>
                      <a:pt x="10089" y="1169"/>
                    </a:cubicBezTo>
                    <a:cubicBezTo>
                      <a:pt x="9356" y="1495"/>
                      <a:pt x="8636" y="1872"/>
                      <a:pt x="7978" y="2332"/>
                    </a:cubicBezTo>
                    <a:cubicBezTo>
                      <a:pt x="6284" y="3514"/>
                      <a:pt x="5395" y="4682"/>
                      <a:pt x="4223" y="6406"/>
                    </a:cubicBezTo>
                    <a:cubicBezTo>
                      <a:pt x="3067" y="8107"/>
                      <a:pt x="2576" y="10035"/>
                      <a:pt x="1744" y="11857"/>
                    </a:cubicBezTo>
                    <a:cubicBezTo>
                      <a:pt x="779" y="13970"/>
                      <a:pt x="210" y="16075"/>
                      <a:pt x="93" y="18408"/>
                    </a:cubicBezTo>
                    <a:cubicBezTo>
                      <a:pt x="86" y="18562"/>
                      <a:pt x="78" y="18717"/>
                      <a:pt x="74" y="18872"/>
                    </a:cubicBezTo>
                    <a:cubicBezTo>
                      <a:pt x="1" y="21307"/>
                      <a:pt x="303" y="23739"/>
                      <a:pt x="605" y="26159"/>
                    </a:cubicBezTo>
                    <a:cubicBezTo>
                      <a:pt x="1061" y="29821"/>
                      <a:pt x="1518" y="33484"/>
                      <a:pt x="1973" y="37146"/>
                    </a:cubicBezTo>
                    <a:cubicBezTo>
                      <a:pt x="3668" y="37030"/>
                      <a:pt x="5325" y="36596"/>
                      <a:pt x="6995" y="36262"/>
                    </a:cubicBezTo>
                    <a:cubicBezTo>
                      <a:pt x="6998" y="36231"/>
                      <a:pt x="7004" y="36202"/>
                      <a:pt x="7005" y="36171"/>
                    </a:cubicBezTo>
                    <a:cubicBezTo>
                      <a:pt x="7471" y="29818"/>
                      <a:pt x="7360" y="23361"/>
                      <a:pt x="8959" y="17193"/>
                    </a:cubicBezTo>
                    <a:cubicBezTo>
                      <a:pt x="9728" y="14225"/>
                      <a:pt x="11954" y="12022"/>
                      <a:pt x="13636" y="9559"/>
                    </a:cubicBezTo>
                    <a:cubicBezTo>
                      <a:pt x="15245" y="7200"/>
                      <a:pt x="16476" y="4780"/>
                      <a:pt x="16532" y="1977"/>
                    </a:cubicBezTo>
                    <a:cubicBezTo>
                      <a:pt x="16543" y="1477"/>
                      <a:pt x="16515" y="977"/>
                      <a:pt x="16452" y="480"/>
                    </a:cubicBezTo>
                    <a:cubicBezTo>
                      <a:pt x="14690" y="393"/>
                      <a:pt x="12934" y="232"/>
                      <a:pt x="11184"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44" name="Google Shape;1272;p47">
                <a:extLst>
                  <a:ext uri="{FF2B5EF4-FFF2-40B4-BE49-F238E27FC236}">
                    <a16:creationId xmlns:a16="http://schemas.microsoft.com/office/drawing/2014/main" id="{15334327-E2E6-15DF-FC86-EFDB6C3F204D}"/>
                  </a:ext>
                </a:extLst>
              </p:cNvPr>
              <p:cNvSpPr/>
              <p:nvPr/>
            </p:nvSpPr>
            <p:spPr>
              <a:xfrm>
                <a:off x="1797950" y="8032325"/>
                <a:ext cx="52350" cy="41225"/>
              </a:xfrm>
              <a:custGeom>
                <a:avLst/>
                <a:gdLst/>
                <a:ahLst/>
                <a:cxnLst/>
                <a:rect l="l" t="t" r="r" b="b"/>
                <a:pathLst>
                  <a:path w="2094" h="1649" extrusionOk="0">
                    <a:moveTo>
                      <a:pt x="872" y="0"/>
                    </a:moveTo>
                    <a:cubicBezTo>
                      <a:pt x="673" y="0"/>
                      <a:pt x="472" y="44"/>
                      <a:pt x="301" y="127"/>
                    </a:cubicBezTo>
                    <a:cubicBezTo>
                      <a:pt x="123" y="213"/>
                      <a:pt x="32" y="423"/>
                      <a:pt x="25" y="610"/>
                    </a:cubicBezTo>
                    <a:lnTo>
                      <a:pt x="15" y="870"/>
                    </a:lnTo>
                    <a:cubicBezTo>
                      <a:pt x="13" y="912"/>
                      <a:pt x="18" y="954"/>
                      <a:pt x="26" y="995"/>
                    </a:cubicBezTo>
                    <a:cubicBezTo>
                      <a:pt x="20" y="1024"/>
                      <a:pt x="16" y="1055"/>
                      <a:pt x="15" y="1084"/>
                    </a:cubicBezTo>
                    <a:cubicBezTo>
                      <a:pt x="0" y="1404"/>
                      <a:pt x="283" y="1619"/>
                      <a:pt x="574" y="1643"/>
                    </a:cubicBezTo>
                    <a:cubicBezTo>
                      <a:pt x="613" y="1647"/>
                      <a:pt x="654" y="1649"/>
                      <a:pt x="695" y="1649"/>
                    </a:cubicBezTo>
                    <a:cubicBezTo>
                      <a:pt x="1288" y="1649"/>
                      <a:pt x="2094" y="1300"/>
                      <a:pt x="1826" y="585"/>
                    </a:cubicBezTo>
                    <a:cubicBezTo>
                      <a:pt x="1673" y="179"/>
                      <a:pt x="1274" y="0"/>
                      <a:pt x="872" y="0"/>
                    </a:cubicBezTo>
                    <a:close/>
                  </a:path>
                </a:pathLst>
              </a:custGeom>
              <a:solidFill>
                <a:srgbClr val="FF735F"/>
              </a:solidFill>
              <a:ln>
                <a:noFill/>
              </a:ln>
            </p:spPr>
            <p:txBody>
              <a:bodyPr spcFirstLastPara="1" wrap="square" lIns="121900" tIns="121900" rIns="121900" bIns="121900" anchor="ctr" anchorCtr="0">
                <a:noAutofit/>
              </a:bodyPr>
              <a:lstStyle/>
              <a:p>
                <a:endParaRPr sz="2533"/>
              </a:p>
            </p:txBody>
          </p:sp>
          <p:sp>
            <p:nvSpPr>
              <p:cNvPr id="45" name="Google Shape;1273;p47">
                <a:extLst>
                  <a:ext uri="{FF2B5EF4-FFF2-40B4-BE49-F238E27FC236}">
                    <a16:creationId xmlns:a16="http://schemas.microsoft.com/office/drawing/2014/main" id="{5527FA1B-EA55-3281-9DD2-B992599CDDA1}"/>
                  </a:ext>
                </a:extLst>
              </p:cNvPr>
              <p:cNvSpPr/>
              <p:nvPr/>
            </p:nvSpPr>
            <p:spPr>
              <a:xfrm>
                <a:off x="1647600" y="8007625"/>
                <a:ext cx="121975" cy="55475"/>
              </a:xfrm>
              <a:custGeom>
                <a:avLst/>
                <a:gdLst/>
                <a:ahLst/>
                <a:cxnLst/>
                <a:rect l="l" t="t" r="r" b="b"/>
                <a:pathLst>
                  <a:path w="4879" h="2219" extrusionOk="0">
                    <a:moveTo>
                      <a:pt x="1" y="1"/>
                    </a:moveTo>
                    <a:lnTo>
                      <a:pt x="1" y="2218"/>
                    </a:lnTo>
                    <a:lnTo>
                      <a:pt x="4878" y="1480"/>
                    </a:lnTo>
                    <a:lnTo>
                      <a:pt x="4878" y="741"/>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46" name="Google Shape;1274;p47">
                <a:extLst>
                  <a:ext uri="{FF2B5EF4-FFF2-40B4-BE49-F238E27FC236}">
                    <a16:creationId xmlns:a16="http://schemas.microsoft.com/office/drawing/2014/main" id="{878BF3AC-3859-3C6F-2AD4-924B04017E33}"/>
                  </a:ext>
                </a:extLst>
              </p:cNvPr>
              <p:cNvSpPr/>
              <p:nvPr/>
            </p:nvSpPr>
            <p:spPr>
              <a:xfrm>
                <a:off x="383850" y="7832550"/>
                <a:ext cx="2200" cy="225"/>
              </a:xfrm>
              <a:custGeom>
                <a:avLst/>
                <a:gdLst/>
                <a:ahLst/>
                <a:cxnLst/>
                <a:rect l="l" t="t" r="r" b="b"/>
                <a:pathLst>
                  <a:path w="88" h="9" extrusionOk="0">
                    <a:moveTo>
                      <a:pt x="0" y="1"/>
                    </a:moveTo>
                    <a:lnTo>
                      <a:pt x="0" y="7"/>
                    </a:lnTo>
                    <a:lnTo>
                      <a:pt x="88" y="8"/>
                    </a:lnTo>
                    <a:lnTo>
                      <a:pt x="0" y="1"/>
                    </a:lnTo>
                    <a:close/>
                  </a:path>
                </a:pathLst>
              </a:custGeom>
              <a:solidFill>
                <a:srgbClr val="0C7B7D"/>
              </a:solidFill>
              <a:ln>
                <a:noFill/>
              </a:ln>
            </p:spPr>
            <p:txBody>
              <a:bodyPr spcFirstLastPara="1" wrap="square" lIns="121900" tIns="121900" rIns="121900" bIns="121900" anchor="ctr" anchorCtr="0">
                <a:noAutofit/>
              </a:bodyPr>
              <a:lstStyle/>
              <a:p>
                <a:endParaRPr sz="2533"/>
              </a:p>
            </p:txBody>
          </p:sp>
          <p:sp>
            <p:nvSpPr>
              <p:cNvPr id="47" name="Google Shape;1275;p47">
                <a:extLst>
                  <a:ext uri="{FF2B5EF4-FFF2-40B4-BE49-F238E27FC236}">
                    <a16:creationId xmlns:a16="http://schemas.microsoft.com/office/drawing/2014/main" id="{7CA8B54A-7EC9-4301-992E-CC105A11111C}"/>
                  </a:ext>
                </a:extLst>
              </p:cNvPr>
              <p:cNvSpPr/>
              <p:nvPr/>
            </p:nvSpPr>
            <p:spPr>
              <a:xfrm>
                <a:off x="383850" y="8222600"/>
                <a:ext cx="48075" cy="5600"/>
              </a:xfrm>
              <a:custGeom>
                <a:avLst/>
                <a:gdLst/>
                <a:ahLst/>
                <a:cxnLst/>
                <a:rect l="l" t="t" r="r" b="b"/>
                <a:pathLst>
                  <a:path w="1923" h="224" extrusionOk="0">
                    <a:moveTo>
                      <a:pt x="1923" y="0"/>
                    </a:moveTo>
                    <a:lnTo>
                      <a:pt x="0" y="224"/>
                    </a:lnTo>
                    <a:cubicBezTo>
                      <a:pt x="647" y="213"/>
                      <a:pt x="1291" y="138"/>
                      <a:pt x="1923" y="0"/>
                    </a:cubicBezTo>
                    <a:close/>
                  </a:path>
                </a:pathLst>
              </a:custGeom>
              <a:solidFill>
                <a:srgbClr val="0C7B7D"/>
              </a:solidFill>
              <a:ln>
                <a:noFill/>
              </a:ln>
            </p:spPr>
            <p:txBody>
              <a:bodyPr spcFirstLastPara="1" wrap="square" lIns="121900" tIns="121900" rIns="121900" bIns="121900" anchor="ctr" anchorCtr="0">
                <a:noAutofit/>
              </a:bodyPr>
              <a:lstStyle/>
              <a:p>
                <a:endParaRPr sz="2533"/>
              </a:p>
            </p:txBody>
          </p:sp>
          <p:sp>
            <p:nvSpPr>
              <p:cNvPr id="48" name="Google Shape;1276;p47">
                <a:extLst>
                  <a:ext uri="{FF2B5EF4-FFF2-40B4-BE49-F238E27FC236}">
                    <a16:creationId xmlns:a16="http://schemas.microsoft.com/office/drawing/2014/main" id="{C9F3EDA2-04AB-D772-9AD6-A8A461EC7E19}"/>
                  </a:ext>
                </a:extLst>
              </p:cNvPr>
              <p:cNvSpPr/>
              <p:nvPr/>
            </p:nvSpPr>
            <p:spPr>
              <a:xfrm>
                <a:off x="408475" y="7834375"/>
                <a:ext cx="1286350" cy="388250"/>
              </a:xfrm>
              <a:custGeom>
                <a:avLst/>
                <a:gdLst/>
                <a:ahLst/>
                <a:cxnLst/>
                <a:rect l="l" t="t" r="r" b="b"/>
                <a:pathLst>
                  <a:path w="51454" h="15530" extrusionOk="0">
                    <a:moveTo>
                      <a:pt x="0" y="1"/>
                    </a:moveTo>
                    <a:lnTo>
                      <a:pt x="154" y="21"/>
                    </a:lnTo>
                    <a:lnTo>
                      <a:pt x="154" y="21"/>
                    </a:lnTo>
                    <a:cubicBezTo>
                      <a:pt x="103" y="14"/>
                      <a:pt x="52" y="7"/>
                      <a:pt x="0" y="1"/>
                    </a:cubicBezTo>
                    <a:close/>
                    <a:moveTo>
                      <a:pt x="154" y="21"/>
                    </a:moveTo>
                    <a:cubicBezTo>
                      <a:pt x="4371" y="609"/>
                      <a:pt x="6110" y="4406"/>
                      <a:pt x="6110" y="8370"/>
                    </a:cubicBezTo>
                    <a:cubicBezTo>
                      <a:pt x="6110" y="12058"/>
                      <a:pt x="4424" y="14761"/>
                      <a:pt x="938" y="15529"/>
                    </a:cubicBezTo>
                    <a:lnTo>
                      <a:pt x="49967" y="9804"/>
                    </a:lnTo>
                    <a:cubicBezTo>
                      <a:pt x="50814" y="9706"/>
                      <a:pt x="51452" y="8988"/>
                      <a:pt x="51453" y="8135"/>
                    </a:cubicBezTo>
                    <a:cubicBezTo>
                      <a:pt x="51452" y="7291"/>
                      <a:pt x="50826" y="6577"/>
                      <a:pt x="49988" y="6471"/>
                    </a:cubicBezTo>
                    <a:lnTo>
                      <a:pt x="154" y="21"/>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49" name="Google Shape;1277;p47">
                <a:extLst>
                  <a:ext uri="{FF2B5EF4-FFF2-40B4-BE49-F238E27FC236}">
                    <a16:creationId xmlns:a16="http://schemas.microsoft.com/office/drawing/2014/main" id="{75828318-6DB2-47B6-23FD-F81AE9F15EE4}"/>
                  </a:ext>
                </a:extLst>
              </p:cNvPr>
              <p:cNvSpPr/>
              <p:nvPr/>
            </p:nvSpPr>
            <p:spPr>
              <a:xfrm>
                <a:off x="195400" y="7847475"/>
                <a:ext cx="365825" cy="365850"/>
              </a:xfrm>
              <a:custGeom>
                <a:avLst/>
                <a:gdLst/>
                <a:ahLst/>
                <a:cxnLst/>
                <a:rect l="l" t="t" r="r" b="b"/>
                <a:pathLst>
                  <a:path w="14633" h="14634" extrusionOk="0">
                    <a:moveTo>
                      <a:pt x="7316" y="1"/>
                    </a:moveTo>
                    <a:cubicBezTo>
                      <a:pt x="3275" y="1"/>
                      <a:pt x="1" y="3275"/>
                      <a:pt x="1" y="7316"/>
                    </a:cubicBezTo>
                    <a:cubicBezTo>
                      <a:pt x="1" y="9256"/>
                      <a:pt x="772" y="11118"/>
                      <a:pt x="2144" y="12490"/>
                    </a:cubicBezTo>
                    <a:cubicBezTo>
                      <a:pt x="3515" y="13862"/>
                      <a:pt x="5376" y="14633"/>
                      <a:pt x="7316" y="14633"/>
                    </a:cubicBezTo>
                    <a:cubicBezTo>
                      <a:pt x="9258" y="14633"/>
                      <a:pt x="11118" y="13862"/>
                      <a:pt x="12490" y="12490"/>
                    </a:cubicBezTo>
                    <a:cubicBezTo>
                      <a:pt x="13862" y="11118"/>
                      <a:pt x="14633" y="9256"/>
                      <a:pt x="14633" y="7316"/>
                    </a:cubicBezTo>
                    <a:cubicBezTo>
                      <a:pt x="14633" y="5376"/>
                      <a:pt x="13862" y="3515"/>
                      <a:pt x="12490" y="2142"/>
                    </a:cubicBezTo>
                    <a:cubicBezTo>
                      <a:pt x="11118" y="772"/>
                      <a:pt x="9258" y="1"/>
                      <a:pt x="7316"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50" name="Google Shape;1278;p47">
                <a:extLst>
                  <a:ext uri="{FF2B5EF4-FFF2-40B4-BE49-F238E27FC236}">
                    <a16:creationId xmlns:a16="http://schemas.microsoft.com/office/drawing/2014/main" id="{2FD27B11-FCDF-B099-2289-AAC4A0410BCC}"/>
                  </a:ext>
                </a:extLst>
              </p:cNvPr>
              <p:cNvSpPr/>
              <p:nvPr/>
            </p:nvSpPr>
            <p:spPr>
              <a:xfrm>
                <a:off x="195400" y="7847475"/>
                <a:ext cx="365825" cy="365850"/>
              </a:xfrm>
              <a:custGeom>
                <a:avLst/>
                <a:gdLst/>
                <a:ahLst/>
                <a:cxnLst/>
                <a:rect l="l" t="t" r="r" b="b"/>
                <a:pathLst>
                  <a:path w="14633" h="14634" fill="none" extrusionOk="0">
                    <a:moveTo>
                      <a:pt x="14633" y="7316"/>
                    </a:moveTo>
                    <a:cubicBezTo>
                      <a:pt x="14633" y="9256"/>
                      <a:pt x="13862" y="11118"/>
                      <a:pt x="12490" y="12490"/>
                    </a:cubicBezTo>
                    <a:cubicBezTo>
                      <a:pt x="11118" y="13862"/>
                      <a:pt x="9258" y="14633"/>
                      <a:pt x="7316" y="14633"/>
                    </a:cubicBezTo>
                    <a:cubicBezTo>
                      <a:pt x="5376" y="14633"/>
                      <a:pt x="3515" y="13862"/>
                      <a:pt x="2144" y="12490"/>
                    </a:cubicBezTo>
                    <a:cubicBezTo>
                      <a:pt x="772" y="11118"/>
                      <a:pt x="1" y="9256"/>
                      <a:pt x="1" y="7316"/>
                    </a:cubicBezTo>
                    <a:cubicBezTo>
                      <a:pt x="1" y="3275"/>
                      <a:pt x="3275" y="1"/>
                      <a:pt x="7316" y="1"/>
                    </a:cubicBezTo>
                    <a:cubicBezTo>
                      <a:pt x="9258" y="1"/>
                      <a:pt x="11118" y="772"/>
                      <a:pt x="12490" y="2142"/>
                    </a:cubicBezTo>
                    <a:cubicBezTo>
                      <a:pt x="13862" y="3515"/>
                      <a:pt x="14633" y="5376"/>
                      <a:pt x="14633" y="7316"/>
                    </a:cubicBezTo>
                    <a:close/>
                  </a:path>
                </a:pathLst>
              </a:custGeom>
              <a:noFill/>
              <a:ln w="59450" cap="flat" cmpd="sng">
                <a:solidFill>
                  <a:schemeClr val="accent4"/>
                </a:solidFill>
                <a:prstDash val="solid"/>
                <a:miter lim="1459"/>
                <a:headEnd type="none" w="sm" len="sm"/>
                <a:tailEnd type="none" w="sm" len="sm"/>
              </a:ln>
            </p:spPr>
            <p:txBody>
              <a:bodyPr spcFirstLastPara="1" wrap="square" lIns="121900" tIns="121900" rIns="121900" bIns="121900" anchor="ctr" anchorCtr="0">
                <a:noAutofit/>
              </a:bodyPr>
              <a:lstStyle/>
              <a:p>
                <a:endParaRPr sz="2533"/>
              </a:p>
            </p:txBody>
          </p:sp>
          <p:sp>
            <p:nvSpPr>
              <p:cNvPr id="51" name="Google Shape;1279;p47">
                <a:extLst>
                  <a:ext uri="{FF2B5EF4-FFF2-40B4-BE49-F238E27FC236}">
                    <a16:creationId xmlns:a16="http://schemas.microsoft.com/office/drawing/2014/main" id="{4E9F9082-C81A-635E-A086-02B79A590ECD}"/>
                  </a:ext>
                </a:extLst>
              </p:cNvPr>
              <p:cNvSpPr/>
              <p:nvPr/>
            </p:nvSpPr>
            <p:spPr>
              <a:xfrm>
                <a:off x="267825" y="7950475"/>
                <a:ext cx="143275" cy="184775"/>
              </a:xfrm>
              <a:custGeom>
                <a:avLst/>
                <a:gdLst/>
                <a:ahLst/>
                <a:cxnLst/>
                <a:rect l="l" t="t" r="r" b="b"/>
                <a:pathLst>
                  <a:path w="5731" h="7391" extrusionOk="0">
                    <a:moveTo>
                      <a:pt x="1181" y="0"/>
                    </a:moveTo>
                    <a:cubicBezTo>
                      <a:pt x="1043" y="0"/>
                      <a:pt x="907" y="67"/>
                      <a:pt x="825" y="192"/>
                    </a:cubicBezTo>
                    <a:cubicBezTo>
                      <a:pt x="285" y="996"/>
                      <a:pt x="0" y="1973"/>
                      <a:pt x="32" y="2936"/>
                    </a:cubicBezTo>
                    <a:cubicBezTo>
                      <a:pt x="77" y="4285"/>
                      <a:pt x="750" y="5549"/>
                      <a:pt x="1876" y="6406"/>
                    </a:cubicBezTo>
                    <a:cubicBezTo>
                      <a:pt x="2726" y="7052"/>
                      <a:pt x="3727" y="7390"/>
                      <a:pt x="4734" y="7390"/>
                    </a:cubicBezTo>
                    <a:cubicBezTo>
                      <a:pt x="4926" y="7390"/>
                      <a:pt x="5118" y="7379"/>
                      <a:pt x="5308" y="7354"/>
                    </a:cubicBezTo>
                    <a:cubicBezTo>
                      <a:pt x="5561" y="7322"/>
                      <a:pt x="5730" y="7078"/>
                      <a:pt x="5672" y="6831"/>
                    </a:cubicBezTo>
                    <a:lnTo>
                      <a:pt x="5664" y="6801"/>
                    </a:lnTo>
                    <a:cubicBezTo>
                      <a:pt x="5616" y="6608"/>
                      <a:pt x="5443" y="6476"/>
                      <a:pt x="5251" y="6476"/>
                    </a:cubicBezTo>
                    <a:cubicBezTo>
                      <a:pt x="5230" y="6476"/>
                      <a:pt x="5209" y="6478"/>
                      <a:pt x="5188" y="6481"/>
                    </a:cubicBezTo>
                    <a:cubicBezTo>
                      <a:pt x="5038" y="6500"/>
                      <a:pt x="4886" y="6510"/>
                      <a:pt x="4735" y="6510"/>
                    </a:cubicBezTo>
                    <a:cubicBezTo>
                      <a:pt x="3918" y="6510"/>
                      <a:pt x="3101" y="6233"/>
                      <a:pt x="2409" y="5706"/>
                    </a:cubicBezTo>
                    <a:cubicBezTo>
                      <a:pt x="1495" y="5009"/>
                      <a:pt x="949" y="3989"/>
                      <a:pt x="913" y="2906"/>
                    </a:cubicBezTo>
                    <a:cubicBezTo>
                      <a:pt x="886" y="2129"/>
                      <a:pt x="1117" y="1341"/>
                      <a:pt x="1550" y="690"/>
                    </a:cubicBezTo>
                    <a:cubicBezTo>
                      <a:pt x="1675" y="506"/>
                      <a:pt x="1647" y="260"/>
                      <a:pt x="1476" y="119"/>
                    </a:cubicBezTo>
                    <a:lnTo>
                      <a:pt x="1453" y="98"/>
                    </a:lnTo>
                    <a:cubicBezTo>
                      <a:pt x="1373" y="32"/>
                      <a:pt x="1276" y="0"/>
                      <a:pt x="1181"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52" name="Google Shape;1280;p47">
                <a:extLst>
                  <a:ext uri="{FF2B5EF4-FFF2-40B4-BE49-F238E27FC236}">
                    <a16:creationId xmlns:a16="http://schemas.microsoft.com/office/drawing/2014/main" id="{352AADF1-ACEA-C025-6F5A-3DEC2C2FAC2A}"/>
                  </a:ext>
                </a:extLst>
              </p:cNvPr>
              <p:cNvSpPr/>
              <p:nvPr/>
            </p:nvSpPr>
            <p:spPr>
              <a:xfrm>
                <a:off x="1391225" y="7992275"/>
                <a:ext cx="113925" cy="197875"/>
              </a:xfrm>
              <a:custGeom>
                <a:avLst/>
                <a:gdLst/>
                <a:ahLst/>
                <a:cxnLst/>
                <a:rect l="l" t="t" r="r" b="b"/>
                <a:pathLst>
                  <a:path w="4557" h="7915" extrusionOk="0">
                    <a:moveTo>
                      <a:pt x="845" y="1"/>
                    </a:moveTo>
                    <a:cubicBezTo>
                      <a:pt x="829" y="1"/>
                      <a:pt x="813" y="1"/>
                      <a:pt x="797" y="3"/>
                    </a:cubicBezTo>
                    <a:cubicBezTo>
                      <a:pt x="603" y="23"/>
                      <a:pt x="441" y="172"/>
                      <a:pt x="352" y="346"/>
                    </a:cubicBezTo>
                    <a:cubicBezTo>
                      <a:pt x="265" y="520"/>
                      <a:pt x="235" y="718"/>
                      <a:pt x="209" y="912"/>
                    </a:cubicBezTo>
                    <a:lnTo>
                      <a:pt x="60" y="1977"/>
                    </a:lnTo>
                    <a:cubicBezTo>
                      <a:pt x="31" y="2191"/>
                      <a:pt x="0" y="2409"/>
                      <a:pt x="24" y="2623"/>
                    </a:cubicBezTo>
                    <a:cubicBezTo>
                      <a:pt x="44" y="2816"/>
                      <a:pt x="107" y="3002"/>
                      <a:pt x="170" y="3184"/>
                    </a:cubicBezTo>
                    <a:cubicBezTo>
                      <a:pt x="394" y="3844"/>
                      <a:pt x="545" y="4561"/>
                      <a:pt x="974" y="5115"/>
                    </a:cubicBezTo>
                    <a:cubicBezTo>
                      <a:pt x="1394" y="5659"/>
                      <a:pt x="2040" y="6105"/>
                      <a:pt x="2375" y="6704"/>
                    </a:cubicBezTo>
                    <a:cubicBezTo>
                      <a:pt x="2562" y="6978"/>
                      <a:pt x="2659" y="7296"/>
                      <a:pt x="2885" y="7562"/>
                    </a:cubicBezTo>
                    <a:cubicBezTo>
                      <a:pt x="3038" y="7744"/>
                      <a:pt x="3241" y="7914"/>
                      <a:pt x="3476" y="7914"/>
                    </a:cubicBezTo>
                    <a:cubicBezTo>
                      <a:pt x="3481" y="7914"/>
                      <a:pt x="3486" y="7914"/>
                      <a:pt x="3491" y="7914"/>
                    </a:cubicBezTo>
                    <a:cubicBezTo>
                      <a:pt x="3902" y="7902"/>
                      <a:pt x="4373" y="7491"/>
                      <a:pt x="4485" y="7102"/>
                    </a:cubicBezTo>
                    <a:cubicBezTo>
                      <a:pt x="4557" y="6861"/>
                      <a:pt x="4489" y="6559"/>
                      <a:pt x="4378" y="6264"/>
                    </a:cubicBezTo>
                    <a:cubicBezTo>
                      <a:pt x="4270" y="5977"/>
                      <a:pt x="4123" y="5698"/>
                      <a:pt x="4019" y="5491"/>
                    </a:cubicBezTo>
                    <a:cubicBezTo>
                      <a:pt x="3897" y="5244"/>
                      <a:pt x="3754" y="4991"/>
                      <a:pt x="3748" y="4715"/>
                    </a:cubicBezTo>
                    <a:cubicBezTo>
                      <a:pt x="3739" y="4313"/>
                      <a:pt x="3784" y="3953"/>
                      <a:pt x="3708" y="3550"/>
                    </a:cubicBezTo>
                    <a:cubicBezTo>
                      <a:pt x="3648" y="3232"/>
                      <a:pt x="3575" y="2914"/>
                      <a:pt x="3492" y="2602"/>
                    </a:cubicBezTo>
                    <a:cubicBezTo>
                      <a:pt x="3464" y="2496"/>
                      <a:pt x="3188" y="1450"/>
                      <a:pt x="2950" y="1450"/>
                    </a:cubicBezTo>
                    <a:cubicBezTo>
                      <a:pt x="2928" y="1450"/>
                      <a:pt x="2905" y="1459"/>
                      <a:pt x="2884" y="1480"/>
                    </a:cubicBezTo>
                    <a:cubicBezTo>
                      <a:pt x="2848" y="1515"/>
                      <a:pt x="2835" y="1565"/>
                      <a:pt x="2827" y="1613"/>
                    </a:cubicBezTo>
                    <a:cubicBezTo>
                      <a:pt x="2758" y="2037"/>
                      <a:pt x="2808" y="2461"/>
                      <a:pt x="2764" y="2886"/>
                    </a:cubicBezTo>
                    <a:cubicBezTo>
                      <a:pt x="2756" y="2960"/>
                      <a:pt x="2711" y="3054"/>
                      <a:pt x="2649" y="3054"/>
                    </a:cubicBezTo>
                    <a:cubicBezTo>
                      <a:pt x="2640" y="3054"/>
                      <a:pt x="2630" y="3052"/>
                      <a:pt x="2619" y="3047"/>
                    </a:cubicBezTo>
                    <a:cubicBezTo>
                      <a:pt x="2462" y="2974"/>
                      <a:pt x="2321" y="2331"/>
                      <a:pt x="2250" y="2168"/>
                    </a:cubicBezTo>
                    <a:cubicBezTo>
                      <a:pt x="2028" y="1667"/>
                      <a:pt x="1787" y="1175"/>
                      <a:pt x="1556" y="680"/>
                    </a:cubicBezTo>
                    <a:cubicBezTo>
                      <a:pt x="1410" y="366"/>
                      <a:pt x="1180" y="1"/>
                      <a:pt x="845" y="1"/>
                    </a:cubicBezTo>
                    <a:close/>
                  </a:path>
                </a:pathLst>
              </a:custGeom>
              <a:solidFill>
                <a:srgbClr val="FF735F"/>
              </a:solidFill>
              <a:ln>
                <a:noFill/>
              </a:ln>
            </p:spPr>
            <p:txBody>
              <a:bodyPr spcFirstLastPara="1" wrap="square" lIns="121900" tIns="121900" rIns="121900" bIns="121900" anchor="ctr" anchorCtr="0">
                <a:noAutofit/>
              </a:bodyPr>
              <a:lstStyle/>
              <a:p>
                <a:endParaRPr sz="2533"/>
              </a:p>
            </p:txBody>
          </p:sp>
          <p:sp>
            <p:nvSpPr>
              <p:cNvPr id="53" name="Google Shape;1281;p47">
                <a:extLst>
                  <a:ext uri="{FF2B5EF4-FFF2-40B4-BE49-F238E27FC236}">
                    <a16:creationId xmlns:a16="http://schemas.microsoft.com/office/drawing/2014/main" id="{C69B6975-C1F9-6DCB-82E2-AC95434A8D43}"/>
                  </a:ext>
                </a:extLst>
              </p:cNvPr>
              <p:cNvSpPr/>
              <p:nvPr/>
            </p:nvSpPr>
            <p:spPr>
              <a:xfrm>
                <a:off x="1445675" y="8128650"/>
                <a:ext cx="552225" cy="281400"/>
              </a:xfrm>
              <a:custGeom>
                <a:avLst/>
                <a:gdLst/>
                <a:ahLst/>
                <a:cxnLst/>
                <a:rect l="l" t="t" r="r" b="b"/>
                <a:pathLst>
                  <a:path w="22089" h="11256" extrusionOk="0">
                    <a:moveTo>
                      <a:pt x="2459" y="1"/>
                    </a:moveTo>
                    <a:cubicBezTo>
                      <a:pt x="1633" y="561"/>
                      <a:pt x="808" y="1091"/>
                      <a:pt x="0" y="1674"/>
                    </a:cubicBezTo>
                    <a:cubicBezTo>
                      <a:pt x="1640" y="5636"/>
                      <a:pt x="3040" y="8936"/>
                      <a:pt x="7294" y="10323"/>
                    </a:cubicBezTo>
                    <a:cubicBezTo>
                      <a:pt x="9216" y="10950"/>
                      <a:pt x="10937" y="11256"/>
                      <a:pt x="12662" y="11256"/>
                    </a:cubicBezTo>
                    <a:cubicBezTo>
                      <a:pt x="14097" y="11256"/>
                      <a:pt x="15534" y="11044"/>
                      <a:pt x="17091" y="10628"/>
                    </a:cubicBezTo>
                    <a:cubicBezTo>
                      <a:pt x="17596" y="10493"/>
                      <a:pt x="17964" y="10163"/>
                      <a:pt x="18367" y="9920"/>
                    </a:cubicBezTo>
                    <a:cubicBezTo>
                      <a:pt x="18768" y="9677"/>
                      <a:pt x="19066" y="9482"/>
                      <a:pt x="19399" y="9170"/>
                    </a:cubicBezTo>
                    <a:cubicBezTo>
                      <a:pt x="20601" y="8042"/>
                      <a:pt x="21552" y="6817"/>
                      <a:pt x="21961" y="5185"/>
                    </a:cubicBezTo>
                    <a:cubicBezTo>
                      <a:pt x="22088" y="4681"/>
                      <a:pt x="22021" y="4223"/>
                      <a:pt x="21747" y="3755"/>
                    </a:cubicBezTo>
                    <a:cubicBezTo>
                      <a:pt x="21472" y="3288"/>
                      <a:pt x="21009" y="2881"/>
                      <a:pt x="20574" y="2536"/>
                    </a:cubicBezTo>
                    <a:cubicBezTo>
                      <a:pt x="20331" y="2344"/>
                      <a:pt x="20025" y="2176"/>
                      <a:pt x="19723" y="2170"/>
                    </a:cubicBezTo>
                    <a:cubicBezTo>
                      <a:pt x="19718" y="2170"/>
                      <a:pt x="19713" y="2170"/>
                      <a:pt x="19708" y="2170"/>
                    </a:cubicBezTo>
                    <a:cubicBezTo>
                      <a:pt x="19414" y="2170"/>
                      <a:pt x="19190" y="2340"/>
                      <a:pt x="18970" y="2472"/>
                    </a:cubicBezTo>
                    <a:cubicBezTo>
                      <a:pt x="18606" y="2690"/>
                      <a:pt x="18171" y="2983"/>
                      <a:pt x="17898" y="3240"/>
                    </a:cubicBezTo>
                    <a:cubicBezTo>
                      <a:pt x="16828" y="4250"/>
                      <a:pt x="16094" y="5545"/>
                      <a:pt x="14751" y="6171"/>
                    </a:cubicBezTo>
                    <a:cubicBezTo>
                      <a:pt x="13876" y="6578"/>
                      <a:pt x="13331" y="6740"/>
                      <a:pt x="12411" y="6740"/>
                    </a:cubicBezTo>
                    <a:cubicBezTo>
                      <a:pt x="12231" y="6740"/>
                      <a:pt x="12037" y="6734"/>
                      <a:pt x="11824" y="6722"/>
                    </a:cubicBezTo>
                    <a:cubicBezTo>
                      <a:pt x="6542" y="6433"/>
                      <a:pt x="5030" y="4463"/>
                      <a:pt x="2459"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spTree>
    <p:extLst>
      <p:ext uri="{BB962C8B-B14F-4D97-AF65-F5344CB8AC3E}">
        <p14:creationId xmlns:p14="http://schemas.microsoft.com/office/powerpoint/2010/main" val="315927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3"/>
          <p:cNvSpPr txBox="1">
            <a:spLocks noGrp="1"/>
          </p:cNvSpPr>
          <p:nvPr>
            <p:ph type="title"/>
          </p:nvPr>
        </p:nvSpPr>
        <p:spPr>
          <a:xfrm>
            <a:off x="-2386" y="643497"/>
            <a:ext cx="12193089" cy="820359"/>
          </a:xfrm>
          <a:prstGeom prst="rect">
            <a:avLst/>
          </a:prstGeom>
        </p:spPr>
        <p:txBody>
          <a:bodyPr spcFirstLastPara="1" wrap="square" lIns="121900" tIns="121900" rIns="121900" bIns="121900" anchor="ctr" anchorCtr="0">
            <a:noAutofit/>
          </a:bodyPr>
          <a:lstStyle/>
          <a:p>
            <a:pPr algn="ctr"/>
            <a:r>
              <a:rPr lang="en" sz="4000" b="1">
                <a:latin typeface="DM Sans"/>
              </a:rPr>
              <a:t>Models</a:t>
            </a:r>
            <a:endParaRPr lang="en-US" sz="4000"/>
          </a:p>
        </p:txBody>
      </p:sp>
      <p:sp>
        <p:nvSpPr>
          <p:cNvPr id="1005" name="Google Shape;1005;p43"/>
          <p:cNvSpPr/>
          <p:nvPr/>
        </p:nvSpPr>
        <p:spPr>
          <a:xfrm>
            <a:off x="8423553" y="1828020"/>
            <a:ext cx="3051200" cy="4021200"/>
          </a:xfrm>
          <a:prstGeom prst="roundRect">
            <a:avLst>
              <a:gd name="adj" fmla="val 10587"/>
            </a:avLst>
          </a:prstGeom>
          <a:solidFill>
            <a:schemeClr val="accent3"/>
          </a:solidFill>
          <a:ln>
            <a:noFill/>
          </a:ln>
        </p:spPr>
        <p:txBody>
          <a:bodyPr spcFirstLastPara="1" wrap="square" lIns="121900" tIns="121900" rIns="121900" bIns="121900" anchor="ctr" anchorCtr="0">
            <a:noAutofit/>
          </a:bodyPr>
          <a:lstStyle/>
          <a:p>
            <a:pPr algn="ctr" rtl="0"/>
            <a:r>
              <a:rPr lang="en-US" sz="2800" b="1">
                <a:latin typeface="DM Sans"/>
                <a:ea typeface="Segoe UI"/>
                <a:cs typeface="Segoe UI"/>
              </a:rPr>
              <a:t>Classification</a:t>
            </a:r>
            <a:r>
              <a:rPr lang="en-US" sz="2800">
                <a:latin typeface="DM Sans"/>
                <a:ea typeface="Segoe UI"/>
                <a:cs typeface="Segoe UI"/>
              </a:rPr>
              <a:t>​</a:t>
            </a:r>
          </a:p>
          <a:p>
            <a:pPr algn="ctr"/>
            <a:endParaRPr lang="en-US" sz="1400">
              <a:latin typeface="DM Sans"/>
              <a:ea typeface="Segoe UI"/>
              <a:cs typeface="Segoe UI"/>
            </a:endParaRPr>
          </a:p>
          <a:p>
            <a:pPr rtl="0"/>
            <a:r>
              <a:rPr lang="en-US" sz="1400">
                <a:latin typeface="DM Sans"/>
                <a:ea typeface="Segoe UI"/>
                <a:cs typeface="Segoe UI"/>
              </a:rPr>
              <a:t>- </a:t>
            </a:r>
            <a:r>
              <a:rPr lang="en-US" sz="1400" i="1">
                <a:latin typeface="DM Sans"/>
                <a:ea typeface="Segoe UI"/>
                <a:cs typeface="Segoe UI"/>
              </a:rPr>
              <a:t>Logistic Regression</a:t>
            </a:r>
            <a:r>
              <a:rPr lang="en-US" sz="1400">
                <a:latin typeface="DM Sans"/>
                <a:ea typeface="Segoe UI"/>
                <a:cs typeface="Segoe UI"/>
              </a:rPr>
              <a:t>​</a:t>
            </a:r>
          </a:p>
          <a:p>
            <a:r>
              <a:rPr lang="en-US" sz="1400">
                <a:latin typeface="DM Sans"/>
                <a:ea typeface="Segoe UI"/>
                <a:cs typeface="Segoe UI"/>
              </a:rPr>
              <a:t>- </a:t>
            </a:r>
            <a:r>
              <a:rPr lang="en-US" sz="1400" i="1">
                <a:latin typeface="DM Sans"/>
                <a:ea typeface="Segoe UI"/>
                <a:cs typeface="Segoe UI"/>
              </a:rPr>
              <a:t>Decision Tree classification</a:t>
            </a:r>
            <a:r>
              <a:rPr lang="en-US" sz="1400">
                <a:latin typeface="DM Sans"/>
                <a:ea typeface="Segoe UI"/>
                <a:cs typeface="Segoe UI"/>
              </a:rPr>
              <a:t>​</a:t>
            </a:r>
          </a:p>
          <a:p>
            <a:pPr rtl="0"/>
            <a:r>
              <a:rPr lang="en-US" sz="1400">
                <a:latin typeface="DM Sans"/>
                <a:ea typeface="Segoe UI"/>
                <a:cs typeface="Segoe UI"/>
              </a:rPr>
              <a:t>- </a:t>
            </a:r>
            <a:r>
              <a:rPr lang="en-US" sz="1400" i="1">
                <a:latin typeface="DM Sans"/>
                <a:ea typeface="Segoe UI"/>
                <a:cs typeface="Segoe UI"/>
              </a:rPr>
              <a:t>Gradient Boosting Classifier</a:t>
            </a:r>
            <a:r>
              <a:rPr lang="en-US" sz="1400">
                <a:latin typeface="DM Sans"/>
                <a:ea typeface="Segoe UI"/>
                <a:cs typeface="Segoe UI"/>
              </a:rPr>
              <a:t>​</a:t>
            </a:r>
          </a:p>
          <a:p>
            <a:pPr rtl="0"/>
            <a:r>
              <a:rPr lang="en-US" sz="1400">
                <a:latin typeface="DM Sans"/>
                <a:ea typeface="Segoe UI"/>
                <a:cs typeface="Segoe UI"/>
              </a:rPr>
              <a:t>- </a:t>
            </a:r>
            <a:r>
              <a:rPr lang="en-US" sz="1400" i="1">
                <a:latin typeface="DM Sans"/>
                <a:ea typeface="Segoe UI"/>
                <a:cs typeface="Segoe UI"/>
              </a:rPr>
              <a:t>Random Forest classification</a:t>
            </a:r>
            <a:r>
              <a:rPr lang="en-US" sz="1400">
                <a:latin typeface="DM Sans"/>
                <a:ea typeface="Segoe UI"/>
                <a:cs typeface="Segoe UI"/>
              </a:rPr>
              <a:t> ​</a:t>
            </a:r>
            <a:endParaRPr sz="1400">
              <a:latin typeface="DM Sans"/>
              <a:cs typeface="Arial"/>
            </a:endParaRPr>
          </a:p>
        </p:txBody>
      </p:sp>
      <p:sp>
        <p:nvSpPr>
          <p:cNvPr id="106" name="Google Shape;1005;p43">
            <a:extLst>
              <a:ext uri="{FF2B5EF4-FFF2-40B4-BE49-F238E27FC236}">
                <a16:creationId xmlns:a16="http://schemas.microsoft.com/office/drawing/2014/main" id="{D24FC869-5F38-F5CE-7D35-AC6E875ABF9E}"/>
              </a:ext>
            </a:extLst>
          </p:cNvPr>
          <p:cNvSpPr/>
          <p:nvPr/>
        </p:nvSpPr>
        <p:spPr>
          <a:xfrm>
            <a:off x="746323" y="1831979"/>
            <a:ext cx="3051200" cy="4021200"/>
          </a:xfrm>
          <a:prstGeom prst="roundRect">
            <a:avLst>
              <a:gd name="adj" fmla="val 10587"/>
            </a:avLst>
          </a:prstGeom>
          <a:solidFill>
            <a:schemeClr val="accent3"/>
          </a:solidFill>
          <a:ln>
            <a:noFill/>
          </a:ln>
        </p:spPr>
        <p:txBody>
          <a:bodyPr spcFirstLastPara="1" wrap="square" lIns="121900" tIns="121900" rIns="121900" bIns="121900" anchor="ctr" anchorCtr="0">
            <a:noAutofit/>
          </a:bodyPr>
          <a:lstStyle/>
          <a:p>
            <a:pPr algn="ctr"/>
            <a:r>
              <a:rPr lang="en-US" sz="2500" b="1">
                <a:latin typeface="DM Sans"/>
                <a:ea typeface="+mn-lt"/>
                <a:cs typeface="+mn-lt"/>
              </a:rPr>
              <a:t>Word2Vec</a:t>
            </a:r>
            <a:endParaRPr lang="en-US" b="1">
              <a:latin typeface="DM Sans"/>
            </a:endParaRPr>
          </a:p>
        </p:txBody>
      </p:sp>
      <p:pic>
        <p:nvPicPr>
          <p:cNvPr id="2" name="Picture 6" descr="Logo&#10;&#10;Description automatically generated">
            <a:extLst>
              <a:ext uri="{FF2B5EF4-FFF2-40B4-BE49-F238E27FC236}">
                <a16:creationId xmlns:a16="http://schemas.microsoft.com/office/drawing/2014/main" id="{480C903A-6EA9-9586-57C7-A9A8225911EF}"/>
              </a:ext>
            </a:extLst>
          </p:cNvPr>
          <p:cNvPicPr>
            <a:picLocks noChangeAspect="1"/>
          </p:cNvPicPr>
          <p:nvPr/>
        </p:nvPicPr>
        <p:blipFill>
          <a:blip r:embed="rId3"/>
          <a:stretch>
            <a:fillRect/>
          </a:stretch>
        </p:blipFill>
        <p:spPr>
          <a:xfrm rot="660000">
            <a:off x="4956939" y="1738995"/>
            <a:ext cx="2211644" cy="4421351"/>
          </a:xfrm>
          <a:prstGeom prst="rect">
            <a:avLst/>
          </a:prstGeom>
        </p:spPr>
      </p:pic>
    </p:spTree>
    <p:extLst>
      <p:ext uri="{BB962C8B-B14F-4D97-AF65-F5344CB8AC3E}">
        <p14:creationId xmlns:p14="http://schemas.microsoft.com/office/powerpoint/2010/main" val="23113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61ACE7-3816-B10E-0556-44EFC2D48007}"/>
              </a:ext>
            </a:extLst>
          </p:cNvPr>
          <p:cNvSpPr>
            <a:spLocks noGrp="1"/>
          </p:cNvSpPr>
          <p:nvPr>
            <p:ph type="title"/>
          </p:nvPr>
        </p:nvSpPr>
        <p:spPr>
          <a:xfrm>
            <a:off x="-2266" y="401565"/>
            <a:ext cx="12194835" cy="1161945"/>
          </a:xfrm>
        </p:spPr>
        <p:txBody>
          <a:bodyPr/>
          <a:lstStyle/>
          <a:p>
            <a:pPr algn="ctr"/>
            <a:r>
              <a:rPr lang="en-US" sz="4000" b="1">
                <a:latin typeface="DM Sans"/>
              </a:rPr>
              <a:t>Preliminary Exploration &amp; Analytic Visualization</a:t>
            </a:r>
            <a:endParaRPr lang="en-US" sz="4000">
              <a:latin typeface="DM Sans"/>
            </a:endParaRPr>
          </a:p>
        </p:txBody>
      </p:sp>
      <p:pic>
        <p:nvPicPr>
          <p:cNvPr id="7" name="Picture 7" descr="Background pattern&#10;&#10;Description automatically generated">
            <a:extLst>
              <a:ext uri="{FF2B5EF4-FFF2-40B4-BE49-F238E27FC236}">
                <a16:creationId xmlns:a16="http://schemas.microsoft.com/office/drawing/2014/main" id="{26DB1BA1-45F7-C3C0-FA7E-03BD8B1C4471}"/>
              </a:ext>
            </a:extLst>
          </p:cNvPr>
          <p:cNvPicPr>
            <a:picLocks noChangeAspect="1"/>
          </p:cNvPicPr>
          <p:nvPr/>
        </p:nvPicPr>
        <p:blipFill rotWithShape="1">
          <a:blip r:embed="rId2"/>
          <a:srcRect l="-105" t="-274" r="525" b="274"/>
          <a:stretch/>
        </p:blipFill>
        <p:spPr>
          <a:xfrm>
            <a:off x="1147338" y="2575361"/>
            <a:ext cx="9888019" cy="3808652"/>
          </a:xfrm>
          <a:prstGeom prst="rect">
            <a:avLst/>
          </a:prstGeom>
        </p:spPr>
      </p:pic>
      <p:sp>
        <p:nvSpPr>
          <p:cNvPr id="9" name="Subtitle 7">
            <a:extLst>
              <a:ext uri="{FF2B5EF4-FFF2-40B4-BE49-F238E27FC236}">
                <a16:creationId xmlns:a16="http://schemas.microsoft.com/office/drawing/2014/main" id="{F69081E1-A332-FAB0-6A82-01EFB8DB02D4}"/>
              </a:ext>
            </a:extLst>
          </p:cNvPr>
          <p:cNvSpPr txBox="1">
            <a:spLocks/>
          </p:cNvSpPr>
          <p:nvPr/>
        </p:nvSpPr>
        <p:spPr>
          <a:xfrm>
            <a:off x="1700563" y="1383811"/>
            <a:ext cx="8782721" cy="1125398"/>
          </a:xfrm>
          <a:prstGeom prst="rect">
            <a:avLst/>
          </a:prstGeom>
        </p:spPr>
        <p:txBody>
          <a:bodyPr lIns="91440" tIns="45720" rIns="91440" bIns="4572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1800" kern="0">
                <a:solidFill>
                  <a:schemeClr val="accent4">
                    <a:lumMod val="75000"/>
                  </a:schemeClr>
                </a:solidFill>
                <a:latin typeface="DM Sans"/>
              </a:rPr>
              <a:t>Explore the data using statistical exploration tools to identify news types and see if they might reveal a trend</a:t>
            </a:r>
            <a:endParaRPr lang="en-US">
              <a:solidFill>
                <a:schemeClr val="accent4">
                  <a:lumMod val="75000"/>
                </a:schemeClr>
              </a:solidFill>
            </a:endParaRPr>
          </a:p>
        </p:txBody>
      </p:sp>
    </p:spTree>
    <p:extLst>
      <p:ext uri="{BB962C8B-B14F-4D97-AF65-F5344CB8AC3E}">
        <p14:creationId xmlns:p14="http://schemas.microsoft.com/office/powerpoint/2010/main" val="4028922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61ACE7-3816-B10E-0556-44EFC2D48007}"/>
              </a:ext>
            </a:extLst>
          </p:cNvPr>
          <p:cNvSpPr>
            <a:spLocks noGrp="1"/>
          </p:cNvSpPr>
          <p:nvPr>
            <p:ph type="title"/>
          </p:nvPr>
        </p:nvSpPr>
        <p:spPr>
          <a:xfrm>
            <a:off x="-2266" y="401565"/>
            <a:ext cx="12194835" cy="1161945"/>
          </a:xfrm>
        </p:spPr>
        <p:txBody>
          <a:bodyPr/>
          <a:lstStyle/>
          <a:p>
            <a:pPr algn="ctr"/>
            <a:r>
              <a:rPr lang="en-US" sz="4000" b="1">
                <a:latin typeface="DM Sans"/>
              </a:rPr>
              <a:t>Preliminary Exploration &amp; Analytic Visualization</a:t>
            </a:r>
            <a:endParaRPr lang="en-US" sz="4000">
              <a:latin typeface="DM Sans"/>
            </a:endParaRPr>
          </a:p>
        </p:txBody>
      </p:sp>
      <p:sp>
        <p:nvSpPr>
          <p:cNvPr id="9" name="Subtitle 7">
            <a:extLst>
              <a:ext uri="{FF2B5EF4-FFF2-40B4-BE49-F238E27FC236}">
                <a16:creationId xmlns:a16="http://schemas.microsoft.com/office/drawing/2014/main" id="{F69081E1-A332-FAB0-6A82-01EFB8DB02D4}"/>
              </a:ext>
            </a:extLst>
          </p:cNvPr>
          <p:cNvSpPr txBox="1">
            <a:spLocks/>
          </p:cNvSpPr>
          <p:nvPr/>
        </p:nvSpPr>
        <p:spPr>
          <a:xfrm>
            <a:off x="1672685" y="1253713"/>
            <a:ext cx="8782721" cy="1125398"/>
          </a:xfrm>
          <a:prstGeom prst="rect">
            <a:avLst/>
          </a:prstGeom>
        </p:spPr>
        <p:txBody>
          <a:bodyPr lIns="91440" tIns="45720" rIns="91440" bIns="4572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1800" kern="0">
                <a:solidFill>
                  <a:schemeClr val="accent4"/>
                </a:solidFill>
                <a:latin typeface="DM Sans"/>
              </a:rPr>
              <a:t>Visualization to understand the quantity of each news type better</a:t>
            </a:r>
          </a:p>
        </p:txBody>
      </p:sp>
      <p:pic>
        <p:nvPicPr>
          <p:cNvPr id="2" name="Picture 4" descr="Chart, bar chart&#10;&#10;Description automatically generated">
            <a:extLst>
              <a:ext uri="{FF2B5EF4-FFF2-40B4-BE49-F238E27FC236}">
                <a16:creationId xmlns:a16="http://schemas.microsoft.com/office/drawing/2014/main" id="{8AB58E8E-D834-2FCD-5240-30B271A1D1DF}"/>
              </a:ext>
            </a:extLst>
          </p:cNvPr>
          <p:cNvPicPr>
            <a:picLocks noChangeAspect="1"/>
          </p:cNvPicPr>
          <p:nvPr/>
        </p:nvPicPr>
        <p:blipFill rotWithShape="1">
          <a:blip r:embed="rId2"/>
          <a:srcRect r="374" b="-225"/>
          <a:stretch/>
        </p:blipFill>
        <p:spPr>
          <a:xfrm>
            <a:off x="2139047" y="2198147"/>
            <a:ext cx="7907502" cy="4408691"/>
          </a:xfrm>
          <a:prstGeom prst="rect">
            <a:avLst/>
          </a:prstGeom>
        </p:spPr>
      </p:pic>
    </p:spTree>
    <p:extLst>
      <p:ext uri="{BB962C8B-B14F-4D97-AF65-F5344CB8AC3E}">
        <p14:creationId xmlns:p14="http://schemas.microsoft.com/office/powerpoint/2010/main" val="2869643694"/>
      </p:ext>
    </p:extLst>
  </p:cSld>
  <p:clrMapOvr>
    <a:masterClrMapping/>
  </p:clrMapOvr>
</p:sld>
</file>

<file path=ppt/theme/theme1.xml><?xml version="1.0" encoding="utf-8"?>
<a:theme xmlns:a="http://schemas.openxmlformats.org/drawingml/2006/main" name="Global News Agency by Slidesgo">
  <a:themeElements>
    <a:clrScheme name="Simple Light">
      <a:dk1>
        <a:srgbClr val="E9AF46"/>
      </a:dk1>
      <a:lt1>
        <a:srgbClr val="FFFFFF"/>
      </a:lt1>
      <a:dk2>
        <a:srgbClr val="BDE9FC"/>
      </a:dk2>
      <a:lt2>
        <a:srgbClr val="23455E"/>
      </a:lt2>
      <a:accent1>
        <a:srgbClr val="7ACFD0"/>
      </a:accent1>
      <a:accent2>
        <a:srgbClr val="E9AF46"/>
      </a:accent2>
      <a:accent3>
        <a:srgbClr val="3B698C"/>
      </a:accent3>
      <a:accent4>
        <a:srgbClr val="23455E"/>
      </a:accent4>
      <a:accent5>
        <a:srgbClr val="BDE9FC"/>
      </a:accent5>
      <a:accent6>
        <a:srgbClr val="F1CF90"/>
      </a:accent6>
      <a:hlink>
        <a:srgbClr val="2345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26</Slides>
  <Notes>21</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Global News Agency by Slidesgo</vt:lpstr>
      <vt:lpstr>SC1015 Mini Project​ Fake News Detection</vt:lpstr>
      <vt:lpstr>Contents</vt:lpstr>
      <vt:lpstr>Finding a Topic and Appropriate Dataset</vt:lpstr>
      <vt:lpstr>PowerPoint Presentation</vt:lpstr>
      <vt:lpstr>Sample Collection</vt:lpstr>
      <vt:lpstr>Problem Formulation</vt:lpstr>
      <vt:lpstr>Models</vt:lpstr>
      <vt:lpstr>Preliminary Exploration &amp; Analytic Visualization</vt:lpstr>
      <vt:lpstr>Preliminary Exploration &amp; Analytic Visualization</vt:lpstr>
      <vt:lpstr>Preliminary Exploration &amp; Analytic Visualization</vt:lpstr>
      <vt:lpstr>Data Preparation and Cleaning</vt:lpstr>
      <vt:lpstr>Data Preparation and Cleaning</vt:lpstr>
      <vt:lpstr>Data Preparation and Cleaning</vt:lpstr>
      <vt:lpstr>Machine Learning : Word2Vec</vt:lpstr>
      <vt:lpstr>Machine Learning : Word2Vec</vt:lpstr>
      <vt:lpstr>Machine Learning : Word2Vec</vt:lpstr>
      <vt:lpstr>Machine Learning : Word2Vec</vt:lpstr>
      <vt:lpstr>Machine Learning : Word2Vec</vt:lpstr>
      <vt:lpstr>Machine Learning : Classification</vt:lpstr>
      <vt:lpstr>PowerPoint Presentation</vt:lpstr>
      <vt:lpstr>PowerPoint Presentation</vt:lpstr>
      <vt:lpstr>Result Analysis</vt:lpstr>
      <vt:lpstr>PowerPoint Presentation</vt:lpstr>
      <vt:lpstr>PowerPoint Presentation</vt:lpstr>
      <vt:lpstr>Recommendations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2022-03-31T14:23:30Z</dcterms:created>
  <dcterms:modified xsi:type="dcterms:W3CDTF">2022-04-24T07:15:41Z</dcterms:modified>
</cp:coreProperties>
</file>