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y="10693400" cx="7556500"/>
  <p:notesSz cx="7556500" cy="10693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3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3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3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582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3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8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3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3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3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gif"/><Relationship Id="rId3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gif"/><Relationship Id="rId3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3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66700"/>
          </a:xfrm>
        </p:spPr>
        <p:txBody>
          <a:bodyPr/>
          <a:p>
            <a:endParaRPr lang="en-US"/>
          </a:p>
        </p:txBody>
      </p:sp>
      <p:pic>
        <p:nvPicPr>
          <p:cNvPr id="2097152" name="Content Placeholder 2" descr="PicsArt_11-25-10.05.19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16750" y="2681605"/>
            <a:ext cx="476250" cy="4562475"/>
          </a:xfrm>
          <a:prstGeom prst="rect"/>
        </p:spPr>
      </p:pic>
      <p:pic>
        <p:nvPicPr>
          <p:cNvPr id="2097153" name="Content Placeholder 5" descr="giphy (2)"/>
          <p:cNvPicPr>
            <a:picLocks noChangeAspect="1"/>
          </p:cNvPicPr>
          <p:nvPr>
            <p:ph sz="half" idx="3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87675" y="382905"/>
            <a:ext cx="1580515" cy="1185545"/>
          </a:xfrm>
          <a:prstGeom prst="rect"/>
        </p:spPr>
      </p:pic>
      <p:sp>
        <p:nvSpPr>
          <p:cNvPr id="1048588" name=""/>
          <p:cNvSpPr txBox="1"/>
          <p:nvPr/>
        </p:nvSpPr>
        <p:spPr>
          <a:xfrm>
            <a:off x="1921096" y="5194158"/>
            <a:ext cx="4000000" cy="2694940"/>
          </a:xfrm>
          <a:prstGeom prst="rect"/>
        </p:spPr>
        <p:txBody>
          <a:bodyPr rtlCol="0" wrap="square">
            <a:spAutoFit/>
          </a:bodyPr>
          <a:p>
            <a:r>
              <a:rPr altLang="en-US" sz="3500" lang="en-IN">
                <a:solidFill>
                  <a:srgbClr val="000000"/>
                </a:solidFill>
              </a:rPr>
              <a:t>👉</a:t>
            </a:r>
            <a:r>
              <a:rPr altLang="en-US" sz="3500" lang="en-US">
                <a:solidFill>
                  <a:srgbClr val="000000"/>
                </a:solidFill>
              </a:rPr>
              <a:t> Shreyas</a:t>
            </a:r>
            <a:r>
              <a:rPr altLang="en-US" sz="3500" lang="en-US">
                <a:solidFill>
                  <a:srgbClr val="000000"/>
                </a:solidFill>
              </a:rPr>
              <a:t> </a:t>
            </a:r>
            <a:r>
              <a:rPr altLang="en-US" sz="3500" lang="en-US">
                <a:solidFill>
                  <a:srgbClr val="000000"/>
                </a:solidFill>
              </a:rPr>
              <a:t>R</a:t>
            </a:r>
            <a:r>
              <a:rPr altLang="en-US" sz="3500" lang="en-US">
                <a:solidFill>
                  <a:srgbClr val="000000"/>
                </a:solidFill>
              </a:rPr>
              <a:t>u</a:t>
            </a:r>
            <a:r>
              <a:rPr altLang="en-US" sz="3500" lang="en-US">
                <a:solidFill>
                  <a:srgbClr val="000000"/>
                </a:solidFill>
              </a:rPr>
              <a:t>p</a:t>
            </a:r>
            <a:r>
              <a:rPr altLang="en-US" sz="3500" lang="en-US">
                <a:solidFill>
                  <a:srgbClr val="000000"/>
                </a:solidFill>
              </a:rPr>
              <a:t>a</a:t>
            </a:r>
            <a:r>
              <a:rPr altLang="en-US" sz="3500" lang="en-US">
                <a:solidFill>
                  <a:srgbClr val="000000"/>
                </a:solidFill>
              </a:rPr>
              <a:t>v</a:t>
            </a:r>
            <a:r>
              <a:rPr altLang="en-US" sz="3500" lang="en-US">
                <a:solidFill>
                  <a:srgbClr val="000000"/>
                </a:solidFill>
              </a:rPr>
              <a:t>a</a:t>
            </a:r>
            <a:r>
              <a:rPr altLang="en-US" sz="3500" lang="en-US">
                <a:solidFill>
                  <a:srgbClr val="000000"/>
                </a:solidFill>
              </a:rPr>
              <a:t>t</a:t>
            </a:r>
            <a:r>
              <a:rPr altLang="en-US" sz="3500" lang="en-US">
                <a:solidFill>
                  <a:srgbClr val="000000"/>
                </a:solidFill>
              </a:rPr>
              <a:t>i</a:t>
            </a:r>
            <a:r>
              <a:rPr altLang="en-US" sz="3500" lang="en-US">
                <a:solidFill>
                  <a:srgbClr val="000000"/>
                </a:solidFill>
              </a:rPr>
              <a:t>y</a:t>
            </a:r>
            <a:r>
              <a:rPr altLang="en-US" sz="35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3500" lang="en-IN">
                <a:solidFill>
                  <a:srgbClr val="000000"/>
                </a:solidFill>
              </a:rPr>
              <a:t>👉</a:t>
            </a:r>
            <a:r>
              <a:rPr altLang="en-US" sz="3500" lang="en-US">
                <a:solidFill>
                  <a:srgbClr val="000000"/>
                </a:solidFill>
              </a:rPr>
              <a:t>H</a:t>
            </a:r>
            <a:r>
              <a:rPr altLang="en-US" sz="3500" lang="en-US">
                <a:solidFill>
                  <a:srgbClr val="000000"/>
                </a:solidFill>
              </a:rPr>
              <a:t>e</a:t>
            </a:r>
            <a:r>
              <a:rPr altLang="en-US" sz="3500" lang="en-US">
                <a:solidFill>
                  <a:srgbClr val="000000"/>
                </a:solidFill>
              </a:rPr>
              <a:t>n</a:t>
            </a:r>
            <a:r>
              <a:rPr altLang="en-US" sz="3500" lang="en-US">
                <a:solidFill>
                  <a:srgbClr val="000000"/>
                </a:solidFill>
              </a:rPr>
              <a:t>i</a:t>
            </a:r>
            <a:r>
              <a:rPr altLang="en-US" sz="3500" lang="en-US">
                <a:solidFill>
                  <a:srgbClr val="000000"/>
                </a:solidFill>
              </a:rPr>
              <a:t>l</a:t>
            </a:r>
            <a:r>
              <a:rPr altLang="en-US" sz="3500" lang="en-US">
                <a:solidFill>
                  <a:srgbClr val="000000"/>
                </a:solidFill>
              </a:rPr>
              <a:t> </a:t>
            </a:r>
            <a:r>
              <a:rPr altLang="en-US" sz="3500" lang="en-US">
                <a:solidFill>
                  <a:srgbClr val="000000"/>
                </a:solidFill>
              </a:rPr>
              <a:t>Fichadiya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3500" lang="en-IN">
                <a:solidFill>
                  <a:srgbClr val="000000"/>
                </a:solidFill>
              </a:rPr>
              <a:t>👉</a:t>
            </a:r>
            <a:r>
              <a:rPr altLang="en-US" sz="3500" lang="en-US">
                <a:solidFill>
                  <a:srgbClr val="000000"/>
                </a:solidFill>
              </a:rPr>
              <a:t>N</a:t>
            </a:r>
            <a:r>
              <a:rPr altLang="en-US" sz="3500" lang="en-US">
                <a:solidFill>
                  <a:srgbClr val="000000"/>
                </a:solidFill>
              </a:rPr>
              <a:t>a</a:t>
            </a:r>
            <a:r>
              <a:rPr altLang="en-US" sz="3500" lang="en-US">
                <a:solidFill>
                  <a:srgbClr val="000000"/>
                </a:solidFill>
              </a:rPr>
              <a:t>i</a:t>
            </a:r>
            <a:r>
              <a:rPr altLang="en-US" sz="3500" lang="en-US">
                <a:solidFill>
                  <a:srgbClr val="000000"/>
                </a:solidFill>
              </a:rPr>
              <a:t>m</a:t>
            </a:r>
            <a:r>
              <a:rPr altLang="en-US" sz="3500" lang="en-US">
                <a:solidFill>
                  <a:srgbClr val="000000"/>
                </a:solidFill>
              </a:rPr>
              <a:t>i</a:t>
            </a:r>
            <a:r>
              <a:rPr altLang="en-US" sz="3500" lang="en-US">
                <a:solidFill>
                  <a:srgbClr val="000000"/>
                </a:solidFill>
              </a:rPr>
              <a:t>s</a:t>
            </a:r>
            <a:r>
              <a:rPr altLang="en-US" sz="3500" lang="en-US">
                <a:solidFill>
                  <a:srgbClr val="000000"/>
                </a:solidFill>
              </a:rPr>
              <a:t>h</a:t>
            </a:r>
            <a:r>
              <a:rPr altLang="en-US" sz="3500" lang="en-US">
                <a:solidFill>
                  <a:srgbClr val="000000"/>
                </a:solidFill>
              </a:rPr>
              <a:t> </a:t>
            </a:r>
            <a:r>
              <a:rPr altLang="en-US" sz="3500" lang="en-US">
                <a:solidFill>
                  <a:srgbClr val="000000"/>
                </a:solidFill>
              </a:rPr>
              <a:t>Sojitra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3500" lang="en-IN">
                <a:solidFill>
                  <a:srgbClr val="000000"/>
                </a:solidFill>
              </a:rPr>
              <a:t>👉</a:t>
            </a:r>
            <a:r>
              <a:rPr altLang="en-US" sz="3500" lang="en-US">
                <a:solidFill>
                  <a:srgbClr val="000000"/>
                </a:solidFill>
              </a:rPr>
              <a:t>A</a:t>
            </a:r>
            <a:r>
              <a:rPr altLang="en-US" sz="3500" lang="en-US">
                <a:solidFill>
                  <a:srgbClr val="000000"/>
                </a:solidFill>
              </a:rPr>
              <a:t>l</a:t>
            </a:r>
            <a:r>
              <a:rPr altLang="en-US" sz="3500" lang="en-US">
                <a:solidFill>
                  <a:srgbClr val="000000"/>
                </a:solidFill>
              </a:rPr>
              <a:t>a</a:t>
            </a:r>
            <a:r>
              <a:rPr altLang="en-US" sz="3500" lang="en-US">
                <a:solidFill>
                  <a:srgbClr val="000000"/>
                </a:solidFill>
              </a:rPr>
              <a:t>i</a:t>
            </a:r>
            <a:r>
              <a:rPr altLang="en-US" sz="3500" lang="en-US">
                <a:solidFill>
                  <a:srgbClr val="000000"/>
                </a:solidFill>
              </a:rPr>
              <a:t> </a:t>
            </a:r>
            <a:r>
              <a:rPr altLang="en-US" sz="3500" lang="en-US">
                <a:solidFill>
                  <a:srgbClr val="000000"/>
                </a:solidFill>
              </a:rPr>
              <a:t>v</a:t>
            </a:r>
            <a:r>
              <a:rPr altLang="en-US" sz="3500" lang="en-US">
                <a:solidFill>
                  <a:srgbClr val="000000"/>
                </a:solidFill>
              </a:rPr>
              <a:t>a</a:t>
            </a:r>
            <a:r>
              <a:rPr altLang="en-US" sz="3500" lang="en-US">
                <a:solidFill>
                  <a:srgbClr val="000000"/>
                </a:solidFill>
              </a:rPr>
              <a:t>d</a:t>
            </a:r>
            <a:r>
              <a:rPr altLang="en-US" sz="3500" lang="en-US">
                <a:solidFill>
                  <a:srgbClr val="000000"/>
                </a:solidFill>
              </a:rPr>
              <a:t>h</a:t>
            </a:r>
            <a:r>
              <a:rPr altLang="en-US" sz="3500" lang="en-US">
                <a:solidFill>
                  <a:srgbClr val="000000"/>
                </a:solidFill>
              </a:rPr>
              <a:t>i</a:t>
            </a:r>
            <a:r>
              <a:rPr altLang="en-US" sz="3500" lang="en-US">
                <a:solidFill>
                  <a:srgbClr val="000000"/>
                </a:solidFill>
              </a:rPr>
              <a:t>y</a:t>
            </a:r>
            <a:r>
              <a:rPr altLang="en-US" sz="35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1556839" y="2681604"/>
            <a:ext cx="4000000" cy="955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5800" lang="en-US">
                <a:solidFill>
                  <a:srgbClr val="0000FF"/>
                </a:solidFill>
              </a:rPr>
              <a:t>L</a:t>
            </a:r>
            <a:r>
              <a:rPr b="1" sz="5800" lang="en-US">
                <a:solidFill>
                  <a:srgbClr val="0000FF"/>
                </a:solidFill>
              </a:rPr>
              <a:t>E</a:t>
            </a:r>
            <a:r>
              <a:rPr b="1" sz="5800" lang="en-US">
                <a:solidFill>
                  <a:srgbClr val="0000FF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3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66700"/>
          </a:xfrm>
        </p:spPr>
        <p:txBody>
          <a:bodyPr/>
          <a:p>
            <a:endParaRPr lang="en-US"/>
          </a:p>
        </p:txBody>
      </p:sp>
      <p:sp>
        <p:nvSpPr>
          <p:cNvPr id="1048611" name="object 2"/>
          <p:cNvSpPr/>
          <p:nvPr/>
        </p:nvSpPr>
        <p:spPr>
          <a:xfrm>
            <a:off x="396146" y="2598431"/>
            <a:ext cx="6523217" cy="544701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2" name="Content Place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266701"/>
          </a:xfrm>
        </p:spPr>
        <p:txBody>
          <a:bodyPr/>
          <a:p>
            <a:endParaRPr lang="en-US"/>
          </a:p>
        </p:txBody>
      </p:sp>
      <p:pic>
        <p:nvPicPr>
          <p:cNvPr id="2097156" name="Content Placeholder 2" descr="PicsArt_11-25-10.05.19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919595" y="2598420"/>
            <a:ext cx="633095" cy="606488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3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66700"/>
          </a:xfrm>
        </p:spPr>
        <p:txBody>
          <a:bodyPr/>
          <a:p>
            <a:endParaRPr lang="en-US"/>
          </a:p>
        </p:txBody>
      </p:sp>
      <p:sp>
        <p:nvSpPr>
          <p:cNvPr id="1048614" name="object 2"/>
          <p:cNvSpPr/>
          <p:nvPr/>
        </p:nvSpPr>
        <p:spPr>
          <a:xfrm>
            <a:off x="475376" y="2281514"/>
            <a:ext cx="6523217" cy="248912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15" name="Content Place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266701"/>
          </a:xfrm>
        </p:spPr>
        <p:txBody>
          <a:bodyPr/>
          <a:p>
            <a:endParaRPr lang="en-US"/>
          </a:p>
        </p:txBody>
      </p:sp>
      <p:sp>
        <p:nvSpPr>
          <p:cNvPr id="1048616" name="Content Placeholder 5"/>
          <p:cNvSpPr/>
          <p:nvPr>
            <p:ph sz="half" idx="2"/>
          </p:nvPr>
        </p:nvSpPr>
        <p:spPr>
          <a:xfrm>
            <a:off x="377825" y="2611882"/>
            <a:ext cx="3287077" cy="266701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3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66700"/>
          </a:xfrm>
        </p:spPr>
        <p:txBody>
          <a:bodyPr/>
          <a:p>
            <a:endParaRPr lang="en-US"/>
          </a:p>
        </p:txBody>
      </p:sp>
      <p:sp>
        <p:nvSpPr>
          <p:cNvPr id="1048619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0" name="Content Place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266701"/>
          </a:xfrm>
        </p:spPr>
        <p:txBody>
          <a:bodyPr/>
          <a:p>
            <a:endParaRPr lang="en-US"/>
          </a:p>
        </p:txBody>
      </p:sp>
      <p:pic>
        <p:nvPicPr>
          <p:cNvPr id="2097157" name="Content Placeholder 2" descr="giphy (2)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90190" y="8183245"/>
            <a:ext cx="3048000" cy="2286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3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76860"/>
          </a:xfrm>
        </p:spPr>
        <p:txBody>
          <a:bodyPr/>
          <a:p>
            <a:r>
              <a:rPr lang="en-US"/>
              <a:t>  </a:t>
            </a:r>
            <a:endParaRPr lang="en-US"/>
          </a:p>
        </p:txBody>
      </p:sp>
      <p:sp>
        <p:nvSpPr>
          <p:cNvPr id="1048624" name="object 2"/>
          <p:cNvSpPr/>
          <p:nvPr/>
        </p:nvSpPr>
        <p:spPr>
          <a:xfrm>
            <a:off x="0" y="2509139"/>
            <a:ext cx="6647407" cy="567524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5" name="Content Place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266701"/>
          </a:xfrm>
        </p:spPr>
        <p:txBody>
          <a:bodyPr/>
          <a:p>
            <a:endParaRPr lang="en-US"/>
          </a:p>
        </p:txBody>
      </p:sp>
      <p:pic>
        <p:nvPicPr>
          <p:cNvPr id="2097158" name="Content Placeholder 2" descr="giphy (1)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77825" y="3603625"/>
            <a:ext cx="6799580" cy="376936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3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66700"/>
          </a:xfrm>
        </p:spPr>
        <p:txBody>
          <a:bodyPr/>
          <a:p>
            <a:endParaRPr lang="en-US"/>
          </a:p>
        </p:txBody>
      </p:sp>
      <p:sp>
        <p:nvSpPr>
          <p:cNvPr id="1048595" name="object 2"/>
          <p:cNvSpPr/>
          <p:nvPr/>
        </p:nvSpPr>
        <p:spPr>
          <a:xfrm>
            <a:off x="178266" y="2040524"/>
            <a:ext cx="6741097" cy="7084425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6" name="Content Place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266701"/>
          </a:xfrm>
        </p:spPr>
        <p:txBody>
          <a:bodyPr/>
          <a:p>
            <a:endParaRPr lang="en-US"/>
          </a:p>
        </p:txBody>
      </p:sp>
      <p:pic>
        <p:nvPicPr>
          <p:cNvPr id="2097154" name="Content Placeholder 2" descr="PicsArt_11-25-10.05.19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919595" y="2841625"/>
            <a:ext cx="594995" cy="570611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3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66700"/>
          </a:xfrm>
        </p:spPr>
        <p:txBody>
          <a:bodyPr/>
          <a:p>
            <a:endParaRPr lang="en-US"/>
          </a:p>
        </p:txBody>
      </p:sp>
      <p:sp>
        <p:nvSpPr>
          <p:cNvPr id="1048598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9" name="Content Place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266701"/>
          </a:xfrm>
        </p:spPr>
        <p:txBody>
          <a:bodyPr/>
          <a:p>
            <a:endParaRPr lang="en-US"/>
          </a:p>
        </p:txBody>
      </p:sp>
      <p:sp>
        <p:nvSpPr>
          <p:cNvPr id="1048600" name="Content Placeholder 5"/>
          <p:cNvSpPr/>
          <p:nvPr>
            <p:ph sz="half" idx="2"/>
          </p:nvPr>
        </p:nvSpPr>
        <p:spPr>
          <a:xfrm>
            <a:off x="377825" y="2535682"/>
            <a:ext cx="3287077" cy="266701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/>
          <p:nvPr/>
        </p:nvSpPr>
        <p:spPr>
          <a:xfrm>
            <a:off x="0" y="2510027"/>
            <a:ext cx="7556500" cy="567334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/>
          <p:nvPr/>
        </p:nvSpPr>
        <p:spPr>
          <a:xfrm>
            <a:off x="1525165" y="2175875"/>
            <a:ext cx="4506169" cy="636475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3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266700"/>
          </a:xfrm>
        </p:spPr>
        <p:txBody>
          <a:bodyPr/>
          <a:p>
            <a:endParaRPr lang="en-US"/>
          </a:p>
        </p:txBody>
      </p:sp>
      <p:sp>
        <p:nvSpPr>
          <p:cNvPr id="1048606" name="object 2"/>
          <p:cNvSpPr/>
          <p:nvPr/>
        </p:nvSpPr>
        <p:spPr>
          <a:xfrm>
            <a:off x="0" y="1568450"/>
            <a:ext cx="7556500" cy="75565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07" name="Content Place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266701"/>
          </a:xfrm>
        </p:spPr>
        <p:txBody>
          <a:bodyPr/>
          <a:p>
            <a:endParaRPr lang="en-US"/>
          </a:p>
        </p:txBody>
      </p:sp>
      <p:pic>
        <p:nvPicPr>
          <p:cNvPr id="2097155" name="Content Placeholder 2" descr="tenor"/>
          <p:cNvPicPr>
            <a:picLocks noChangeAspect="1"/>
          </p:cNvPicPr>
          <p:nvPr>
            <p:ph sz="half" idx="2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6060" y="2937510"/>
            <a:ext cx="6951345" cy="495236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K20</dc:creator>
  <cp:lastModifiedBy>hackbha</cp:lastModifiedBy>
  <dcterms:created xsi:type="dcterms:W3CDTF">2019-11-24T18:54:00Z</dcterms:created>
  <dcterms:modified xsi:type="dcterms:W3CDTF">2019-11-29T10:31:22Z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LastSaved">
    <vt:filetime>2019-11-25T00:00:00Z</vt:filetime>
  </property>
  <property fmtid="{D5CDD505-2E9C-101B-9397-08002B2CF9AE}" pid="4" name="KSOProductBuildVer">
    <vt:lpwstr>1033-11.2.0.9052</vt:lpwstr>
  </property>
</Properties>
</file>