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5B7-D4E2-421E-9995-7EBB38A7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D25F-72F7-4C3F-B525-1FF51FC5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E01-4E34-4DA4-8D9C-C2EA2AE7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331E-9C7C-41C6-BFA5-BAEC7B8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E8D4-EF1F-4EF8-9328-EF75B4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D85-14BA-4852-9927-D156C15C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1622D-F4C9-4D5C-8B91-E39BCC7D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6AC9-4178-4B3D-83D4-CECDF5E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8412-1D43-4F80-B017-CDB5D6E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0F0-2DAA-4648-9DDF-50FC0C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D1E1-AAC8-4B8D-B3F9-FA702276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A57F-2641-49EC-99FF-377EFBE3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7A6-867A-478C-8209-5ED15E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A48-60DA-4E3E-8FC0-3CF4586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1D33-D797-4D33-AABC-DD75421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100-DC68-48D5-A2AD-C0928BE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030-0E8B-4390-AC7C-5A7A2F88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B0-A9CB-4FC8-9984-BECC4B6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1EF-3036-48AF-88E6-3B016BF5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67B-B339-490A-A68B-5C58B09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5-42B9-4353-8D2B-88C62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6BCF-39B8-4455-8136-5318319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FCA1-047F-4432-AEA9-C8B3EE5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4EF-2550-4BAA-8CF0-B0D58A1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FC34-51BD-462C-8094-F2D457F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ABC-F587-4906-9EBE-AE4C81C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6F1-C29E-40ED-B553-1500D911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FD9DB-88E0-4332-A25E-8BD24852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8B76-E25A-4267-BE3E-86B934E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815D-E363-42A5-8B3C-FC3F6CF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F7-2D44-485A-9CCD-142BEE5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BE7-57B8-41D0-AF09-A7B320E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C36-E4FB-44AA-A782-C8B00E0E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819A-7683-4FAF-8645-7BD1510E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ED857-718C-4DEE-98FE-C0AEBE09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CAF0-3201-44F4-ABF0-345AA561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027A-2145-4BA7-AB9D-BB46345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C3AE-9B2B-415E-BCC1-273B042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BE5A-6041-4E8A-A2B5-41203A5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8CE-2C46-4EA8-AB90-9E857AB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84C8-5559-4A67-BC49-24F1C40C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BAAB-6D05-447F-B534-5B1F630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CBB-CB51-4EB9-B656-2641083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3E01-B711-4196-9E66-D85CEA2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CE57-9171-4EE9-91F5-297545A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62A9-324F-4C7A-B533-A9A6D22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335E-FE12-4A5F-8516-6E00105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DB5E-73E6-433A-AFBC-CCF1275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445-FBC1-466A-A10D-89A5E3FE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B85D-8ED9-4930-8C2D-1957DBF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E985-99A7-402B-8DA5-10041B3F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227B-FDCE-42AA-9BAE-31F6809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F8E-15DA-4697-9688-D4FD13D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8D18-8166-4EF6-ACFD-060D8B7B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6E68-096F-430B-AD4E-FEEE9A26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3EFE-6469-4BB7-B83A-A984294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4CF-AF1E-457A-9507-6F70FEC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AB3F-001C-4585-8EB5-4BDD012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04F6-4AF5-4C3C-AE99-2681CC1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D14A-9208-4CC2-B985-0755DB7D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5000-8BC4-4B6D-BD86-F76BCFB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0F3-F842-4B91-AF3F-C4AED2E37FFF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7E19-D217-43F1-94D7-3A4BD804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34A-13A1-48D6-802C-F5D34B4A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D0-0510-4490-9751-A3BDCB061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Entwicklers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CA9B-37B7-40B0-8AF5-94DE3D20D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A286-2AA9-4D75-84C1-C891B44B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2066-342B-43F6-A64B-8F8DE3DF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Functionality: Search , sort first name, email, date</a:t>
            </a:r>
          </a:p>
          <a:p>
            <a:r>
              <a:rPr lang="en-US" dirty="0"/>
              <a:t>Redirectable Linking: Edit, view, Delete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Left : Validate Status, id :- view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0DA-F6A0-4867-AEE7-B7CDC13F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DB – users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B755-F376-4856-AB37-81164CCF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Key: Username-&gt; check DB if user name exists or not -&gt; error pop up</a:t>
            </a:r>
          </a:p>
          <a:p>
            <a:r>
              <a:rPr lang="en-US" dirty="0"/>
              <a:t>Password: Validation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B576-2A0E-4B6E-A4D1-143C579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Register-</a:t>
            </a:r>
            <a:r>
              <a:rPr lang="en-US" dirty="0" err="1"/>
              <a:t>testDB</a:t>
            </a:r>
            <a:r>
              <a:rPr lang="en-US" dirty="0"/>
              <a:t> – users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DF09-DB36-4494-B53B-550E75B9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Name*</a:t>
            </a:r>
          </a:p>
          <a:p>
            <a:r>
              <a:rPr lang="en-US" dirty="0"/>
              <a:t>Last name*</a:t>
            </a:r>
          </a:p>
          <a:p>
            <a:r>
              <a:rPr lang="en-US" dirty="0"/>
              <a:t>Username: Check if username exists or not in DB -&gt; if exists: show username not available.</a:t>
            </a:r>
          </a:p>
          <a:p>
            <a:r>
              <a:rPr lang="en-US" dirty="0"/>
              <a:t>Password: Must be more than 4 characters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6E02-0D06-43FB-BAC0-78A7EB15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D5C0-6AF6-418B-BB8C-318A1AE1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Table : All Submit new application form details, id, Submitted date,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A2D5-1161-44A7-A8C6-8B6FCC5B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FD93-0033-4B8C-899A-3A7A636F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New User-&gt;Register</a:t>
            </a:r>
          </a:p>
          <a:p>
            <a:endParaRPr lang="en-US" dirty="0"/>
          </a:p>
          <a:p>
            <a:r>
              <a:rPr lang="en-US" dirty="0"/>
              <a:t>Validation: No Empty field: Username,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8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7B23-21B8-43E8-825C-17697F056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53C-3293-4309-9173-0E854829A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Already have an Account-&gt;Login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7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145-DB87-472D-99C7-56C2D86C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Successful Pop 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D950-1DCB-4C79-81E1-4CADAD7B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 to main-</a:t>
            </a:r>
            <a:r>
              <a:rPr lang="en-US" dirty="0" err="1"/>
              <a:t>menu.jsp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B768-699B-4A29-B631-84F93C62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Main-</a:t>
            </a:r>
            <a:r>
              <a:rPr lang="en-US" dirty="0" err="1"/>
              <a:t>menu.jsp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CD93-AE9A-4E50-8F60-84DDEB81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Submit new Application</a:t>
            </a:r>
          </a:p>
          <a:p>
            <a:r>
              <a:rPr lang="en-US" dirty="0"/>
              <a:t>View all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6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9907-EF58-45A2-8E3B-9244F41F9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C3CF-94F1-4268-A1A9-E1E4DC46F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5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28C6-1195-4B53-95FB-594B77770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9BFA-8752-43AC-BEC2-CA1072EA5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Contact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88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A1DD-B680-48DC-BD5C-D68E899B6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New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C2EDF-970C-41EF-B5C6-AAC7D1BA8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Submit </a:t>
            </a:r>
          </a:p>
          <a:p>
            <a:r>
              <a:rPr lang="en-US" dirty="0"/>
              <a:t>Refresh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39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DDAB-D339-4E4E-9198-4AE0E41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Successful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0092-93AE-4F32-AF46-DE4829DC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</a:t>
            </a:r>
          </a:p>
          <a:p>
            <a:r>
              <a:rPr lang="en-US" dirty="0"/>
              <a:t>View all Applications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6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Entwicklers</vt:lpstr>
      <vt:lpstr>Login</vt:lpstr>
      <vt:lpstr>Register</vt:lpstr>
      <vt:lpstr>Login Successful Pop Up</vt:lpstr>
      <vt:lpstr>Main-menu.jsp</vt:lpstr>
      <vt:lpstr>Contact Us</vt:lpstr>
      <vt:lpstr>Help</vt:lpstr>
      <vt:lpstr>Submit New Application</vt:lpstr>
      <vt:lpstr>Submission Successful </vt:lpstr>
      <vt:lpstr>View All Application</vt:lpstr>
      <vt:lpstr>Login DB – users table</vt:lpstr>
      <vt:lpstr>Register-testDB – users table</vt:lpstr>
      <vt:lpstr>testDB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Entwicklers</dc:title>
  <dc:creator>Niyati Sinha</dc:creator>
  <cp:lastModifiedBy>Niyati Sinha</cp:lastModifiedBy>
  <cp:revision>2</cp:revision>
  <dcterms:created xsi:type="dcterms:W3CDTF">2021-07-31T07:44:01Z</dcterms:created>
  <dcterms:modified xsi:type="dcterms:W3CDTF">2021-07-31T08:01:05Z</dcterms:modified>
</cp:coreProperties>
</file>