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73" r:id="rId6"/>
    <p:sldId id="272" r:id="rId7"/>
    <p:sldId id="275" r:id="rId8"/>
    <p:sldId id="276" r:id="rId9"/>
    <p:sldId id="27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5B7-D4E2-421E-9995-7EBB38A7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D25F-72F7-4C3F-B525-1FF51FC5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E01-4E34-4DA4-8D9C-C2EA2AE7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331E-9C7C-41C6-BFA5-BAEC7B8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E8D4-EF1F-4EF8-9328-EF75B42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ED85-14BA-4852-9927-D156C15C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1622D-F4C9-4D5C-8B91-E39BCC7D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6AC9-4178-4B3D-83D4-CECDF5ED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8412-1D43-4F80-B017-CDB5D6E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0F0-2DAA-4648-9DDF-50FC0C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D1E1-AAC8-4B8D-B3F9-FA7022766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8A57F-2641-49EC-99FF-377EFBE3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47A6-867A-478C-8209-5ED15EA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5A48-60DA-4E3E-8FC0-3CF4586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1D33-D797-4D33-AABC-DD754215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6100-DC68-48D5-A2AD-C0928BE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6030-0E8B-4390-AC7C-5A7A2F88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B0-A9CB-4FC8-9984-BECC4B6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F1EF-3036-48AF-88E6-3B016BF5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F67B-B339-490A-A68B-5C58B09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DB5-42B9-4353-8D2B-88C622AC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6BCF-39B8-4455-8136-53183192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FCA1-047F-4432-AEA9-C8B3EE58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84EF-2550-4BAA-8CF0-B0D58A1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FC34-51BD-462C-8094-F2D457FC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9ABC-F587-4906-9EBE-AE4C81C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F6F1-C29E-40ED-B553-1500D911C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FD9DB-88E0-4332-A25E-8BD24852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8B76-E25A-4267-BE3E-86B934E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815D-E363-42A5-8B3C-FC3F6CF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59F7-2D44-485A-9CCD-142BEE5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1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CBE7-57B8-41D0-AF09-A7B320E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8C36-E4FB-44AA-A782-C8B00E0E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819A-7683-4FAF-8645-7BD1510EA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ED857-718C-4DEE-98FE-C0AEBE099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DCAF0-3201-44F4-ABF0-345AA561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027A-2145-4BA7-AB9D-BB463456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C3AE-9B2B-415E-BCC1-273B042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BE5A-6041-4E8A-A2B5-41203A5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D8CE-2C46-4EA8-AB90-9E857AB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484C8-5559-4A67-BC49-24F1C40C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2BAAB-6D05-447F-B534-5B1F630A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DCBB-CB51-4EB9-B656-2641083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9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3E01-B711-4196-9E66-D85CEA2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9CE57-9171-4EE9-91F5-297545A2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62A9-324F-4C7A-B533-A9A6D22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335E-FE12-4A5F-8516-6E00105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DB5E-73E6-433A-AFBC-CCF1275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A445-FBC1-466A-A10D-89A5E3FE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B85D-8ED9-4930-8C2D-1957DBF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8E985-99A7-402B-8DA5-10041B3F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227B-FDCE-42AA-9BAE-31F68098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4F8E-15DA-4697-9688-D4FD13D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8D18-8166-4EF6-ACFD-060D8B7B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6E68-096F-430B-AD4E-FEEE9A26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3EFE-6469-4BB7-B83A-A9842945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34CF-AF1E-457A-9507-6F70FEC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AB3F-001C-4585-8EB5-4BDD0123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104F6-4AF5-4C3C-AE99-2681CC10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D14A-9208-4CC2-B985-0755DB7D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5000-8BC4-4B6D-BD86-F76BCFB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7E19-D217-43F1-94D7-3A4BD804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134A-13A1-48D6-802C-F5D34B4A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6D0-0510-4490-9751-A3BDCB061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650"/>
            <a:ext cx="9144000" cy="999676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Team Entwicklers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CA9B-37B7-40B0-8AF5-94DE3D20D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Niyati Sinha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Rayman Kaur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867B9C-50E4-469F-8D86-254B4B9B67DE}"/>
              </a:ext>
            </a:extLst>
          </p:cNvPr>
          <p:cNvSpPr txBox="1">
            <a:spLocks/>
          </p:cNvSpPr>
          <p:nvPr/>
        </p:nvSpPr>
        <p:spPr>
          <a:xfrm>
            <a:off x="2461098" y="1332187"/>
            <a:ext cx="8206901" cy="1147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Processing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the demo!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 reviews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677-7DC8-465F-9651-1424691E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9EE-06D8-4587-922F-296360B7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092" y="1783683"/>
            <a:ext cx="4981600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7F26-5C88-43CE-BD83-7C263ECC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6959" y="2349260"/>
            <a:ext cx="4910616" cy="3341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95B2-C2ED-4DA6-8B7A-7AAB1DE7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1311" y="1690688"/>
            <a:ext cx="5066386" cy="8356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958F1-2127-4378-8A11-9B6B54AB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8197" y="2501660"/>
            <a:ext cx="5066387" cy="3688003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DBEC29-6616-4ED2-9CE3-AD48A292CDA7}"/>
              </a:ext>
            </a:extLst>
          </p:cNvPr>
          <p:cNvSpPr txBox="1">
            <a:spLocks/>
          </p:cNvSpPr>
          <p:nvPr/>
        </p:nvSpPr>
        <p:spPr>
          <a:xfrm>
            <a:off x="4472091" y="2085514"/>
            <a:ext cx="4109917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4976D5F-52F3-442B-A54A-153165E87FB4}"/>
              </a:ext>
            </a:extLst>
          </p:cNvPr>
          <p:cNvSpPr txBox="1">
            <a:spLocks/>
          </p:cNvSpPr>
          <p:nvPr/>
        </p:nvSpPr>
        <p:spPr>
          <a:xfrm>
            <a:off x="7873331" y="2639907"/>
            <a:ext cx="5066386" cy="368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3450949-4712-41D5-BBAE-A9455B3D4E64}"/>
              </a:ext>
            </a:extLst>
          </p:cNvPr>
          <p:cNvSpPr txBox="1">
            <a:spLocks/>
          </p:cNvSpPr>
          <p:nvPr/>
        </p:nvSpPr>
        <p:spPr>
          <a:xfrm>
            <a:off x="4488197" y="4007571"/>
            <a:ext cx="4093812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918B45-F3E3-492F-B824-00A9B15D0A7D}"/>
              </a:ext>
            </a:extLst>
          </p:cNvPr>
          <p:cNvSpPr txBox="1">
            <a:spLocks/>
          </p:cNvSpPr>
          <p:nvPr/>
        </p:nvSpPr>
        <p:spPr>
          <a:xfrm>
            <a:off x="4488197" y="4311941"/>
            <a:ext cx="5218788" cy="203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3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r>
              <a:rPr lang="en-US"/>
              <a:t>			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B898053C-77BD-4B92-9C39-7FB7CF29C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9329" y="3281820"/>
            <a:ext cx="321795" cy="2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124F15A3-A5F2-40AD-BE11-39D0EFAE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96" y="100483"/>
            <a:ext cx="7498524" cy="6682153"/>
          </a:xfrm>
        </p:spPr>
      </p:pic>
    </p:spTree>
    <p:extLst>
      <p:ext uri="{BB962C8B-B14F-4D97-AF65-F5344CB8AC3E}">
        <p14:creationId xmlns:p14="http://schemas.microsoft.com/office/powerpoint/2010/main" val="352181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&amp; USP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BA82-3626-48A1-B92D-4423FCBE4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31178"/>
            <a:ext cx="4722113" cy="5258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1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Magnificent UI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pages for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Validations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Unsplash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C2B38-C153-4601-B1EC-6825CA393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2744" y="931178"/>
            <a:ext cx="4912643" cy="5258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Operations:</a:t>
            </a:r>
            <a:endParaRPr lang="en-US" sz="19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   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     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verified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Registration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Entities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User-Entity &amp; Loan Applicant Entity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we overcame!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424-4227-41C8-B8F8-F39125C0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7"/>
            <a:ext cx="10515600" cy="37936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Merge conflicts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form: a 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entry was getting created.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Validations: Earlier @Annotations were used by which Age &amp; Experience were not getting validated, later we switched to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Login Form : verifying user credentials according to the register form entries.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 Up Issue on login/registration failure: The controller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code.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possible to show a dialog box on our client from server-side code.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356-2FB4-483D-B2C9-29BC6D96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E7A41F-7C18-4DA3-8570-B930081D66F2}"/>
              </a:ext>
            </a:extLst>
          </p:cNvPr>
          <p:cNvSpPr txBox="1">
            <a:spLocks/>
          </p:cNvSpPr>
          <p:nvPr/>
        </p:nvSpPr>
        <p:spPr>
          <a:xfrm>
            <a:off x="898321" y="1767485"/>
            <a:ext cx="10515600" cy="434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Customer Support via chat box connected to developer email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interest calculator – via loan payback time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201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Team Entwicklers</vt:lpstr>
      <vt:lpstr>Technologies Used</vt:lpstr>
      <vt:lpstr>     Project Flowchart</vt:lpstr>
      <vt:lpstr>PowerPoint Presentation</vt:lpstr>
      <vt:lpstr>Functionality &amp; USP</vt:lpstr>
      <vt:lpstr>PowerPoint Presentation</vt:lpstr>
      <vt:lpstr>Problems we overcame!</vt:lpstr>
      <vt:lpstr>PowerPoint Presentation</vt:lpstr>
      <vt:lpstr>Future Scope</vt:lpstr>
      <vt:lpstr>Here’s the demo!  Open to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Entwicklers</dc:title>
  <dc:creator>Niyati Sinha</dc:creator>
  <cp:lastModifiedBy>Rayman Ahluwalia</cp:lastModifiedBy>
  <cp:revision>19</cp:revision>
  <dcterms:created xsi:type="dcterms:W3CDTF">2021-07-31T07:44:01Z</dcterms:created>
  <dcterms:modified xsi:type="dcterms:W3CDTF">2021-08-02T21:17:57Z</dcterms:modified>
</cp:coreProperties>
</file>