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5570982" y="1793853"/>
            <a:ext cx="6281928" cy="4006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1517142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725931"/>
            <a:ext cx="10322052" cy="485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/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State hypothesis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</a:t>
            </a:r>
            <a:r>
              <a:rPr lang="en-US" sz="3600" dirty="0" err="1"/>
              <a:t>uni</a:t>
            </a:r>
            <a:r>
              <a:rPr lang="en-US" sz="3600" dirty="0"/>
              <a:t>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Use the coefficients and y-intercept to predict </a:t>
            </a:r>
            <a:r>
              <a:rPr lang="en-US" sz="3600"/>
              <a:t>future outcomes</a:t>
            </a:r>
            <a:endParaRPr lang="en-US" sz="3600" dirty="0"/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6636"/>
              </p:ext>
            </p:extLst>
          </p:nvPr>
        </p:nvGraphicFramePr>
        <p:xfrm>
          <a:off x="571500" y="1874520"/>
          <a:ext cx="5806440" cy="450303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922008" y="1874520"/>
            <a:ext cx="4370832" cy="456057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Median home price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</TotalTime>
  <Words>178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– final project presentation</vt:lpstr>
      <vt:lpstr>Why?</vt:lpstr>
      <vt:lpstr>counties</vt:lpstr>
      <vt:lpstr>data</vt:lpstr>
      <vt:lpstr>Machine learning model</vt:lpstr>
      <vt:lpstr>Machine learning model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23</cp:revision>
  <dcterms:created xsi:type="dcterms:W3CDTF">2018-07-25T01:28:44Z</dcterms:created>
  <dcterms:modified xsi:type="dcterms:W3CDTF">2018-07-25T03:10:47Z</dcterms:modified>
</cp:coreProperties>
</file>