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8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9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0A646C-22A8-4D69-ACFD-CD88A31D50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0A646C-22A8-4D69-ACFD-CD88A31D50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06A5-EFAB-4E81-BE16-8703E062F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 Me Amazon!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4017-9304-4743-9F53-4DA92C050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b="1" dirty="0"/>
              <a:t>Project 1 – UCB-DATA ANLYTICS BOOTCAMP</a:t>
            </a:r>
          </a:p>
          <a:p>
            <a:r>
              <a:rPr lang="en-US" b="1" dirty="0" err="1"/>
              <a:t>Guirlyn</a:t>
            </a:r>
            <a:r>
              <a:rPr lang="en-US" b="1" dirty="0"/>
              <a:t> V </a:t>
            </a:r>
            <a:r>
              <a:rPr lang="en-US" b="1" dirty="0" err="1"/>
              <a:t>Olivar</a:t>
            </a:r>
            <a:r>
              <a:rPr lang="en-US" b="1" dirty="0"/>
              <a:t>, Helen </a:t>
            </a:r>
            <a:r>
              <a:rPr lang="en-US" b="1" dirty="0" err="1"/>
              <a:t>LeAO</a:t>
            </a:r>
            <a:r>
              <a:rPr lang="en-US" b="1" dirty="0"/>
              <a:t>, </a:t>
            </a:r>
            <a:r>
              <a:rPr lang="en-US" b="1" dirty="0" err="1"/>
              <a:t>Indrani</a:t>
            </a:r>
            <a:r>
              <a:rPr lang="en-US" b="1" dirty="0"/>
              <a:t> </a:t>
            </a:r>
            <a:r>
              <a:rPr lang="en-US" b="1" dirty="0" err="1"/>
              <a:t>Kompella</a:t>
            </a:r>
            <a:r>
              <a:rPr lang="en-US" b="1" dirty="0"/>
              <a:t> and </a:t>
            </a:r>
            <a:r>
              <a:rPr lang="en-US" b="1" dirty="0" err="1"/>
              <a:t>Niyati</a:t>
            </a:r>
            <a:r>
              <a:rPr lang="en-US" b="1" dirty="0"/>
              <a:t> Desai</a:t>
            </a:r>
          </a:p>
        </p:txBody>
      </p:sp>
    </p:spTree>
    <p:extLst>
      <p:ext uri="{BB962C8B-B14F-4D97-AF65-F5344CB8AC3E}">
        <p14:creationId xmlns:p14="http://schemas.microsoft.com/office/powerpoint/2010/main" val="409821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$5 Billion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23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Cities across the U.S are competing to attract Amazon’s Second Head Quarters which would bring </a:t>
            </a:r>
            <a:r>
              <a:rPr lang="en-US" sz="3200" b="1" dirty="0"/>
              <a:t>50,000 jobs </a:t>
            </a:r>
            <a:r>
              <a:rPr lang="en-US" sz="3200" dirty="0"/>
              <a:t>and </a:t>
            </a:r>
            <a:r>
              <a:rPr lang="en-US" sz="3200" b="1" dirty="0"/>
              <a:t>$5 billion investment</a:t>
            </a:r>
            <a:r>
              <a:rPr lang="en-US" sz="3200" dirty="0"/>
              <a:t>. Out of the original 238 cities, 20 cities made it the final cut.</a:t>
            </a:r>
          </a:p>
          <a:p>
            <a:pPr marL="0" indent="0">
              <a:buNone/>
            </a:pPr>
            <a:r>
              <a:rPr lang="en-US" sz="3200" dirty="0"/>
              <a:t>If Amazon were a person 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Yes…corporations are people!) </a:t>
            </a:r>
            <a:r>
              <a:rPr lang="en-US" sz="3200" dirty="0"/>
              <a:t>which city should he choose? </a:t>
            </a:r>
          </a:p>
          <a:p>
            <a:pPr marL="0" indent="0">
              <a:buNone/>
            </a:pPr>
            <a:r>
              <a:rPr lang="en-US" sz="3200" dirty="0"/>
              <a:t>We are here to help!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Metropolitan areas with more than one million people.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 (Spoiler Alert : All the 20 shortlisted cities meet this criteria.)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A stable and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business-friendly </a:t>
            </a:r>
            <a:r>
              <a:rPr lang="en-US" sz="2400" b="1" dirty="0"/>
              <a:t>environment.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A non quantifiable metric. We assumed all the cities are business-friendly.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Urban or suburban locations with the potential to attract and retain strong technical talent.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Measurable Metrics. Criteria we used!</a:t>
            </a:r>
          </a:p>
        </p:txBody>
      </p:sp>
    </p:spTree>
    <p:extLst>
      <p:ext uri="{BB962C8B-B14F-4D97-AF65-F5344CB8AC3E}">
        <p14:creationId xmlns:p14="http://schemas.microsoft.com/office/powerpoint/2010/main" val="328889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fontAlgn="base"/>
            <a:r>
              <a:rPr lang="en-US" dirty="0"/>
              <a:t>Metropolitan areas with more than one million people</a:t>
            </a:r>
          </a:p>
          <a:p>
            <a:pPr fontAlgn="base"/>
            <a:r>
              <a:rPr lang="en-US" dirty="0"/>
              <a:t> (Spoiler Alert : All the 20 shortlisted cities meet this criteria)</a:t>
            </a:r>
          </a:p>
          <a:p>
            <a:pPr fontAlgn="base"/>
            <a:r>
              <a:rPr lang="en-US" dirty="0"/>
              <a:t>A stable and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business-friendly </a:t>
            </a:r>
            <a:r>
              <a:rPr lang="en-US" dirty="0"/>
              <a:t>environment</a:t>
            </a:r>
          </a:p>
          <a:p>
            <a:pPr marL="201168" lvl="1" indent="0" fontAlgn="base">
              <a:buNone/>
            </a:pPr>
            <a:r>
              <a:rPr lang="en-US" dirty="0"/>
              <a:t>Non quantifiable metric. Assuming all the cities are business-friendly.</a:t>
            </a:r>
          </a:p>
          <a:p>
            <a:pPr fontAlgn="base"/>
            <a:r>
              <a:rPr lang="en-US" b="1" dirty="0"/>
              <a:t>Urban or suburban locations with the potential to attract and retain strong technical talent</a:t>
            </a:r>
          </a:p>
          <a:p>
            <a:pPr marL="201168" lvl="1" indent="0">
              <a:buNone/>
            </a:pPr>
            <a:r>
              <a:rPr lang="en-US" dirty="0"/>
              <a:t> Measurable Metrics. Criteria we used!</a:t>
            </a:r>
          </a:p>
        </p:txBody>
      </p:sp>
    </p:spTree>
    <p:extLst>
      <p:ext uri="{BB962C8B-B14F-4D97-AF65-F5344CB8AC3E}">
        <p14:creationId xmlns:p14="http://schemas.microsoft.com/office/powerpoint/2010/main" val="25961798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871</TotalTime>
  <Words>221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Pick Me Amazon!</vt:lpstr>
      <vt:lpstr>The $5 Billion Question</vt:lpstr>
      <vt:lpstr>Amazon’s Selection Criteria</vt:lpstr>
      <vt:lpstr>Amazon’s Selection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 Sis</dc:creator>
  <cp:lastModifiedBy>Ind Sis</cp:lastModifiedBy>
  <cp:revision>17</cp:revision>
  <dcterms:created xsi:type="dcterms:W3CDTF">2018-04-03T03:04:16Z</dcterms:created>
  <dcterms:modified xsi:type="dcterms:W3CDTF">2018-04-03T17:35:31Z</dcterms:modified>
</cp:coreProperties>
</file>