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93" r:id="rId25"/>
    <p:sldId id="289" r:id="rId26"/>
    <p:sldId id="290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mbeo.com/quality-of-life/region_rankings.jsp?title=2018&amp;region=019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18331" y="353362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284670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3" y="3726180"/>
            <a:ext cx="7478775" cy="24951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60E2-3CE0-4146-9F66-992F611A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42" y="196618"/>
            <a:ext cx="5189842" cy="3712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AE8CE4-FE90-A745-8DB6-6765DD44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Environment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25359-E4B3-454A-8737-1535D75D2224}"/>
              </a:ext>
            </a:extLst>
          </p:cNvPr>
          <p:cNvSpPr txBox="1"/>
          <p:nvPr/>
        </p:nvSpPr>
        <p:spPr>
          <a:xfrm>
            <a:off x="8401050" y="4423410"/>
            <a:ext cx="3449534" cy="1661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Observations</a:t>
            </a:r>
            <a:r>
              <a:rPr lang="en-US" b="1" dirty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Most cities with higher Climate Index</a:t>
            </a:r>
          </a:p>
          <a:p>
            <a:r>
              <a:rPr lang="en-US" sz="1400" dirty="0"/>
              <a:t>       also tends to have a very high Pollution</a:t>
            </a:r>
          </a:p>
          <a:p>
            <a:r>
              <a:rPr lang="en-US" sz="1400" dirty="0"/>
              <a:t>       Index, which is highly contradictory.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Raleigh</a:t>
            </a:r>
            <a:r>
              <a:rPr lang="en-US" sz="1400" dirty="0"/>
              <a:t> fairs well amongst all as it has</a:t>
            </a:r>
          </a:p>
          <a:p>
            <a:r>
              <a:rPr lang="en-US" sz="1400" dirty="0"/>
              <a:t>        Climate Index and lower Pollution Index.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B7254-7444-6946-A06D-C3F3E8665D46}"/>
              </a:ext>
            </a:extLst>
          </p:cNvPr>
          <p:cNvSpPr txBox="1"/>
          <p:nvPr/>
        </p:nvSpPr>
        <p:spPr>
          <a:xfrm>
            <a:off x="6419756" y="6090500"/>
            <a:ext cx="5580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www.numbeo.com</a:t>
            </a:r>
            <a:r>
              <a:rPr lang="en-US" sz="1100" dirty="0">
                <a:hlinkClick r:id="rId4"/>
              </a:rPr>
              <a:t>/quality-of-life/</a:t>
            </a:r>
            <a:r>
              <a:rPr lang="en-US" sz="1100" dirty="0" err="1">
                <a:hlinkClick r:id="rId4"/>
              </a:rPr>
              <a:t>region_rankings.jsp?title</a:t>
            </a:r>
            <a:r>
              <a:rPr lang="en-US" sz="1100" dirty="0">
                <a:hlinkClick r:id="rId4"/>
              </a:rPr>
              <a:t>=2018&amp;region=019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661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63" y="1235120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87" y="1184314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" y="1816697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F96FF-2589-214D-823A-8EACD8447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83" y="1809997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1062</TotalTime>
  <Words>1259</Words>
  <Application>Microsoft Macintosh PowerPoint</Application>
  <PresentationFormat>Widescreen</PresentationFormat>
  <Paragraphs>244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Environment Index</vt:lpstr>
      <vt:lpstr>Walk/Bike/Transit Score</vt:lpstr>
      <vt:lpstr>Airport Score</vt:lpstr>
      <vt:lpstr>Overall City Ranking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Ninu Desai</cp:lastModifiedBy>
  <cp:revision>48</cp:revision>
  <dcterms:created xsi:type="dcterms:W3CDTF">2018-04-03T03:04:16Z</dcterms:created>
  <dcterms:modified xsi:type="dcterms:W3CDTF">2018-04-04T06:05:36Z</dcterms:modified>
</cp:coreProperties>
</file>