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8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4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5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7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6AB0-B4DF-4B6B-9D31-6B77891C089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C037-0979-4A78-974F-3EE625979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9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Walk/Bike/Transit Score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1" y="1690688"/>
            <a:ext cx="8465128" cy="4232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7672" y="6024526"/>
            <a:ext cx="841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</a:t>
            </a:r>
          </a:p>
          <a:p>
            <a:r>
              <a:rPr lang="en-US" sz="1200" dirty="0" smtClean="0"/>
              <a:t>https://www.seattletimes.com/seattle-news/transportation/as-jobs-grow-in-downtown-seattle-workers-turn-more-to-transit/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85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Proximity Score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77672" y="6024526"/>
            <a:ext cx="841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</a:t>
            </a:r>
          </a:p>
          <a:p>
            <a:r>
              <a:rPr lang="en-US" sz="1200" dirty="0" smtClean="0"/>
              <a:t>https://www.seattletimes.com/seattle-news/transportation/as-jobs-grow-in-downtown-seattle-workers-turn-more-to-transit/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89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Walk/Bike/Transit Score</vt:lpstr>
      <vt:lpstr>Airport Proximity Score</vt:lpstr>
    </vt:vector>
  </TitlesOfParts>
  <Company>Box,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Leao</dc:creator>
  <cp:lastModifiedBy>Helen Leao</cp:lastModifiedBy>
  <cp:revision>4</cp:revision>
  <dcterms:created xsi:type="dcterms:W3CDTF">2018-04-03T04:17:23Z</dcterms:created>
  <dcterms:modified xsi:type="dcterms:W3CDTF">2018-04-03T07:21:22Z</dcterms:modified>
</cp:coreProperties>
</file>