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93" r:id="rId24"/>
    <p:sldId id="289" r:id="rId25"/>
    <p:sldId id="290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60020" y="2174695"/>
            <a:ext cx="5463911" cy="19316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60020" y="131480"/>
            <a:ext cx="5463911" cy="194121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30DFD4-7DC4-BA48-8BE0-C53550486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" b="6507"/>
          <a:stretch/>
        </p:blipFill>
        <p:spPr>
          <a:xfrm>
            <a:off x="189782" y="4208365"/>
            <a:ext cx="5434149" cy="191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EE3A1-599D-2B46-8066-A4515D155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6435089" y="325714"/>
            <a:ext cx="5463911" cy="174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2BB3E-30A7-3C48-9B2B-D6092C00DC4D}"/>
              </a:ext>
            </a:extLst>
          </p:cNvPr>
          <p:cNvSpPr txBox="1"/>
          <p:nvPr/>
        </p:nvSpPr>
        <p:spPr>
          <a:xfrm>
            <a:off x="8150090" y="131480"/>
            <a:ext cx="20339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8EB4-3C96-6445-A8B7-531B20BD3B35}"/>
              </a:ext>
            </a:extLst>
          </p:cNvPr>
          <p:cNvSpPr/>
          <p:nvPr/>
        </p:nvSpPr>
        <p:spPr>
          <a:xfrm>
            <a:off x="5509260" y="1657350"/>
            <a:ext cx="104013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BDB0E-7B94-BE41-9862-E2F150F683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482342" y="2346962"/>
            <a:ext cx="5416658" cy="2594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66195-45D8-2E4D-AA91-B00032E00B23}"/>
              </a:ext>
            </a:extLst>
          </p:cNvPr>
          <p:cNvSpPr txBox="1"/>
          <p:nvPr/>
        </p:nvSpPr>
        <p:spPr>
          <a:xfrm>
            <a:off x="8202736" y="2108435"/>
            <a:ext cx="179408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A831-84D7-6546-B194-2C799EA1257A}"/>
              </a:ext>
            </a:extLst>
          </p:cNvPr>
          <p:cNvSpPr txBox="1"/>
          <p:nvPr/>
        </p:nvSpPr>
        <p:spPr>
          <a:xfrm>
            <a:off x="6693315" y="5571256"/>
            <a:ext cx="549868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</a:t>
            </a:r>
            <a:r>
              <a:rPr lang="en-US" sz="1400" dirty="0"/>
              <a:t> were consistently top cities for most of</a:t>
            </a:r>
          </a:p>
          <a:p>
            <a:r>
              <a:rPr lang="en-US" sz="1400" dirty="0"/>
              <a:t>       the amenities.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993C5-A7B1-D64D-9B5F-6980B6E6EC6A}"/>
              </a:ext>
            </a:extLst>
          </p:cNvPr>
          <p:cNvSpPr txBox="1"/>
          <p:nvPr/>
        </p:nvSpPr>
        <p:spPr>
          <a:xfrm>
            <a:off x="6693315" y="4979415"/>
            <a:ext cx="414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*City Amenities results within 2 mile radius were averaged over all the sites.</a:t>
            </a:r>
          </a:p>
          <a:p>
            <a:r>
              <a:rPr lang="en-US" sz="1000" dirty="0"/>
              <a:t>** For Restaurants and Cafes, all cities had more than 20, and so was </a:t>
            </a:r>
          </a:p>
          <a:p>
            <a:r>
              <a:rPr lang="en-US" sz="1000" dirty="0"/>
              <a:t>ranked over average ratings. </a:t>
            </a:r>
          </a:p>
        </p:txBody>
      </p:sp>
    </p:spTree>
    <p:extLst>
      <p:ext uri="{BB962C8B-B14F-4D97-AF65-F5344CB8AC3E}">
        <p14:creationId xmlns:p14="http://schemas.microsoft.com/office/powerpoint/2010/main" val="353160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" y="758435"/>
            <a:ext cx="6318159" cy="21079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6" y="2944512"/>
            <a:ext cx="4482375" cy="3206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5344104" y="4121339"/>
            <a:ext cx="652350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Amenity vs Walk Score 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 </a:t>
            </a:r>
            <a:r>
              <a:rPr lang="en-US" sz="1400" dirty="0"/>
              <a:t>not only were consistently top cities for most of</a:t>
            </a:r>
          </a:p>
          <a:p>
            <a:r>
              <a:rPr lang="en-US" sz="1400" dirty="0"/>
              <a:t>       the amenities, but also had best walk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101A-557C-B742-8621-0B2B4F845F4F}"/>
              </a:ext>
            </a:extLst>
          </p:cNvPr>
          <p:cNvSpPr txBox="1"/>
          <p:nvPr/>
        </p:nvSpPr>
        <p:spPr>
          <a:xfrm>
            <a:off x="185527" y="208543"/>
            <a:ext cx="551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Amenities &amp; Environment Index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31A28-7C0F-014F-8DE5-068C6C1DCF44}"/>
              </a:ext>
            </a:extLst>
          </p:cNvPr>
          <p:cNvCxnSpPr/>
          <p:nvPr/>
        </p:nvCxnSpPr>
        <p:spPr>
          <a:xfrm>
            <a:off x="0" y="6086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40B83-7037-AC4B-8A24-1C59DF45346D}"/>
              </a:ext>
            </a:extLst>
          </p:cNvPr>
          <p:cNvSpPr txBox="1"/>
          <p:nvPr/>
        </p:nvSpPr>
        <p:spPr>
          <a:xfrm>
            <a:off x="5347914" y="4913819"/>
            <a:ext cx="652350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 Index Observations:</a:t>
            </a: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 also tends to have a very high Pollution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 Climate Index and lower Pollution Index.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CAF0A-9316-504B-B99C-3E8F645FCFE2}"/>
              </a:ext>
            </a:extLst>
          </p:cNvPr>
          <p:cNvSpPr/>
          <p:nvPr/>
        </p:nvSpPr>
        <p:spPr>
          <a:xfrm>
            <a:off x="6419756" y="1611629"/>
            <a:ext cx="1078323" cy="12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D2B4-2D3C-CB45-B8C0-FFC226462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29" y="208543"/>
            <a:ext cx="4460279" cy="3207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C377463-4E64-0343-AE2D-9E67A0801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7" y="765113"/>
            <a:ext cx="6318159" cy="2107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45F055-FCE5-1D40-9159-47316912EEEA}"/>
              </a:ext>
            </a:extLst>
          </p:cNvPr>
          <p:cNvSpPr txBox="1"/>
          <p:nvPr/>
        </p:nvSpPr>
        <p:spPr>
          <a:xfrm>
            <a:off x="7311025" y="3539351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*Looking at the correlation between Amenities accessibility within 2 miles radius of</a:t>
            </a:r>
          </a:p>
          <a:p>
            <a:r>
              <a:rPr lang="en-US" sz="1000" dirty="0"/>
              <a:t>Site and its walk score  to observe the efficiency of site.</a:t>
            </a:r>
          </a:p>
        </p:txBody>
      </p:sp>
    </p:spTree>
    <p:extLst>
      <p:ext uri="{BB962C8B-B14F-4D97-AF65-F5344CB8AC3E}">
        <p14:creationId xmlns:p14="http://schemas.microsoft.com/office/powerpoint/2010/main" val="252256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47" y="1067951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71" y="1017145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" y="1649528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 (Definition: What would make someone in tech move cities or what would grow the tech labor force)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7" y="1642828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1389</Words>
  <Application>Microsoft Macintosh PowerPoint</Application>
  <PresentationFormat>Widescreen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50</cp:revision>
  <dcterms:created xsi:type="dcterms:W3CDTF">2018-04-03T03:04:16Z</dcterms:created>
  <dcterms:modified xsi:type="dcterms:W3CDTF">2018-04-04T08:23:08Z</dcterms:modified>
</cp:coreProperties>
</file>