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58" r:id="rId8"/>
    <p:sldId id="262" r:id="rId9"/>
    <p:sldId id="270" r:id="rId10"/>
    <p:sldId id="271" r:id="rId11"/>
    <p:sldId id="266" r:id="rId12"/>
    <p:sldId id="27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BOOTCAMP, 2018</a:t>
            </a:r>
          </a:p>
          <a:p>
            <a:r>
              <a:rPr lang="en-US" b="1" dirty="0" err="1"/>
              <a:t>Guirlyn</a:t>
            </a:r>
            <a:r>
              <a:rPr lang="en-US" b="1" dirty="0"/>
              <a:t> V </a:t>
            </a:r>
            <a:r>
              <a:rPr lang="en-US" b="1" dirty="0" err="1"/>
              <a:t>Olivar</a:t>
            </a:r>
            <a:r>
              <a:rPr lang="en-US" b="1" dirty="0"/>
              <a:t>, Helen </a:t>
            </a:r>
            <a:r>
              <a:rPr lang="en-US" b="1" dirty="0" err="1"/>
              <a:t>LeAO</a:t>
            </a:r>
            <a:r>
              <a:rPr lang="en-US" b="1" dirty="0"/>
              <a:t>, </a:t>
            </a:r>
            <a:r>
              <a:rPr lang="en-US" b="1" dirty="0" err="1"/>
              <a:t>Indrani</a:t>
            </a:r>
            <a:r>
              <a:rPr lang="en-US" b="1" dirty="0"/>
              <a:t> </a:t>
            </a:r>
            <a:r>
              <a:rPr lang="en-US" b="1" dirty="0" err="1"/>
              <a:t>Kompella</a:t>
            </a:r>
            <a:r>
              <a:rPr lang="en-US" b="1" dirty="0"/>
              <a:t> and </a:t>
            </a:r>
            <a:r>
              <a:rPr lang="en-US" b="1" dirty="0" err="1"/>
              <a:t>Niyati</a:t>
            </a:r>
            <a:r>
              <a:rPr lang="en-US" b="1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40982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1031</TotalTime>
  <Words>396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Pick Me Amazon!</vt:lpstr>
      <vt:lpstr>The $5 Billion Question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Ind Sis</cp:lastModifiedBy>
  <cp:revision>36</cp:revision>
  <dcterms:created xsi:type="dcterms:W3CDTF">2018-04-03T03:04:16Z</dcterms:created>
  <dcterms:modified xsi:type="dcterms:W3CDTF">2018-04-03T23:51:05Z</dcterms:modified>
</cp:coreProperties>
</file>