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59" r:id="rId4"/>
    <p:sldId id="260" r:id="rId5"/>
    <p:sldId id="267" r:id="rId6"/>
    <p:sldId id="268" r:id="rId7"/>
    <p:sldId id="258" r:id="rId8"/>
    <p:sldId id="262" r:id="rId9"/>
    <p:sldId id="270" r:id="rId10"/>
    <p:sldId id="271" r:id="rId11"/>
    <p:sldId id="266" r:id="rId12"/>
    <p:sldId id="272" r:id="rId13"/>
    <p:sldId id="265" r:id="rId14"/>
    <p:sldId id="263" r:id="rId15"/>
    <p:sldId id="264" r:id="rId16"/>
    <p:sldId id="274" r:id="rId17"/>
    <p:sldId id="275" r:id="rId18"/>
    <p:sldId id="26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31C5-C960-5B4D-8E2C-2D0F0A1B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B124-9DE5-7043-8650-84022D10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6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497330" y="3371850"/>
            <a:ext cx="8341355" cy="29489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497330" y="0"/>
            <a:ext cx="8469630" cy="3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990E2-5C8A-CE4F-BA1B-9615A1BA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6508"/>
          <a:stretch/>
        </p:blipFill>
        <p:spPr>
          <a:xfrm>
            <a:off x="2155741" y="3636493"/>
            <a:ext cx="8089879" cy="259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390A-C610-2B43-8DC6-788A9A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-1" y="1003783"/>
            <a:ext cx="6905953" cy="220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C8D5D-5AF2-7D40-8967-2B74C36C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767722" y="615163"/>
            <a:ext cx="5416658" cy="259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7F892-9743-8143-96D2-F33A666E5F12}"/>
              </a:ext>
            </a:extLst>
          </p:cNvPr>
          <p:cNvSpPr txBox="1"/>
          <p:nvPr/>
        </p:nvSpPr>
        <p:spPr>
          <a:xfrm>
            <a:off x="8375012" y="338164"/>
            <a:ext cx="220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67827-C2BD-3A44-9CDA-CADE25064467}"/>
              </a:ext>
            </a:extLst>
          </p:cNvPr>
          <p:cNvSpPr txBox="1"/>
          <p:nvPr/>
        </p:nvSpPr>
        <p:spPr>
          <a:xfrm>
            <a:off x="1257932" y="341974"/>
            <a:ext cx="204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9A70-E256-964E-A767-948DBCB84358}"/>
              </a:ext>
            </a:extLst>
          </p:cNvPr>
          <p:cNvSpPr txBox="1"/>
          <p:nvPr/>
        </p:nvSpPr>
        <p:spPr>
          <a:xfrm>
            <a:off x="4972682" y="3359494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Errands Ranking</a:t>
            </a:r>
          </a:p>
        </p:txBody>
      </p:sp>
    </p:spTree>
    <p:extLst>
      <p:ext uri="{BB962C8B-B14F-4D97-AF65-F5344CB8AC3E}">
        <p14:creationId xmlns:p14="http://schemas.microsoft.com/office/powerpoint/2010/main" val="136703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1034</TotalTime>
  <Words>572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PowerPoint Presentation</vt:lpstr>
      <vt:lpstr>Nearby Amenities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Ind Sis</cp:lastModifiedBy>
  <cp:revision>39</cp:revision>
  <dcterms:created xsi:type="dcterms:W3CDTF">2018-04-03T03:04:16Z</dcterms:created>
  <dcterms:modified xsi:type="dcterms:W3CDTF">2018-04-04T01:01:44Z</dcterms:modified>
</cp:coreProperties>
</file>