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77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13" autoAdjust="0"/>
    <p:restoredTop sz="94660"/>
  </p:normalViewPr>
  <p:slideViewPr>
    <p:cSldViewPr snapToGrid="0">
      <p:cViewPr varScale="1">
        <p:scale>
          <a:sx n="52" d="100"/>
          <a:sy n="52" d="100"/>
        </p:scale>
        <p:origin x="21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2155741" y="363649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497268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3" y="1402506"/>
            <a:ext cx="10058400" cy="3355759"/>
          </a:xfrm>
        </p:spPr>
      </p:pic>
    </p:spTree>
    <p:extLst>
      <p:ext uri="{BB962C8B-B14F-4D97-AF65-F5344CB8AC3E}">
        <p14:creationId xmlns:p14="http://schemas.microsoft.com/office/powerpoint/2010/main" val="37461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1052</TotalTime>
  <Words>883</Words>
  <Application>Microsoft Macintosh PowerPoint</Application>
  <PresentationFormat>Widescreen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Ninu Desai</cp:lastModifiedBy>
  <cp:revision>42</cp:revision>
  <dcterms:created xsi:type="dcterms:W3CDTF">2018-04-03T03:04:16Z</dcterms:created>
  <dcterms:modified xsi:type="dcterms:W3CDTF">2018-04-04T04:04:03Z</dcterms:modified>
</cp:coreProperties>
</file>