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9" r:id="rId5"/>
    <p:sldId id="260" r:id="rId6"/>
    <p:sldId id="267" r:id="rId7"/>
    <p:sldId id="268" r:id="rId8"/>
    <p:sldId id="258" r:id="rId9"/>
    <p:sldId id="262" r:id="rId10"/>
    <p:sldId id="270" r:id="rId11"/>
    <p:sldId id="271" r:id="rId12"/>
    <p:sldId id="266" r:id="rId13"/>
    <p:sldId id="272" r:id="rId14"/>
    <p:sldId id="265" r:id="rId15"/>
    <p:sldId id="263" r:id="rId16"/>
    <p:sldId id="264" r:id="rId17"/>
    <p:sldId id="285" r:id="rId18"/>
    <p:sldId id="283" r:id="rId19"/>
    <p:sldId id="280" r:id="rId20"/>
    <p:sldId id="281" r:id="rId21"/>
    <p:sldId id="275" r:id="rId22"/>
    <p:sldId id="261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ranik/BC_Project1/blob/master/HousingSchools/schools_results.ipynb" TargetMode="External"/><Relationship Id="rId2" Type="http://schemas.openxmlformats.org/officeDocument/2006/relationships/hyperlink" Target="https://github.com/indranik/BC_Project1/blob/master/HousingSchools/housing_result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BOOTCAMP, 2018</a:t>
            </a:r>
          </a:p>
          <a:p>
            <a:r>
              <a:rPr lang="en-US" b="1" dirty="0" err="1"/>
              <a:t>Guirlyn</a:t>
            </a:r>
            <a:r>
              <a:rPr lang="en-US" b="1" dirty="0"/>
              <a:t> V </a:t>
            </a:r>
            <a:r>
              <a:rPr lang="en-US" b="1" dirty="0" err="1"/>
              <a:t>Olivar</a:t>
            </a:r>
            <a:r>
              <a:rPr lang="en-US" b="1" dirty="0"/>
              <a:t>, Helen </a:t>
            </a:r>
            <a:r>
              <a:rPr lang="en-US" b="1" dirty="0" err="1"/>
              <a:t>LeAO</a:t>
            </a:r>
            <a:r>
              <a:rPr lang="en-US" b="1" dirty="0"/>
              <a:t>, </a:t>
            </a:r>
            <a:r>
              <a:rPr lang="en-US" b="1" dirty="0" err="1"/>
              <a:t>Indrani</a:t>
            </a:r>
            <a:r>
              <a:rPr lang="en-US" b="1" dirty="0"/>
              <a:t> </a:t>
            </a:r>
            <a:r>
              <a:rPr lang="en-US" b="1" dirty="0" err="1"/>
              <a:t>Kompella</a:t>
            </a:r>
            <a:r>
              <a:rPr lang="en-US" b="1" dirty="0"/>
              <a:t> and </a:t>
            </a:r>
            <a:r>
              <a:rPr lang="en-US" b="1" dirty="0" err="1"/>
              <a:t>Niyati</a:t>
            </a:r>
            <a:r>
              <a:rPr lang="en-US" b="1" dirty="0"/>
              <a:t> Desai</a:t>
            </a:r>
          </a:p>
        </p:txBody>
      </p:sp>
    </p:spTree>
    <p:extLst>
      <p:ext uri="{BB962C8B-B14F-4D97-AF65-F5344CB8AC3E}">
        <p14:creationId xmlns:p14="http://schemas.microsoft.com/office/powerpoint/2010/main" val="409821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affordability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16CE2C2-1100-5141-936B-5BEA13C0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04" y="1541147"/>
            <a:ext cx="5690560" cy="355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027CB-7464-4445-9FB7-0BFC631A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0" y="1541147"/>
            <a:ext cx="5232007" cy="35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Schools and College Ratings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8DF2E5-2099-9844-9B45-EA08599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6" y="1869606"/>
            <a:ext cx="6022454" cy="3207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13E3E-1338-2C43-9C9A-8AD5280C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26607"/>
            <a:ext cx="6094181" cy="31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D276C-B2CA-BF4E-8EC8-2BE0DA1C262E}"/>
              </a:ext>
            </a:extLst>
          </p:cNvPr>
          <p:cNvSpPr txBox="1"/>
          <p:nvPr/>
        </p:nvSpPr>
        <p:spPr>
          <a:xfrm>
            <a:off x="991114" y="1899260"/>
            <a:ext cx="45271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ownership and rent</a:t>
            </a:r>
          </a:p>
          <a:p>
            <a:r>
              <a:rPr lang="en-US" dirty="0"/>
              <a:t>API: used Census 2016 data</a:t>
            </a:r>
          </a:p>
          <a:p>
            <a:r>
              <a:rPr lang="en-US" dirty="0"/>
              <a:t>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median data for housing cost and income by City (defined as Locations in the Census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estimate for affordability as housing cost / income. The lower the value the better the location.</a:t>
            </a:r>
          </a:p>
          <a:p>
            <a:r>
              <a:rPr lang="en-US" dirty="0"/>
              <a:t>Results: Consistent trend of home ownership and rent costs. Raleigh, Austin, and Washington ranked top 3</a:t>
            </a:r>
          </a:p>
          <a:p>
            <a:endParaRPr lang="en-US" dirty="0"/>
          </a:p>
          <a:p>
            <a:r>
              <a:rPr lang="en-US" sz="1200" dirty="0"/>
              <a:t>Notebook: </a:t>
            </a:r>
            <a:r>
              <a:rPr lang="en-US" sz="1200" dirty="0">
                <a:hlinkClick r:id="rId2"/>
              </a:rPr>
              <a:t>https://github.com/indranik/BC_Project1/blob/master/HousingSchools/housing_results.ipynb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14653-B2B1-CD45-8B17-02CC1E3ABB40}"/>
              </a:ext>
            </a:extLst>
          </p:cNvPr>
          <p:cNvSpPr txBox="1"/>
          <p:nvPr/>
        </p:nvSpPr>
        <p:spPr>
          <a:xfrm>
            <a:off x="6429043" y="1899260"/>
            <a:ext cx="460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K-12 schools for site location</a:t>
            </a:r>
          </a:p>
          <a:p>
            <a:r>
              <a:rPr lang="en-US" dirty="0"/>
              <a:t>API: Great Schools API</a:t>
            </a:r>
          </a:p>
          <a:p>
            <a:r>
              <a:rPr lang="en-US" dirty="0"/>
              <a:t>Using: State and zip code information</a:t>
            </a:r>
          </a:p>
          <a:p>
            <a:r>
              <a:rPr lang="en-US" dirty="0"/>
              <a:t>Process: Average school rating per city and sort</a:t>
            </a:r>
          </a:p>
          <a:p>
            <a:r>
              <a:rPr lang="en-US" dirty="0"/>
              <a:t>Results: Austin, LA, Atlanta ranked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C4C7E-AEF8-EB43-BBAF-9297C2872E05}"/>
              </a:ext>
            </a:extLst>
          </p:cNvPr>
          <p:cNvSpPr txBox="1"/>
          <p:nvPr/>
        </p:nvSpPr>
        <p:spPr>
          <a:xfrm>
            <a:off x="6429043" y="3584560"/>
            <a:ext cx="4420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Colleges for site location</a:t>
            </a:r>
          </a:p>
          <a:p>
            <a:r>
              <a:rPr lang="en-US" dirty="0"/>
              <a:t>API: Google Search</a:t>
            </a:r>
          </a:p>
          <a:p>
            <a:r>
              <a:rPr lang="en-US" dirty="0"/>
              <a:t>Using: Latitude and Longitude information</a:t>
            </a:r>
          </a:p>
          <a:p>
            <a:r>
              <a:rPr lang="en-US" dirty="0"/>
              <a:t>Process: Average site ratings per city and sort</a:t>
            </a:r>
          </a:p>
          <a:p>
            <a:r>
              <a:rPr lang="en-US" dirty="0"/>
              <a:t>Results: Raleigh, LA, Atlanta ranked higher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08F11-1D2E-1D45-85FC-54676BCAE248}"/>
              </a:ext>
            </a:extLst>
          </p:cNvPr>
          <p:cNvSpPr txBox="1"/>
          <p:nvPr/>
        </p:nvSpPr>
        <p:spPr>
          <a:xfrm>
            <a:off x="6506392" y="5456994"/>
            <a:ext cx="50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Notebook: </a:t>
            </a:r>
            <a:r>
              <a:rPr lang="en-US" sz="1200" dirty="0">
                <a:hlinkClick r:id="rId3"/>
              </a:rPr>
              <a:t>https://github.com/indranik/BC_Project1/blob/master/HousingSchools/schools_results.ipynb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497330" y="3371850"/>
            <a:ext cx="8341355" cy="29489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497330" y="0"/>
            <a:ext cx="8469630" cy="3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990E2-5C8A-CE4F-BA1B-9615A1BA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 b="6508"/>
          <a:stretch/>
        </p:blipFill>
        <p:spPr>
          <a:xfrm>
            <a:off x="2155741" y="3636493"/>
            <a:ext cx="8089879" cy="2594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7390A-C610-2B43-8DC6-788A9A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-1" y="1003783"/>
            <a:ext cx="6905953" cy="2208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C8D5D-5AF2-7D40-8967-2B74C36CF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767722" y="615163"/>
            <a:ext cx="5416658" cy="2594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A7F892-9743-8143-96D2-F33A666E5F12}"/>
              </a:ext>
            </a:extLst>
          </p:cNvPr>
          <p:cNvSpPr txBox="1"/>
          <p:nvPr/>
        </p:nvSpPr>
        <p:spPr>
          <a:xfrm>
            <a:off x="8375012" y="338164"/>
            <a:ext cx="2202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67827-C2BD-3A44-9CDA-CADE25064467}"/>
              </a:ext>
            </a:extLst>
          </p:cNvPr>
          <p:cNvSpPr txBox="1"/>
          <p:nvPr/>
        </p:nvSpPr>
        <p:spPr>
          <a:xfrm>
            <a:off x="1257932" y="341974"/>
            <a:ext cx="2043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29A70-E256-964E-A767-948DBCB84358}"/>
              </a:ext>
            </a:extLst>
          </p:cNvPr>
          <p:cNvSpPr txBox="1"/>
          <p:nvPr/>
        </p:nvSpPr>
        <p:spPr>
          <a:xfrm>
            <a:off x="4972682" y="3359494"/>
            <a:ext cx="17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Errands Ranking</a:t>
            </a:r>
          </a:p>
        </p:txBody>
      </p:sp>
    </p:spTree>
    <p:extLst>
      <p:ext uri="{BB962C8B-B14F-4D97-AF65-F5344CB8AC3E}">
        <p14:creationId xmlns:p14="http://schemas.microsoft.com/office/powerpoint/2010/main" val="136703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1047</TotalTime>
  <Words>794</Words>
  <Application>Microsoft Macintosh PowerPoint</Application>
  <PresentationFormat>Widescreen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Rounded MT Bold</vt:lpstr>
      <vt:lpstr>Calibri</vt:lpstr>
      <vt:lpstr>Calibri Light</vt:lpstr>
      <vt:lpstr>Wingdings</vt:lpstr>
      <vt:lpstr>Retrospect</vt:lpstr>
      <vt:lpstr>Pick Me Amazon!</vt:lpstr>
      <vt:lpstr>Pick Me Amazon!</vt:lpstr>
      <vt:lpstr>The $5 Billion Question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Housing affordability</vt:lpstr>
      <vt:lpstr>Schools and College Ratings </vt:lpstr>
      <vt:lpstr>Findings </vt:lpstr>
      <vt:lpstr>Lessons learnt </vt:lpstr>
      <vt:lpstr>Nearby Amenities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Guirlyn Olivar</cp:lastModifiedBy>
  <cp:revision>40</cp:revision>
  <dcterms:created xsi:type="dcterms:W3CDTF">2018-04-03T03:04:16Z</dcterms:created>
  <dcterms:modified xsi:type="dcterms:W3CDTF">2018-04-04T00:57:18Z</dcterms:modified>
</cp:coreProperties>
</file>