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86" r:id="rId25"/>
    <p:sldId id="289" r:id="rId26"/>
    <p:sldId id="290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1402506"/>
            <a:ext cx="10058400" cy="3355759"/>
          </a:xfrm>
        </p:spPr>
      </p:pic>
    </p:spTree>
    <p:extLst>
      <p:ext uri="{BB962C8B-B14F-4D97-AF65-F5344CB8AC3E}">
        <p14:creationId xmlns:p14="http://schemas.microsoft.com/office/powerpoint/2010/main" val="374618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63" y="1235120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87" y="1184314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" y="1816697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76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3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504083037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295204535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20834283"/>
                    </a:ext>
                  </a:extLst>
                </a:gridCol>
                <a:gridCol w="627222">
                  <a:extLst>
                    <a:ext uri="{9D8B030D-6E8A-4147-A177-3AD203B41FA5}">
                      <a16:colId xmlns:a16="http://schemas.microsoft.com/office/drawing/2014/main" val="418612054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69383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130645">
                <a:tc>
                  <a:txBody>
                    <a:bodyPr/>
                    <a:lstStyle/>
                    <a:p>
                      <a:r>
                        <a:rPr lang="en-US" sz="1000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 Attain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Hotels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Hospitals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AF96FF-2589-214D-823A-8EACD8447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3" y="1809997"/>
            <a:ext cx="5715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1052</TotalTime>
  <Words>1190</Words>
  <Application>Microsoft Macintosh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PowerPoint Presentation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Guirlyn Olivar</cp:lastModifiedBy>
  <cp:revision>45</cp:revision>
  <dcterms:created xsi:type="dcterms:W3CDTF">2018-04-03T03:04:16Z</dcterms:created>
  <dcterms:modified xsi:type="dcterms:W3CDTF">2018-04-04T05:24:18Z</dcterms:modified>
</cp:coreProperties>
</file>