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rshhd.blogspot.com/2011/10/on-confusing-side-of-25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laysia-students.com/2016/06/score-higher-without-having-tuition-classes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rshhd.blogspot.com/2011/10/on-confusing-side-of-25.html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0EDA-9C8D-41F6-8E52-85546B1C0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735" y="457200"/>
            <a:ext cx="10109915" cy="1062508"/>
          </a:xfrm>
        </p:spPr>
        <p:txBody>
          <a:bodyPr>
            <a:normAutofit fontScale="90000"/>
          </a:bodyPr>
          <a:lstStyle/>
          <a:p>
            <a:r>
              <a:rPr lang="en-US" dirty="0"/>
              <a:t>India is Rich in Ideas but Poor 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Financial</a:t>
            </a:r>
            <a:r>
              <a:rPr lang="en-US" dirty="0"/>
              <a:t> Access &amp; Literacy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FF410-6613-48EE-AC52-521E7461F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549" y="1854558"/>
            <a:ext cx="11088709" cy="356744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India, thousands of brilliant young minds give up on their entrepreneurial dreams—not because of bad ideas, but because they don’t understand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money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Meanwhile, millions of people continue to struggle with daily financial problems due to lack of guidance, financial education, or trustworthy mentors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76% of Indian Adults lack basic financial literacy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70% of start-ups fail due to poor money management.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of accessible mentorship &amp; peer support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Disconnected efforts—no unified, trustworthy platform</a:t>
            </a:r>
          </a:p>
          <a:p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FD8BC7-F4A0-4C52-9BF0-445ECBF25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19663" y="4657344"/>
            <a:ext cx="2819400" cy="17434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51F3C8-5BEE-4661-A85A-C33E102B44C0}"/>
              </a:ext>
            </a:extLst>
          </p:cNvPr>
          <p:cNvSpPr txBox="1"/>
          <p:nvPr/>
        </p:nvSpPr>
        <p:spPr>
          <a:xfrm>
            <a:off x="9219663" y="6400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hrshhd.blogspot.com/2011/10/on-confusing-side-of-25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409305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AA38-4B70-4082-8B4A-11CC6ACF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0304"/>
            <a:ext cx="9905998" cy="1326524"/>
          </a:xfrm>
        </p:spPr>
        <p:txBody>
          <a:bodyPr/>
          <a:lstStyle/>
          <a:p>
            <a:r>
              <a:rPr lang="en-US" dirty="0"/>
              <a:t>Your Digital Wealth Ally + Entrepreneurial Rotary Club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CD630A-81EF-46FA-96BB-6EC46C9435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08280"/>
            <a:ext cx="9606100" cy="3524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FinBuddy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AI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is a platform that brings together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AI-powered financial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personalized growth plans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and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trust-based community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 mentors and learners. It’s like having a financial expert, an entrepreneurial mentor, and a supportive tribe — in your pocket.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🤖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AI-Personalized Financial &amp; Startup Growth Paths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🧩 Real-Time Mentorship Matching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📚 Gamified Learning Modules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🏆 Community Circles for Shared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🔓 Unlock Access to Microfinance &amp; Financial Tools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3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EFA0A-84D2-4AE0-B015-8B913DD3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7578"/>
            <a:ext cx="9905998" cy="1262130"/>
          </a:xfrm>
        </p:spPr>
        <p:txBody>
          <a:bodyPr/>
          <a:lstStyle/>
          <a:p>
            <a:r>
              <a:rPr lang="en-US" dirty="0"/>
              <a:t>A Scalable, Community-Driven, AI-Enabled Platform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05A34-ADF6-48A9-8EA0-07A09D79E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9554"/>
            <a:ext cx="9905999" cy="4559121"/>
          </a:xfrm>
        </p:spPr>
        <p:txBody>
          <a:bodyPr>
            <a:normAutofit fontScale="92500" lnSpcReduction="10000"/>
          </a:bodyPr>
          <a:lstStyle/>
          <a:p>
            <a:r>
              <a:rPr lang="en-I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Segments</a:t>
            </a: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Young entrepreneurs (18–30), students, rural households</a:t>
            </a:r>
          </a:p>
          <a:p>
            <a:r>
              <a:rPr lang="en-I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Proposition</a:t>
            </a: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Personalized financial learning, peer mentorship, access to tools</a:t>
            </a:r>
          </a:p>
          <a:p>
            <a:r>
              <a:rPr lang="en-I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Channels</a:t>
            </a: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app, WhatsApp integration, voice-based AI</a:t>
            </a:r>
          </a:p>
          <a:p>
            <a:r>
              <a:rPr lang="en-I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Relationships</a:t>
            </a: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personalization, community circles, gamification</a:t>
            </a:r>
          </a:p>
          <a:p>
            <a:r>
              <a:rPr lang="en-I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Streams</a:t>
            </a: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Freemium model, B2B institutional tie-ups, CSR-backed mentorship</a:t>
            </a:r>
          </a:p>
          <a:p>
            <a:r>
              <a:rPr lang="en-I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Activities</a:t>
            </a: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model training, content design, community moderation</a:t>
            </a:r>
          </a:p>
          <a:p>
            <a:r>
              <a:rPr lang="en-I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Partners</a:t>
            </a: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NGOs, colleges, fintech partners, microfinance companies</a:t>
            </a:r>
          </a:p>
          <a:p>
            <a:r>
              <a:rPr lang="en-I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Structure</a:t>
            </a: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 development, mentor ops, community management</a:t>
            </a:r>
          </a:p>
          <a:p>
            <a:endParaRPr lang="en-I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B2198-755D-4967-B4D4-6FAD26E0A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964" y="992745"/>
            <a:ext cx="4995930" cy="499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8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51AE-FEC8-45B6-AC02-E6749421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2124"/>
            <a:ext cx="9905998" cy="1107583"/>
          </a:xfrm>
        </p:spPr>
        <p:txBody>
          <a:bodyPr/>
          <a:lstStyle/>
          <a:p>
            <a:r>
              <a:rPr lang="en-US" dirty="0"/>
              <a:t>The Urgent Need! The Massive Opportunity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2A6D8-8482-4DDE-9C07-38572249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9403"/>
            <a:ext cx="9905999" cy="495836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🧠 440M youth in India = untapped potential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💰 Fintech industry is booming ($150B market by 2027)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🌾 190M rural users with smartphones, need localized tools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🌍 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Projection: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1M+ lives empowered in 3 years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From Confused &amp; Broke → To Confident &amp; Empowered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61599-7AA1-47DE-96AD-C2341A0C3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81036" y="4494476"/>
            <a:ext cx="2675854" cy="1803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AD7915-8FB7-4528-97FE-4576C56F75B3}"/>
              </a:ext>
            </a:extLst>
          </p:cNvPr>
          <p:cNvSpPr txBox="1"/>
          <p:nvPr/>
        </p:nvSpPr>
        <p:spPr>
          <a:xfrm>
            <a:off x="8181036" y="6460254"/>
            <a:ext cx="267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www.malaysia-students.com/2016/06/score-higher-without-having-tuition-classes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0BF3F3-97A1-45F7-BB1B-80F7C3DE00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41824" y="4494476"/>
            <a:ext cx="2819400" cy="174345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BBD9D80-A5E4-4024-9FFA-9249D3282B46}"/>
              </a:ext>
            </a:extLst>
          </p:cNvPr>
          <p:cNvSpPr/>
          <p:nvPr/>
        </p:nvSpPr>
        <p:spPr>
          <a:xfrm>
            <a:off x="5344732" y="4932608"/>
            <a:ext cx="2266682" cy="8757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79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8ABE-E99F-4654-B668-3661A1C2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50762"/>
            <a:ext cx="9905998" cy="1004552"/>
          </a:xfrm>
        </p:spPr>
        <p:txBody>
          <a:bodyPr/>
          <a:lstStyle/>
          <a:p>
            <a:r>
              <a:rPr lang="en-IN" dirty="0"/>
              <a:t>Strengths, Gaps &amp; Strategic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C013-B979-42FE-8616-5D798BEA6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5314"/>
            <a:ext cx="9905999" cy="433588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Strengths</a:t>
            </a:r>
            <a:r>
              <a:rPr lang="en-US" dirty="0">
                <a:solidFill>
                  <a:schemeClr val="bg1"/>
                </a:solidFill>
              </a:rPr>
              <a:t>: AI personalization, community model, scalable</a:t>
            </a:r>
          </a:p>
          <a:p>
            <a:r>
              <a:rPr lang="en-US" b="1" dirty="0">
                <a:solidFill>
                  <a:schemeClr val="bg1"/>
                </a:solidFill>
              </a:rPr>
              <a:t>Weaknesses</a:t>
            </a:r>
            <a:r>
              <a:rPr lang="en-US" dirty="0">
                <a:solidFill>
                  <a:schemeClr val="bg1"/>
                </a:solidFill>
              </a:rPr>
              <a:t>: Initial tech dev cost, behavior change required</a:t>
            </a:r>
          </a:p>
          <a:p>
            <a:r>
              <a:rPr lang="en-US" b="1" dirty="0">
                <a:solidFill>
                  <a:schemeClr val="bg1"/>
                </a:solidFill>
              </a:rPr>
              <a:t>Opportunities</a:t>
            </a:r>
            <a:r>
              <a:rPr lang="en-US" dirty="0">
                <a:solidFill>
                  <a:schemeClr val="bg1"/>
                </a:solidFill>
              </a:rPr>
              <a:t>: Large underserved market, partnerships with colleges/NGOs</a:t>
            </a:r>
          </a:p>
          <a:p>
            <a:r>
              <a:rPr lang="en-US" b="1" dirty="0">
                <a:solidFill>
                  <a:schemeClr val="bg1"/>
                </a:solidFill>
              </a:rPr>
              <a:t>Threats</a:t>
            </a:r>
            <a:r>
              <a:rPr lang="en-US" dirty="0">
                <a:solidFill>
                  <a:schemeClr val="bg1"/>
                </a:solidFill>
              </a:rPr>
              <a:t>: Competitor apps (limited community integration), trust issues in fintech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77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1445-0AC7-464B-971D-3201A4447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9245"/>
            <a:ext cx="9905998" cy="1107583"/>
          </a:xfrm>
        </p:spPr>
        <p:txBody>
          <a:bodyPr/>
          <a:lstStyle/>
          <a:p>
            <a:r>
              <a:rPr lang="en-US" dirty="0"/>
              <a:t>How AI Empowers Every User Uniquely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19F50-35F6-41E1-9CDE-6D8C31520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2282"/>
            <a:ext cx="9905999" cy="4438919"/>
          </a:xfrm>
        </p:spPr>
        <p:txBody>
          <a:bodyPr>
            <a:normAutofit fontScale="62500" lnSpcReduction="20000"/>
          </a:bodyPr>
          <a:lstStyle/>
          <a:p>
            <a:r>
              <a:rPr lang="en-IN" dirty="0">
                <a:solidFill>
                  <a:schemeClr val="bg1"/>
                </a:solidFill>
              </a:rPr>
              <a:t>User Signs Up</a:t>
            </a:r>
          </a:p>
          <a:p>
            <a:r>
              <a:rPr lang="en-IN" dirty="0">
                <a:solidFill>
                  <a:schemeClr val="bg1"/>
                </a:solidFill>
              </a:rPr>
              <a:t>      ↓</a:t>
            </a:r>
          </a:p>
          <a:p>
            <a:r>
              <a:rPr lang="en-IN" dirty="0">
                <a:solidFill>
                  <a:schemeClr val="bg1"/>
                </a:solidFill>
              </a:rPr>
              <a:t>AI Financial Quiz → Income, Goals, Pain Points</a:t>
            </a:r>
          </a:p>
          <a:p>
            <a:r>
              <a:rPr lang="en-IN" dirty="0">
                <a:solidFill>
                  <a:schemeClr val="bg1"/>
                </a:solidFill>
              </a:rPr>
              <a:t>      ↓</a:t>
            </a:r>
          </a:p>
          <a:p>
            <a:r>
              <a:rPr lang="en-IN" dirty="0">
                <a:solidFill>
                  <a:schemeClr val="bg1"/>
                </a:solidFill>
              </a:rPr>
              <a:t>AI creates Personalized Growth Path:</a:t>
            </a:r>
          </a:p>
          <a:p>
            <a:r>
              <a:rPr lang="en-IN" dirty="0">
                <a:solidFill>
                  <a:schemeClr val="bg1"/>
                </a:solidFill>
              </a:rPr>
              <a:t>      - Learning modules (Budgeting → Tax → Funding)</a:t>
            </a:r>
          </a:p>
          <a:p>
            <a:r>
              <a:rPr lang="en-IN" dirty="0">
                <a:solidFill>
                  <a:schemeClr val="bg1"/>
                </a:solidFill>
              </a:rPr>
              <a:t>      - Toolkits &amp; Simulations</a:t>
            </a:r>
          </a:p>
          <a:p>
            <a:r>
              <a:rPr lang="en-IN" dirty="0">
                <a:solidFill>
                  <a:schemeClr val="bg1"/>
                </a:solidFill>
              </a:rPr>
              <a:t>      - Matched with Mentor</a:t>
            </a:r>
          </a:p>
          <a:p>
            <a:r>
              <a:rPr lang="en-IN" dirty="0">
                <a:solidFill>
                  <a:schemeClr val="bg1"/>
                </a:solidFill>
              </a:rPr>
              <a:t>      ↓</a:t>
            </a:r>
          </a:p>
          <a:p>
            <a:r>
              <a:rPr lang="en-IN" dirty="0">
                <a:solidFill>
                  <a:schemeClr val="bg1"/>
                </a:solidFill>
              </a:rPr>
              <a:t>Tracks Progress → Updates Plan → Unlocks More Tools</a:t>
            </a:r>
          </a:p>
          <a:p>
            <a:r>
              <a:rPr lang="en-IN" dirty="0">
                <a:solidFill>
                  <a:schemeClr val="bg1"/>
                </a:solidFill>
              </a:rPr>
              <a:t>      ↓</a:t>
            </a:r>
          </a:p>
          <a:p>
            <a:r>
              <a:rPr lang="en-IN" dirty="0">
                <a:solidFill>
                  <a:schemeClr val="bg1"/>
                </a:solidFill>
              </a:rPr>
              <a:t>Earns Community Trust Score → Becomes a Mentor or Accesses Microfinance</a:t>
            </a:r>
          </a:p>
        </p:txBody>
      </p:sp>
    </p:spTree>
    <p:extLst>
      <p:ext uri="{BB962C8B-B14F-4D97-AF65-F5344CB8AC3E}">
        <p14:creationId xmlns:p14="http://schemas.microsoft.com/office/powerpoint/2010/main" val="417533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D7F4-F2C9-4D48-80DD-E89776DD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0885"/>
          </a:xfrm>
        </p:spPr>
        <p:txBody>
          <a:bodyPr>
            <a:normAutofit fontScale="90000"/>
          </a:bodyPr>
          <a:lstStyle/>
          <a:p>
            <a:r>
              <a:rPr lang="en-US" dirty="0"/>
              <a:t>A World Where Everyone Understands Money and Feels Empowered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727986C-E8CD-4F47-8F5A-E6141A79C8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6867" y="2064926"/>
            <a:ext cx="8157133" cy="389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 believe in a world where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money is not a barrier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but a tool. A world where a young entrepreneur from a Tier 3 town has the same financial wisdom as someone from an IIM. A world where a mother in a rural village feels confident saving for her daughter’s future.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Execution (Visual Timeline):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Year 1: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MVP Launch + 3 Campus Pilots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Year 2: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Community Expansion + NGO + CSR Partnerships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Year 3: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Rural Rollout + Voice AI + 1M Active Users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b="1" dirty="0">
                <a:solidFill>
                  <a:schemeClr val="bg1"/>
                </a:solidFill>
              </a:rPr>
              <a:t>We are not just building a platform. We’re building a movement that brings financial power to the people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388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</TotalTime>
  <Words>602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Tw Cen MT</vt:lpstr>
      <vt:lpstr>Wingdings</vt:lpstr>
      <vt:lpstr>Circuit</vt:lpstr>
      <vt:lpstr>India is Rich in Ideas but Poor in Financial Access &amp; Literacy</vt:lpstr>
      <vt:lpstr>Your Digital Wealth Ally + Entrepreneurial Rotary Club</vt:lpstr>
      <vt:lpstr>A Scalable, Community-Driven, AI-Enabled Platform</vt:lpstr>
      <vt:lpstr>The Urgent Need! The Massive Opportunity</vt:lpstr>
      <vt:lpstr>Strengths, Gaps &amp; Strategic Moves</vt:lpstr>
      <vt:lpstr>How AI Empowers Every User Uniquely</vt:lpstr>
      <vt:lpstr>A World Where Everyone Understands Money and Feels Empowered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 is Rich in Ideas but Poor in Financial Access &amp; Literacy</dc:title>
  <dc:creator>Niyati Mishra</dc:creator>
  <cp:lastModifiedBy>Niyati Mishra</cp:lastModifiedBy>
  <cp:revision>3</cp:revision>
  <dcterms:created xsi:type="dcterms:W3CDTF">2025-04-15T18:07:56Z</dcterms:created>
  <dcterms:modified xsi:type="dcterms:W3CDTF">2025-04-15T18:34:30Z</dcterms:modified>
</cp:coreProperties>
</file>