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Lora" pitchFamily="2" charset="0"/>
      <p:regular r:id="rId13"/>
    </p:embeddedFont>
    <p:embeddedFont>
      <p:font typeface="Source Sans Pro" panose="020B0503030403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566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0469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Nykaa: A Deep Dive into India's Beauty and Fashion Giant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77571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Nykaa, India's leading e-commerce platform for beauty, fashion, and wellness, has revolutionized the industry with its innovative approach and customer-centric strategy.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7536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Strategic Points for Improvement: Enhancing Nykaa's Performance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191" y="2862143"/>
            <a:ext cx="1282422" cy="8305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21931" y="3126700"/>
            <a:ext cx="108942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2"/>
          <p:cNvSpPr/>
          <p:nvPr/>
        </p:nvSpPr>
        <p:spPr>
          <a:xfrm>
            <a:off x="4956929" y="3101459"/>
            <a:ext cx="431518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Support Enhancement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777383" y="3707368"/>
            <a:ext cx="8955524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921" y="3752493"/>
            <a:ext cx="2564963" cy="83058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96095" y="3928467"/>
            <a:ext cx="160615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5598200" y="3991808"/>
            <a:ext cx="468106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Delivery and Logistics Optimization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418653" y="4597718"/>
            <a:ext cx="8314253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650" y="4642842"/>
            <a:ext cx="3847505" cy="83058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92999" y="4818817"/>
            <a:ext cx="166688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350" dirty="0"/>
          </a:p>
        </p:txBody>
      </p:sp>
      <p:sp>
        <p:nvSpPr>
          <p:cNvPr id="13" name="Text 8"/>
          <p:cNvSpPr/>
          <p:nvPr/>
        </p:nvSpPr>
        <p:spPr>
          <a:xfrm>
            <a:off x="6239470" y="4882158"/>
            <a:ext cx="41606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Authenticity Assurance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059924" y="5488067"/>
            <a:ext cx="7672983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1379" y="5533192"/>
            <a:ext cx="5130046" cy="830580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95261" y="5709166"/>
            <a:ext cx="162163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</a:t>
            </a:r>
            <a:endParaRPr lang="en-US" sz="2350" dirty="0"/>
          </a:p>
        </p:txBody>
      </p:sp>
      <p:sp>
        <p:nvSpPr>
          <p:cNvPr id="17" name="Text 11"/>
          <p:cNvSpPr/>
          <p:nvPr/>
        </p:nvSpPr>
        <p:spPr>
          <a:xfrm>
            <a:off x="6880741" y="5772507"/>
            <a:ext cx="486715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Preventing Wrong Product Deliveries</a:t>
            </a:r>
            <a:endParaRPr lang="en-US" sz="2200" dirty="0"/>
          </a:p>
        </p:txBody>
      </p:sp>
      <p:sp>
        <p:nvSpPr>
          <p:cNvPr id="18" name="Shape 12"/>
          <p:cNvSpPr/>
          <p:nvPr/>
        </p:nvSpPr>
        <p:spPr>
          <a:xfrm>
            <a:off x="6701195" y="6378416"/>
            <a:ext cx="7031712" cy="15240"/>
          </a:xfrm>
          <a:prstGeom prst="roundRect">
            <a:avLst>
              <a:gd name="adj" fmla="val 235611"/>
            </a:avLst>
          </a:prstGeom>
          <a:solidFill>
            <a:srgbClr val="D9CDBA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109" y="6423541"/>
            <a:ext cx="6412587" cy="83058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3994785" y="6599515"/>
            <a:ext cx="163116" cy="4786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750"/>
              </a:lnSpc>
              <a:buNone/>
            </a:pPr>
            <a:r>
              <a:rPr lang="en-US" sz="23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</a:t>
            </a:r>
            <a:endParaRPr lang="en-US" sz="2350" dirty="0"/>
          </a:p>
        </p:txBody>
      </p:sp>
      <p:sp>
        <p:nvSpPr>
          <p:cNvPr id="21" name="Text 14"/>
          <p:cNvSpPr/>
          <p:nvPr/>
        </p:nvSpPr>
        <p:spPr>
          <a:xfrm>
            <a:off x="7522012" y="6662857"/>
            <a:ext cx="48685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Communication and Issue Resolution</a:t>
            </a:r>
            <a:endParaRPr lang="en-US" sz="2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131FE4-FE95-BFA0-967F-57A2F00682A4}"/>
              </a:ext>
            </a:extLst>
          </p:cNvPr>
          <p:cNvSpPr/>
          <p:nvPr/>
        </p:nvSpPr>
        <p:spPr>
          <a:xfrm>
            <a:off x="12801600" y="7571678"/>
            <a:ext cx="1828800" cy="557561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02763"/>
            <a:ext cx="10937319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Journey: From Startup to Unicorn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405068"/>
            <a:ext cx="331291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Founding and Early Years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996333"/>
            <a:ext cx="6185535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Falguni Nayar, a former managing director at Kotak Mahindra Capital Company, founded Nykaa in 2012. The brand name, derived from the Sanskrit word "nayaka," meaning "actress," reflects Nykaa's focus on empowering women.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405068"/>
            <a:ext cx="298465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Growth and Expansion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3996333"/>
            <a:ext cx="6185535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quickly gained popularity, expanding from an online-only platform to an omnichannel model with physical stores. The company also launched Nykaa PRO, a premium membership program, and Nykaa Man, India's first multi-brand e-commerce store for men's grooming.</a:t>
            </a:r>
            <a:endParaRPr lang="en-US" sz="18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5A334-2938-2D19-0DEB-1FE54FB4FB0C}"/>
              </a:ext>
            </a:extLst>
          </p:cNvPr>
          <p:cNvSpPr/>
          <p:nvPr/>
        </p:nvSpPr>
        <p:spPr>
          <a:xfrm>
            <a:off x="12756995" y="7694341"/>
            <a:ext cx="1873405" cy="535259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78104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Business Model: A Hybrid Approach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745111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39844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Inventory-Based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4479965"/>
            <a:ext cx="31359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directly manages its inventory, ensuring quality control and faster delivery.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745111"/>
            <a:ext cx="3614618" cy="2506266"/>
          </a:xfrm>
          <a:prstGeom prst="roundRect">
            <a:avLst>
              <a:gd name="adj" fmla="val 1433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4930973" y="398442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Marketplace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0973" y="4479965"/>
            <a:ext cx="3135987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also operates a marketplace platform, allowing third-party sellers to offer their products.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31171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Revenue Growth: A Consistent Trend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198376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2,440 crore</a:t>
            </a:r>
            <a:endParaRPr lang="en-US" sz="6200" dirty="0"/>
          </a:p>
        </p:txBody>
      </p:sp>
      <p:sp>
        <p:nvSpPr>
          <p:cNvPr id="5" name="Text 2"/>
          <p:cNvSpPr/>
          <p:nvPr/>
        </p:nvSpPr>
        <p:spPr>
          <a:xfrm>
            <a:off x="1206937" y="42873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FY21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751427" y="3198376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4,440 crore</a:t>
            </a:r>
            <a:endParaRPr lang="en-US" sz="6200" dirty="0"/>
          </a:p>
        </p:txBody>
      </p:sp>
      <p:sp>
        <p:nvSpPr>
          <p:cNvPr id="7" name="Text 4"/>
          <p:cNvSpPr/>
          <p:nvPr/>
        </p:nvSpPr>
        <p:spPr>
          <a:xfrm>
            <a:off x="5120759" y="42873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FY22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837724" y="5476994"/>
            <a:ext cx="3554730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5,144 crore</a:t>
            </a:r>
            <a:endParaRPr lang="en-US" sz="6200" dirty="0"/>
          </a:p>
        </p:txBody>
      </p:sp>
      <p:sp>
        <p:nvSpPr>
          <p:cNvPr id="9" name="Text 6"/>
          <p:cNvSpPr/>
          <p:nvPr/>
        </p:nvSpPr>
        <p:spPr>
          <a:xfrm>
            <a:off x="1206937" y="65659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FY23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751427" y="5476994"/>
            <a:ext cx="3554849" cy="7898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200"/>
              </a:lnSpc>
              <a:buNone/>
            </a:pPr>
            <a:r>
              <a:rPr lang="en-US" sz="6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6,386 crore</a:t>
            </a:r>
            <a:endParaRPr lang="en-US" sz="6200" dirty="0"/>
          </a:p>
        </p:txBody>
      </p:sp>
      <p:sp>
        <p:nvSpPr>
          <p:cNvPr id="11" name="Text 8"/>
          <p:cNvSpPr/>
          <p:nvPr/>
        </p:nvSpPr>
        <p:spPr>
          <a:xfrm>
            <a:off x="5120759" y="656594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FY24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15860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SWOT Analysis: Strengths, Weaknesses, Opportunities, and Threats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22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Strengths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1344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Innovation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518017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Strong social media presence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64689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Geographical reach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412218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Weaknesses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471344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care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518017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Delivery Partners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646896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Decision-making process</a:t>
            </a:r>
            <a:endParaRPr lang="en-US" sz="18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05F28-F261-6579-818E-7BC00B642466}"/>
              </a:ext>
            </a:extLst>
          </p:cNvPr>
          <p:cNvSpPr/>
          <p:nvPr/>
        </p:nvSpPr>
        <p:spPr>
          <a:xfrm>
            <a:off x="12667785" y="7605132"/>
            <a:ext cx="1884556" cy="524107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5453" y="764024"/>
            <a:ext cx="7613094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50"/>
              </a:lnSpc>
              <a:buNone/>
            </a:pPr>
            <a:r>
              <a:rPr lang="en-US" sz="405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Opportunities: Expanding Horizons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65453" y="2624376"/>
            <a:ext cx="382667" cy="382667"/>
          </a:xfrm>
          <a:prstGeom prst="roundRect">
            <a:avLst>
              <a:gd name="adj" fmla="val 8574"/>
            </a:avLst>
          </a:prstGeom>
          <a:solidFill>
            <a:srgbClr val="F3E7D4"/>
          </a:solidFill>
          <a:ln/>
        </p:spPr>
      </p:sp>
      <p:sp>
        <p:nvSpPr>
          <p:cNvPr id="5" name="Text 2"/>
          <p:cNvSpPr/>
          <p:nvPr/>
        </p:nvSpPr>
        <p:spPr>
          <a:xfrm>
            <a:off x="1366837" y="2624376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Following Trends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366837" y="3077170"/>
            <a:ext cx="3095863" cy="10497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can leverage emerging trends in beauty and fashion to offer new and exciting products.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1418" y="2624376"/>
            <a:ext cx="382667" cy="382667"/>
          </a:xfrm>
          <a:prstGeom prst="roundRect">
            <a:avLst>
              <a:gd name="adj" fmla="val 8574"/>
            </a:avLst>
          </a:prstGeom>
          <a:solidFill>
            <a:srgbClr val="F3E7D4"/>
          </a:solidFill>
          <a:ln/>
        </p:spPr>
      </p:sp>
      <p:sp>
        <p:nvSpPr>
          <p:cNvPr id="8" name="Text 5"/>
          <p:cNvSpPr/>
          <p:nvPr/>
        </p:nvSpPr>
        <p:spPr>
          <a:xfrm>
            <a:off x="5282803" y="2624376"/>
            <a:ext cx="3095863" cy="643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Networking and Word-of-Mouth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282803" y="3398758"/>
            <a:ext cx="3095863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can build stronger relationships with influencers and leverage positive customer reviews.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5453" y="5263158"/>
            <a:ext cx="382667" cy="382667"/>
          </a:xfrm>
          <a:prstGeom prst="roundRect">
            <a:avLst>
              <a:gd name="adj" fmla="val 8574"/>
            </a:avLst>
          </a:prstGeom>
          <a:solidFill>
            <a:srgbClr val="F3E7D4"/>
          </a:solidFill>
          <a:ln/>
        </p:spPr>
      </p:sp>
      <p:sp>
        <p:nvSpPr>
          <p:cNvPr id="11" name="Text 8"/>
          <p:cNvSpPr/>
          <p:nvPr/>
        </p:nvSpPr>
        <p:spPr>
          <a:xfrm>
            <a:off x="1366837" y="5263158"/>
            <a:ext cx="3095863" cy="6431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Matching Customer Lifestyles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366837" y="6037540"/>
            <a:ext cx="3095863" cy="13996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can cater to diverse customer lifestyles by offering personalized recommendations and curated collections.</a:t>
            </a:r>
            <a:endParaRPr lang="en-US" sz="1700" dirty="0"/>
          </a:p>
        </p:txBody>
      </p:sp>
      <p:sp>
        <p:nvSpPr>
          <p:cNvPr id="13" name="Shape 10"/>
          <p:cNvSpPr/>
          <p:nvPr/>
        </p:nvSpPr>
        <p:spPr>
          <a:xfrm>
            <a:off x="4681418" y="5263158"/>
            <a:ext cx="382667" cy="382667"/>
          </a:xfrm>
          <a:prstGeom prst="roundRect">
            <a:avLst>
              <a:gd name="adj" fmla="val 8574"/>
            </a:avLst>
          </a:prstGeom>
          <a:solidFill>
            <a:srgbClr val="F3E7D4"/>
          </a:solidFill>
          <a:ln/>
        </p:spPr>
      </p:sp>
      <p:sp>
        <p:nvSpPr>
          <p:cNvPr id="14" name="Text 11"/>
          <p:cNvSpPr/>
          <p:nvPr/>
        </p:nvSpPr>
        <p:spPr>
          <a:xfrm>
            <a:off x="5282803" y="5263158"/>
            <a:ext cx="2573179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New Technologies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5282803" y="5715953"/>
            <a:ext cx="3095863" cy="17496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can explore new technologies like augmented reality and virtual try-on to enhance the shopping experience.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5828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Competitors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52127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Ajio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398799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2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Myntra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445472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3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Purplle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492144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4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 glam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5388173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Font typeface="+mj-lt"/>
              <a:buAutoNum type="arabicPeriod" startAt="5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1526" y="640080"/>
            <a:ext cx="7580948" cy="131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Nykaa's Threats: Navigating the Competitive Landscape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526" y="2288500"/>
            <a:ext cx="558165" cy="55816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1526" y="3069908"/>
            <a:ext cx="2626995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Health Concerns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81526" y="3532108"/>
            <a:ext cx="3622953" cy="107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Growing awareness of health and safety concerns could impact product demand.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402" y="2288500"/>
            <a:ext cx="558165" cy="55816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9402" y="3069908"/>
            <a:ext cx="2626995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Rise of Competitors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9402" y="3532108"/>
            <a:ext cx="3623072" cy="107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Nykaa faces competition from established players like Amazon and Myntra, as well as emerging startups.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26" y="5273873"/>
            <a:ext cx="558165" cy="55816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1526" y="6055281"/>
            <a:ext cx="2626995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A3630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Product Trends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81526" y="6517481"/>
            <a:ext cx="3622953" cy="1071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Rapidly changing consumer preferences and product trends require Nykaa to adapt quickly.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234565"/>
            <a:ext cx="1216842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Customer Feedback: Insights for Improvement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5368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Positive Impact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128135"/>
            <a:ext cx="392989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Wide product range and availability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594860"/>
            <a:ext cx="392989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shopping experience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061585"/>
            <a:ext cx="392989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Reliable and efficient service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528310"/>
            <a:ext cx="392989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Customer-centric approach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5359122" y="35368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Neutral Impact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359122" y="412813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range satisfaction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359122" y="459486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experience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59122" y="50615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Delivery services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5359122" y="552831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support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9879211" y="353687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8512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Negative Impact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879211" y="412813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Delivery Delays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9879211" y="459486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Product Authenticity Concerns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9879211" y="5061585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 Service Challenges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9879211" y="5528310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3A363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Pricing and Discounts:</a:t>
            </a:r>
            <a:endParaRPr lang="en-US" sz="18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21D95A-03EC-B7A2-6F67-69CA389C047C}"/>
              </a:ext>
            </a:extLst>
          </p:cNvPr>
          <p:cNvSpPr/>
          <p:nvPr/>
        </p:nvSpPr>
        <p:spPr>
          <a:xfrm>
            <a:off x="12801600" y="7761249"/>
            <a:ext cx="1750741" cy="383024"/>
          </a:xfrm>
          <a:prstGeom prst="rect">
            <a:avLst/>
          </a:prstGeom>
          <a:solidFill>
            <a:srgbClr val="FEF5E7"/>
          </a:solidFill>
          <a:ln>
            <a:solidFill>
              <a:srgbClr val="FEF5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445</Words>
  <Application>Microsoft Office PowerPoint</Application>
  <PresentationFormat>Custom</PresentationFormat>
  <Paragraphs>89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Source Sans Pro</vt:lpstr>
      <vt:lpstr>Arial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m.niyaz.official02@outlook.com</cp:lastModifiedBy>
  <cp:revision>2</cp:revision>
  <dcterms:created xsi:type="dcterms:W3CDTF">2025-01-15T08:14:22Z</dcterms:created>
  <dcterms:modified xsi:type="dcterms:W3CDTF">2025-01-15T08:29:05Z</dcterms:modified>
</cp:coreProperties>
</file>