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5" r:id="rId16"/>
    <p:sldId id="276" r:id="rId17"/>
    <p:sldId id="27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B2355F4-4AAE-4FBF-96A9-B27300BD4A5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1734270-9AB5-4860-86C2-61B1EF488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71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55F4-4AAE-4FBF-96A9-B27300BD4A5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270-9AB5-4860-86C2-61B1EF488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21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55F4-4AAE-4FBF-96A9-B27300BD4A5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270-9AB5-4860-86C2-61B1EF488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985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55F4-4AAE-4FBF-96A9-B27300BD4A5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270-9AB5-4860-86C2-61B1EF488DFA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004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55F4-4AAE-4FBF-96A9-B27300BD4A5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270-9AB5-4860-86C2-61B1EF488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186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55F4-4AAE-4FBF-96A9-B27300BD4A5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270-9AB5-4860-86C2-61B1EF488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261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55F4-4AAE-4FBF-96A9-B27300BD4A5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270-9AB5-4860-86C2-61B1EF488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40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55F4-4AAE-4FBF-96A9-B27300BD4A5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270-9AB5-4860-86C2-61B1EF488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720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55F4-4AAE-4FBF-96A9-B27300BD4A5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270-9AB5-4860-86C2-61B1EF488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64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55F4-4AAE-4FBF-96A9-B27300BD4A5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270-9AB5-4860-86C2-61B1EF488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94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55F4-4AAE-4FBF-96A9-B27300BD4A5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270-9AB5-4860-86C2-61B1EF488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04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55F4-4AAE-4FBF-96A9-B27300BD4A5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270-9AB5-4860-86C2-61B1EF488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13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55F4-4AAE-4FBF-96A9-B27300BD4A5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270-9AB5-4860-86C2-61B1EF488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73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55F4-4AAE-4FBF-96A9-B27300BD4A5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270-9AB5-4860-86C2-61B1EF488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94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55F4-4AAE-4FBF-96A9-B27300BD4A5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270-9AB5-4860-86C2-61B1EF488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81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55F4-4AAE-4FBF-96A9-B27300BD4A5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270-9AB5-4860-86C2-61B1EF488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55F4-4AAE-4FBF-96A9-B27300BD4A5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270-9AB5-4860-86C2-61B1EF488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13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355F4-4AAE-4FBF-96A9-B27300BD4A5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4270-9AB5-4860-86C2-61B1EF488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630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-frt3-1.xx.fbcdn.net/v/t1.0-9/14364803_1187145594657822_222404580653385969_n.png?oh=6bd9b00c7d90eef262e05cb4a2dcba67&amp;oe=58D2C6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737" y="-281185"/>
            <a:ext cx="3756947" cy="375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roboticsworkshop.at/images/uploads/arw13/RAS_logo_italic%20v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99" y="3445812"/>
            <a:ext cx="8082621" cy="341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9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LED ( LIGHT EMITTING DIODE)</a:t>
            </a:r>
            <a:endParaRPr lang="en-GB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73" y="1792287"/>
            <a:ext cx="2079384" cy="4614107"/>
          </a:xfrm>
          <a:prstGeom prst="rect">
            <a:avLst/>
          </a:prstGeom>
        </p:spPr>
      </p:pic>
      <p:pic>
        <p:nvPicPr>
          <p:cNvPr id="5122" name="Picture 2" descr="Ledmrp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28080" y="1792287"/>
            <a:ext cx="2967462" cy="462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49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BUTON</a:t>
            </a:r>
            <a:endParaRPr lang="en-GB" dirty="0"/>
          </a:p>
        </p:txBody>
      </p:sp>
      <p:pic>
        <p:nvPicPr>
          <p:cNvPr id="1026" name="Picture 2" descr="https://itp.nyu.edu/archive/physcomp-spring2014/uploads/midi/midi_0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41" y="2097088"/>
            <a:ext cx="4566944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uelectronica.es/images/tutoriales/electronica/pull_up_pull_down/pull_up_pull_down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077343"/>
            <a:ext cx="4556237" cy="358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1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MULTİMETRE</a:t>
            </a:r>
            <a:endParaRPr lang="en-GB" dirty="0"/>
          </a:p>
        </p:txBody>
      </p:sp>
      <p:pic>
        <p:nvPicPr>
          <p:cNvPr id="2050" name="Picture 2" descr="http://instrumentkalibrasi.com/wp-content/uploads/2014/06/Jual-Avometer-Digital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331381"/>
            <a:ext cx="3541712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media-komputer.com/image/cache/data/Fungsi-Multimeter-Analog-500x5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726026"/>
            <a:ext cx="4752423" cy="475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0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64" y="957883"/>
            <a:ext cx="10231898" cy="47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24" y="1137203"/>
            <a:ext cx="10026098" cy="472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082345"/>
            <a:ext cx="10260349" cy="470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 descr="C:\Users\Mustafa Yavuz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1" y="0"/>
            <a:ext cx="61811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4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4" y="1029336"/>
            <a:ext cx="10063815" cy="4867882"/>
          </a:xfrm>
        </p:spPr>
      </p:pic>
    </p:spTree>
    <p:extLst>
      <p:ext uri="{BB962C8B-B14F-4D97-AF65-F5344CB8AC3E}">
        <p14:creationId xmlns:p14="http://schemas.microsoft.com/office/powerpoint/2010/main" val="40087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050" name="Picture 2" descr="C:\Users\Mustafa Yavuz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834" y="0"/>
            <a:ext cx="62200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9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29787" y="3472071"/>
            <a:ext cx="5093735" cy="2319130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smtClean="0"/>
              <a:t>1.12.2016-4.12.2016</a:t>
            </a:r>
          </a:p>
          <a:p>
            <a:pPr marL="0" indent="0" algn="ctr">
              <a:buNone/>
            </a:pPr>
            <a:r>
              <a:rPr lang="tr-TR" dirty="0" smtClean="0"/>
              <a:t>Temel Elektronik-Programlama </a:t>
            </a:r>
            <a:r>
              <a:rPr lang="tr-TR" dirty="0" err="1" smtClean="0"/>
              <a:t>Arduino</a:t>
            </a:r>
            <a:r>
              <a:rPr lang="tr-TR" dirty="0" smtClean="0"/>
              <a:t> Eğitimi</a:t>
            </a:r>
            <a:endParaRPr lang="en-GB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4452299" y="1119809"/>
            <a:ext cx="2648710" cy="4823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dirty="0" smtClean="0"/>
              <a:t>Mustafa Yavuz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tr-TR" dirty="0" smtClean="0"/>
              <a:t>EHM #3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tr-TR" dirty="0" smtClean="0"/>
              <a:t>RAS Başkanı</a:t>
            </a:r>
            <a:endParaRPr lang="en-GB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7763187" y="1119809"/>
            <a:ext cx="2825299" cy="4823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dirty="0" smtClean="0"/>
              <a:t>Nuri Koyuncu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tr-TR" dirty="0" smtClean="0"/>
              <a:t>EHM #3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tr-TR" dirty="0" smtClean="0"/>
              <a:t>IEEE YK Sekreteri</a:t>
            </a:r>
            <a:endParaRPr lang="en-GB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1293813" y="1119809"/>
            <a:ext cx="2648710" cy="4823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dirty="0" smtClean="0"/>
              <a:t>Niyazi Toker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tr-TR" dirty="0" smtClean="0"/>
              <a:t>EHM #3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tr-TR" dirty="0" smtClean="0"/>
              <a:t>IEEE YK Üyesi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5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34178" y="2553335"/>
            <a:ext cx="9905998" cy="1478570"/>
          </a:xfrm>
        </p:spPr>
        <p:txBody>
          <a:bodyPr/>
          <a:lstStyle/>
          <a:p>
            <a:pPr algn="ctr"/>
            <a:r>
              <a:rPr lang="tr-TR" dirty="0" smtClean="0"/>
              <a:t>Tanışalım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8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ttp://4.bp.blogspot.com/-hAfqpIzEa-8/Vc5f82JatPI/AAAAAAAAA5k/jF7UJ5CUR1M/s400/Arduino_Logo.svg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417" y="618518"/>
            <a:ext cx="4785987" cy="212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1.bp.blogspot.com/-hpTnwuNhxNs/VeCr3sCZQpI/AAAAAAAAA58/dhdDW2aAX-M/s320/arduino%2Buno%25C4%25B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87" y="2748283"/>
            <a:ext cx="5508844" cy="373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gadgetcat.com/wp-content/uploads/2014/01/IT-IM120719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930" y="2748282"/>
            <a:ext cx="3735685" cy="373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5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931" y="1048909"/>
            <a:ext cx="4581525" cy="56388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2133599" y="291548"/>
            <a:ext cx="726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smtClean="0"/>
              <a:t>ARDUINO IDE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837043" y="937879"/>
            <a:ext cx="543340" cy="413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337560" y="1494139"/>
            <a:ext cx="412142" cy="4032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680002" y="1494139"/>
            <a:ext cx="412142" cy="4032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74280" y="1494139"/>
            <a:ext cx="412142" cy="4032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etin kutusu 9"/>
          <p:cNvSpPr txBox="1"/>
          <p:nvPr/>
        </p:nvSpPr>
        <p:spPr>
          <a:xfrm>
            <a:off x="5525287" y="1144800"/>
            <a:ext cx="35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3048392" y="1897380"/>
            <a:ext cx="35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4160330" y="1617240"/>
            <a:ext cx="35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8055062" y="1617240"/>
            <a:ext cx="35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4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3680002" y="2082046"/>
            <a:ext cx="4199078" cy="866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ikdörtgen 14"/>
          <p:cNvSpPr/>
          <p:nvPr/>
        </p:nvSpPr>
        <p:spPr>
          <a:xfrm>
            <a:off x="3680002" y="2989062"/>
            <a:ext cx="4199078" cy="866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etin kutusu 15"/>
          <p:cNvSpPr txBox="1"/>
          <p:nvPr/>
        </p:nvSpPr>
        <p:spPr>
          <a:xfrm>
            <a:off x="7949723" y="2530387"/>
            <a:ext cx="35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5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7949723" y="3283384"/>
            <a:ext cx="35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6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8741855" y="1990722"/>
            <a:ext cx="29762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1- Versiyon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2- Derle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3- Yükle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4- Seri Ekran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5- Tanımlama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6- Çalışma</a:t>
            </a:r>
          </a:p>
          <a:p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908" y="348117"/>
            <a:ext cx="7317178" cy="62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BREADBOARD</a:t>
            </a:r>
            <a:endParaRPr lang="en-GB" dirty="0"/>
          </a:p>
        </p:txBody>
      </p:sp>
      <p:pic>
        <p:nvPicPr>
          <p:cNvPr id="3074" name="Picture 2" descr="http://www.tronicsbd.com/wp-content/uploads/2015/07/P100058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89" y="4223565"/>
            <a:ext cx="5044449" cy="204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pjrc.com/store/bread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90" y="2097088"/>
            <a:ext cx="5040539" cy="212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vermilliongov.us/24/breadboard-connections-3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829" y="2711286"/>
            <a:ext cx="52387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0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DİRENÇ</a:t>
            </a:r>
            <a:endParaRPr lang="en-GB" dirty="0"/>
          </a:p>
        </p:txBody>
      </p:sp>
      <p:pic>
        <p:nvPicPr>
          <p:cNvPr id="4098" name="Picture 2" descr="http://www.elektrodepo.com/myassets/products/957/pr_01_957.png?rev=14299540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748746"/>
            <a:ext cx="4156301" cy="321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diyot.net/wp-content/uploads/2014/10/4-renk-direnc-hesaplayici-4-bant-direnc-renk-kodlari-ornek-tabl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643" y="1748746"/>
            <a:ext cx="5437655" cy="42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1141413" y="5326742"/>
            <a:ext cx="438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 smtClean="0">
                <a:solidFill>
                  <a:srgbClr val="FF0000"/>
                </a:solidFill>
              </a:rPr>
              <a:t>SoKaKTaSaYaMaMGiBi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POTANSİYOMETRE</a:t>
            </a:r>
            <a:endParaRPr lang="en-GB" dirty="0"/>
          </a:p>
        </p:txBody>
      </p:sp>
      <p:pic>
        <p:nvPicPr>
          <p:cNvPr id="6146" name="Picture 2" descr="http://en.academic.ru/pictures/enwiki/80/Potentiome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30" y="2097088"/>
            <a:ext cx="312302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im3-tub-tr.yandex.net/i?id=9c07c8cb4af3880b3df32d2405c1d2e0&amp;n=33&amp;h=225&amp;w=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257" y="2097088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18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Devre</Template>
  <TotalTime>321</TotalTime>
  <Words>62</Words>
  <Application>Microsoft Office PowerPoint</Application>
  <PresentationFormat>Geniş ekran</PresentationFormat>
  <Paragraphs>32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Devre</vt:lpstr>
      <vt:lpstr>PowerPoint Sunusu</vt:lpstr>
      <vt:lpstr>PowerPoint Sunusu</vt:lpstr>
      <vt:lpstr>Tanışalım</vt:lpstr>
      <vt:lpstr>PowerPoint Sunusu</vt:lpstr>
      <vt:lpstr>PowerPoint Sunusu</vt:lpstr>
      <vt:lpstr>PowerPoint Sunusu</vt:lpstr>
      <vt:lpstr>BREADBOARD</vt:lpstr>
      <vt:lpstr>DİRENÇ</vt:lpstr>
      <vt:lpstr>POTANSİYOMETRE</vt:lpstr>
      <vt:lpstr>LED ( LIGHT EMITTING DIODE)</vt:lpstr>
      <vt:lpstr>BUTON</vt:lpstr>
      <vt:lpstr>MULTİMETRE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SilentAll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Niyazi Toker</dc:creator>
  <cp:lastModifiedBy>Niyazi Toker</cp:lastModifiedBy>
  <cp:revision>30</cp:revision>
  <dcterms:created xsi:type="dcterms:W3CDTF">2016-11-23T12:25:02Z</dcterms:created>
  <dcterms:modified xsi:type="dcterms:W3CDTF">2016-12-02T17:37:58Z</dcterms:modified>
</cp:coreProperties>
</file>