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62" d="100"/>
          <a:sy n="62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0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1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4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1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F1423A24-E9DC-4DE9-AEAF-0C304279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2986" b="337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2BBE0-CDB6-8C4D-B57C-5FB52054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794" y="1854958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Timetabling in Academic Institutions problem using genetic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ACD1-8848-C34E-8E42-5C0C60FC9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Florentin Niyongere</a:t>
            </a:r>
          </a:p>
        </p:txBody>
      </p:sp>
    </p:spTree>
    <p:extLst>
      <p:ext uri="{BB962C8B-B14F-4D97-AF65-F5344CB8AC3E}">
        <p14:creationId xmlns:p14="http://schemas.microsoft.com/office/powerpoint/2010/main" val="366437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BB787-F9E3-7A4C-94A5-DDDD0DD2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The limitation of Mutation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BBB6EF-23BA-425E-8580-6841B7B3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962" y="963739"/>
            <a:ext cx="2762942" cy="2369223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30217D-B973-48EF-A57A-34F78D085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3628" y="963739"/>
            <a:ext cx="3076912" cy="236922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2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4F149-3E95-C04D-831E-432189AC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89304"/>
            <a:ext cx="3163122" cy="427939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D33E-2F5C-C144-87E7-83C848EE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091" y="1598346"/>
            <a:ext cx="5290143" cy="36423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mutation technique used guarantees that the mutated chromosomes remain valid</a:t>
            </a:r>
          </a:p>
          <a:p>
            <a:r>
              <a:rPr lang="en-US" sz="1800" dirty="0"/>
              <a:t>The factors such as population size, mutation rate, crossover rate, elite individuals, and tournament size were considered for the course scheduler</a:t>
            </a:r>
          </a:p>
          <a:p>
            <a:r>
              <a:rPr lang="en-US" sz="1800" dirty="0"/>
              <a:t>The optimum values for these factors were obtained through several runs of the system</a:t>
            </a:r>
          </a:p>
          <a:p>
            <a:r>
              <a:rPr lang="en-US" sz="1800" dirty="0"/>
              <a:t>the effect of mutation rate and the population size were studied for the course scheduler.</a:t>
            </a:r>
          </a:p>
        </p:txBody>
      </p:sp>
    </p:spTree>
    <p:extLst>
      <p:ext uri="{BB962C8B-B14F-4D97-AF65-F5344CB8AC3E}">
        <p14:creationId xmlns:p14="http://schemas.microsoft.com/office/powerpoint/2010/main" val="22524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0201B-B166-A444-A851-E95DAAB4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Description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F185082-C00E-4362-81D4-8E33A3DC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An Algorithm that explains how Genetic Algorithm work to choose the best fit for chromosome and generate the best generation.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7CB486-C8AD-4759-AFC0-686148CE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691" y="804520"/>
            <a:ext cx="6192703" cy="58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70DB32-4E75-814B-94F8-1D567C94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71E6-A168-9B4D-8A3D-D6853625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Course Scheduling</a:t>
            </a:r>
          </a:p>
          <a:p>
            <a:r>
              <a:rPr lang="en-US" dirty="0"/>
              <a:t>Exam Scheduling</a:t>
            </a:r>
          </a:p>
          <a:p>
            <a:r>
              <a:rPr lang="en-US" dirty="0"/>
              <a:t>Events scheduling</a:t>
            </a:r>
          </a:p>
          <a:p>
            <a:r>
              <a:rPr lang="en-US" dirty="0"/>
              <a:t>Transportation Planning</a:t>
            </a:r>
          </a:p>
          <a:p>
            <a:r>
              <a:rPr lang="en-US" dirty="0"/>
              <a:t>Healthcare </a:t>
            </a:r>
            <a:r>
              <a:rPr lang="en-US" dirty="0" err="1"/>
              <a:t>Organisation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94E48D86-E2C7-4122-8958-E656FFFE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3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668FA-EEBF-3D40-9875-D2FCD02C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/>
              <a:t>Experimentation and methods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BC76770-EE43-4728-91B1-6CF89F38F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3255" y="-11430"/>
            <a:ext cx="6448442" cy="5939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3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4A8791-ECBE-3748-A405-97322EFA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Chromosome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B661-6CAE-6F4A-B60D-7E081CE9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23" y="1847088"/>
            <a:ext cx="4019882" cy="4281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9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Array of K integer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divided into three parts: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z="1400" dirty="0"/>
              <a:t>Timeslot ID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z="1400" dirty="0"/>
              <a:t>Room ID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z="1400" dirty="0"/>
              <a:t>Professor ID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	Example of a chromosome: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classes = 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parameters = 3</a:t>
            </a:r>
          </a:p>
          <a:p>
            <a:pPr>
              <a:lnSpc>
                <a:spcPct val="110000"/>
              </a:lnSpc>
            </a:pPr>
            <a:endParaRPr lang="en-US" sz="9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6A15F2-3C9D-4B5F-B337-374E8402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2404549"/>
            <a:ext cx="4821551" cy="12897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8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18AE-DA35-914A-800D-70214155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Crossover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1DD0700-C9B7-4771-B6D9-34F66491B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186" y="963739"/>
            <a:ext cx="7832148" cy="236922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1E431-319B-9F42-A5C8-385FF49A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Mutation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2E66F096-BE03-484C-B597-4A43FC81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687835"/>
            <a:ext cx="6282919" cy="27231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6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B6AF-07AB-3246-B2C0-725D5A85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EF59A-2517-4F1D-A707-B0E87357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14" y="431528"/>
            <a:ext cx="6140487" cy="5260347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BF3381-3335-42AC-89FA-DE79FD0608B1}"/>
              </a:ext>
            </a:extLst>
          </p:cNvPr>
          <p:cNvSpPr txBox="1"/>
          <p:nvPr/>
        </p:nvSpPr>
        <p:spPr>
          <a:xfrm>
            <a:off x="6585200" y="3873357"/>
            <a:ext cx="48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generation the course scheduler takes to find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18349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DF709-0E44-4D4C-8B10-E6B46DBC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Result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6A6709-9342-4205-97AD-2396FF3D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9805" y="340249"/>
            <a:ext cx="6220047" cy="55672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F6BC00-125B-4DE3-8D7F-C3472D503EF9}"/>
              </a:ext>
            </a:extLst>
          </p:cNvPr>
          <p:cNvSpPr txBox="1"/>
          <p:nvPr/>
        </p:nvSpPr>
        <p:spPr>
          <a:xfrm>
            <a:off x="1020726" y="3934047"/>
            <a:ext cx="4338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increase in population size shows a steady increase in the number of generations that takes to reach a valid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1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Timetabling in Academic Institutions problem using genetic Algorithms </vt:lpstr>
      <vt:lpstr>Description</vt:lpstr>
      <vt:lpstr>Applications</vt:lpstr>
      <vt:lpstr>Experimentation and methods</vt:lpstr>
      <vt:lpstr>Chromosome Structure</vt:lpstr>
      <vt:lpstr>Crossover</vt:lpstr>
      <vt:lpstr>Mutation</vt:lpstr>
      <vt:lpstr>Results</vt:lpstr>
      <vt:lpstr>Result</vt:lpstr>
      <vt:lpstr>The limitation of Mutation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Timetabling in Academic Institutions problem using genetic Algorithms </dc:title>
  <dc:creator>floyoxd niyongere</dc:creator>
  <cp:lastModifiedBy>floyoxd niyongere</cp:lastModifiedBy>
  <cp:revision>2</cp:revision>
  <dcterms:created xsi:type="dcterms:W3CDTF">2019-12-18T15:39:03Z</dcterms:created>
  <dcterms:modified xsi:type="dcterms:W3CDTF">2019-12-18T15:47:43Z</dcterms:modified>
</cp:coreProperties>
</file>