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74" r:id="rId14"/>
    <p:sldId id="266" r:id="rId15"/>
    <p:sldId id="268" r:id="rId16"/>
    <p:sldId id="275" r:id="rId17"/>
    <p:sldId id="270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0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0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5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5BE2C-CD6A-DFA9-A528-F3EE74F87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3" r="15949" b="1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B537D4-3E15-6192-F9B1-36FC3DF2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s-CO" sz="3200" dirty="0"/>
              <a:t>Regresión lineal múltiple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85E428-7002-BCED-21C2-F46241331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5842" y="2595795"/>
            <a:ext cx="2797938" cy="1295070"/>
          </a:xfrm>
        </p:spPr>
        <p:txBody>
          <a:bodyPr anchor="ctr">
            <a:normAutofit/>
          </a:bodyPr>
          <a:lstStyle/>
          <a:p>
            <a:r>
              <a:rPr lang="es-CO" sz="1600" dirty="0"/>
              <a:t>Luisa duque</a:t>
            </a:r>
          </a:p>
          <a:p>
            <a:r>
              <a:rPr lang="es-CO" sz="1600" dirty="0"/>
              <a:t>Odalys cuevas</a:t>
            </a:r>
          </a:p>
          <a:p>
            <a:r>
              <a:rPr lang="es-CO" sz="1600" dirty="0"/>
              <a:t>Juan sepulveda</a:t>
            </a:r>
          </a:p>
        </p:txBody>
      </p:sp>
    </p:spTree>
    <p:extLst>
      <p:ext uri="{BB962C8B-B14F-4D97-AF65-F5344CB8AC3E}">
        <p14:creationId xmlns:p14="http://schemas.microsoft.com/office/powerpoint/2010/main" val="265528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2AC73E0-6758-821D-028E-16CD70C1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1417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BF7A1185-98C2-4138-98D7-D7A9A9566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3538"/>
            <a:ext cx="12213221" cy="2344062"/>
          </a:xfr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E860188-52D8-9697-9EBE-4FEC3D8B0C9F}"/>
              </a:ext>
            </a:extLst>
          </p:cNvPr>
          <p:cNvSpPr txBox="1">
            <a:spLocks/>
          </p:cNvSpPr>
          <p:nvPr/>
        </p:nvSpPr>
        <p:spPr>
          <a:xfrm>
            <a:off x="3177586" y="228600"/>
            <a:ext cx="5836827" cy="8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Cumplimiento de los supuestos </a:t>
            </a:r>
          </a:p>
          <a:p>
            <a:pPr algn="ctr"/>
            <a:r>
              <a:rPr lang="es-CO" dirty="0"/>
              <a:t>Y</a:t>
            </a:r>
          </a:p>
          <a:p>
            <a:pPr algn="ctr"/>
            <a:r>
              <a:rPr lang="es-CO" dirty="0"/>
              <a:t>Criterios de selección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196B689-B6C4-D7D6-45B2-28645C57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7" y="4380995"/>
            <a:ext cx="764964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2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9B7D4-5721-C15D-CA6C-67E445303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s-CO" sz="3200" dirty="0"/>
              <a:t>¿Cuál escoger?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0224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4" name="Picture 3" descr="Una chincheta clavada entre otras tumbadas">
            <a:extLst>
              <a:ext uri="{FF2B5EF4-FFF2-40B4-BE49-F238E27FC236}">
                <a16:creationId xmlns:a16="http://schemas.microsoft.com/office/drawing/2014/main" id="{B285C8CA-F323-A636-FDEF-FD7077E2E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92" b="2683"/>
          <a:stretch/>
        </p:blipFill>
        <p:spPr>
          <a:xfrm>
            <a:off x="20" y="10"/>
            <a:ext cx="12191980" cy="4800590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36942C3-91AC-4FA1-824B-F446C870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B4A9B4C-7DF1-4A5F-B23B-BBFA693F2DE5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10/11/2023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7">
            <a:extLst>
              <a:ext uri="{FF2B5EF4-FFF2-40B4-BE49-F238E27FC236}">
                <a16:creationId xmlns:a16="http://schemas.microsoft.com/office/drawing/2014/main" id="{ED3F0938-885D-4EDD-AECA-100BAA42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EC9005-5705-4BF3-9E28-A32B388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9B7D4-5721-C15D-CA6C-67E445303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s-CO" sz="3200" dirty="0"/>
              <a:t>¿Cuál escoger?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D4893E4-C8BF-4FAD-8D6A-80BEA580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02249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Modelo</a:t>
            </a:r>
            <a:r>
              <a:rPr lang="en-US" sz="1600" b="1" dirty="0"/>
              <a:t> 2</a:t>
            </a:r>
          </a:p>
        </p:txBody>
      </p:sp>
      <p:pic>
        <p:nvPicPr>
          <p:cNvPr id="4" name="Picture 3" descr="Una chincheta clavada entre otras tumbadas">
            <a:extLst>
              <a:ext uri="{FF2B5EF4-FFF2-40B4-BE49-F238E27FC236}">
                <a16:creationId xmlns:a16="http://schemas.microsoft.com/office/drawing/2014/main" id="{B285C8CA-F323-A636-FDEF-FD7077E2E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92" b="2683"/>
          <a:stretch/>
        </p:blipFill>
        <p:spPr>
          <a:xfrm>
            <a:off x="20" y="10"/>
            <a:ext cx="12191980" cy="4800590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36942C3-91AC-4FA1-824B-F446C870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B4A9B4C-7DF1-4A5F-B23B-BBFA693F2DE5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10/11/2023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7">
            <a:extLst>
              <a:ext uri="{FF2B5EF4-FFF2-40B4-BE49-F238E27FC236}">
                <a16:creationId xmlns:a16="http://schemas.microsoft.com/office/drawing/2014/main" id="{ED3F0938-885D-4EDD-AECA-100BAA42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EC9005-5705-4BF3-9E28-A32B388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5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2AC73E0-6758-821D-028E-16CD70C1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1417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BF7A1185-98C2-4138-98D7-D7A9A9566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3538"/>
            <a:ext cx="12213221" cy="2344062"/>
          </a:xfr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E860188-52D8-9697-9EBE-4FEC3D8B0C9F}"/>
              </a:ext>
            </a:extLst>
          </p:cNvPr>
          <p:cNvSpPr txBox="1">
            <a:spLocks/>
          </p:cNvSpPr>
          <p:nvPr/>
        </p:nvSpPr>
        <p:spPr>
          <a:xfrm>
            <a:off x="3177586" y="228600"/>
            <a:ext cx="5836827" cy="8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/>
              <a:t>Cumplimiento de los supuestos </a:t>
            </a:r>
          </a:p>
          <a:p>
            <a:pPr algn="ctr"/>
            <a:r>
              <a:rPr lang="es-CO" dirty="0"/>
              <a:t>Y</a:t>
            </a:r>
          </a:p>
          <a:p>
            <a:pPr algn="ctr"/>
            <a:r>
              <a:rPr lang="es-CO" dirty="0"/>
              <a:t>Criterios de selección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196B689-B6C4-D7D6-45B2-28645C57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7" y="4380995"/>
            <a:ext cx="764964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9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200BD-076A-1681-7585-5F6EF385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390" y="555171"/>
            <a:ext cx="9157219" cy="1371600"/>
          </a:xfrm>
        </p:spPr>
        <p:txBody>
          <a:bodyPr/>
          <a:lstStyle/>
          <a:p>
            <a:pPr algn="ctr"/>
            <a:r>
              <a:rPr lang="es-CO" dirty="0"/>
              <a:t>Homocedasticidad y normalidad de residuos</a:t>
            </a:r>
            <a:br>
              <a:rPr lang="es-CO" dirty="0"/>
            </a:br>
            <a:r>
              <a:rPr lang="es-CO" dirty="0"/>
              <a:t>modelo 2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CB0DFF-DED7-BAB3-C96A-3186FA7C1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2" r="5295" b="5295"/>
          <a:stretch/>
        </p:blipFill>
        <p:spPr bwMode="auto">
          <a:xfrm>
            <a:off x="2199048" y="1926771"/>
            <a:ext cx="7793901" cy="3603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81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99065B6-1B0C-AD45-B0D6-4B7E48F6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688" y="91191"/>
            <a:ext cx="3579112" cy="322729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232190-3BF6-9C21-72D4-DAC44E75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787" y="91191"/>
            <a:ext cx="3683478" cy="33019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FCA266-7422-AD8E-F308-4C35C918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175" y="3630710"/>
            <a:ext cx="3492625" cy="31360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EA3386C-012E-D32C-9A8C-3320BB24F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87" y="3630710"/>
            <a:ext cx="3505411" cy="31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99065B6-1B0C-AD45-B0D6-4B7E48F6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688" y="91191"/>
            <a:ext cx="3579112" cy="322729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232190-3BF6-9C21-72D4-DAC44E75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787" y="91191"/>
            <a:ext cx="3683478" cy="33019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FCA266-7422-AD8E-F308-4C35C918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175" y="3630710"/>
            <a:ext cx="3492625" cy="31360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EA3386C-012E-D32C-9A8C-3320BB24F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87" y="3630710"/>
            <a:ext cx="3505411" cy="3147581"/>
          </a:xfrm>
          <a:prstGeom prst="rect">
            <a:avLst/>
          </a:prstGeom>
        </p:spPr>
      </p:pic>
      <p:pic>
        <p:nvPicPr>
          <p:cNvPr id="3" name="Imagen 2" descr="Forma, Logotipo&#10;&#10;Descripción generada automáticamente con confianza media">
            <a:extLst>
              <a:ext uri="{FF2B5EF4-FFF2-40B4-BE49-F238E27FC236}">
                <a16:creationId xmlns:a16="http://schemas.microsoft.com/office/drawing/2014/main" id="{6B198580-E5C1-ECD9-24F8-0582256E0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265" y="728842"/>
            <a:ext cx="759431" cy="777230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1AB9F51-82E1-7A77-4E7A-FE107729E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2" y="1264023"/>
            <a:ext cx="654424" cy="654424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83B3587A-9E14-E34E-DE29-B67F28A0F3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2" y="5020235"/>
            <a:ext cx="654424" cy="654424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4C72D68-F3CA-2373-E404-5C407F45A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613" y="4871547"/>
            <a:ext cx="654424" cy="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DF4C-926F-D799-DF0A-FAE66022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032" y="2743200"/>
            <a:ext cx="1857936" cy="1371600"/>
          </a:xfrm>
        </p:spPr>
        <p:txBody>
          <a:bodyPr/>
          <a:lstStyle/>
          <a:p>
            <a:r>
              <a:rPr lang="es-CO" dirty="0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3063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A4687-3C5C-3EE5-8FCD-ABE05663F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057400"/>
            <a:ext cx="3695700" cy="1566615"/>
          </a:xfrm>
        </p:spPr>
        <p:txBody>
          <a:bodyPr anchor="b">
            <a:normAutofit/>
          </a:bodyPr>
          <a:lstStyle/>
          <a:p>
            <a:r>
              <a:rPr lang="es-CO" sz="3200"/>
              <a:t>Contexto y variables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/>
          </a:bodyPr>
          <a:lstStyle/>
          <a:p>
            <a:r>
              <a:rPr lang="en-US" sz="1600" dirty="0"/>
              <a:t>Clorofila a como indicador de producción primaria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10/11/2023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81F0CB6-C157-C4FC-3C30-A5E09C6756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190392"/>
              </p:ext>
            </p:extLst>
          </p:nvPr>
        </p:nvGraphicFramePr>
        <p:xfrm>
          <a:off x="5687753" y="883679"/>
          <a:ext cx="5701828" cy="509064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01828">
                  <a:extLst>
                    <a:ext uri="{9D8B030D-6E8A-4147-A177-3AD203B41FA5}">
                      <a16:colId xmlns:a16="http://schemas.microsoft.com/office/drawing/2014/main" val="415054185"/>
                    </a:ext>
                  </a:extLst>
                </a:gridCol>
              </a:tblGrid>
              <a:tr h="110725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3600" b="1" cap="none" spc="0">
                          <a:solidFill>
                            <a:schemeClr val="bg1"/>
                          </a:solidFill>
                          <a:effectLst/>
                        </a:rPr>
                        <a:t>Variables</a:t>
                      </a:r>
                      <a:endParaRPr lang="es-CO" sz="36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62" marR="116044" marT="232088" marB="2320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770069"/>
                  </a:ext>
                </a:extLst>
              </a:tr>
              <a:tr h="796678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3000" b="1" cap="none" spc="0">
                          <a:solidFill>
                            <a:schemeClr val="tx1"/>
                          </a:solidFill>
                          <a:effectLst/>
                        </a:rPr>
                        <a:t>Clorofila. a</a:t>
                      </a:r>
                      <a:endParaRPr lang="es-CO" sz="3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62" marR="116044" marT="0" marB="2320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564428"/>
                  </a:ext>
                </a:extLst>
              </a:tr>
              <a:tr h="796678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3000" b="1" cap="none" spc="0">
                          <a:solidFill>
                            <a:schemeClr val="tx1"/>
                          </a:solidFill>
                          <a:effectLst/>
                        </a:rPr>
                        <a:t>Plataforma continental </a:t>
                      </a:r>
                      <a:endParaRPr lang="es-CO" sz="3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62" marR="116044" marT="0" marB="2320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07703"/>
                  </a:ext>
                </a:extLst>
              </a:tr>
              <a:tr h="796678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3000" b="1" cap="none" spc="0">
                          <a:solidFill>
                            <a:schemeClr val="tx1"/>
                          </a:solidFill>
                          <a:effectLst/>
                        </a:rPr>
                        <a:t>Ekman</a:t>
                      </a:r>
                      <a:endParaRPr lang="es-CO" sz="3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62" marR="116044" marT="0" marB="2320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8812"/>
                  </a:ext>
                </a:extLst>
              </a:tr>
              <a:tr h="796678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3000" b="1" cap="none" spc="0">
                          <a:solidFill>
                            <a:schemeClr val="tx1"/>
                          </a:solidFill>
                          <a:effectLst/>
                        </a:rPr>
                        <a:t>Temperatura</a:t>
                      </a:r>
                      <a:endParaRPr lang="es-CO" sz="3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62" marR="116044" marT="0" marB="2320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32411"/>
                  </a:ext>
                </a:extLst>
              </a:tr>
              <a:tr h="796678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3000" b="1" cap="none" spc="0">
                          <a:solidFill>
                            <a:schemeClr val="tx1"/>
                          </a:solidFill>
                          <a:effectLst/>
                        </a:rPr>
                        <a:t>Turbulencia</a:t>
                      </a:r>
                      <a:endParaRPr lang="es-CO" sz="3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2462" marR="116044" marT="0" marB="2320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4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BBD47-DF4D-4B85-B558-2CA07670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65" y="243144"/>
            <a:ext cx="4781162" cy="806550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 multivariado modelo 1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B930D02-6ACD-E0DF-68D0-0486FAFD2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24"/>
          <a:stretch/>
        </p:blipFill>
        <p:spPr>
          <a:xfrm>
            <a:off x="749233" y="1049694"/>
            <a:ext cx="10693533" cy="5646941"/>
          </a:xfrm>
        </p:spPr>
      </p:pic>
    </p:spTree>
    <p:extLst>
      <p:ext uri="{BB962C8B-B14F-4D97-AF65-F5344CB8AC3E}">
        <p14:creationId xmlns:p14="http://schemas.microsoft.com/office/powerpoint/2010/main" val="113772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DCC6B-E238-FBB8-91BE-8559C6F2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E7F5E5-96A3-45E3-918B-685731A38DF6}"/>
              </a:ext>
            </a:extLst>
          </p:cNvPr>
          <p:cNvSpPr txBox="1">
            <a:spLocks/>
          </p:cNvSpPr>
          <p:nvPr/>
        </p:nvSpPr>
        <p:spPr>
          <a:xfrm>
            <a:off x="4157565" y="243144"/>
            <a:ext cx="4781162" cy="8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Análisis multivariado modelo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87455D-4CC7-AEF3-FEBD-E0972C805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"/>
          <a:stretch/>
        </p:blipFill>
        <p:spPr>
          <a:xfrm>
            <a:off x="774501" y="949162"/>
            <a:ext cx="10642998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EBECD-32A1-F9AA-F0C8-B235029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2A7D6-2CA8-35EC-FADA-01BE8B8A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78B346F-EC0D-E1CC-BA83-C0BF52544F36}"/>
              </a:ext>
            </a:extLst>
          </p:cNvPr>
          <p:cNvSpPr txBox="1">
            <a:spLocks/>
          </p:cNvSpPr>
          <p:nvPr/>
        </p:nvSpPr>
        <p:spPr>
          <a:xfrm>
            <a:off x="4157565" y="243144"/>
            <a:ext cx="4781162" cy="8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Análisis multivariado modelo 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D240D5-D2F6-428B-DD25-4D9D479A1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3"/>
          <a:stretch/>
        </p:blipFill>
        <p:spPr>
          <a:xfrm>
            <a:off x="796098" y="1035850"/>
            <a:ext cx="10599804" cy="55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1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D3A42D1-22FB-137E-C2CE-704B3D40C579}"/>
              </a:ext>
            </a:extLst>
          </p:cNvPr>
          <p:cNvSpPr txBox="1">
            <a:spLocks/>
          </p:cNvSpPr>
          <p:nvPr/>
        </p:nvSpPr>
        <p:spPr>
          <a:xfrm>
            <a:off x="4157565" y="243144"/>
            <a:ext cx="4781162" cy="8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Análisis multivariado modelo 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C554C9-9D45-9B04-3A4C-E6D1A6DAF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"/>
          <a:stretch/>
        </p:blipFill>
        <p:spPr>
          <a:xfrm>
            <a:off x="808614" y="996755"/>
            <a:ext cx="10574772" cy="56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424C2F5-A9A6-7927-27BF-F633053B5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186073" y="1004219"/>
            <a:ext cx="5604717" cy="484955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1D03B7-A16D-038C-8F95-BB7A72BE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1" y="1004219"/>
            <a:ext cx="5645269" cy="4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6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C5F685-DF8F-262E-CFD1-90C05455D7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8646" y="1058781"/>
            <a:ext cx="5903033" cy="5033677"/>
          </a:xfrm>
          <a:noFill/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120B51-4A71-67C5-7A54-A370AB02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53" y="1058782"/>
            <a:ext cx="5193475" cy="50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4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B2DB6A-B9FB-3661-2CCD-DB665E74D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 r="6642" b="20047"/>
          <a:stretch/>
        </p:blipFill>
        <p:spPr bwMode="auto">
          <a:xfrm>
            <a:off x="1161127" y="383751"/>
            <a:ext cx="4819653" cy="29622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41BBB3-4007-C9A6-C791-8C7F52AFDA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9" r="6458" b="20283"/>
          <a:stretch/>
        </p:blipFill>
        <p:spPr bwMode="auto">
          <a:xfrm>
            <a:off x="6573222" y="626150"/>
            <a:ext cx="4857709" cy="2719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940353-EE45-382B-D7C1-AB5800A036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9" r="6089" b="20283"/>
          <a:stretch/>
        </p:blipFill>
        <p:spPr bwMode="auto">
          <a:xfrm>
            <a:off x="1161127" y="3711252"/>
            <a:ext cx="4776534" cy="27198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7D0972-5676-EB58-76A5-2D39C413A9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r="5719" b="20520"/>
          <a:stretch/>
        </p:blipFill>
        <p:spPr bwMode="auto">
          <a:xfrm>
            <a:off x="6573222" y="3711251"/>
            <a:ext cx="4907817" cy="2719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688749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LeftStep">
      <a:dk1>
        <a:srgbClr val="000000"/>
      </a:dk1>
      <a:lt1>
        <a:srgbClr val="FFFFFF"/>
      </a:lt1>
      <a:dk2>
        <a:srgbClr val="231D3A"/>
      </a:dk2>
      <a:lt2>
        <a:srgbClr val="E2E8E2"/>
      </a:lt2>
      <a:accent1>
        <a:srgbClr val="E729DE"/>
      </a:accent1>
      <a:accent2>
        <a:srgbClr val="8E17D5"/>
      </a:accent2>
      <a:accent3>
        <a:srgbClr val="5129E7"/>
      </a:accent3>
      <a:accent4>
        <a:srgbClr val="173ED5"/>
      </a:accent4>
      <a:accent5>
        <a:srgbClr val="299FE7"/>
      </a:accent5>
      <a:accent6>
        <a:srgbClr val="14B6B0"/>
      </a:accent6>
      <a:hlink>
        <a:srgbClr val="32963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102</Words>
  <Application>Microsoft Office PowerPoint</Application>
  <PresentationFormat>Panorámica</PresentationFormat>
  <Paragraphs>40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EncaseVTI</vt:lpstr>
      <vt:lpstr>Regresión lineal múltiple</vt:lpstr>
      <vt:lpstr>Contexto y variables</vt:lpstr>
      <vt:lpstr>Análisis multivariado modelo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¿Cuál escoger?</vt:lpstr>
      <vt:lpstr>¿Cuál escoger?</vt:lpstr>
      <vt:lpstr>Presentación de PowerPoint</vt:lpstr>
      <vt:lpstr>Homocedasticidad y normalidad de residuos modelo 2</vt:lpstr>
      <vt:lpstr>Presentación de PowerPoint</vt:lpstr>
      <vt:lpstr>Presentación de PowerPoint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</dc:title>
  <dc:creator>JUAN PABLO ESCARRAGA SEPULVEDA</dc:creator>
  <cp:lastModifiedBy>JUAN PABLO ESCARRAGA SEPULVEDA</cp:lastModifiedBy>
  <cp:revision>1</cp:revision>
  <dcterms:created xsi:type="dcterms:W3CDTF">2023-10-11T23:44:54Z</dcterms:created>
  <dcterms:modified xsi:type="dcterms:W3CDTF">2023-10-12T01:19:27Z</dcterms:modified>
</cp:coreProperties>
</file>