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77" r:id="rId13"/>
    <p:sldId id="268" r:id="rId14"/>
    <p:sldId id="278" r:id="rId15"/>
    <p:sldId id="264" r:id="rId16"/>
    <p:sldId id="265" r:id="rId17"/>
    <p:sldId id="266" r:id="rId18"/>
    <p:sldId id="267" r:id="rId19"/>
    <p:sldId id="269" r:id="rId20"/>
    <p:sldId id="270" r:id="rId21"/>
    <p:sldId id="276" r:id="rId22"/>
    <p:sldId id="274" r:id="rId23"/>
    <p:sldId id="279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A60D3-7AF2-40E2-9131-4683F4B7461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C185F8-D930-44F5-B9DA-3C37FD3C9ED4}">
      <dgm:prSet/>
      <dgm:spPr/>
      <dgm:t>
        <a:bodyPr/>
        <a:lstStyle/>
        <a:p>
          <a:r>
            <a:rPr lang="es-CO" b="0" baseline="0" dirty="0"/>
            <a:t>Stephan B. </a:t>
          </a:r>
          <a:r>
            <a:rPr lang="es-CO" b="0" baseline="0" dirty="0" err="1"/>
            <a:t>Munch</a:t>
          </a:r>
          <a:endParaRPr lang="en-US" dirty="0"/>
        </a:p>
      </dgm:t>
    </dgm:pt>
    <dgm:pt modelId="{42A5DB06-1E14-41CD-B68C-B2BC5D0AEA25}" type="parTrans" cxnId="{8619FED1-D1A4-481F-B078-DC4297020815}">
      <dgm:prSet/>
      <dgm:spPr/>
      <dgm:t>
        <a:bodyPr/>
        <a:lstStyle/>
        <a:p>
          <a:endParaRPr lang="en-US"/>
        </a:p>
      </dgm:t>
    </dgm:pt>
    <dgm:pt modelId="{34BE5DB7-CE63-422D-AA0C-C2B64496985B}" type="sibTrans" cxnId="{8619FED1-D1A4-481F-B078-DC4297020815}">
      <dgm:prSet/>
      <dgm:spPr/>
      <dgm:t>
        <a:bodyPr/>
        <a:lstStyle/>
        <a:p>
          <a:endParaRPr lang="en-US"/>
        </a:p>
      </dgm:t>
    </dgm:pt>
    <dgm:pt modelId="{0415FDBA-5186-4328-81AA-92648D1144A9}">
      <dgm:prSet/>
      <dgm:spPr/>
      <dgm:t>
        <a:bodyPr/>
        <a:lstStyle/>
        <a:p>
          <a:r>
            <a:rPr lang="es-CO" b="0" baseline="0" dirty="0"/>
            <a:t>Santiago Salinas</a:t>
          </a:r>
          <a:endParaRPr lang="en-US" dirty="0"/>
        </a:p>
      </dgm:t>
    </dgm:pt>
    <dgm:pt modelId="{8E879441-32C5-4F67-98F5-229004EDB71D}" type="parTrans" cxnId="{932A4452-3F78-4661-8B56-660D00B19F17}">
      <dgm:prSet/>
      <dgm:spPr/>
      <dgm:t>
        <a:bodyPr/>
        <a:lstStyle/>
        <a:p>
          <a:endParaRPr lang="en-US"/>
        </a:p>
      </dgm:t>
    </dgm:pt>
    <dgm:pt modelId="{5AE46A10-1594-4A12-909B-69A37D4C1D84}" type="sibTrans" cxnId="{932A4452-3F78-4661-8B56-660D00B19F17}">
      <dgm:prSet/>
      <dgm:spPr/>
      <dgm:t>
        <a:bodyPr/>
        <a:lstStyle/>
        <a:p>
          <a:endParaRPr lang="en-US"/>
        </a:p>
      </dgm:t>
    </dgm:pt>
    <dgm:pt modelId="{8F1AA112-CE76-4A54-8D77-35BCA5A426E1}" type="pres">
      <dgm:prSet presAssocID="{C7CA60D3-7AF2-40E2-9131-4683F4B7461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1BFC2D-7740-4667-AC86-EFF8F19E1715}" type="pres">
      <dgm:prSet presAssocID="{42C185F8-D930-44F5-B9DA-3C37FD3C9ED4}" presName="root" presStyleCnt="0"/>
      <dgm:spPr/>
    </dgm:pt>
    <dgm:pt modelId="{5B3099B7-B9F7-45DC-A8CF-2AD58EF191D9}" type="pres">
      <dgm:prSet presAssocID="{42C185F8-D930-44F5-B9DA-3C37FD3C9ED4}" presName="rootComposite" presStyleCnt="0"/>
      <dgm:spPr/>
    </dgm:pt>
    <dgm:pt modelId="{8BDE7440-E4A2-4C22-ACA7-A37323A8B552}" type="pres">
      <dgm:prSet presAssocID="{42C185F8-D930-44F5-B9DA-3C37FD3C9ED4}" presName="rootText" presStyleLbl="node1" presStyleIdx="0" presStyleCnt="2" custScaleX="54167" custScaleY="39200"/>
      <dgm:spPr/>
    </dgm:pt>
    <dgm:pt modelId="{D38ABCE8-F9CC-4846-8E8A-3BF2DE094DCE}" type="pres">
      <dgm:prSet presAssocID="{42C185F8-D930-44F5-B9DA-3C37FD3C9ED4}" presName="rootConnector" presStyleLbl="node1" presStyleIdx="0" presStyleCnt="2"/>
      <dgm:spPr/>
    </dgm:pt>
    <dgm:pt modelId="{E504DB65-41B3-47A4-B983-6106B5E2B7ED}" type="pres">
      <dgm:prSet presAssocID="{42C185F8-D930-44F5-B9DA-3C37FD3C9ED4}" presName="childShape" presStyleCnt="0"/>
      <dgm:spPr/>
    </dgm:pt>
    <dgm:pt modelId="{115986EC-F749-41F8-95BA-564259452322}" type="pres">
      <dgm:prSet presAssocID="{0415FDBA-5186-4328-81AA-92648D1144A9}" presName="root" presStyleCnt="0"/>
      <dgm:spPr/>
    </dgm:pt>
    <dgm:pt modelId="{7DA0EE33-696C-4E81-87F3-E6E2330784CE}" type="pres">
      <dgm:prSet presAssocID="{0415FDBA-5186-4328-81AA-92648D1144A9}" presName="rootComposite" presStyleCnt="0"/>
      <dgm:spPr/>
    </dgm:pt>
    <dgm:pt modelId="{E92502B5-2C13-48AA-9F62-03F90538C27D}" type="pres">
      <dgm:prSet presAssocID="{0415FDBA-5186-4328-81AA-92648D1144A9}" presName="rootText" presStyleLbl="node1" presStyleIdx="1" presStyleCnt="2" custScaleX="47326" custScaleY="37090"/>
      <dgm:spPr/>
    </dgm:pt>
    <dgm:pt modelId="{B22B4D21-6777-4AD5-92CB-F240942EF99B}" type="pres">
      <dgm:prSet presAssocID="{0415FDBA-5186-4328-81AA-92648D1144A9}" presName="rootConnector" presStyleLbl="node1" presStyleIdx="1" presStyleCnt="2"/>
      <dgm:spPr/>
    </dgm:pt>
    <dgm:pt modelId="{9C7D7E81-8DD4-4905-AFC8-08AC9F2AF37E}" type="pres">
      <dgm:prSet presAssocID="{0415FDBA-5186-4328-81AA-92648D1144A9}" presName="childShape" presStyleCnt="0"/>
      <dgm:spPr/>
    </dgm:pt>
  </dgm:ptLst>
  <dgm:cxnLst>
    <dgm:cxn modelId="{9EB9C640-4D7E-42C6-BE2E-51C30A746F84}" type="presOf" srcId="{42C185F8-D930-44F5-B9DA-3C37FD3C9ED4}" destId="{8BDE7440-E4A2-4C22-ACA7-A37323A8B552}" srcOrd="0" destOrd="0" presId="urn:microsoft.com/office/officeart/2005/8/layout/hierarchy3"/>
    <dgm:cxn modelId="{4BA3B34A-7466-488E-BAAD-8551658F4DA3}" type="presOf" srcId="{42C185F8-D930-44F5-B9DA-3C37FD3C9ED4}" destId="{D38ABCE8-F9CC-4846-8E8A-3BF2DE094DCE}" srcOrd="1" destOrd="0" presId="urn:microsoft.com/office/officeart/2005/8/layout/hierarchy3"/>
    <dgm:cxn modelId="{932A4452-3F78-4661-8B56-660D00B19F17}" srcId="{C7CA60D3-7AF2-40E2-9131-4683F4B74610}" destId="{0415FDBA-5186-4328-81AA-92648D1144A9}" srcOrd="1" destOrd="0" parTransId="{8E879441-32C5-4F67-98F5-229004EDB71D}" sibTransId="{5AE46A10-1594-4A12-909B-69A37D4C1D84}"/>
    <dgm:cxn modelId="{70FA0078-2ECC-4418-BFE2-00F53DA89A42}" type="presOf" srcId="{0415FDBA-5186-4328-81AA-92648D1144A9}" destId="{E92502B5-2C13-48AA-9F62-03F90538C27D}" srcOrd="0" destOrd="0" presId="urn:microsoft.com/office/officeart/2005/8/layout/hierarchy3"/>
    <dgm:cxn modelId="{5AD944B5-4A7A-4EAB-8201-6FF903E4D24D}" type="presOf" srcId="{C7CA60D3-7AF2-40E2-9131-4683F4B74610}" destId="{8F1AA112-CE76-4A54-8D77-35BCA5A426E1}" srcOrd="0" destOrd="0" presId="urn:microsoft.com/office/officeart/2005/8/layout/hierarchy3"/>
    <dgm:cxn modelId="{DB50E7CC-15AF-4416-B926-3E0F733AC33C}" type="presOf" srcId="{0415FDBA-5186-4328-81AA-92648D1144A9}" destId="{B22B4D21-6777-4AD5-92CB-F240942EF99B}" srcOrd="1" destOrd="0" presId="urn:microsoft.com/office/officeart/2005/8/layout/hierarchy3"/>
    <dgm:cxn modelId="{8619FED1-D1A4-481F-B078-DC4297020815}" srcId="{C7CA60D3-7AF2-40E2-9131-4683F4B74610}" destId="{42C185F8-D930-44F5-B9DA-3C37FD3C9ED4}" srcOrd="0" destOrd="0" parTransId="{42A5DB06-1E14-41CD-B68C-B2BC5D0AEA25}" sibTransId="{34BE5DB7-CE63-422D-AA0C-C2B64496985B}"/>
    <dgm:cxn modelId="{4CBD862C-9D3F-48CB-82D9-4344833A3840}" type="presParOf" srcId="{8F1AA112-CE76-4A54-8D77-35BCA5A426E1}" destId="{B01BFC2D-7740-4667-AC86-EFF8F19E1715}" srcOrd="0" destOrd="0" presId="urn:microsoft.com/office/officeart/2005/8/layout/hierarchy3"/>
    <dgm:cxn modelId="{BC9FD4D2-C096-4544-9D2E-AFA4000519D2}" type="presParOf" srcId="{B01BFC2D-7740-4667-AC86-EFF8F19E1715}" destId="{5B3099B7-B9F7-45DC-A8CF-2AD58EF191D9}" srcOrd="0" destOrd="0" presId="urn:microsoft.com/office/officeart/2005/8/layout/hierarchy3"/>
    <dgm:cxn modelId="{9A125BDE-E0E9-44C3-AE69-50D8F1FE8D98}" type="presParOf" srcId="{5B3099B7-B9F7-45DC-A8CF-2AD58EF191D9}" destId="{8BDE7440-E4A2-4C22-ACA7-A37323A8B552}" srcOrd="0" destOrd="0" presId="urn:microsoft.com/office/officeart/2005/8/layout/hierarchy3"/>
    <dgm:cxn modelId="{88E52878-F027-4E24-8E2D-8C5C5436AEA1}" type="presParOf" srcId="{5B3099B7-B9F7-45DC-A8CF-2AD58EF191D9}" destId="{D38ABCE8-F9CC-4846-8E8A-3BF2DE094DCE}" srcOrd="1" destOrd="0" presId="urn:microsoft.com/office/officeart/2005/8/layout/hierarchy3"/>
    <dgm:cxn modelId="{817B018F-FFA8-4DEA-A213-C9D071B13DA5}" type="presParOf" srcId="{B01BFC2D-7740-4667-AC86-EFF8F19E1715}" destId="{E504DB65-41B3-47A4-B983-6106B5E2B7ED}" srcOrd="1" destOrd="0" presId="urn:microsoft.com/office/officeart/2005/8/layout/hierarchy3"/>
    <dgm:cxn modelId="{60F34663-32EA-41E7-A69B-2FA24B5A7F10}" type="presParOf" srcId="{8F1AA112-CE76-4A54-8D77-35BCA5A426E1}" destId="{115986EC-F749-41F8-95BA-564259452322}" srcOrd="1" destOrd="0" presId="urn:microsoft.com/office/officeart/2005/8/layout/hierarchy3"/>
    <dgm:cxn modelId="{5A216E1C-D060-4CE3-BCF7-D76169A69453}" type="presParOf" srcId="{115986EC-F749-41F8-95BA-564259452322}" destId="{7DA0EE33-696C-4E81-87F3-E6E2330784CE}" srcOrd="0" destOrd="0" presId="urn:microsoft.com/office/officeart/2005/8/layout/hierarchy3"/>
    <dgm:cxn modelId="{515D5E34-0665-4B44-AF17-4C9CC7DB227F}" type="presParOf" srcId="{7DA0EE33-696C-4E81-87F3-E6E2330784CE}" destId="{E92502B5-2C13-48AA-9F62-03F90538C27D}" srcOrd="0" destOrd="0" presId="urn:microsoft.com/office/officeart/2005/8/layout/hierarchy3"/>
    <dgm:cxn modelId="{99BCB337-B5CC-43A7-A935-58421C0607A9}" type="presParOf" srcId="{7DA0EE33-696C-4E81-87F3-E6E2330784CE}" destId="{B22B4D21-6777-4AD5-92CB-F240942EF99B}" srcOrd="1" destOrd="0" presId="urn:microsoft.com/office/officeart/2005/8/layout/hierarchy3"/>
    <dgm:cxn modelId="{918BBCB0-D15E-4BD9-903B-A58183BAD369}" type="presParOf" srcId="{115986EC-F749-41F8-95BA-564259452322}" destId="{9C7D7E81-8DD4-4905-AFC8-08AC9F2AF37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2D297-5065-40BA-BE00-CECCC64FEF0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A62659-FAEF-4340-86C7-80CCB8D4A43C}">
      <dgm:prSet/>
      <dgm:spPr/>
      <dgm:t>
        <a:bodyPr/>
        <a:lstStyle/>
        <a:p>
          <a:r>
            <a:rPr lang="es-CO" b="0" baseline="0"/>
            <a:t>Interacciones</a:t>
          </a:r>
          <a:endParaRPr lang="en-US"/>
        </a:p>
      </dgm:t>
    </dgm:pt>
    <dgm:pt modelId="{DFC3175A-F799-49D1-9096-79BB81966E7E}" type="parTrans" cxnId="{0AAA136D-29EC-4DCC-B1B4-4CFEC8C0E726}">
      <dgm:prSet/>
      <dgm:spPr/>
      <dgm:t>
        <a:bodyPr/>
        <a:lstStyle/>
        <a:p>
          <a:endParaRPr lang="en-US"/>
        </a:p>
      </dgm:t>
    </dgm:pt>
    <dgm:pt modelId="{A602CD32-3DD1-406B-A63B-9605AE440C2E}" type="sibTrans" cxnId="{0AAA136D-29EC-4DCC-B1B4-4CFEC8C0E726}">
      <dgm:prSet/>
      <dgm:spPr/>
      <dgm:t>
        <a:bodyPr/>
        <a:lstStyle/>
        <a:p>
          <a:endParaRPr lang="en-US"/>
        </a:p>
      </dgm:t>
    </dgm:pt>
    <dgm:pt modelId="{38021607-14FE-44A2-B14B-64D56F18C024}">
      <dgm:prSet/>
      <dgm:spPr/>
      <dgm:t>
        <a:bodyPr/>
        <a:lstStyle/>
        <a:p>
          <a:r>
            <a:rPr lang="es-CO" b="0" baseline="0"/>
            <a:t>Características ecológicas</a:t>
          </a:r>
          <a:endParaRPr lang="en-US"/>
        </a:p>
      </dgm:t>
    </dgm:pt>
    <dgm:pt modelId="{88B0ECB6-CF7A-494A-A6CB-3E55CFE57288}" type="parTrans" cxnId="{169EB253-487D-41ED-BDCB-AF6E9232D835}">
      <dgm:prSet/>
      <dgm:spPr/>
      <dgm:t>
        <a:bodyPr/>
        <a:lstStyle/>
        <a:p>
          <a:endParaRPr lang="en-US"/>
        </a:p>
      </dgm:t>
    </dgm:pt>
    <dgm:pt modelId="{3843785B-6256-43A7-8A7D-A2B84F395E15}" type="sibTrans" cxnId="{169EB253-487D-41ED-BDCB-AF6E9232D835}">
      <dgm:prSet/>
      <dgm:spPr/>
      <dgm:t>
        <a:bodyPr/>
        <a:lstStyle/>
        <a:p>
          <a:endParaRPr lang="en-US"/>
        </a:p>
      </dgm:t>
    </dgm:pt>
    <dgm:pt modelId="{A9AA1590-2EAA-4F4E-A93B-3457A6C34302}">
      <dgm:prSet/>
      <dgm:spPr/>
      <dgm:t>
        <a:bodyPr/>
        <a:lstStyle/>
        <a:p>
          <a:r>
            <a:rPr lang="es-CO" b="0" baseline="0"/>
            <a:t>Patrones de abundancia</a:t>
          </a:r>
          <a:endParaRPr lang="en-US"/>
        </a:p>
      </dgm:t>
    </dgm:pt>
    <dgm:pt modelId="{39EB2773-BEDE-4418-B209-43BFC8A62A91}" type="parTrans" cxnId="{61B58ED9-DDCC-4B7D-8891-F8B68E11B8C4}">
      <dgm:prSet/>
      <dgm:spPr/>
      <dgm:t>
        <a:bodyPr/>
        <a:lstStyle/>
        <a:p>
          <a:endParaRPr lang="en-US"/>
        </a:p>
      </dgm:t>
    </dgm:pt>
    <dgm:pt modelId="{268FD8EB-4EBB-45F5-9B2A-C66DA95CBEA0}" type="sibTrans" cxnId="{61B58ED9-DDCC-4B7D-8891-F8B68E11B8C4}">
      <dgm:prSet/>
      <dgm:spPr/>
      <dgm:t>
        <a:bodyPr/>
        <a:lstStyle/>
        <a:p>
          <a:endParaRPr lang="en-US"/>
        </a:p>
      </dgm:t>
    </dgm:pt>
    <dgm:pt modelId="{1A6F313F-AD8A-4648-9051-26AECA49EB30}">
      <dgm:prSet/>
      <dgm:spPr/>
      <dgm:t>
        <a:bodyPr/>
        <a:lstStyle/>
        <a:p>
          <a:r>
            <a:rPr lang="es-CO" b="0" baseline="0"/>
            <a:t>Distribución</a:t>
          </a:r>
          <a:endParaRPr lang="en-US"/>
        </a:p>
      </dgm:t>
    </dgm:pt>
    <dgm:pt modelId="{48860B94-858E-4C8E-A592-3C7A7F6E0954}" type="parTrans" cxnId="{35C9A093-E07C-4A8D-B145-9F7515AA6E7B}">
      <dgm:prSet/>
      <dgm:spPr/>
      <dgm:t>
        <a:bodyPr/>
        <a:lstStyle/>
        <a:p>
          <a:endParaRPr lang="en-US"/>
        </a:p>
      </dgm:t>
    </dgm:pt>
    <dgm:pt modelId="{EC4B9BAE-B8F3-4A05-8E76-5C5DF4A94989}" type="sibTrans" cxnId="{35C9A093-E07C-4A8D-B145-9F7515AA6E7B}">
      <dgm:prSet/>
      <dgm:spPr/>
      <dgm:t>
        <a:bodyPr/>
        <a:lstStyle/>
        <a:p>
          <a:endParaRPr lang="en-US"/>
        </a:p>
      </dgm:t>
    </dgm:pt>
    <dgm:pt modelId="{83209F73-FF60-42D8-872A-5B2F71E99F6D}" type="pres">
      <dgm:prSet presAssocID="{F6E2D297-5065-40BA-BE00-CECCC64FEF00}" presName="matrix" presStyleCnt="0">
        <dgm:presLayoutVars>
          <dgm:chMax val="1"/>
          <dgm:dir/>
          <dgm:resizeHandles val="exact"/>
        </dgm:presLayoutVars>
      </dgm:prSet>
      <dgm:spPr/>
    </dgm:pt>
    <dgm:pt modelId="{A4DE4D23-5F0E-4341-8847-3A8E0C270FCD}" type="pres">
      <dgm:prSet presAssocID="{F6E2D297-5065-40BA-BE00-CECCC64FEF00}" presName="diamond" presStyleLbl="bgShp" presStyleIdx="0" presStyleCnt="1"/>
      <dgm:spPr/>
    </dgm:pt>
    <dgm:pt modelId="{3DF806FD-BC13-49A3-8A38-10C5C92A8BEE}" type="pres">
      <dgm:prSet presAssocID="{F6E2D297-5065-40BA-BE00-CECCC64FEF0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ACA85C-34A4-417B-8C25-93CFCB8D6D29}" type="pres">
      <dgm:prSet presAssocID="{F6E2D297-5065-40BA-BE00-CECCC64FEF0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D791B7B-9D7E-45C0-BCDF-FC4406829867}" type="pres">
      <dgm:prSet presAssocID="{F6E2D297-5065-40BA-BE00-CECCC64FEF0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2DC4B6-ED24-4E4B-ADBC-DAB6D8AF84BF}" type="pres">
      <dgm:prSet presAssocID="{F6E2D297-5065-40BA-BE00-CECCC64FEF0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F69800D-6328-4FE6-818B-E6A1743291B1}" type="presOf" srcId="{38021607-14FE-44A2-B14B-64D56F18C024}" destId="{B2ACA85C-34A4-417B-8C25-93CFCB8D6D29}" srcOrd="0" destOrd="0" presId="urn:microsoft.com/office/officeart/2005/8/layout/matrix3"/>
    <dgm:cxn modelId="{3669E724-6077-4466-80A7-32071D8B8FE3}" type="presOf" srcId="{1A6F313F-AD8A-4648-9051-26AECA49EB30}" destId="{3D2DC4B6-ED24-4E4B-ADBC-DAB6D8AF84BF}" srcOrd="0" destOrd="0" presId="urn:microsoft.com/office/officeart/2005/8/layout/matrix3"/>
    <dgm:cxn modelId="{0A0DF434-B3FA-4115-B01F-8C4551B416F5}" type="presOf" srcId="{F6E2D297-5065-40BA-BE00-CECCC64FEF00}" destId="{83209F73-FF60-42D8-872A-5B2F71E99F6D}" srcOrd="0" destOrd="0" presId="urn:microsoft.com/office/officeart/2005/8/layout/matrix3"/>
    <dgm:cxn modelId="{0AAA136D-29EC-4DCC-B1B4-4CFEC8C0E726}" srcId="{F6E2D297-5065-40BA-BE00-CECCC64FEF00}" destId="{71A62659-FAEF-4340-86C7-80CCB8D4A43C}" srcOrd="0" destOrd="0" parTransId="{DFC3175A-F799-49D1-9096-79BB81966E7E}" sibTransId="{A602CD32-3DD1-406B-A63B-9605AE440C2E}"/>
    <dgm:cxn modelId="{169EB253-487D-41ED-BDCB-AF6E9232D835}" srcId="{F6E2D297-5065-40BA-BE00-CECCC64FEF00}" destId="{38021607-14FE-44A2-B14B-64D56F18C024}" srcOrd="1" destOrd="0" parTransId="{88B0ECB6-CF7A-494A-A6CB-3E55CFE57288}" sibTransId="{3843785B-6256-43A7-8A7D-A2B84F395E15}"/>
    <dgm:cxn modelId="{35C9A093-E07C-4A8D-B145-9F7515AA6E7B}" srcId="{F6E2D297-5065-40BA-BE00-CECCC64FEF00}" destId="{1A6F313F-AD8A-4648-9051-26AECA49EB30}" srcOrd="3" destOrd="0" parTransId="{48860B94-858E-4C8E-A592-3C7A7F6E0954}" sibTransId="{EC4B9BAE-B8F3-4A05-8E76-5C5DF4A94989}"/>
    <dgm:cxn modelId="{D37469A8-44DD-4F47-9840-BF21BAB12EEF}" type="presOf" srcId="{A9AA1590-2EAA-4F4E-A93B-3457A6C34302}" destId="{3D791B7B-9D7E-45C0-BCDF-FC4406829867}" srcOrd="0" destOrd="0" presId="urn:microsoft.com/office/officeart/2005/8/layout/matrix3"/>
    <dgm:cxn modelId="{74740ABC-F054-4ADF-8887-72A75C94E093}" type="presOf" srcId="{71A62659-FAEF-4340-86C7-80CCB8D4A43C}" destId="{3DF806FD-BC13-49A3-8A38-10C5C92A8BEE}" srcOrd="0" destOrd="0" presId="urn:microsoft.com/office/officeart/2005/8/layout/matrix3"/>
    <dgm:cxn modelId="{61B58ED9-DDCC-4B7D-8891-F8B68E11B8C4}" srcId="{F6E2D297-5065-40BA-BE00-CECCC64FEF00}" destId="{A9AA1590-2EAA-4F4E-A93B-3457A6C34302}" srcOrd="2" destOrd="0" parTransId="{39EB2773-BEDE-4418-B209-43BFC8A62A91}" sibTransId="{268FD8EB-4EBB-45F5-9B2A-C66DA95CBEA0}"/>
    <dgm:cxn modelId="{9E628AD2-7AAE-4530-84A9-35BF3374F87C}" type="presParOf" srcId="{83209F73-FF60-42D8-872A-5B2F71E99F6D}" destId="{A4DE4D23-5F0E-4341-8847-3A8E0C270FCD}" srcOrd="0" destOrd="0" presId="urn:microsoft.com/office/officeart/2005/8/layout/matrix3"/>
    <dgm:cxn modelId="{AD003826-046B-4DE0-998A-276E49F50C96}" type="presParOf" srcId="{83209F73-FF60-42D8-872A-5B2F71E99F6D}" destId="{3DF806FD-BC13-49A3-8A38-10C5C92A8BEE}" srcOrd="1" destOrd="0" presId="urn:microsoft.com/office/officeart/2005/8/layout/matrix3"/>
    <dgm:cxn modelId="{AE80ECBB-E14B-4DB5-921F-10DF7E8E87B7}" type="presParOf" srcId="{83209F73-FF60-42D8-872A-5B2F71E99F6D}" destId="{B2ACA85C-34A4-417B-8C25-93CFCB8D6D29}" srcOrd="2" destOrd="0" presId="urn:microsoft.com/office/officeart/2005/8/layout/matrix3"/>
    <dgm:cxn modelId="{97EBB77A-75C8-4ED0-81C5-60ACDA90E922}" type="presParOf" srcId="{83209F73-FF60-42D8-872A-5B2F71E99F6D}" destId="{3D791B7B-9D7E-45C0-BCDF-FC4406829867}" srcOrd="3" destOrd="0" presId="urn:microsoft.com/office/officeart/2005/8/layout/matrix3"/>
    <dgm:cxn modelId="{1014C175-92EF-4EE4-951D-6A7DC76E8CFB}" type="presParOf" srcId="{83209F73-FF60-42D8-872A-5B2F71E99F6D}" destId="{3D2DC4B6-ED24-4E4B-ADBC-DAB6D8AF84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3DBC20-70AF-4084-A6D5-FB3F03B11B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99DE17-B383-4F75-94AC-1FBF5D7A96CE}">
      <dgm:prSet/>
      <dgm:spPr/>
      <dgm:t>
        <a:bodyPr/>
        <a:lstStyle/>
        <a:p>
          <a:r>
            <a:rPr lang="es-CO" b="0" baseline="0"/>
            <a:t>4 phyla</a:t>
          </a:r>
          <a:endParaRPr lang="en-US"/>
        </a:p>
      </dgm:t>
    </dgm:pt>
    <dgm:pt modelId="{DC6BC739-7EAE-4956-9DC5-0F78F802491C}" type="parTrans" cxnId="{23AA327F-140C-439C-A87E-71FDC54EBEB4}">
      <dgm:prSet/>
      <dgm:spPr/>
      <dgm:t>
        <a:bodyPr/>
        <a:lstStyle/>
        <a:p>
          <a:endParaRPr lang="en-US"/>
        </a:p>
      </dgm:t>
    </dgm:pt>
    <dgm:pt modelId="{D6A21617-F354-4D74-BCF6-601990C2FC8A}" type="sibTrans" cxnId="{23AA327F-140C-439C-A87E-71FDC54EBEB4}">
      <dgm:prSet/>
      <dgm:spPr/>
      <dgm:t>
        <a:bodyPr/>
        <a:lstStyle/>
        <a:p>
          <a:endParaRPr lang="en-US"/>
        </a:p>
      </dgm:t>
    </dgm:pt>
    <dgm:pt modelId="{E0CCB02A-727F-4A72-BD24-3323123E404F}">
      <dgm:prSet/>
      <dgm:spPr/>
      <dgm:t>
        <a:bodyPr/>
        <a:lstStyle/>
        <a:p>
          <a:r>
            <a:rPr lang="es-CO" b="0" baseline="0"/>
            <a:t>23 orders</a:t>
          </a:r>
          <a:endParaRPr lang="en-US"/>
        </a:p>
      </dgm:t>
    </dgm:pt>
    <dgm:pt modelId="{A27BFB1F-CD5E-462E-87B9-15E86DBF5EDB}" type="parTrans" cxnId="{9164F1DD-F336-4121-9015-AEBABAF64187}">
      <dgm:prSet/>
      <dgm:spPr/>
      <dgm:t>
        <a:bodyPr/>
        <a:lstStyle/>
        <a:p>
          <a:endParaRPr lang="en-US"/>
        </a:p>
      </dgm:t>
    </dgm:pt>
    <dgm:pt modelId="{4992BA40-7232-4DD3-BD82-7773C29F26BE}" type="sibTrans" cxnId="{9164F1DD-F336-4121-9015-AEBABAF64187}">
      <dgm:prSet/>
      <dgm:spPr/>
      <dgm:t>
        <a:bodyPr/>
        <a:lstStyle/>
        <a:p>
          <a:endParaRPr lang="en-US"/>
        </a:p>
      </dgm:t>
    </dgm:pt>
    <dgm:pt modelId="{9B8C64C8-C340-48C6-9180-7D0E056BF0EB}">
      <dgm:prSet/>
      <dgm:spPr/>
      <dgm:t>
        <a:bodyPr/>
        <a:lstStyle/>
        <a:p>
          <a:r>
            <a:rPr lang="es-CO" b="0" baseline="0"/>
            <a:t>Vida útil promedio 11,6 días</a:t>
          </a:r>
          <a:endParaRPr lang="en-US"/>
        </a:p>
      </dgm:t>
    </dgm:pt>
    <dgm:pt modelId="{8136372D-44A2-4F2D-A69C-295D17980E81}" type="parTrans" cxnId="{735BE7D6-46E0-4441-A399-13E153E29529}">
      <dgm:prSet/>
      <dgm:spPr/>
      <dgm:t>
        <a:bodyPr/>
        <a:lstStyle/>
        <a:p>
          <a:endParaRPr lang="en-US"/>
        </a:p>
      </dgm:t>
    </dgm:pt>
    <dgm:pt modelId="{BB49BC4B-A54B-44AA-993E-34DB8D821511}" type="sibTrans" cxnId="{735BE7D6-46E0-4441-A399-13E153E29529}">
      <dgm:prSet/>
      <dgm:spPr/>
      <dgm:t>
        <a:bodyPr/>
        <a:lstStyle/>
        <a:p>
          <a:endParaRPr lang="en-US"/>
        </a:p>
      </dgm:t>
    </dgm:pt>
    <dgm:pt modelId="{049FC953-BC9D-4302-B2B9-7F686B676091}">
      <dgm:prSet/>
      <dgm:spPr/>
      <dgm:t>
        <a:bodyPr/>
        <a:lstStyle/>
        <a:p>
          <a:r>
            <a:rPr lang="es-CO" b="0" baseline="0"/>
            <a:t>Vida útil máxima de 190 años</a:t>
          </a:r>
          <a:endParaRPr lang="en-US"/>
        </a:p>
      </dgm:t>
    </dgm:pt>
    <dgm:pt modelId="{55CDDB38-A821-4574-B7F7-6A0A8528B3DE}" type="parTrans" cxnId="{17BFCFF6-1272-4371-BC60-69A60E78B66D}">
      <dgm:prSet/>
      <dgm:spPr/>
      <dgm:t>
        <a:bodyPr/>
        <a:lstStyle/>
        <a:p>
          <a:endParaRPr lang="en-US"/>
        </a:p>
      </dgm:t>
    </dgm:pt>
    <dgm:pt modelId="{ADB1CADC-729A-497B-8F8A-23217E70572F}" type="sibTrans" cxnId="{17BFCFF6-1272-4371-BC60-69A60E78B66D}">
      <dgm:prSet/>
      <dgm:spPr/>
      <dgm:t>
        <a:bodyPr/>
        <a:lstStyle/>
        <a:p>
          <a:endParaRPr lang="en-US"/>
        </a:p>
      </dgm:t>
    </dgm:pt>
    <dgm:pt modelId="{2D43317A-05D6-41B3-8E64-AD1FEEB747A1}">
      <dgm:prSet/>
      <dgm:spPr/>
      <dgm:t>
        <a:bodyPr/>
        <a:lstStyle/>
        <a:p>
          <a:r>
            <a:rPr lang="es-CO" b="0" baseline="0" dirty="0"/>
            <a:t>Correlación positiva latitud y esperanza de vida 85% </a:t>
          </a:r>
          <a:endParaRPr lang="en-US" dirty="0"/>
        </a:p>
      </dgm:t>
    </dgm:pt>
    <dgm:pt modelId="{B7EB5412-0E55-4B41-92CE-2108139CF41A}" type="parTrans" cxnId="{E7B514A3-36D9-48EE-B57B-A7291E12322A}">
      <dgm:prSet/>
      <dgm:spPr/>
      <dgm:t>
        <a:bodyPr/>
        <a:lstStyle/>
        <a:p>
          <a:endParaRPr lang="en-US"/>
        </a:p>
      </dgm:t>
    </dgm:pt>
    <dgm:pt modelId="{89AA9216-ADCC-48F4-821A-1CB4D76AAF0E}" type="sibTrans" cxnId="{E7B514A3-36D9-48EE-B57B-A7291E12322A}">
      <dgm:prSet/>
      <dgm:spPr/>
      <dgm:t>
        <a:bodyPr/>
        <a:lstStyle/>
        <a:p>
          <a:endParaRPr lang="en-US"/>
        </a:p>
      </dgm:t>
    </dgm:pt>
    <dgm:pt modelId="{CAF58B00-9E30-4E5D-8310-1751A287242D}">
      <dgm:prSet/>
      <dgm:spPr/>
      <dgm:t>
        <a:bodyPr/>
        <a:lstStyle/>
        <a:p>
          <a:r>
            <a:rPr lang="es-CO" b="0" baseline="0" dirty="0"/>
            <a:t>Sólo 39% fueron significativos </a:t>
          </a:r>
          <a:endParaRPr lang="en-US" dirty="0"/>
        </a:p>
      </dgm:t>
    </dgm:pt>
    <dgm:pt modelId="{F3088735-BA11-4E6F-A73C-7110D028AB91}" type="parTrans" cxnId="{28837433-A3D8-4535-AF10-CBC01D87C4D2}">
      <dgm:prSet/>
      <dgm:spPr/>
      <dgm:t>
        <a:bodyPr/>
        <a:lstStyle/>
        <a:p>
          <a:endParaRPr lang="en-US"/>
        </a:p>
      </dgm:t>
    </dgm:pt>
    <dgm:pt modelId="{07CC20C2-C244-4A3B-BE97-DC0FF45FE835}" type="sibTrans" cxnId="{28837433-A3D8-4535-AF10-CBC01D87C4D2}">
      <dgm:prSet/>
      <dgm:spPr/>
      <dgm:t>
        <a:bodyPr/>
        <a:lstStyle/>
        <a:p>
          <a:endParaRPr lang="en-US"/>
        </a:p>
      </dgm:t>
    </dgm:pt>
    <dgm:pt modelId="{AE6304D5-A123-4306-92D3-AE83E373AEAD}" type="pres">
      <dgm:prSet presAssocID="{EF3DBC20-70AF-4084-A6D5-FB3F03B11B9F}" presName="linear" presStyleCnt="0">
        <dgm:presLayoutVars>
          <dgm:animLvl val="lvl"/>
          <dgm:resizeHandles val="exact"/>
        </dgm:presLayoutVars>
      </dgm:prSet>
      <dgm:spPr/>
    </dgm:pt>
    <dgm:pt modelId="{51DE9BFA-D8B4-4935-94B8-07662DBCE7B0}" type="pres">
      <dgm:prSet presAssocID="{0699DE17-B383-4F75-94AC-1FBF5D7A96C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FAF4315-9ABC-4626-B3C6-A1BA43012C3D}" type="pres">
      <dgm:prSet presAssocID="{D6A21617-F354-4D74-BCF6-601990C2FC8A}" presName="spacer" presStyleCnt="0"/>
      <dgm:spPr/>
    </dgm:pt>
    <dgm:pt modelId="{F28B978A-573E-4C53-90B9-45F7F7E1EC6E}" type="pres">
      <dgm:prSet presAssocID="{E0CCB02A-727F-4A72-BD24-3323123E404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5CD0A9C-529C-4172-8F65-33B1BBE4969F}" type="pres">
      <dgm:prSet presAssocID="{4992BA40-7232-4DD3-BD82-7773C29F26BE}" presName="spacer" presStyleCnt="0"/>
      <dgm:spPr/>
    </dgm:pt>
    <dgm:pt modelId="{7D36EB34-AB1B-414C-AE03-E2214750229D}" type="pres">
      <dgm:prSet presAssocID="{9B8C64C8-C340-48C6-9180-7D0E056BF0E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FD0921B-5F8E-4C4C-B16A-177459BE20F1}" type="pres">
      <dgm:prSet presAssocID="{BB49BC4B-A54B-44AA-993E-34DB8D821511}" presName="spacer" presStyleCnt="0"/>
      <dgm:spPr/>
    </dgm:pt>
    <dgm:pt modelId="{23661FDB-9528-4F80-8545-E3E9F2A82BA9}" type="pres">
      <dgm:prSet presAssocID="{049FC953-BC9D-4302-B2B9-7F686B67609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B44ECC0-53DF-40C2-8C2C-F6CB6081C91C}" type="pres">
      <dgm:prSet presAssocID="{ADB1CADC-729A-497B-8F8A-23217E70572F}" presName="spacer" presStyleCnt="0"/>
      <dgm:spPr/>
    </dgm:pt>
    <dgm:pt modelId="{5424BFA0-B033-459C-A5FD-5E8B1D54C2CA}" type="pres">
      <dgm:prSet presAssocID="{2D43317A-05D6-41B3-8E64-AD1FEEB747A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D4D3F42-370A-402D-ABDB-AA596C6FA77D}" type="pres">
      <dgm:prSet presAssocID="{89AA9216-ADCC-48F4-821A-1CB4D76AAF0E}" presName="spacer" presStyleCnt="0"/>
      <dgm:spPr/>
    </dgm:pt>
    <dgm:pt modelId="{96D6FFDE-786E-4CB9-A1B7-574B1E1B301B}" type="pres">
      <dgm:prSet presAssocID="{CAF58B00-9E30-4E5D-8310-1751A287242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8341B16-F0F5-48A3-96F1-BBD4EB25D8E8}" type="presOf" srcId="{2D43317A-05D6-41B3-8E64-AD1FEEB747A1}" destId="{5424BFA0-B033-459C-A5FD-5E8B1D54C2CA}" srcOrd="0" destOrd="0" presId="urn:microsoft.com/office/officeart/2005/8/layout/vList2"/>
    <dgm:cxn modelId="{28837433-A3D8-4535-AF10-CBC01D87C4D2}" srcId="{EF3DBC20-70AF-4084-A6D5-FB3F03B11B9F}" destId="{CAF58B00-9E30-4E5D-8310-1751A287242D}" srcOrd="5" destOrd="0" parTransId="{F3088735-BA11-4E6F-A73C-7110D028AB91}" sibTransId="{07CC20C2-C244-4A3B-BE97-DC0FF45FE835}"/>
    <dgm:cxn modelId="{437DE85B-8E21-42B4-96F3-5129DFAD5822}" type="presOf" srcId="{CAF58B00-9E30-4E5D-8310-1751A287242D}" destId="{96D6FFDE-786E-4CB9-A1B7-574B1E1B301B}" srcOrd="0" destOrd="0" presId="urn:microsoft.com/office/officeart/2005/8/layout/vList2"/>
    <dgm:cxn modelId="{65711264-86BB-4C43-A056-58B8E962C58C}" type="presOf" srcId="{9B8C64C8-C340-48C6-9180-7D0E056BF0EB}" destId="{7D36EB34-AB1B-414C-AE03-E2214750229D}" srcOrd="0" destOrd="0" presId="urn:microsoft.com/office/officeart/2005/8/layout/vList2"/>
    <dgm:cxn modelId="{9A438969-FCEB-4D7A-8299-78BDB198DF31}" type="presOf" srcId="{EF3DBC20-70AF-4084-A6D5-FB3F03B11B9F}" destId="{AE6304D5-A123-4306-92D3-AE83E373AEAD}" srcOrd="0" destOrd="0" presId="urn:microsoft.com/office/officeart/2005/8/layout/vList2"/>
    <dgm:cxn modelId="{9ED3DA4A-38F2-4028-B837-BF4363EFB19F}" type="presOf" srcId="{049FC953-BC9D-4302-B2B9-7F686B676091}" destId="{23661FDB-9528-4F80-8545-E3E9F2A82BA9}" srcOrd="0" destOrd="0" presId="urn:microsoft.com/office/officeart/2005/8/layout/vList2"/>
    <dgm:cxn modelId="{D89E5E76-2F55-4220-A273-04933FF20FDD}" type="presOf" srcId="{E0CCB02A-727F-4A72-BD24-3323123E404F}" destId="{F28B978A-573E-4C53-90B9-45F7F7E1EC6E}" srcOrd="0" destOrd="0" presId="urn:microsoft.com/office/officeart/2005/8/layout/vList2"/>
    <dgm:cxn modelId="{23AA327F-140C-439C-A87E-71FDC54EBEB4}" srcId="{EF3DBC20-70AF-4084-A6D5-FB3F03B11B9F}" destId="{0699DE17-B383-4F75-94AC-1FBF5D7A96CE}" srcOrd="0" destOrd="0" parTransId="{DC6BC739-7EAE-4956-9DC5-0F78F802491C}" sibTransId="{D6A21617-F354-4D74-BCF6-601990C2FC8A}"/>
    <dgm:cxn modelId="{E7B514A3-36D9-48EE-B57B-A7291E12322A}" srcId="{EF3DBC20-70AF-4084-A6D5-FB3F03B11B9F}" destId="{2D43317A-05D6-41B3-8E64-AD1FEEB747A1}" srcOrd="4" destOrd="0" parTransId="{B7EB5412-0E55-4B41-92CE-2108139CF41A}" sibTransId="{89AA9216-ADCC-48F4-821A-1CB4D76AAF0E}"/>
    <dgm:cxn modelId="{735BE7D6-46E0-4441-A399-13E153E29529}" srcId="{EF3DBC20-70AF-4084-A6D5-FB3F03B11B9F}" destId="{9B8C64C8-C340-48C6-9180-7D0E056BF0EB}" srcOrd="2" destOrd="0" parTransId="{8136372D-44A2-4F2D-A69C-295D17980E81}" sibTransId="{BB49BC4B-A54B-44AA-993E-34DB8D821511}"/>
    <dgm:cxn modelId="{9164F1DD-F336-4121-9015-AEBABAF64187}" srcId="{EF3DBC20-70AF-4084-A6D5-FB3F03B11B9F}" destId="{E0CCB02A-727F-4A72-BD24-3323123E404F}" srcOrd="1" destOrd="0" parTransId="{A27BFB1F-CD5E-462E-87B9-15E86DBF5EDB}" sibTransId="{4992BA40-7232-4DD3-BD82-7773C29F26BE}"/>
    <dgm:cxn modelId="{B438F6DD-C31C-436E-9D90-E3876CB5A07B}" type="presOf" srcId="{0699DE17-B383-4F75-94AC-1FBF5D7A96CE}" destId="{51DE9BFA-D8B4-4935-94B8-07662DBCE7B0}" srcOrd="0" destOrd="0" presId="urn:microsoft.com/office/officeart/2005/8/layout/vList2"/>
    <dgm:cxn modelId="{17BFCFF6-1272-4371-BC60-69A60E78B66D}" srcId="{EF3DBC20-70AF-4084-A6D5-FB3F03B11B9F}" destId="{049FC953-BC9D-4302-B2B9-7F686B676091}" srcOrd="3" destOrd="0" parTransId="{55CDDB38-A821-4574-B7F7-6A0A8528B3DE}" sibTransId="{ADB1CADC-729A-497B-8F8A-23217E70572F}"/>
    <dgm:cxn modelId="{AD6E72F8-EC5E-499D-895E-F01EDC541E2D}" type="presParOf" srcId="{AE6304D5-A123-4306-92D3-AE83E373AEAD}" destId="{51DE9BFA-D8B4-4935-94B8-07662DBCE7B0}" srcOrd="0" destOrd="0" presId="urn:microsoft.com/office/officeart/2005/8/layout/vList2"/>
    <dgm:cxn modelId="{FDB966C0-6214-4590-B519-217C8532C061}" type="presParOf" srcId="{AE6304D5-A123-4306-92D3-AE83E373AEAD}" destId="{3FAF4315-9ABC-4626-B3C6-A1BA43012C3D}" srcOrd="1" destOrd="0" presId="urn:microsoft.com/office/officeart/2005/8/layout/vList2"/>
    <dgm:cxn modelId="{93B32B38-C7B1-40BE-BD70-CAB730BE1585}" type="presParOf" srcId="{AE6304D5-A123-4306-92D3-AE83E373AEAD}" destId="{F28B978A-573E-4C53-90B9-45F7F7E1EC6E}" srcOrd="2" destOrd="0" presId="urn:microsoft.com/office/officeart/2005/8/layout/vList2"/>
    <dgm:cxn modelId="{639D3831-F1A9-4A3C-AB47-E5F3A6E82AEF}" type="presParOf" srcId="{AE6304D5-A123-4306-92D3-AE83E373AEAD}" destId="{35CD0A9C-529C-4172-8F65-33B1BBE4969F}" srcOrd="3" destOrd="0" presId="urn:microsoft.com/office/officeart/2005/8/layout/vList2"/>
    <dgm:cxn modelId="{7601325C-28C1-4CF8-952D-3246835D9A43}" type="presParOf" srcId="{AE6304D5-A123-4306-92D3-AE83E373AEAD}" destId="{7D36EB34-AB1B-414C-AE03-E2214750229D}" srcOrd="4" destOrd="0" presId="urn:microsoft.com/office/officeart/2005/8/layout/vList2"/>
    <dgm:cxn modelId="{C459AFE2-70FC-471C-8864-3ABA6BDF75D0}" type="presParOf" srcId="{AE6304D5-A123-4306-92D3-AE83E373AEAD}" destId="{1FD0921B-5F8E-4C4C-B16A-177459BE20F1}" srcOrd="5" destOrd="0" presId="urn:microsoft.com/office/officeart/2005/8/layout/vList2"/>
    <dgm:cxn modelId="{822736DA-32E4-453C-A314-3FEDBA844C2E}" type="presParOf" srcId="{AE6304D5-A123-4306-92D3-AE83E373AEAD}" destId="{23661FDB-9528-4F80-8545-E3E9F2A82BA9}" srcOrd="6" destOrd="0" presId="urn:microsoft.com/office/officeart/2005/8/layout/vList2"/>
    <dgm:cxn modelId="{702E56B6-9A37-4B5C-9282-4D0E6D1638F3}" type="presParOf" srcId="{AE6304D5-A123-4306-92D3-AE83E373AEAD}" destId="{9B44ECC0-53DF-40C2-8C2C-F6CB6081C91C}" srcOrd="7" destOrd="0" presId="urn:microsoft.com/office/officeart/2005/8/layout/vList2"/>
    <dgm:cxn modelId="{76B41C90-7607-4026-9AC2-F0BE7727A8EA}" type="presParOf" srcId="{AE6304D5-A123-4306-92D3-AE83E373AEAD}" destId="{5424BFA0-B033-459C-A5FD-5E8B1D54C2CA}" srcOrd="8" destOrd="0" presId="urn:microsoft.com/office/officeart/2005/8/layout/vList2"/>
    <dgm:cxn modelId="{DBDD45A7-D2D7-486A-AB1D-4DB3C8110BB3}" type="presParOf" srcId="{AE6304D5-A123-4306-92D3-AE83E373AEAD}" destId="{AD4D3F42-370A-402D-ABDB-AA596C6FA77D}" srcOrd="9" destOrd="0" presId="urn:microsoft.com/office/officeart/2005/8/layout/vList2"/>
    <dgm:cxn modelId="{5FFA4549-ADB9-4CD5-8FD0-897D2D0C4ACC}" type="presParOf" srcId="{AE6304D5-A123-4306-92D3-AE83E373AEAD}" destId="{96D6FFDE-786E-4CB9-A1B7-574B1E1B301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E7440-E4A2-4C22-ACA7-A37323A8B552}">
      <dsp:nvSpPr>
        <dsp:cNvPr id="0" name=""/>
        <dsp:cNvSpPr/>
      </dsp:nvSpPr>
      <dsp:spPr>
        <a:xfrm>
          <a:off x="2726" y="1062160"/>
          <a:ext cx="3557377" cy="12872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0" kern="1200" baseline="0" dirty="0"/>
            <a:t>Stephan B. </a:t>
          </a:r>
          <a:r>
            <a:rPr lang="es-CO" sz="2800" b="0" kern="1200" baseline="0" dirty="0" err="1"/>
            <a:t>Munch</a:t>
          </a:r>
          <a:endParaRPr lang="en-US" sz="2800" kern="1200" dirty="0"/>
        </a:p>
      </dsp:txBody>
      <dsp:txXfrm>
        <a:off x="40427" y="1099861"/>
        <a:ext cx="3481975" cy="1211813"/>
      </dsp:txXfrm>
    </dsp:sp>
    <dsp:sp modelId="{E92502B5-2C13-48AA-9F62-03F90538C27D}">
      <dsp:nvSpPr>
        <dsp:cNvPr id="0" name=""/>
        <dsp:cNvSpPr/>
      </dsp:nvSpPr>
      <dsp:spPr>
        <a:xfrm>
          <a:off x="5201959" y="1062160"/>
          <a:ext cx="3108099" cy="1217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0" kern="1200" baseline="0" dirty="0"/>
            <a:t>Santiago Salinas</a:t>
          </a:r>
          <a:endParaRPr lang="en-US" sz="2800" kern="1200" dirty="0"/>
        </a:p>
      </dsp:txBody>
      <dsp:txXfrm>
        <a:off x="5237631" y="1097832"/>
        <a:ext cx="3036755" cy="1146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E4D23-5F0E-4341-8847-3A8E0C270FCD}">
      <dsp:nvSpPr>
        <dsp:cNvPr id="0" name=""/>
        <dsp:cNvSpPr/>
      </dsp:nvSpPr>
      <dsp:spPr>
        <a:xfrm>
          <a:off x="0" y="56801"/>
          <a:ext cx="5031485" cy="503148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806FD-BC13-49A3-8A38-10C5C92A8BEE}">
      <dsp:nvSpPr>
        <dsp:cNvPr id="0" name=""/>
        <dsp:cNvSpPr/>
      </dsp:nvSpPr>
      <dsp:spPr>
        <a:xfrm>
          <a:off x="477991" y="534792"/>
          <a:ext cx="1962279" cy="1962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kern="1200" baseline="0"/>
            <a:t>Interacciones</a:t>
          </a:r>
          <a:endParaRPr lang="en-US" sz="1800" kern="1200"/>
        </a:p>
      </dsp:txBody>
      <dsp:txXfrm>
        <a:off x="573782" y="630583"/>
        <a:ext cx="1770697" cy="1770697"/>
      </dsp:txXfrm>
    </dsp:sp>
    <dsp:sp modelId="{B2ACA85C-34A4-417B-8C25-93CFCB8D6D29}">
      <dsp:nvSpPr>
        <dsp:cNvPr id="0" name=""/>
        <dsp:cNvSpPr/>
      </dsp:nvSpPr>
      <dsp:spPr>
        <a:xfrm>
          <a:off x="2591214" y="534792"/>
          <a:ext cx="1962279" cy="19622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kern="1200" baseline="0"/>
            <a:t>Características ecológicas</a:t>
          </a:r>
          <a:endParaRPr lang="en-US" sz="1800" kern="1200"/>
        </a:p>
      </dsp:txBody>
      <dsp:txXfrm>
        <a:off x="2687005" y="630583"/>
        <a:ext cx="1770697" cy="1770697"/>
      </dsp:txXfrm>
    </dsp:sp>
    <dsp:sp modelId="{3D791B7B-9D7E-45C0-BCDF-FC4406829867}">
      <dsp:nvSpPr>
        <dsp:cNvPr id="0" name=""/>
        <dsp:cNvSpPr/>
      </dsp:nvSpPr>
      <dsp:spPr>
        <a:xfrm>
          <a:off x="477991" y="2648016"/>
          <a:ext cx="1962279" cy="19622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kern="1200" baseline="0"/>
            <a:t>Patrones de abundancia</a:t>
          </a:r>
          <a:endParaRPr lang="en-US" sz="1800" kern="1200"/>
        </a:p>
      </dsp:txBody>
      <dsp:txXfrm>
        <a:off x="573782" y="2743807"/>
        <a:ext cx="1770697" cy="1770697"/>
      </dsp:txXfrm>
    </dsp:sp>
    <dsp:sp modelId="{3D2DC4B6-ED24-4E4B-ADBC-DAB6D8AF84BF}">
      <dsp:nvSpPr>
        <dsp:cNvPr id="0" name=""/>
        <dsp:cNvSpPr/>
      </dsp:nvSpPr>
      <dsp:spPr>
        <a:xfrm>
          <a:off x="2591214" y="2648016"/>
          <a:ext cx="1962279" cy="1962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kern="1200" baseline="0"/>
            <a:t>Distribución</a:t>
          </a:r>
          <a:endParaRPr lang="en-US" sz="1800" kern="1200"/>
        </a:p>
      </dsp:txBody>
      <dsp:txXfrm>
        <a:off x="2687005" y="2743807"/>
        <a:ext cx="1770697" cy="1770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E9BFA-D8B4-4935-94B8-07662DBCE7B0}">
      <dsp:nvSpPr>
        <dsp:cNvPr id="0" name=""/>
        <dsp:cNvSpPr/>
      </dsp:nvSpPr>
      <dsp:spPr>
        <a:xfrm>
          <a:off x="0" y="1065662"/>
          <a:ext cx="5703871" cy="542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kern="1200" baseline="0"/>
            <a:t>4 phyla</a:t>
          </a:r>
          <a:endParaRPr lang="en-US" sz="1600" kern="1200"/>
        </a:p>
      </dsp:txBody>
      <dsp:txXfrm>
        <a:off x="26501" y="1092163"/>
        <a:ext cx="5650869" cy="489878"/>
      </dsp:txXfrm>
    </dsp:sp>
    <dsp:sp modelId="{F28B978A-573E-4C53-90B9-45F7F7E1EC6E}">
      <dsp:nvSpPr>
        <dsp:cNvPr id="0" name=""/>
        <dsp:cNvSpPr/>
      </dsp:nvSpPr>
      <dsp:spPr>
        <a:xfrm>
          <a:off x="0" y="1654622"/>
          <a:ext cx="5703871" cy="542880"/>
        </a:xfrm>
        <a:prstGeom prst="roundRect">
          <a:avLst/>
        </a:prstGeom>
        <a:solidFill>
          <a:schemeClr val="accent2">
            <a:hueOff val="-298996"/>
            <a:satOff val="-8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kern="1200" baseline="0"/>
            <a:t>23 orders</a:t>
          </a:r>
          <a:endParaRPr lang="en-US" sz="1600" kern="1200"/>
        </a:p>
      </dsp:txBody>
      <dsp:txXfrm>
        <a:off x="26501" y="1681123"/>
        <a:ext cx="5650869" cy="489878"/>
      </dsp:txXfrm>
    </dsp:sp>
    <dsp:sp modelId="{7D36EB34-AB1B-414C-AE03-E2214750229D}">
      <dsp:nvSpPr>
        <dsp:cNvPr id="0" name=""/>
        <dsp:cNvSpPr/>
      </dsp:nvSpPr>
      <dsp:spPr>
        <a:xfrm>
          <a:off x="0" y="2243582"/>
          <a:ext cx="5703871" cy="542880"/>
        </a:xfrm>
        <a:prstGeom prst="roundRect">
          <a:avLst/>
        </a:prstGeom>
        <a:solidFill>
          <a:schemeClr val="accent2">
            <a:hueOff val="-597992"/>
            <a:satOff val="-167"/>
            <a:lumOff val="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kern="1200" baseline="0"/>
            <a:t>Vida útil promedio 11,6 días</a:t>
          </a:r>
          <a:endParaRPr lang="en-US" sz="1600" kern="1200"/>
        </a:p>
      </dsp:txBody>
      <dsp:txXfrm>
        <a:off x="26501" y="2270083"/>
        <a:ext cx="5650869" cy="489878"/>
      </dsp:txXfrm>
    </dsp:sp>
    <dsp:sp modelId="{23661FDB-9528-4F80-8545-E3E9F2A82BA9}">
      <dsp:nvSpPr>
        <dsp:cNvPr id="0" name=""/>
        <dsp:cNvSpPr/>
      </dsp:nvSpPr>
      <dsp:spPr>
        <a:xfrm>
          <a:off x="0" y="2832542"/>
          <a:ext cx="5703871" cy="542880"/>
        </a:xfrm>
        <a:prstGeom prst="roundRect">
          <a:avLst/>
        </a:prstGeom>
        <a:solidFill>
          <a:schemeClr val="accent2">
            <a:hueOff val="-896989"/>
            <a:satOff val="-251"/>
            <a:lumOff val="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kern="1200" baseline="0"/>
            <a:t>Vida útil máxima de 190 años</a:t>
          </a:r>
          <a:endParaRPr lang="en-US" sz="1600" kern="1200"/>
        </a:p>
      </dsp:txBody>
      <dsp:txXfrm>
        <a:off x="26501" y="2859043"/>
        <a:ext cx="5650869" cy="489878"/>
      </dsp:txXfrm>
    </dsp:sp>
    <dsp:sp modelId="{5424BFA0-B033-459C-A5FD-5E8B1D54C2CA}">
      <dsp:nvSpPr>
        <dsp:cNvPr id="0" name=""/>
        <dsp:cNvSpPr/>
      </dsp:nvSpPr>
      <dsp:spPr>
        <a:xfrm>
          <a:off x="0" y="3421502"/>
          <a:ext cx="5703871" cy="542880"/>
        </a:xfrm>
        <a:prstGeom prst="roundRect">
          <a:avLst/>
        </a:prstGeom>
        <a:solidFill>
          <a:schemeClr val="accent2">
            <a:hueOff val="-1195985"/>
            <a:satOff val="-334"/>
            <a:lumOff val="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kern="1200" baseline="0" dirty="0"/>
            <a:t>Correlación positiva latitud y esperanza de vida 85% </a:t>
          </a:r>
          <a:endParaRPr lang="en-US" sz="1600" kern="1200" dirty="0"/>
        </a:p>
      </dsp:txBody>
      <dsp:txXfrm>
        <a:off x="26501" y="3448003"/>
        <a:ext cx="5650869" cy="489878"/>
      </dsp:txXfrm>
    </dsp:sp>
    <dsp:sp modelId="{96D6FFDE-786E-4CB9-A1B7-574B1E1B301B}">
      <dsp:nvSpPr>
        <dsp:cNvPr id="0" name=""/>
        <dsp:cNvSpPr/>
      </dsp:nvSpPr>
      <dsp:spPr>
        <a:xfrm>
          <a:off x="0" y="4010462"/>
          <a:ext cx="5703871" cy="542880"/>
        </a:xfrm>
        <a:prstGeom prst="roundRect">
          <a:avLst/>
        </a:prstGeom>
        <a:solidFill>
          <a:schemeClr val="accent2">
            <a:hueOff val="-149498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0" kern="1200" baseline="0" dirty="0"/>
            <a:t>Sólo 39% fueron significativos </a:t>
          </a:r>
          <a:endParaRPr lang="en-US" sz="1600" kern="1200" dirty="0"/>
        </a:p>
      </dsp:txBody>
      <dsp:txXfrm>
        <a:off x="26501" y="4036963"/>
        <a:ext cx="5650869" cy="48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67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5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8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7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7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17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1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1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5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3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8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01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DA5B4-BBBD-E2AB-9EF6-1AEF1A07D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s-CO" sz="3400" b="1" i="0">
                <a:effectLst/>
                <a:latin typeface="ProximaVara-Roman"/>
              </a:rPr>
              <a:t>La variación latitudinal en la vida útil dentro de las especies se explica por la teoría metabólica de la ecología</a:t>
            </a:r>
            <a:endParaRPr lang="es-CO" sz="3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E33244-9C8E-44CC-9F76-6E46DB8D8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s-CO" dirty="0"/>
              <a:t>Juan Pablo </a:t>
            </a:r>
            <a:r>
              <a:rPr lang="es-CO" dirty="0" err="1"/>
              <a:t>Escarraga</a:t>
            </a:r>
            <a:r>
              <a:rPr lang="es-CO" dirty="0"/>
              <a:t> </a:t>
            </a:r>
            <a:r>
              <a:rPr lang="es-CO" dirty="0" err="1"/>
              <a:t>Sepulveda</a:t>
            </a:r>
            <a:endParaRPr lang="es-CO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6F34D-207E-9C36-D940-967CC722F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5" r="6233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257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A6D64-1E2E-1FBF-5EB6-7B5F6D53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4" y="1346200"/>
            <a:ext cx="6003343" cy="3284538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Teoría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metabólica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la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ecología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(MTE)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Contorno de corazón">
            <a:extLst>
              <a:ext uri="{FF2B5EF4-FFF2-40B4-BE49-F238E27FC236}">
                <a16:creationId xmlns:a16="http://schemas.microsoft.com/office/drawing/2014/main" id="{3B27532E-0615-5ADD-3D03-F2A00718F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5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0C14A7F-4158-E6B3-A8F6-716272044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04" y="643467"/>
            <a:ext cx="71423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41FF26-D915-4102-7273-57E33C70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s-CO" dirty="0"/>
              <a:t>Tasa metabólica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39EF3CE-C92A-3ECC-109E-7FBD1E73C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10887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9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0E5E4-7C38-74BD-E309-9CE17078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884" y="738056"/>
            <a:ext cx="2024231" cy="1066850"/>
          </a:xfrm>
        </p:spPr>
        <p:txBody>
          <a:bodyPr/>
          <a:lstStyle/>
          <a:p>
            <a:r>
              <a:rPr lang="es-CO" dirty="0"/>
              <a:t>Modelo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4F5851B-7D8A-3328-DF21-108A7AB62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100" y="2895575"/>
            <a:ext cx="5305799" cy="1066850"/>
          </a:xfrm>
        </p:spPr>
      </p:pic>
    </p:spTree>
    <p:extLst>
      <p:ext uri="{BB962C8B-B14F-4D97-AF65-F5344CB8AC3E}">
        <p14:creationId xmlns:p14="http://schemas.microsoft.com/office/powerpoint/2010/main" val="262785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Tres flechas en el centro de la diana">
            <a:extLst>
              <a:ext uri="{FF2B5EF4-FFF2-40B4-BE49-F238E27FC236}">
                <a16:creationId xmlns:a16="http://schemas.microsoft.com/office/drawing/2014/main" id="{57F9D06D-5CFB-362A-890D-05D86E778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8" b="2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AFE5B-D537-B833-DAFB-3B3BF1E5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C21D4-E0F8-2C9D-671E-4307CCA7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>
            <a:normAutofit/>
          </a:bodyPr>
          <a:lstStyle/>
          <a:p>
            <a:r>
              <a:rPr lang="es-CO" dirty="0"/>
              <a:t>Investigar la relación entre temperatura y vida útil en ectotermos y determinar si la MTE predice con precisión esta relación.</a:t>
            </a:r>
          </a:p>
        </p:txBody>
      </p:sp>
    </p:spTree>
    <p:extLst>
      <p:ext uri="{BB962C8B-B14F-4D97-AF65-F5344CB8AC3E}">
        <p14:creationId xmlns:p14="http://schemas.microsoft.com/office/powerpoint/2010/main" val="91631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FA5F8A-719A-E96A-A04E-ADE637E1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Metodología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órmulas matemáticas complejas en una pizarra">
            <a:extLst>
              <a:ext uri="{FF2B5EF4-FFF2-40B4-BE49-F238E27FC236}">
                <a16:creationId xmlns:a16="http://schemas.microsoft.com/office/drawing/2014/main" id="{B9BEC13E-7CB0-7668-4607-88376C1C3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9" r="16405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632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62DF2E2-6134-95BC-508D-0ABF05C9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30 </a:t>
            </a:r>
            <a:r>
              <a:rPr lang="en-US" dirty="0" err="1"/>
              <a:t>especies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laboratorio</a:t>
            </a:r>
            <a:r>
              <a:rPr lang="en-US" dirty="0"/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A80FFDD-0991-B15C-E744-BBF7ED36D5AC}"/>
              </a:ext>
            </a:extLst>
          </p:cNvPr>
          <p:cNvSpPr txBox="1">
            <a:spLocks/>
          </p:cNvSpPr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dirty="0">
                <a:latin typeface="+mn-lt"/>
                <a:ea typeface="+mn-ea"/>
                <a:cs typeface="+mn-cs"/>
              </a:rPr>
              <a:t>67 </a:t>
            </a:r>
            <a:r>
              <a:rPr lang="en-US" dirty="0" err="1">
                <a:latin typeface="+mn-lt"/>
                <a:ea typeface="+mn-ea"/>
                <a:cs typeface="+mn-cs"/>
              </a:rPr>
              <a:t>silvestres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34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95EED9-6373-49B6-CF9F-18F9121E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s-CO" dirty="0"/>
              <a:t>Para el set de datos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A9280EA-51D7-9992-F585-739BDAF41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861848"/>
              </p:ext>
            </p:extLst>
          </p:nvPr>
        </p:nvGraphicFramePr>
        <p:xfrm>
          <a:off x="5299789" y="619497"/>
          <a:ext cx="5703871" cy="5619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2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0322D-E175-E797-4797-3D3D0EAD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211" y="243043"/>
            <a:ext cx="4788670" cy="87772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30 </a:t>
            </a:r>
            <a:r>
              <a:rPr lang="en-US" dirty="0" err="1"/>
              <a:t>especies</a:t>
            </a:r>
            <a:r>
              <a:rPr lang="en-US" dirty="0"/>
              <a:t> de lab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05B84BD-4713-4AA8-26CC-754C30C4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7" y="1457856"/>
            <a:ext cx="5345473" cy="3942285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BC05BC2-BF78-D7D6-6ED7-27DF0975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8546" y="1457856"/>
            <a:ext cx="6074096" cy="3942285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30D91AD-02BE-606A-381D-50C530E5DC25}"/>
              </a:ext>
            </a:extLst>
          </p:cNvPr>
          <p:cNvSpPr/>
          <p:nvPr/>
        </p:nvSpPr>
        <p:spPr>
          <a:xfrm>
            <a:off x="182260" y="1335741"/>
            <a:ext cx="5566279" cy="41865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98A5CC7-0310-A2DB-83A2-FFF2B70840EB}"/>
                  </a:ext>
                </a:extLst>
              </p:cNvPr>
              <p:cNvSpPr txBox="1"/>
              <p:nvPr/>
            </p:nvSpPr>
            <p:spPr>
              <a:xfrm>
                <a:off x="6941365" y="6062519"/>
                <a:ext cx="388080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𝑀𝑢𝑐h𝑎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𝑒𝑛𝑒𝑟𝑔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𝑠𝑖𝑠𝑡𝑒𝑚𝑎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98A5CC7-0310-A2DB-83A2-FFF2B7084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365" y="6062519"/>
                <a:ext cx="3880806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3012EA3-B354-0372-7E9D-E52FA301A688}"/>
                  </a:ext>
                </a:extLst>
              </p:cNvPr>
              <p:cNvSpPr txBox="1"/>
              <p:nvPr/>
            </p:nvSpPr>
            <p:spPr>
              <a:xfrm>
                <a:off x="2671483" y="6065530"/>
                <a:ext cx="368844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𝑃𝑜𝑐𝑎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𝑒𝑛𝑒𝑟𝑔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𝑠𝑖𝑠𝑡𝑒𝑚𝑎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3012EA3-B354-0372-7E9D-E52FA301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83" y="6065530"/>
                <a:ext cx="3688446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51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0322D-E175-E797-4797-3D3D0EAD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211" y="243043"/>
            <a:ext cx="4788670" cy="87772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30 </a:t>
            </a:r>
            <a:r>
              <a:rPr lang="en-US" dirty="0" err="1"/>
              <a:t>especies</a:t>
            </a:r>
            <a:r>
              <a:rPr lang="en-US" dirty="0"/>
              <a:t> de lab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05B84BD-4713-4AA8-26CC-754C30C4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7" y="1457856"/>
            <a:ext cx="5345473" cy="3942285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BC05BC2-BF78-D7D6-6ED7-27DF0975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8546" y="1457856"/>
            <a:ext cx="6074096" cy="3942285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30D91AD-02BE-606A-381D-50C530E5DC25}"/>
              </a:ext>
            </a:extLst>
          </p:cNvPr>
          <p:cNvSpPr/>
          <p:nvPr/>
        </p:nvSpPr>
        <p:spPr>
          <a:xfrm>
            <a:off x="5862919" y="1299882"/>
            <a:ext cx="6179724" cy="4222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89B19F5-C5A6-F188-7A1B-97A09348023A}"/>
                  </a:ext>
                </a:extLst>
              </p:cNvPr>
              <p:cNvSpPr txBox="1"/>
              <p:nvPr/>
            </p:nvSpPr>
            <p:spPr>
              <a:xfrm>
                <a:off x="6941365" y="6062519"/>
                <a:ext cx="388080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𝑀𝑢𝑐h𝑎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𝑒𝑛𝑒𝑟𝑔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𝑠𝑖𝑠𝑡𝑒𝑚𝑎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89B19F5-C5A6-F188-7A1B-97A093480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365" y="6062519"/>
                <a:ext cx="3880806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B9C76D1-9400-0225-1A3B-9A61313627C7}"/>
                  </a:ext>
                </a:extLst>
              </p:cNvPr>
              <p:cNvSpPr txBox="1"/>
              <p:nvPr/>
            </p:nvSpPr>
            <p:spPr>
              <a:xfrm>
                <a:off x="2671483" y="6065530"/>
                <a:ext cx="368844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𝑃𝑜𝑐𝑎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𝑒𝑛𝑒𝑟𝑔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𝑠𝑖𝑠𝑡𝑒𝑚𝑎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B9C76D1-9400-0225-1A3B-9A613136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483" y="6065530"/>
                <a:ext cx="3688446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82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E51F2C-CC3D-4FD4-A8B9-B23F929A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s-CO" dirty="0"/>
              <a:t>Autores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FE03006-89C7-B6B3-94D9-8ED55F13F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38332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28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F3CF95-7334-B22E-4059-962E527C9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774" y="135566"/>
            <a:ext cx="5977584" cy="65868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5A9B9E-93AF-6CAF-3210-1BC42CF0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53" y="814355"/>
            <a:ext cx="4673135" cy="273127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67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especies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silvestres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6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E5711D-9941-0933-417F-2B1205E4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13" y="4128453"/>
            <a:ext cx="9101171" cy="2223984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Resumen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resultado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los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modelos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regresión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A83741-3F9C-91D7-32F0-E452F33C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99" y="1182494"/>
            <a:ext cx="11050401" cy="15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9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5624E5-0A90-5C1E-21B4-DACA1146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Conclusión y discusión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6" name="Graphic 6" descr="Salir">
            <a:extLst>
              <a:ext uri="{FF2B5EF4-FFF2-40B4-BE49-F238E27FC236}">
                <a16:creationId xmlns:a16="http://schemas.microsoft.com/office/drawing/2014/main" id="{1BE71B6B-5D9D-BB72-EE10-8F6A90284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07" y="1804297"/>
            <a:ext cx="3249406" cy="3249406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51051C2-52BC-8BBA-961F-62F6C784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705" y="2898333"/>
            <a:ext cx="7184572" cy="271171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CO" sz="1500" dirty="0"/>
              <a:t>Los ectotermos viven más tiempo en latitudes altas y se explica por la temperatura con el MTE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CO" sz="1500" dirty="0"/>
              <a:t>Dentro de las especies la temperatura afecta más a la población que a la masa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CO" sz="1500" dirty="0"/>
              <a:t>Se espera una reducción de esperanza de vida de ectotermos entre 3% y 42% debido al cambio climático </a:t>
            </a:r>
          </a:p>
        </p:txBody>
      </p:sp>
    </p:spTree>
    <p:extLst>
      <p:ext uri="{BB962C8B-B14F-4D97-AF65-F5344CB8AC3E}">
        <p14:creationId xmlns:p14="http://schemas.microsoft.com/office/powerpoint/2010/main" val="168811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6580DE-AC17-1510-B624-484FD076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539152"/>
            <a:ext cx="8769350" cy="873824"/>
          </a:xfrm>
        </p:spPr>
        <p:txBody>
          <a:bodyPr anchor="b">
            <a:normAutofit/>
          </a:bodyPr>
          <a:lstStyle/>
          <a:p>
            <a:pPr algn="ctr"/>
            <a:r>
              <a:rPr lang="es-CO" dirty="0"/>
              <a:t>Gracias</a:t>
            </a:r>
            <a:endParaRPr lang="es-CO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19801E-A6E2-4F88-BB91-2A71DBC4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7831" y="502276"/>
            <a:ext cx="3607800" cy="295708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4FA090-1E51-4E96-AE7C-430E378B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077" y="421418"/>
            <a:ext cx="3943847" cy="3117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89869E-ECC4-4D30-B2DF-C7DC3DD85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0566" y="341627"/>
            <a:ext cx="4205424" cy="330404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4653FD7-BD71-F279-5219-7C3AA014A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948" y="1149748"/>
            <a:ext cx="1622104" cy="16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4F3821-FDC3-00D8-D829-C67A4AB6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0" y="643467"/>
            <a:ext cx="6105278" cy="5571066"/>
          </a:xfrm>
          <a:prstGeom prst="rect">
            <a:avLst/>
          </a:prstGeom>
        </p:spPr>
      </p:pic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586338E4-61B4-F2C4-C018-195D0DA4B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693" y="232920"/>
            <a:ext cx="3846768" cy="39353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5619B15-9906-9333-8F46-A94C6BB97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128" y="4168233"/>
            <a:ext cx="293410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1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D8073E0-BDCC-0631-0945-47C081AAD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752" y="750405"/>
            <a:ext cx="3639464" cy="128935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E24D34E-43F8-94AD-D98D-DBEF0BB9E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5" y="2279904"/>
            <a:ext cx="5256531" cy="180939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8E0A5DB-CA15-049F-92EA-BC9538E03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534" y="343776"/>
            <a:ext cx="5666683" cy="169598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47904B3-93BB-A1AD-B946-2A2680CEB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85840"/>
            <a:ext cx="5943935" cy="203211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F2FECDB-8CF6-A006-2235-C2B03AB1E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222" y="4089295"/>
            <a:ext cx="303889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6AC352-DDE4-A23E-3208-1398AE80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932" y="2516854"/>
            <a:ext cx="7060135" cy="180775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88096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97EAE-28EB-1C42-2B13-70D1EBA2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Variación</a:t>
            </a: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latitud</a:t>
            </a: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vida</a:t>
            </a: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útil</a:t>
            </a: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ectotermos</a:t>
            </a:r>
            <a:endParaRPr 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Saltamontes">
            <a:extLst>
              <a:ext uri="{FF2B5EF4-FFF2-40B4-BE49-F238E27FC236}">
                <a16:creationId xmlns:a16="http://schemas.microsoft.com/office/drawing/2014/main" id="{9035D07F-EF2A-B00E-A2C9-600DD754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globo de colores&#10;&#10;Descripción generada automáticamente con confianza baja">
            <a:extLst>
              <a:ext uri="{FF2B5EF4-FFF2-40B4-BE49-F238E27FC236}">
                <a16:creationId xmlns:a16="http://schemas.microsoft.com/office/drawing/2014/main" id="{181BEEDC-C9EF-EF3C-2591-E1F5D340D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1273"/>
            <a:ext cx="10918464" cy="52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Mano sosteniendo un animal&#10;&#10;Descripción generada automáticamente con confianza media">
            <a:extLst>
              <a:ext uri="{FF2B5EF4-FFF2-40B4-BE49-F238E27FC236}">
                <a16:creationId xmlns:a16="http://schemas.microsoft.com/office/drawing/2014/main" id="{54B9135D-1A76-856D-B3D7-07C25B259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 b="7786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F7C79A-5588-53CC-DFE3-02B36A636CB3}"/>
              </a:ext>
            </a:extLst>
          </p:cNvPr>
          <p:cNvSpPr txBox="1"/>
          <p:nvPr/>
        </p:nvSpPr>
        <p:spPr>
          <a:xfrm>
            <a:off x="3779306" y="878541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Margaritifera</a:t>
            </a:r>
            <a:r>
              <a:rPr lang="es-CO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CO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margaritifera</a:t>
            </a:r>
            <a:endParaRPr lang="es-CO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9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5C409498-E9AB-8D19-572D-E162D9C3B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06" y="140444"/>
            <a:ext cx="8221388" cy="65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87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3"/>
      </a:lt2>
      <a:accent1>
        <a:srgbClr val="C34D5E"/>
      </a:accent1>
      <a:accent2>
        <a:srgbClr val="B13B7E"/>
      </a:accent2>
      <a:accent3>
        <a:srgbClr val="C34DC1"/>
      </a:accent3>
      <a:accent4>
        <a:srgbClr val="823BB1"/>
      </a:accent4>
      <a:accent5>
        <a:srgbClr val="634DC3"/>
      </a:accent5>
      <a:accent6>
        <a:srgbClr val="3B56B1"/>
      </a:accent6>
      <a:hlink>
        <a:srgbClr val="7D55C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237</Words>
  <Application>Microsoft Office PowerPoint</Application>
  <PresentationFormat>Panorámica</PresentationFormat>
  <Paragraphs>40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Meiryo</vt:lpstr>
      <vt:lpstr>Arial</vt:lpstr>
      <vt:lpstr>Cambria Math</vt:lpstr>
      <vt:lpstr>Corbel</vt:lpstr>
      <vt:lpstr>ProximaVara-Roman</vt:lpstr>
      <vt:lpstr>SketchLinesVTI</vt:lpstr>
      <vt:lpstr>La variación latitudinal en la vida útil dentro de las especies se explica por la teoría metabólica de la ecología</vt:lpstr>
      <vt:lpstr>Autores</vt:lpstr>
      <vt:lpstr>Presentación de PowerPoint</vt:lpstr>
      <vt:lpstr>Presentación de PowerPoint</vt:lpstr>
      <vt:lpstr>Introducción</vt:lpstr>
      <vt:lpstr>Variación de latitud y vida útil de ectotermos</vt:lpstr>
      <vt:lpstr>Presentación de PowerPoint</vt:lpstr>
      <vt:lpstr>Presentación de PowerPoint</vt:lpstr>
      <vt:lpstr>Presentación de PowerPoint</vt:lpstr>
      <vt:lpstr>Teoría metabólica de la ecología(MTE)</vt:lpstr>
      <vt:lpstr>Presentación de PowerPoint</vt:lpstr>
      <vt:lpstr>Tasa metabólica</vt:lpstr>
      <vt:lpstr>Modelo </vt:lpstr>
      <vt:lpstr>Objetivo</vt:lpstr>
      <vt:lpstr>Metodología</vt:lpstr>
      <vt:lpstr>30 especies en laboratorio </vt:lpstr>
      <vt:lpstr>Para el set de datos</vt:lpstr>
      <vt:lpstr>30 especies de lab</vt:lpstr>
      <vt:lpstr>30 especies de lab</vt:lpstr>
      <vt:lpstr>67 especies silvestres</vt:lpstr>
      <vt:lpstr>Resumen resultado de los modelos de regresión</vt:lpstr>
      <vt:lpstr>Conclusión y discusión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variación latitudinal en la vida útil dentro de las especies se explica por la teoría metabólica de la ecología</dc:title>
  <dc:creator>JUAN PABLO ESCARRAGA SEPULVEDA</dc:creator>
  <cp:lastModifiedBy>JUAN PABLO ESCARRAGA SEPULVEDA</cp:lastModifiedBy>
  <cp:revision>3</cp:revision>
  <dcterms:created xsi:type="dcterms:W3CDTF">2023-10-12T23:29:38Z</dcterms:created>
  <dcterms:modified xsi:type="dcterms:W3CDTF">2023-10-13T05:07:13Z</dcterms:modified>
</cp:coreProperties>
</file>