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8" r:id="rId13"/>
    <p:sldId id="280" r:id="rId14"/>
    <p:sldId id="281" r:id="rId15"/>
    <p:sldId id="28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/>
  </p:normalViewPr>
  <p:slideViewPr>
    <p:cSldViewPr snapToGrid="0">
      <p:cViewPr varScale="1">
        <p:scale>
          <a:sx n="81" d="100"/>
          <a:sy n="81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hyperlink" Target="Plot/Count%20of%20trips%20by%20Days%20of%20week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png"/><Relationship Id="rId4" Type="http://schemas.openxmlformats.org/officeDocument/2006/relationships/hyperlink" Target="Plot/Holiday's%20Transactions%20of%20Different%20Cities%20by%20Company%20in%203%20Year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Relationship Id="rId6" Type="http://schemas.openxmlformats.org/officeDocument/2006/relationships/hyperlink" Target="Plot/User%20Retention.html" TargetMode="External"/><Relationship Id="rId5" Type="http://schemas.openxmlformats.org/officeDocument/2006/relationships/image" Target="../media/image11.png"/><Relationship Id="rId4" Type="http://schemas.openxmlformats.org/officeDocument/2006/relationships/hyperlink" Target="Plot/Customers%20Histogram%20-%20Check%20Retention%20of%20Customers%20by%20Company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png"/><Relationship Id="rId4" Type="http://schemas.openxmlformats.org/officeDocument/2006/relationships/hyperlink" Target="Plot/Cities%20Histogram%20-%20Check%20Count%20of%20Customers%20in%20Each%20Cities%20by%20Company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4.png"/><Relationship Id="rId4" Type="http://schemas.openxmlformats.org/officeDocument/2006/relationships/hyperlink" Target="Plot/Count%20of%20Customers%20by%20Company&amp;Gender%20%20-%20Check%20Sum%20of%20Profit%20of%20Each%20Gender%20by%20Compan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lot/Company's%20Profit%20by%20Year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hyperlink" Target="Plot/Company's%20Profit%20vs%20KM%20Travelledr%20by%20Yea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hyperlink" Target="Plot/Profit-Distance%20by%20Yea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hyperlink" Target="Plot/Days%20of%20Week's%20Sum%20of%20Profit%20by%20Compan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hyperlink" Target="Plot/Sum%20of%20Profit%20of%20Companies%20in%20Different%20Cities%20-%20Check%20mean%20of%20Income%20of%20Custome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hyperlink" Target="Plot/Market%20Share%20by%20Days%20of%20wee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7281084" y="3502133"/>
            <a:ext cx="184731" cy="830997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endParaRPr lang="en-US" sz="4800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B341C-47A0-48F1-85E0-0E3BA153FA9A}"/>
              </a:ext>
            </a:extLst>
          </p:cNvPr>
          <p:cNvSpPr txBox="1"/>
          <p:nvPr/>
        </p:nvSpPr>
        <p:spPr>
          <a:xfrm>
            <a:off x="870857" y="2380343"/>
            <a:ext cx="9277476" cy="298543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G2M insight for Cab Investment firm</a:t>
            </a:r>
          </a:p>
          <a:p>
            <a:endParaRPr lang="en-US" sz="28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85000"/>
                  </a:schemeClr>
                </a:solidFill>
              </a:rPr>
              <a:t>Name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: Niyusha Baghayi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Location: Iran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Team: Data and Analytics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Date: 11-March-2021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Is there any daily pattern for Counts of trip in comparison of companies?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1866256" y="5579733"/>
            <a:ext cx="4525917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companies almost follow the same pattern for count of trips by Days of Week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is more popular than Pink Cab every day!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margin between two companies is noticeable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companies has the most count of trips on Friday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5DE0A586-F969-4291-A596-E91F6EF5A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637" y="1213998"/>
            <a:ext cx="9750725" cy="427709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DE4184-FB7B-4738-B630-6B75C569E986}"/>
              </a:ext>
            </a:extLst>
          </p:cNvPr>
          <p:cNvSpPr txBox="1">
            <a:spLocks/>
          </p:cNvSpPr>
          <p:nvPr/>
        </p:nvSpPr>
        <p:spPr>
          <a:xfrm>
            <a:off x="6445445" y="5579733"/>
            <a:ext cx="5502140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companies has the most count of trips after Friday on Saturday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experienced sharpen changes than Pink Cab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People use cabs mostly at weekends</a:t>
            </a:r>
          </a:p>
        </p:txBody>
      </p:sp>
    </p:spTree>
    <p:extLst>
      <p:ext uri="{BB962C8B-B14F-4D97-AF65-F5344CB8AC3E}">
        <p14:creationId xmlns:p14="http://schemas.microsoft.com/office/powerpoint/2010/main" val="216768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What happens to Count of Trips in Holidays?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612C84FC-FE43-4F17-A997-A449A0F8C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355" y="1175168"/>
            <a:ext cx="9391290" cy="429406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68CEDD-2B5F-40F4-B3E5-E4E92C70E817}"/>
              </a:ext>
            </a:extLst>
          </p:cNvPr>
          <p:cNvSpPr txBox="1">
            <a:spLocks/>
          </p:cNvSpPr>
          <p:nvPr/>
        </p:nvSpPr>
        <p:spPr>
          <a:xfrm>
            <a:off x="1866256" y="5579733"/>
            <a:ext cx="4525917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Count of trips by Yellow Cab is higher than Pink Cab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overally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in holidays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Pink Cab has more trips on some days in some cities like trips in Sacramento CA on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Chrismas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day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340C890-9E54-44C4-A35E-456D06F59857}"/>
              </a:ext>
            </a:extLst>
          </p:cNvPr>
          <p:cNvSpPr txBox="1">
            <a:spLocks/>
          </p:cNvSpPr>
          <p:nvPr/>
        </p:nvSpPr>
        <p:spPr>
          <a:xfrm>
            <a:off x="6445445" y="5579733"/>
            <a:ext cx="5502140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is more popular than Pink Cab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overally</a:t>
            </a: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cab companies have the most trips on holidays on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Chrismas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After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Chrismas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day, Thanksgiving day is the second popular Holiday, mostly shown in Yellow Cab trips</a:t>
            </a:r>
          </a:p>
        </p:txBody>
      </p:sp>
    </p:spTree>
    <p:extLst>
      <p:ext uri="{BB962C8B-B14F-4D97-AF65-F5344CB8AC3E}">
        <p14:creationId xmlns:p14="http://schemas.microsoft.com/office/powerpoint/2010/main" val="74557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Which company has the most loyal customers?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6177349" y="3782472"/>
            <a:ext cx="5896040" cy="28771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more loyal customers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People who get back to Yellow Cab is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noticably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more than who are loyal to Pink Cab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Customers more like to get a car from Yellow Cab for another time than Pink Cab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Pink Company is more attractive at first as we can see for who only use Cab service once, Pink Company is preferable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 of people who use one cab service is decreasing by increasing the number of trips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maximum number of trips that one customer has done for Yellow Cab is around 45 and for Pink Cab is around 18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number 7 in Number of Trips is a critical number which count of customers for both companies are same, less than 7 Pink Cab is more popular and more than 7 Yellow Cab is more popular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2BCA14E1-E3BA-48E4-AFA7-92F1C4368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11" y="2911415"/>
            <a:ext cx="5896042" cy="2520017"/>
          </a:xfrm>
          <a:prstGeom prst="rect">
            <a:avLst/>
          </a:prstGeom>
        </p:spPr>
      </p:pic>
      <p:pic>
        <p:nvPicPr>
          <p:cNvPr id="9" name="Picture 8">
            <a:hlinkClick r:id="rId6" action="ppaction://hlinkfile"/>
            <a:extLst>
              <a:ext uri="{FF2B5EF4-FFF2-40B4-BE49-F238E27FC236}">
                <a16:creationId xmlns:a16="http://schemas.microsoft.com/office/drawing/2014/main" id="{D7CA2957-97BD-48A0-A689-83CD31F89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347" y="1104564"/>
            <a:ext cx="5896042" cy="25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n-US" sz="1800" b="1" dirty="0"/>
              <a:t>How's the distribution of customers in different cities for each companies?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758ED4-1551-4F01-BB01-5E381508CCDF}"/>
              </a:ext>
            </a:extLst>
          </p:cNvPr>
          <p:cNvSpPr txBox="1">
            <a:spLocks/>
          </p:cNvSpPr>
          <p:nvPr/>
        </p:nvSpPr>
        <p:spPr>
          <a:xfrm>
            <a:off x="2401094" y="5434642"/>
            <a:ext cx="7389812" cy="11852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is more popular mostly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 "PITTSBURGH PA", "SAN DIEGO CA", "SACRAMENTO CA" and "NASHVILLIE TN" Pink Cab is merely more popular than Yellow Cab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According to section 1.4 the cities which mentioned above can not provide much Profit for Pink Cab</a:t>
            </a:r>
          </a:p>
        </p:txBody>
      </p:sp>
      <p:pic>
        <p:nvPicPr>
          <p:cNvPr id="5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A85F5C27-3BC7-4BA2-9CB0-6B2323FBC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836" y="1267091"/>
            <a:ext cx="9556327" cy="40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en-US" sz="1800" b="1" dirty="0"/>
              <a:t>Customer's gender has an effect on Profit and counts of trip or not?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758ED4-1551-4F01-BB01-5E381508CCDF}"/>
              </a:ext>
            </a:extLst>
          </p:cNvPr>
          <p:cNvSpPr txBox="1">
            <a:spLocks/>
          </p:cNvSpPr>
          <p:nvPr/>
        </p:nvSpPr>
        <p:spPr>
          <a:xfrm>
            <a:off x="2401094" y="5661445"/>
            <a:ext cx="7389812" cy="9584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Males are majority by slim margin in both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Males bring more profit for cab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Yellow Cab has </a:t>
            </a:r>
            <a:r>
              <a:rPr lang="en-US" sz="1700" i="0" dirty="0" err="1">
                <a:solidFill>
                  <a:srgbClr val="000000"/>
                </a:solidFill>
                <a:effectLst/>
              </a:rPr>
              <a:t>noticebly</a:t>
            </a:r>
            <a:r>
              <a:rPr lang="en-US" sz="1700" i="0" dirty="0">
                <a:solidFill>
                  <a:srgbClr val="000000"/>
                </a:solidFill>
                <a:effectLst/>
              </a:rPr>
              <a:t> more customers both in Male and Female groups</a:t>
            </a:r>
          </a:p>
        </p:txBody>
      </p:sp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8F26523F-D2B8-471B-94D8-C1F756D04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588" y="1212365"/>
            <a:ext cx="8824823" cy="42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3C7-7491-4BFD-8B57-EFE0B31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3AF-5AC3-4B45-9034-9090AEF7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6986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Yellow Cab has more profitable manner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Yellow Cab experience more sharpen effects than Pink Cab, both in increasing and decreasing profit and other factors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Investing in Yellow Cab can be a better solution based on the three years data, it's rarely possible that Yellow Cab experience a decline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Investing on Yellow Cab is somehow more </a:t>
            </a:r>
            <a:r>
              <a:rPr lang="en-US" sz="1400" dirty="0" err="1">
                <a:ea typeface="MS UI Gothic" panose="020B0600070205080204" pitchFamily="34" charset="-128"/>
              </a:rPr>
              <a:t>riskey</a:t>
            </a:r>
            <a:r>
              <a:rPr lang="en-US" sz="1400" dirty="0">
                <a:ea typeface="MS UI Gothic" panose="020B0600070205080204" pitchFamily="34" charset="-128"/>
              </a:rPr>
              <a:t> as if it face an issue the effects on it can be more noticeably than Pink Cab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A small fault can cause a huge decline in Yellow Cab's Profit than Pink Cab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If everything goes right, the Yellow Cab company can become bigger and bigger, and investing in it can be the best decision</a:t>
            </a:r>
            <a:endParaRPr lang="en-US" sz="1200" dirty="0">
              <a:ea typeface="MS UI Gothic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5B51-9BC9-4F4E-B7FD-EE36F6C00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7285B-484A-4512-8154-E31E070B1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91" y="1958196"/>
            <a:ext cx="2461158" cy="34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 anchor="ctr">
            <a:normAutofit/>
          </a:bodyPr>
          <a:lstStyle/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Introduction</a:t>
            </a:r>
          </a:p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EDA: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Profit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Counts of Trips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Customer's Behavior</a:t>
            </a:r>
          </a:p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Conclusion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3C7-7491-4BFD-8B57-EFE0B31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3AF-5AC3-4B45-9034-9090AEF7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5998"/>
          </a:xfrm>
          <a:solidFill>
            <a:schemeClr val="bg1"/>
          </a:solidFill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 the G2M insight for Cab Investment firm ( Must for all Specialization) project, we will show which company (Yellow Cab or Pink Cab) is the better opportunity to invest in it.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We use 5 datasets, "US Bank holidays.csv" is added dataset which describes US holidays 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Cab_Data.csv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City.csv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Customer_ID.csv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Transaction_ID.csv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US Bank holidays.csv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Profit is defined by me: Profit = Price Charged - Cost of Trip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The main dataset is created by merging mentioned 5 datasets  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The days which is not a holiday, has "-" value in "Holiday" column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After Merging if any record has at least 1 </a:t>
            </a:r>
            <a:r>
              <a:rPr lang="en-US" sz="1200" dirty="0" err="1">
                <a:ea typeface="MS UI Gothic" panose="020B0600070205080204" pitchFamily="34" charset="-128"/>
              </a:rPr>
              <a:t>NaN</a:t>
            </a:r>
            <a:r>
              <a:rPr lang="en-US" sz="1200" dirty="0">
                <a:ea typeface="MS UI Gothic" panose="020B0600070205080204" pitchFamily="34" charset="-128"/>
              </a:rPr>
              <a:t> value, the whole record is dropped. it means we do not have enough information of that trip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5B51-9BC9-4F4E-B7FD-EE36F6C00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pic>
        <p:nvPicPr>
          <p:cNvPr id="9" name="Content Placeholder 8">
            <a:hlinkClick r:id="rId2" action="ppaction://hlinkfile"/>
            <a:extLst>
              <a:ext uri="{FF2B5EF4-FFF2-40B4-BE49-F238E27FC236}">
                <a16:creationId xmlns:a16="http://schemas.microsoft.com/office/drawing/2014/main" id="{66D18D7C-D5A5-44C2-B1C2-C3D0A9A1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974" y="1152525"/>
            <a:ext cx="9632051" cy="4267200"/>
          </a:xfrm>
          <a:solidFill>
            <a:schemeClr val="bg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Check if Yellow Cab has more Profit than Pink Cab or not?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Yellow Cab has more Profit than Pink Cab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Overally</a:t>
            </a: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The baseline of Yellow Cab is upper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The slope of increasing profit from 2016 to 2017 is noticeably higher in Yellow Cab than Pink Cab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US" sz="2000" b="1" dirty="0"/>
              <a:t>Is total distance that Yellow Cab travelled is higher than Pink Cab?</a:t>
            </a:r>
          </a:p>
          <a:p>
            <a:pPr algn="ctr"/>
            <a:r>
              <a:rPr lang="en-US" sz="2000" b="1" dirty="0"/>
              <a:t>If Profit($) per distance(KM) is higher in Yellow Cab than Pink Cab?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4" name="Picture 13">
            <a:hlinkClick r:id="rId4" action="ppaction://hlinkfile"/>
            <a:extLst>
              <a:ext uri="{FF2B5EF4-FFF2-40B4-BE49-F238E27FC236}">
                <a16:creationId xmlns:a16="http://schemas.microsoft.com/office/drawing/2014/main" id="{621F82E3-483D-4A14-AFD7-E3441CC0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022" y="1147115"/>
            <a:ext cx="9799956" cy="427802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5A9CAF-3C50-4909-B0B6-D63C6FA13878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total distance travelled by Yellow Cab is higher than Pink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CabThe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margin of the total travelled distance between two companies is somehow constant over the years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457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US" sz="2000" b="1" dirty="0"/>
              <a:t>Is total distance that Yellow Cab travelled is higher than Pink Cab?</a:t>
            </a:r>
          </a:p>
          <a:p>
            <a:pPr algn="ctr"/>
            <a:r>
              <a:rPr lang="en-US" sz="2000" b="1" dirty="0"/>
              <a:t>If Profit($) per distance(KM) is higher in Yellow Cab than Pink Cab?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C4E4C5F9-9EF8-415F-9D00-0903CF669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242" y="1116148"/>
            <a:ext cx="9665516" cy="431849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B6AAD75-83C4-456A-BBD2-05BC8878F57D}"/>
              </a:ext>
            </a:extLst>
          </p:cNvPr>
          <p:cNvSpPr txBox="1">
            <a:spLocks/>
          </p:cNvSpPr>
          <p:nvPr/>
        </p:nvSpPr>
        <p:spPr>
          <a:xfrm>
            <a:off x="2401094" y="5584824"/>
            <a:ext cx="7389812" cy="11955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Travelled distance in both companies increased from 2016 to 2017, but the value of Profit/Distance is decreased in both of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value of Profit/Distance in Yellow Cab is noticeably higher than Pink Cab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value of Profit/Distance in both companies decreased from 2016 to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margin of the value Profit/Distance between two companies is decreased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03909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If there is any daily pattern for Profit?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07469"/>
            <a:ext cx="7389812" cy="12731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baseline of Yellow Cab is upper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slope of increasing profit from Wednesday to Friday mostly Thursday to Friday is noticeably higher in Yellow Cab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slope of decreasing profit from Friday to Saturday is higher in Yellow Cab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decreased from Saturday to Sunday, although Pink Cab has an insignificant increase in the same period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1F7A36D9-E4F0-4F79-9D85-8FBB5EAB0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24" y="1147313"/>
            <a:ext cx="9742752" cy="42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Which company has more Profit by Cities?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 most cities specially ones that cover majority of Profit, Yellow Cab is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noticebly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earn much Profit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NY covers the most Profit over cab industries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Income of customers in Yellow Cab and Pink Cab are almost same per City although the Profit is much different (find in HTML)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file"/>
            <a:extLst>
              <a:ext uri="{FF2B5EF4-FFF2-40B4-BE49-F238E27FC236}">
                <a16:creationId xmlns:a16="http://schemas.microsoft.com/office/drawing/2014/main" id="{62BD1A96-FF2B-4FA6-ADBA-7754DC598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070" y="1201834"/>
            <a:ext cx="9723860" cy="42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3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lnSpcReduction="10000"/>
          </a:bodyPr>
          <a:lstStyle/>
          <a:p>
            <a:pPr algn="ctr"/>
            <a:r>
              <a:rPr lang="en-US" b="1" dirty="0"/>
              <a:t>Is there any daily pattern for Market Share (Counts of trip) in comparison of companies?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There is almost no specific daily pattern for market share for none of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always around 70 percent of market and the Pink Cab has 30 percent of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E80FBA20-057D-4A4D-8E91-11F5E29C4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30" y="1191401"/>
            <a:ext cx="9830340" cy="42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1176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   Agenda</vt:lpstr>
      <vt:lpstr>Introduction</vt:lpstr>
      <vt:lpstr>EDA – Check Profit</vt:lpstr>
      <vt:lpstr>EDA – Check Profit</vt:lpstr>
      <vt:lpstr>EDA – Check Profit</vt:lpstr>
      <vt:lpstr>EDA – Check Profit</vt:lpstr>
      <vt:lpstr>EDA – Check Profit</vt:lpstr>
      <vt:lpstr>EDA – Check Counts of Trips</vt:lpstr>
      <vt:lpstr>EDA – Check Counts of Trips</vt:lpstr>
      <vt:lpstr>EDA – Check Counts of Trips</vt:lpstr>
      <vt:lpstr>EDA – Check Customer's Behavior</vt:lpstr>
      <vt:lpstr>EDA – Check Customer's Behavior</vt:lpstr>
      <vt:lpstr>EDA – Check Customer's Behavior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niyusha baghayi</dc:creator>
  <cp:lastModifiedBy>niyusha baghayi</cp:lastModifiedBy>
  <cp:revision>141</cp:revision>
  <dcterms:created xsi:type="dcterms:W3CDTF">2021-03-08T10:31:58Z</dcterms:created>
  <dcterms:modified xsi:type="dcterms:W3CDTF">2021-03-13T10:56:03Z</dcterms:modified>
</cp:coreProperties>
</file>