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151D-0971-4337-B538-9D90CF0EF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D6FE-543A-4643-8C40-B01BA0745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8659E-C358-4418-8D0E-DB830F00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EDDC-35C1-4D5E-9626-2C3DD6EE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10CB-702D-4B56-8598-A15B17B8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D819-8D16-48B6-A480-E8E55818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960C4-856F-4858-9146-8A610E7A5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B16A-3D25-49F2-8323-49D43572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12C6-9D91-4EC1-AD19-C4513596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EFAA-A589-44CF-871D-6078A1F5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EE00A-7160-4E64-BA3E-9DC3B3B37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B439A-7EDA-4D9E-8AD4-175EA1171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7A26-EA75-47B8-A12B-CB0B5167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17A-F184-4A0B-A271-93C267E7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8FA0-D82E-46F9-B88D-CC09516B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463E-4DA2-4FC3-A179-3F7E6755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E902-D37D-46F3-95AA-4EF2EEB0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AF96-0ED5-4BEE-85A5-72D25FD5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9BF2-3F91-4C67-B06D-E46BAFE2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AB559-F780-468D-BC15-9234BE50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25D8-BCAA-4702-AEDB-0EE67784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D4178-579C-4234-A241-21F63EEF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5170-E95C-4B19-B8BC-15336981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5E65-B6B1-405E-BF18-CC8265D5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5AFC-CC53-4B6B-9E26-F24286D7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FD36-53D4-41EC-B50A-14D237D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2B6E-B681-47FB-B91E-74E08B0F3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7C5DA-A047-46BF-BBF0-241AEF70F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1649E-FBF0-40DC-8477-009E149E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BAC57-3D57-4FD2-B0E1-7CF1522D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18E0-DEF3-41E4-853D-FCC266EA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DA16-743D-41D8-8E3D-F16BE548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A2A5-2AA1-4550-9971-420AA98F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6DB7B-BD75-4BFE-981C-1927B2230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F54E3-A952-46D3-ADBA-7BC859799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83086-BD55-4582-8368-C5A55380D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3E2C6-0B4B-4EB6-9D9C-15838429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E6B88-86E1-4A33-8063-A6FE25C8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7AEA0-CF20-4C95-8F05-6114B5C9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7C73-9470-4B27-8AAD-C5F4BC3D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D4B19-FD95-4682-98E6-75FC0B58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0912D-FC32-4E6B-8CB4-20E9D5DA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57E55-A7EC-4E84-9244-E41AC5AD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A086-03C9-4C6A-A7C3-9085B5E5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7D67D-A458-4CAE-8B87-98FDCBE3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1B86E-46DE-4EB6-A372-54A59B1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B88C-0CA6-4731-B3AE-7221549E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28EC-4480-4F27-A5EC-D8D7653F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148F6-A9EB-4C59-8C71-36B91486A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B53C-8299-42D5-9310-37820D34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16BB-C1FE-4B07-B916-6ECAB332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C71D2-4AF3-415A-A3A3-887416AE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C29D-9F18-426A-8F6E-28620648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563DB-4D61-42A5-9FA9-97F37DF83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D3B6-A29B-4967-93BA-2A76B92CB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D6D4-064D-4C9D-9E34-8B8DD024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AC90-E699-47DF-85AD-816219EF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EB54B-137A-4CA0-B3B7-7AA9556B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AF443-880B-4906-B0A7-CA6F0A5F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E22E-B1D7-4407-874E-C423ED47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78DA4-E5EB-4683-B665-A423CF2B2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19D2-B65B-44D3-9AFE-09E746A70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9D48-F0DB-45D7-AE83-90A86A878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1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1C9-FF61-4F50-90CB-635BB8769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Hi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5617A-1E61-41AF-BC59-E17D147E3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</dc:title>
  <dc:creator>Nizamuddin Mohammed</dc:creator>
  <cp:lastModifiedBy>Nizamuddin Mohammed</cp:lastModifiedBy>
  <cp:revision>1</cp:revision>
  <dcterms:created xsi:type="dcterms:W3CDTF">2018-03-29T17:40:45Z</dcterms:created>
  <dcterms:modified xsi:type="dcterms:W3CDTF">2018-03-29T17:40:53Z</dcterms:modified>
</cp:coreProperties>
</file>