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7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2151D-0971-4337-B538-9D90CF0EF6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64D6FE-543A-4643-8C40-B01BA0745C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8659E-C358-4418-8D0E-DB830F00F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F9FEF-4723-4BEB-BDFD-BD3ED6D6CBDF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0EDDC-35C1-4D5E-9626-2C3DD6EEB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C10CB-702D-4B56-8598-A15B17B81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96BD-57DD-4638-AC34-861BB233A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94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4D819-8D16-48B6-A480-E8E558182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960C4-856F-4858-9146-8A610E7A50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FB16A-3D25-49F2-8323-49D435728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F9FEF-4723-4BEB-BDFD-BD3ED6D6CBDF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012C6-9D91-4EC1-AD19-C45135968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2EFAA-A589-44CF-871D-6078A1F50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96BD-57DD-4638-AC34-861BB233A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64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4EE00A-7160-4E64-BA3E-9DC3B3B375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4B439A-7EDA-4D9E-8AD4-175EA1171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B7A26-EA75-47B8-A12B-CB0B51673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F9FEF-4723-4BEB-BDFD-BD3ED6D6CBDF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3817A-F184-4A0B-A271-93C267E79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B8FA0-D82E-46F9-B88D-CC09516BF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96BD-57DD-4638-AC34-861BB233A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729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2463E-4DA2-4FC3-A179-3F7E6755E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2E902-D37D-46F3-95AA-4EF2EEB0C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3AF96-0ED5-4BEE-85A5-72D25FD5F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F9FEF-4723-4BEB-BDFD-BD3ED6D6CBDF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F9BF2-3F91-4C67-B06D-E46BAFE2E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AB559-F780-468D-BC15-9234BE50A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96BD-57DD-4638-AC34-861BB233A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55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325D8-BCAA-4702-AEDB-0EE677840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D4178-579C-4234-A241-21F63EEF2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85170-E95C-4B19-B8BC-153369819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F9FEF-4723-4BEB-BDFD-BD3ED6D6CBDF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E5E65-B6B1-405E-BF18-CC8265D5D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D5AFC-CC53-4B6B-9E26-F24286D7F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96BD-57DD-4638-AC34-861BB233A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154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1FD36-53D4-41EC-B50A-14D237D1E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C2B6E-B681-47FB-B91E-74E08B0F37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67C5DA-A047-46BF-BBF0-241AEF70F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71649E-FBF0-40DC-8477-009E149E8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F9FEF-4723-4BEB-BDFD-BD3ED6D6CBDF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9BAC57-3D57-4FD2-B0E1-7CF1522DA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818E0-DEF3-41E4-853D-FCC266EAC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96BD-57DD-4638-AC34-861BB233A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291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3DA16-743D-41D8-8E3D-F16BE5480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AA2A5-2AA1-4550-9971-420AA98FB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76DB7B-BD75-4BFE-981C-1927B2230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6F54E3-A952-46D3-ADBA-7BC8597993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A83086-BD55-4582-8368-C5A55380D7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63E2C6-0B4B-4EB6-9D9C-158384296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F9FEF-4723-4BEB-BDFD-BD3ED6D6CBDF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AE6B88-86E1-4A33-8063-A6FE25C8B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7AEA0-CF20-4C95-8F05-6114B5C96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96BD-57DD-4638-AC34-861BB233A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226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E7C73-9470-4B27-8AAD-C5F4BC3D4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ED4B19-FD95-4682-98E6-75FC0B581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F9FEF-4723-4BEB-BDFD-BD3ED6D6CBDF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F0912D-FC32-4E6B-8CB4-20E9D5DAE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E57E55-A7EC-4E84-9244-E41AC5AD1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96BD-57DD-4638-AC34-861BB233A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17A086-03C9-4C6A-A7C3-9085B5E59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F9FEF-4723-4BEB-BDFD-BD3ED6D6CBDF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D7D67D-A458-4CAE-8B87-98FDCBE36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1B86E-46DE-4EB6-A372-54A59B100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96BD-57DD-4638-AC34-861BB233A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59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9B88C-0CA6-4731-B3AE-7221549ED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328EC-4480-4F27-A5EC-D8D7653F7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C148F6-A9EB-4C59-8C71-36B91486A4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FEB53C-8299-42D5-9310-37820D345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F9FEF-4723-4BEB-BDFD-BD3ED6D6CBDF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0E16BB-C1FE-4B07-B916-6ECAB3320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9C71D2-4AF3-415A-A3A3-887416AE0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96BD-57DD-4638-AC34-861BB233A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08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8C29D-9F18-426A-8F6E-28620648B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E563DB-4D61-42A5-9FA9-97F37DF838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4AD3B6-A29B-4967-93BA-2A76B92CB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B0D6D4-064D-4C9D-9E34-8B8DD0241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F9FEF-4723-4BEB-BDFD-BD3ED6D6CBDF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9AC90-E699-47DF-85AD-816219EFE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EB54B-137A-4CA0-B3B7-7AA9556B4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96BD-57DD-4638-AC34-861BB233A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2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2AF443-880B-4906-B0A7-CA6F0A5F5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BE22E-B1D7-4407-874E-C423ED474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78DA4-E5EB-4683-B665-A423CF2B23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F9FEF-4723-4BEB-BDFD-BD3ED6D6CBDF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D19D2-B65B-44D3-9AFE-09E746A709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29D48-F0DB-45D7-AE83-90A86A878E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796BD-57DD-4638-AC34-861BB233A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512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1C9-FF61-4F50-90CB-635BB8769B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Say Hello</a:t>
            </a:r>
            <a:br>
              <a:rPr lang="en-US"/>
            </a:b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15617A-1E61-41AF-BC59-E17D147E3A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82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Say Hello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 </dc:title>
  <dc:creator>Nizamuddin Mohammed</dc:creator>
  <cp:lastModifiedBy>Nizamuddin Mohammed</cp:lastModifiedBy>
  <cp:revision>2</cp:revision>
  <dcterms:created xsi:type="dcterms:W3CDTF">2018-03-29T17:40:45Z</dcterms:created>
  <dcterms:modified xsi:type="dcterms:W3CDTF">2018-03-30T02:18:48Z</dcterms:modified>
</cp:coreProperties>
</file>