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P" userId="ecd2aaf64ddaf565" providerId="LiveId" clId="{E1FC2172-6FBA-4085-8DDF-6C9FD6197514}"/>
    <pc:docChg chg="custSel addSld modSld">
      <pc:chgData name="PRAKASH P" userId="ecd2aaf64ddaf565" providerId="LiveId" clId="{E1FC2172-6FBA-4085-8DDF-6C9FD6197514}" dt="2023-10-12T05:06:38.098" v="32" actId="5793"/>
      <pc:docMkLst>
        <pc:docMk/>
      </pc:docMkLst>
      <pc:sldChg chg="modSp mod">
        <pc:chgData name="PRAKASH P" userId="ecd2aaf64ddaf565" providerId="LiveId" clId="{E1FC2172-6FBA-4085-8DDF-6C9FD6197514}" dt="2023-10-12T05:06:38.098" v="32" actId="5793"/>
        <pc:sldMkLst>
          <pc:docMk/>
          <pc:sldMk cId="3686583248" sldId="256"/>
        </pc:sldMkLst>
        <pc:spChg chg="mod">
          <ac:chgData name="PRAKASH P" userId="ecd2aaf64ddaf565" providerId="LiveId" clId="{E1FC2172-6FBA-4085-8DDF-6C9FD6197514}" dt="2023-10-12T05:06:38.098" v="32" actId="5793"/>
          <ac:spMkLst>
            <pc:docMk/>
            <pc:sldMk cId="3686583248" sldId="256"/>
            <ac:spMk id="3" creationId="{F7C37472-30F9-CC83-D3CF-2679AE0845F2}"/>
          </ac:spMkLst>
        </pc:spChg>
      </pc:sldChg>
      <pc:sldChg chg="modSp new mod">
        <pc:chgData name="PRAKASH P" userId="ecd2aaf64ddaf565" providerId="LiveId" clId="{E1FC2172-6FBA-4085-8DDF-6C9FD6197514}" dt="2023-10-12T05:06:13.794" v="24" actId="207"/>
        <pc:sldMkLst>
          <pc:docMk/>
          <pc:sldMk cId="3728997660" sldId="257"/>
        </pc:sldMkLst>
        <pc:spChg chg="mod">
          <ac:chgData name="PRAKASH P" userId="ecd2aaf64ddaf565" providerId="LiveId" clId="{E1FC2172-6FBA-4085-8DDF-6C9FD6197514}" dt="2023-10-12T05:06:13.794" v="24" actId="207"/>
          <ac:spMkLst>
            <pc:docMk/>
            <pc:sldMk cId="3728997660" sldId="257"/>
            <ac:spMk id="2" creationId="{8AD99CE3-852E-13A9-197C-3136185CFD3E}"/>
          </ac:spMkLst>
        </pc:spChg>
        <pc:spChg chg="mod">
          <ac:chgData name="PRAKASH P" userId="ecd2aaf64ddaf565" providerId="LiveId" clId="{E1FC2172-6FBA-4085-8DDF-6C9FD6197514}" dt="2023-10-12T05:05:34.789" v="2" actId="27636"/>
          <ac:spMkLst>
            <pc:docMk/>
            <pc:sldMk cId="3728997660" sldId="257"/>
            <ac:spMk id="3" creationId="{CD211403-19AA-6E45-86A1-CF936F9A48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656C-7A88-95E4-3FD3-0DC7E0892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CA352-E20C-3590-4C80-CEA14D9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A987-1BD8-1FCD-2F0F-062A7144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BF51-9275-EB63-8427-D17955D9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295F-3470-A039-5BD4-E001C4AF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272B-F5B8-06C5-68F4-36A7412B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DEA39-6EDA-7338-A10F-7C2B50EA7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B976-D27B-BD9B-20FC-22039893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0D8F-D501-96B4-94FA-FED5A656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E630-AA1D-81A7-154B-B1120086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A4441-914F-C2F7-77CB-1AE422C83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FFB68-4132-D564-7DD4-9B04E85B0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4D5C-6B9E-761D-A564-AEA7564B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2021-FC09-19A7-A47A-1F81DDD0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3B5D9-F23F-F41C-E598-737C0BF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DDC3-BED3-A990-4514-04D8020C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51A7-86B0-7660-3981-A9FA36A8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8B01-6B63-5DF4-5376-9DA10F4B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C470-A4F2-0239-A507-D5EF3B9C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C775-C12F-1CE0-B03A-5C4B32E9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9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B81E-E702-8629-D5FB-929FE3E2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6923-0C50-3788-3D3A-118EF1CA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6B437-5071-E186-B81B-446A0199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04AD-9B0F-46EF-2868-107A86CF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D0A0-9CE1-8435-01B6-E0D35D70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42A8-8A50-56EC-A961-21A20FED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0288-2E55-5304-9BFB-5C651D844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6C68-0909-5D37-B24E-7089EC6A8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A4C6-77FF-9304-79DB-D4CC7C95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C902-BC0B-3614-DAE9-4A5EA0C8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67D6-0970-D3E0-2C55-CAD62DD1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2918-551D-E963-1931-8A26CCE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B97F2-C695-80BF-B8C1-CB0F60F8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856B-61DC-C69B-0313-6589977F3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0DED6-DFFB-63E7-B5A0-764CA9C15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2F1A-6E32-8DC3-6782-6D187992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3B453-0F57-A661-8EF2-04F0E7DD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DDD21-E6AA-EC5E-5C27-6DCD8078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1B597-355B-126E-1D3E-ED9E4514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A54A-F48D-1019-9179-5F1A12CB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D4BF2-A5D6-81FF-60B0-22DE7FB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AC71-B397-7D4E-271C-58E183BE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89302-18BD-04F3-F4F5-1B9EC8BD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6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10D27-515D-B832-7BD4-9371A695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E4DDE-C436-8394-7C3C-78D05F4E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FB61-D74A-6FBC-9530-DA100A01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83DB-FFCE-692B-1C64-B07744D9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D3F9-0972-9E9F-3076-79AA8E38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24567-6BE2-C500-F181-F53A03A6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D72B5-D77D-942C-6749-9C128399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3C73B-138E-0B90-EA9F-EE92BFCE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4B00D-53DA-D30C-C2FC-FA46BB62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12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337F-19B0-184B-48B8-C6BD53FF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7C3F2-1493-ED1B-9657-AA844EBE3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46381-FA28-8AAD-F42E-6ADA410B4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F9C73-CFF7-36E1-53F9-C1B8C617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BB68F-9526-2B72-AE19-751A12A1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8E743-C274-384E-A168-94ED5C07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5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A7F7C-F716-3CDB-32F7-001F6C6E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46671-4728-4C44-DD05-DCC706A4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E21F-9122-1C7F-90C2-2AB745BD6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48BE-399A-4149-948F-B20E975123A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D2F0-A6FB-D46B-DB57-B05F0C06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2A02-E60E-FE99-C9DF-597142F20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4D20-A9C8-46F3-9D21-BC94579AB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4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4342-DAC7-B913-C791-D7D0AF5CA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47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Criteria to select Real Time Operating System ( RTOS)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37472-30F9-CC83-D3CF-2679AE08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6705"/>
            <a:ext cx="9144000" cy="4434821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Security</a:t>
            </a:r>
          </a:p>
          <a:p>
            <a:r>
              <a:rPr lang="en-IN" dirty="0">
                <a:solidFill>
                  <a:srgbClr val="0070C0"/>
                </a:solidFill>
              </a:rPr>
              <a:t>Ecosystem</a:t>
            </a:r>
          </a:p>
          <a:p>
            <a:r>
              <a:rPr lang="en-IN" dirty="0">
                <a:solidFill>
                  <a:srgbClr val="0070C0"/>
                </a:solidFill>
              </a:rPr>
              <a:t>Features</a:t>
            </a:r>
          </a:p>
          <a:p>
            <a:r>
              <a:rPr lang="en-IN" dirty="0">
                <a:solidFill>
                  <a:srgbClr val="0070C0"/>
                </a:solidFill>
              </a:rPr>
              <a:t>Vendor</a:t>
            </a:r>
          </a:p>
          <a:p>
            <a:r>
              <a:rPr lang="en-IN" dirty="0">
                <a:solidFill>
                  <a:srgbClr val="0070C0"/>
                </a:solidFill>
              </a:rPr>
              <a:t>Middleware</a:t>
            </a:r>
          </a:p>
          <a:p>
            <a:r>
              <a:rPr lang="en-IN" dirty="0">
                <a:solidFill>
                  <a:srgbClr val="0070C0"/>
                </a:solidFill>
              </a:rPr>
              <a:t>Performance</a:t>
            </a:r>
          </a:p>
          <a:p>
            <a:r>
              <a:rPr lang="en-IN" dirty="0">
                <a:solidFill>
                  <a:srgbClr val="0070C0"/>
                </a:solidFill>
              </a:rPr>
              <a:t>Cost</a:t>
            </a:r>
          </a:p>
          <a:p>
            <a:r>
              <a:rPr lang="en-IN" dirty="0">
                <a:solidFill>
                  <a:srgbClr val="0070C0"/>
                </a:solidFill>
              </a:rPr>
              <a:t>Engineering </a:t>
            </a:r>
          </a:p>
        </p:txBody>
      </p:sp>
    </p:spTree>
    <p:extLst>
      <p:ext uri="{BB962C8B-B14F-4D97-AF65-F5344CB8AC3E}">
        <p14:creationId xmlns:p14="http://schemas.microsoft.com/office/powerpoint/2010/main" val="36865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9CE3-852E-13A9-197C-3136185C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List Ten popular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1403-19AA-6E45-86A1-CF936F9A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IN" b="1" i="0" dirty="0">
                <a:solidFill>
                  <a:srgbClr val="8DB9E5"/>
                </a:solidFill>
                <a:effectLst/>
                <a:latin typeface="montserrat" panose="020F0502020204030204" pitchFamily="2" charset="0"/>
              </a:rPr>
              <a:t>MOST POPULAR RTOS (2021)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Deos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(DDC-I)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embOS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(SEGGER)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FreeRTOS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(Amazon)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Integrity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(Green Hills Software)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Keil RTX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(ARM)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LynxOS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(Lynx Software Technologies)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MQX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(Philips NXP / Freescale)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Nucleus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(Mentor Graphics)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Neutrino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(BlackBerry)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PikeOS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</a:t>
            </a:r>
            <a:r>
              <a:rPr lang="en-IN" b="0" i="0" u="none" strike="noStrike" dirty="0" err="1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Sysgo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SafeRTOS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</a:t>
            </a:r>
            <a:r>
              <a:rPr lang="en-IN" b="0" i="0" u="none" strike="noStrike" dirty="0" err="1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Wittenstein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ThreadX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(Microsoft Express Logic)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µC/OS 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(</a:t>
            </a:r>
            <a:r>
              <a:rPr lang="en-IN" b="0" i="0" u="none" strike="noStrike" dirty="0" err="1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Micrium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VxWorks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(Wind River)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Zephyr</a:t>
            </a:r>
            <a:r>
              <a:rPr lang="en-IN" b="0" i="0" u="none" strike="noStrike" dirty="0">
                <a:solidFill>
                  <a:srgbClr val="232020"/>
                </a:solidFill>
                <a:effectLst/>
                <a:latin typeface="Montserrat" panose="020F0502020204030204" pitchFamily="2" charset="0"/>
              </a:rPr>
              <a:t> (Linux Foundation)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99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</vt:lpstr>
      <vt:lpstr>Office Theme</vt:lpstr>
      <vt:lpstr>Criteria to select Real Time Operating System ( RTOS)</vt:lpstr>
      <vt:lpstr>List Ten popular RTOS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Criteria to select Real Time Operating System ( RTOS)</dc:title>
  <dc:creator>PRAKASH P</dc:creator>
  <cp:lastModifiedBy>PRAKASH P</cp:lastModifiedBy>
  <cp:revision>1</cp:revision>
  <dcterms:created xsi:type="dcterms:W3CDTF">2023-10-12T05:00:39Z</dcterms:created>
  <dcterms:modified xsi:type="dcterms:W3CDTF">2023-10-12T05:06:48Z</dcterms:modified>
</cp:coreProperties>
</file>