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60DE-2A62-A07A-7730-1A65A272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98A2E-27BF-7B0C-4C86-668BCA315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0C486-506C-AD90-E987-BC14571F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7B57-8748-445E-B482-5A8AAE449CD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037E4-2124-47CB-C625-F940201A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BACD4-381C-32EF-674D-687DC0CF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0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9B46-6010-2A5F-9367-097915E8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CF255-44EF-B8B1-BFE0-A092F1C33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F3A1-7556-78CB-CDD0-F314AA79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7B57-8748-445E-B482-5A8AAE449CD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17A32-5BF3-F092-9877-9A52B37B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4D3E-AE66-D54E-BB75-7B55AFEA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42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94308-E3DB-9E80-B59F-36AEED408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5C960-D54F-793A-849A-755B481BA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63713-2C78-551B-33BE-FF900C9A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7B57-8748-445E-B482-5A8AAE449CD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3267-5439-90B5-FDC7-062921BA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D897-57B0-5C96-E35A-E8D6FC71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66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8AAA-7854-B3A2-8495-23BCDA95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1401-B10B-DA8A-D218-A70A7564A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579A9-EBD9-CBC0-21A4-DDEA29AB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7B57-8748-445E-B482-5A8AAE449CD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F7B50-9683-7569-ADB3-5E49080C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3377-3279-EF24-1B77-1BEEFEFE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19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2437-52BB-DFCD-3D7D-E9AF0ED6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34A7F-74E0-0D93-C96C-4186A5954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54D2A-883B-F944-6C02-89FC1270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7B57-8748-445E-B482-5A8AAE449CD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3FAA-5FE2-52E4-5060-C7AC4474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35C60-8C3E-E0E9-E692-CD173C9A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68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A7A2-510B-CE35-761B-A756CE4F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30AFC-B1EE-923D-B53E-B477B022E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4FD90-C634-CFF4-8377-D5433BF1D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FA868-2C81-7793-8105-C11D428E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7B57-8748-445E-B482-5A8AAE449CD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B0E4F-130E-18A1-7CF8-45360060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473DC-9AC1-CBC7-F42D-32DE4FD8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65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8E77-4F2E-8C1A-388B-A88ABF25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E5034-BD24-1EED-4A64-E7D6E87E6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D6E93-4EF8-3F5F-BAF4-6F23829E1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D74BA-D08F-CC01-5B8B-DD3AF9DEF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FD484-32A3-809B-A24A-FF44402C6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A9FAC-FE21-896F-1FA4-F96CBEDF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7B57-8748-445E-B482-5A8AAE449CD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E9537-F9B2-51C8-5946-9F9E171A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52AD1-708E-22A1-5E22-D7757D51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3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F57F-A2FF-908C-F1A9-2037200B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DA142-9E5A-E6FC-6ED4-107DC813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7B57-8748-445E-B482-5A8AAE449CD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FFF8F-0045-5C8C-77E0-B4576495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B664-5920-30B7-B162-7CA98D70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56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AA7EC-DD85-B679-AF65-A3AF426A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7B57-8748-445E-B482-5A8AAE449CD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64B8E-187D-028F-84CF-FDEC09C0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3539B-4C43-E359-DCA9-2C369DA9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10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70AB-646D-9284-4625-91BF8EE99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8A323-D345-446B-7DEB-20191D25B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9A3B9-E058-2548-BB63-0CA5B6EFE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AB25F-1A3B-C5B5-5E34-4DE7D6B8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7B57-8748-445E-B482-5A8AAE449CD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28493-9230-BAD3-2740-DCC6029D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B88D5-0505-BA89-C390-7053E735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13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7D16-F61B-5BC2-FF95-4F6D56B3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97B32-7AF6-F1A4-63CD-76EEF8A8F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ED8FF-0EA9-7C88-6379-E22FA7EF1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3C5BB-BFAC-9108-907E-F1279DC4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7B57-8748-445E-B482-5A8AAE449CD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72BD4-6914-2BF2-F5D8-5FC69F79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285D3-86B8-83FC-B208-E1C9B27A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47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6F624-C0F6-7944-66B7-E5FD1539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DC0C3-5265-FD27-2C7F-D1807B7D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B327E-B34A-2114-7F73-65E2D9657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77B57-8748-445E-B482-5A8AAE449CD8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D478D-C029-F9FF-07F1-E8504594B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FF216-B473-3983-1A9F-CB70144CF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AE24F-32B9-4ED4-8ACA-C1C8AB02B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3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2FBE10-5889-CC30-0E9B-13884C26C53F}"/>
              </a:ext>
            </a:extLst>
          </p:cNvPr>
          <p:cNvSpPr/>
          <p:nvPr/>
        </p:nvSpPr>
        <p:spPr>
          <a:xfrm>
            <a:off x="4081670" y="477078"/>
            <a:ext cx="3392556" cy="795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Welcome screen</a:t>
            </a:r>
          </a:p>
          <a:p>
            <a:pPr algn="ctr"/>
            <a:r>
              <a:rPr lang="en-IN" dirty="0"/>
              <a:t>Dev: </a:t>
            </a:r>
            <a:r>
              <a:rPr lang="en-IN" dirty="0" err="1"/>
              <a:t>Nizamudeen</a:t>
            </a:r>
            <a:r>
              <a:rPr lang="en-IN" dirty="0"/>
              <a:t> CN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087FB0-CECC-F0CC-9F1F-078937D6D52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77948" y="1272209"/>
            <a:ext cx="0" cy="583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94D3B4-EB72-82A3-36CC-1AC9C4B3052E}"/>
              </a:ext>
            </a:extLst>
          </p:cNvPr>
          <p:cNvSpPr/>
          <p:nvPr/>
        </p:nvSpPr>
        <p:spPr>
          <a:xfrm>
            <a:off x="4757530" y="1855304"/>
            <a:ext cx="1987818" cy="7288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 Main menu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37E241-76F5-7AB7-F1F1-14179548D44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751439" y="2584175"/>
            <a:ext cx="0" cy="291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34C6E-8029-9F23-2B13-364106C06BD4}"/>
              </a:ext>
            </a:extLst>
          </p:cNvPr>
          <p:cNvSpPr/>
          <p:nvPr/>
        </p:nvSpPr>
        <p:spPr>
          <a:xfrm>
            <a:off x="1378226" y="3167270"/>
            <a:ext cx="1802295" cy="669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Show files in ascending order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9C117E-4F6A-AAF9-8767-9E41516A5774}"/>
              </a:ext>
            </a:extLst>
          </p:cNvPr>
          <p:cNvSpPr/>
          <p:nvPr/>
        </p:nvSpPr>
        <p:spPr>
          <a:xfrm>
            <a:off x="4850291" y="3167270"/>
            <a:ext cx="1802295" cy="669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file operations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DFE89-1BCA-8AC7-4A68-BDBDB99FCC6C}"/>
              </a:ext>
            </a:extLst>
          </p:cNvPr>
          <p:cNvSpPr/>
          <p:nvPr/>
        </p:nvSpPr>
        <p:spPr>
          <a:xfrm>
            <a:off x="8494643" y="3167270"/>
            <a:ext cx="1802295" cy="669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 Exit application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C8B0A3-79E9-6C20-325B-3967661970C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751439" y="2875722"/>
            <a:ext cx="0" cy="29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4DBBE5-3471-C579-F740-D69E5BCFEC4F}"/>
              </a:ext>
            </a:extLst>
          </p:cNvPr>
          <p:cNvCxnSpPr/>
          <p:nvPr/>
        </p:nvCxnSpPr>
        <p:spPr>
          <a:xfrm>
            <a:off x="5751439" y="2875722"/>
            <a:ext cx="3617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551C2D-CD68-2B70-AB25-D5B28574E41C}"/>
              </a:ext>
            </a:extLst>
          </p:cNvPr>
          <p:cNvCxnSpPr/>
          <p:nvPr/>
        </p:nvCxnSpPr>
        <p:spPr>
          <a:xfrm>
            <a:off x="2133591" y="2869096"/>
            <a:ext cx="3617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81A772-A757-0A4D-3EA0-4E8ABDC6F29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369287" y="2869096"/>
            <a:ext cx="26504" cy="29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EA742A-C16A-9C3F-63E7-B1B018331F5A}"/>
              </a:ext>
            </a:extLst>
          </p:cNvPr>
          <p:cNvCxnSpPr>
            <a:cxnSpLocks/>
          </p:cNvCxnSpPr>
          <p:nvPr/>
        </p:nvCxnSpPr>
        <p:spPr>
          <a:xfrm>
            <a:off x="2133591" y="2869096"/>
            <a:ext cx="0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A3835F-2B25-D447-9222-9E51C651335F}"/>
              </a:ext>
            </a:extLst>
          </p:cNvPr>
          <p:cNvCxnSpPr>
            <a:stCxn id="21" idx="2"/>
          </p:cNvCxnSpPr>
          <p:nvPr/>
        </p:nvCxnSpPr>
        <p:spPr>
          <a:xfrm>
            <a:off x="5751439" y="3836505"/>
            <a:ext cx="0" cy="48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340DC0D-DFF5-BCD2-C726-1000996A93E0}"/>
              </a:ext>
            </a:extLst>
          </p:cNvPr>
          <p:cNvSpPr/>
          <p:nvPr/>
        </p:nvSpPr>
        <p:spPr>
          <a:xfrm>
            <a:off x="4850291" y="4320209"/>
            <a:ext cx="1802293" cy="669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file operations menu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1EA96F-9AC4-E351-41B2-B7729E9F3387}"/>
              </a:ext>
            </a:extLst>
          </p:cNvPr>
          <p:cNvSpPr/>
          <p:nvPr/>
        </p:nvSpPr>
        <p:spPr>
          <a:xfrm>
            <a:off x="801756" y="5890589"/>
            <a:ext cx="1696279" cy="795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Add a file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70E10A-9CBA-D265-DEBF-796B9422293A}"/>
              </a:ext>
            </a:extLst>
          </p:cNvPr>
          <p:cNvSpPr/>
          <p:nvPr/>
        </p:nvSpPr>
        <p:spPr>
          <a:xfrm>
            <a:off x="3564835" y="5890590"/>
            <a:ext cx="1696279" cy="795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Delete a file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6FFCF9-3013-78D5-5E6F-D2F9E1262F5E}"/>
              </a:ext>
            </a:extLst>
          </p:cNvPr>
          <p:cNvSpPr/>
          <p:nvPr/>
        </p:nvSpPr>
        <p:spPr>
          <a:xfrm>
            <a:off x="6997148" y="5903842"/>
            <a:ext cx="1696279" cy="795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Search a file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3DE605-E405-7F59-EA4B-E47551136B53}"/>
              </a:ext>
            </a:extLst>
          </p:cNvPr>
          <p:cNvSpPr/>
          <p:nvPr/>
        </p:nvSpPr>
        <p:spPr>
          <a:xfrm>
            <a:off x="9693965" y="5890591"/>
            <a:ext cx="1696279" cy="795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Back to menu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59A226-E66E-A63B-85A4-DCE7E965A6E2}"/>
              </a:ext>
            </a:extLst>
          </p:cNvPr>
          <p:cNvCxnSpPr>
            <a:cxnSpLocks/>
          </p:cNvCxnSpPr>
          <p:nvPr/>
        </p:nvCxnSpPr>
        <p:spPr>
          <a:xfrm>
            <a:off x="5930344" y="5347252"/>
            <a:ext cx="4611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1C0585-769D-F4D5-585E-3D2D1C386EC3}"/>
              </a:ext>
            </a:extLst>
          </p:cNvPr>
          <p:cNvCxnSpPr>
            <a:cxnSpLocks/>
          </p:cNvCxnSpPr>
          <p:nvPr/>
        </p:nvCxnSpPr>
        <p:spPr>
          <a:xfrm>
            <a:off x="1166188" y="5347252"/>
            <a:ext cx="4764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728C578-5BD2-89F0-5A8E-C3BE27546618}"/>
              </a:ext>
            </a:extLst>
          </p:cNvPr>
          <p:cNvCxnSpPr>
            <a:stCxn id="47" idx="2"/>
          </p:cNvCxnSpPr>
          <p:nvPr/>
        </p:nvCxnSpPr>
        <p:spPr>
          <a:xfrm flipH="1">
            <a:off x="5751437" y="4989444"/>
            <a:ext cx="1" cy="35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BE3410-92B3-97E3-8416-F97A5EBBFB34}"/>
              </a:ext>
            </a:extLst>
          </p:cNvPr>
          <p:cNvCxnSpPr>
            <a:cxnSpLocks/>
          </p:cNvCxnSpPr>
          <p:nvPr/>
        </p:nvCxnSpPr>
        <p:spPr>
          <a:xfrm>
            <a:off x="1166188" y="5347252"/>
            <a:ext cx="0" cy="5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9E1F0C7-12E2-BC0A-72A6-C6625FFE3387}"/>
              </a:ext>
            </a:extLst>
          </p:cNvPr>
          <p:cNvCxnSpPr>
            <a:cxnSpLocks/>
          </p:cNvCxnSpPr>
          <p:nvPr/>
        </p:nvCxnSpPr>
        <p:spPr>
          <a:xfrm>
            <a:off x="4379840" y="5347252"/>
            <a:ext cx="0" cy="5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CAF9E0-4BB0-2750-03BF-368A5D75FE33}"/>
              </a:ext>
            </a:extLst>
          </p:cNvPr>
          <p:cNvCxnSpPr>
            <a:cxnSpLocks/>
          </p:cNvCxnSpPr>
          <p:nvPr/>
        </p:nvCxnSpPr>
        <p:spPr>
          <a:xfrm>
            <a:off x="7845287" y="5367130"/>
            <a:ext cx="0" cy="5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1895915-A427-D85C-07F4-C10011A49BDC}"/>
              </a:ext>
            </a:extLst>
          </p:cNvPr>
          <p:cNvCxnSpPr>
            <a:cxnSpLocks/>
          </p:cNvCxnSpPr>
          <p:nvPr/>
        </p:nvCxnSpPr>
        <p:spPr>
          <a:xfrm>
            <a:off x="10542104" y="5347252"/>
            <a:ext cx="0" cy="5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80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Pranit Tiwari</dc:creator>
  <cp:lastModifiedBy>BABI CN</cp:lastModifiedBy>
  <cp:revision>2</cp:revision>
  <dcterms:created xsi:type="dcterms:W3CDTF">2022-10-22T09:36:35Z</dcterms:created>
  <dcterms:modified xsi:type="dcterms:W3CDTF">2023-01-20T08:49:22Z</dcterms:modified>
</cp:coreProperties>
</file>