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4" r:id="rId6"/>
    <p:sldId id="263" r:id="rId7"/>
    <p:sldId id="266" r:id="rId8"/>
    <p:sldId id="267" r:id="rId9"/>
    <p:sldId id="262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58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ECECEC"/>
    <a:srgbClr val="DFDFDF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>
      <p:cViewPr varScale="1">
        <p:scale>
          <a:sx n="113" d="100"/>
          <a:sy n="113" d="100"/>
        </p:scale>
        <p:origin x="56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405" y="-71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GB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February 2022. © 2022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GB" sz="50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February 2022. © 2022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5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0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8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00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5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3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7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12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2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14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16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2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2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5.sv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emf"/><Relationship Id="rId16" Type="http://schemas.openxmlformats.org/officeDocument/2006/relationships/image" Target="../media/image1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5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4.emf"/><Relationship Id="rId16" Type="http://schemas.openxmlformats.org/officeDocument/2006/relationships/image" Target="../media/image34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8EC081E3-4871-4F1A-81BC-5B5EC4F34E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1" y="0"/>
            <a:ext cx="7137449" cy="51435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C59136-8128-4BE7-900F-088EA73494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5" y="4723075"/>
            <a:ext cx="1635224" cy="86075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830451" y="4652161"/>
            <a:ext cx="1483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8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153" y="1853604"/>
            <a:ext cx="8370094" cy="1436291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NL" dirty="0"/>
              <a:t>Here goes the </a:t>
            </a:r>
            <a:br>
              <a:rPr lang="en-NL" dirty="0"/>
            </a:br>
            <a:r>
              <a:rPr lang="en-NL" dirty="0"/>
              <a:t>title of this PPT</a:t>
            </a:r>
            <a:endParaRPr lang="en-US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251520" y="40378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200" b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21-02-2022</a:t>
            </a:r>
            <a:endParaRPr lang="nl-NL" sz="1200" b="0" dirty="0">
              <a:solidFill>
                <a:srgbClr val="0066A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FC33D-EE41-4640-9F34-D397D336349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5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69239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20" name="Graphic 19" hidden="1">
            <a:extLst>
              <a:ext uri="{FF2B5EF4-FFF2-40B4-BE49-F238E27FC236}">
                <a16:creationId xmlns:a16="http://schemas.microsoft.com/office/drawing/2014/main" id="{C59096D5-C337-4446-87A7-DC46BD190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1248" b="27193"/>
          <a:stretch>
            <a:fillRect/>
          </a:stretch>
        </p:blipFill>
        <p:spPr>
          <a:xfrm rot="14400000" flipH="1">
            <a:off x="5547044" y="495047"/>
            <a:ext cx="5223990" cy="4402095"/>
          </a:xfrm>
          <a:custGeom>
            <a:avLst/>
            <a:gdLst>
              <a:gd name="connsiteX0" fmla="*/ 0 w 5223990"/>
              <a:gd name="connsiteY0" fmla="*/ 3069128 h 4402095"/>
              <a:gd name="connsiteX1" fmla="*/ 769589 w 5223990"/>
              <a:gd name="connsiteY1" fmla="*/ 4402095 h 4402095"/>
              <a:gd name="connsiteX2" fmla="*/ 5223990 w 5223990"/>
              <a:gd name="connsiteY2" fmla="*/ 1830346 h 4402095"/>
              <a:gd name="connsiteX3" fmla="*/ 4167239 w 5223990"/>
              <a:gd name="connsiteY3" fmla="*/ 0 h 4402095"/>
              <a:gd name="connsiteX4" fmla="*/ 0 w 5223990"/>
              <a:gd name="connsiteY4" fmla="*/ 0 h 440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90" h="4402095">
                <a:moveTo>
                  <a:pt x="0" y="3069128"/>
                </a:moveTo>
                <a:lnTo>
                  <a:pt x="769589" y="4402095"/>
                </a:lnTo>
                <a:lnTo>
                  <a:pt x="5223990" y="1830346"/>
                </a:lnTo>
                <a:lnTo>
                  <a:pt x="416723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8EC1F9C-E758-413D-8FB0-843125B1E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300" y="1273480"/>
            <a:ext cx="5555836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31E2BE4-720A-429F-A8AE-8612591DCC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300" y="2337652"/>
            <a:ext cx="533981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62419C-5F18-437C-99D2-BFD174454D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0300" y="3401824"/>
            <a:ext cx="560023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7BAD1B0-AA50-492D-8E57-B754C31BFE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12"/>
          <a:stretch>
            <a:fillRect/>
          </a:stretch>
        </p:blipFill>
        <p:spPr>
          <a:xfrm rot="11851314">
            <a:off x="6068729" y="766906"/>
            <a:ext cx="3737291" cy="3821819"/>
          </a:xfrm>
          <a:custGeom>
            <a:avLst/>
            <a:gdLst>
              <a:gd name="connsiteX0" fmla="*/ 3737291 w 3737291"/>
              <a:gd name="connsiteY0" fmla="*/ 3821819 h 3821819"/>
              <a:gd name="connsiteX1" fmla="*/ 1206621 w 3737291"/>
              <a:gd name="connsiteY1" fmla="*/ 3821819 h 3821819"/>
              <a:gd name="connsiteX2" fmla="*/ 0 w 3737291"/>
              <a:gd name="connsiteY2" fmla="*/ 0 h 3821819"/>
              <a:gd name="connsiteX3" fmla="*/ 3737291 w 3737291"/>
              <a:gd name="connsiteY3" fmla="*/ 0 h 382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291" h="3821819">
                <a:moveTo>
                  <a:pt x="3737291" y="3821819"/>
                </a:moveTo>
                <a:lnTo>
                  <a:pt x="1206621" y="3821819"/>
                </a:lnTo>
                <a:lnTo>
                  <a:pt x="0" y="0"/>
                </a:lnTo>
                <a:lnTo>
                  <a:pt x="3737291" y="0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CAC2347-445A-400B-892A-A1196D6315F9}"/>
              </a:ext>
            </a:extLst>
          </p:cNvPr>
          <p:cNvSpPr/>
          <p:nvPr userDrawn="1"/>
        </p:nvSpPr>
        <p:spPr>
          <a:xfrm>
            <a:off x="6228184" y="1368394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9BA74C-8954-42BE-93D8-988D060348DF}"/>
              </a:ext>
            </a:extLst>
          </p:cNvPr>
          <p:cNvSpPr/>
          <p:nvPr userDrawn="1"/>
        </p:nvSpPr>
        <p:spPr>
          <a:xfrm>
            <a:off x="5963058" y="2419988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44F36-13CF-4258-B766-CE5A80DBC35E}"/>
              </a:ext>
            </a:extLst>
          </p:cNvPr>
          <p:cNvSpPr/>
          <p:nvPr userDrawn="1"/>
        </p:nvSpPr>
        <p:spPr>
          <a:xfrm>
            <a:off x="6268816" y="3471582"/>
            <a:ext cx="530252" cy="53025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0474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with imag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98350" y="1422075"/>
            <a:ext cx="1321419" cy="1321419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6836" y="143945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93826" y="3051756"/>
            <a:ext cx="1321419" cy="1321419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2312" y="3069140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3834" y="1422075"/>
            <a:ext cx="1321419" cy="132141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21100" y="147067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3834" y="3108625"/>
            <a:ext cx="1321419" cy="1321419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100" y="3152769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CDAC0BB-0631-45A0-8618-2E7D8F5CC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1470" y="1422075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D73EE44-94C4-48E1-A529-1D7C2EBBAC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0910" y="1425131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30370" y="3051756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E1D310E-B14E-4A84-BA3E-0A97FFE3C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2355" y="3051756"/>
            <a:ext cx="2534506" cy="1321418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5577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with image placeholders (extend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98350" y="1066131"/>
            <a:ext cx="1321419" cy="1321419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6836" y="1083515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099578" y="1082689"/>
            <a:ext cx="1321419" cy="1321419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48064" y="1100073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698" y="1054241"/>
            <a:ext cx="1321419" cy="1321419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8964" y="1102845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068" y="1056716"/>
            <a:ext cx="1321419" cy="1321419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18334" y="1100860"/>
            <a:ext cx="1260000" cy="1260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869" y="3013596"/>
            <a:ext cx="1638380" cy="163709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AC6E8B1-9E19-437D-90E1-210E6D44A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9774" y="3013596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0863563-6020-40E5-9C90-82D2F6850C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1097" y="3018937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F8FA176-ECB2-42E4-92F0-96000A4A3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51677" y="3010773"/>
            <a:ext cx="1638380" cy="1641045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2833" y="2529703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2EB793B-3476-447D-8EB5-C1CD79F0FB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42738" y="2529703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F0BB183-D912-4230-92B4-AE34BA231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74061" y="2535044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89C85F0-8873-43B9-9490-3800E8D8D2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75551" y="2535044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3686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30121" y="1121718"/>
            <a:ext cx="2562534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3315156" y="1121718"/>
            <a:ext cx="2562534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6300192" y="1121718"/>
            <a:ext cx="2562534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89" y="1119407"/>
            <a:ext cx="2364032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1880" y="1128258"/>
            <a:ext cx="223224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44208" y="1125513"/>
            <a:ext cx="223224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15156" y="1700997"/>
            <a:ext cx="2408972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1389" y="1700997"/>
            <a:ext cx="2364032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00192" y="1700997"/>
            <a:ext cx="2376264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36520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30121" y="1121718"/>
            <a:ext cx="1944350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254341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474577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6948130" y="1121718"/>
            <a:ext cx="1944350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389" y="1128258"/>
            <a:ext cx="1772339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5421" y="1128258"/>
            <a:ext cx="15984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17781" y="1125512"/>
            <a:ext cx="1598435" cy="308486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1087" y="1121717"/>
            <a:ext cx="1598435" cy="312281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43411" y="1700997"/>
            <a:ext cx="181256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1389" y="1700997"/>
            <a:ext cx="177233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5771" y="1700997"/>
            <a:ext cx="177044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4AB07F1-D9C8-4368-B996-FB5E2788FA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48131" y="1700176"/>
            <a:ext cx="177044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63957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 userDrawn="1"/>
        </p:nvSpPr>
        <p:spPr>
          <a:xfrm>
            <a:off x="323462" y="1121718"/>
            <a:ext cx="1728326" cy="318820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 userDrawn="1"/>
        </p:nvSpPr>
        <p:spPr>
          <a:xfrm>
            <a:off x="2082990" y="1121718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 userDrawn="1"/>
        </p:nvSpPr>
        <p:spPr>
          <a:xfrm>
            <a:off x="3842452" y="1112457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5601914" y="1112457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 userDrawn="1"/>
        </p:nvSpPr>
        <p:spPr>
          <a:xfrm>
            <a:off x="7361376" y="1118973"/>
            <a:ext cx="1728326" cy="318820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0833" y="1126862"/>
            <a:ext cx="1510538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3075" y="1126862"/>
            <a:ext cx="1407600" cy="307136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2397" y="1118973"/>
            <a:ext cx="14076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19396" y="1122796"/>
            <a:ext cx="140760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CFA60F3-803B-48F5-BDC1-4A71389CA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06318" y="1115717"/>
            <a:ext cx="1406440" cy="30574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DEEC6AB-D549-4139-9CAA-F6364D201D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82991" y="1718698"/>
            <a:ext cx="1552906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1E4FBB3-9A1A-427D-8A07-00EF319F42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3463" y="1709212"/>
            <a:ext cx="1571575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9FBA538-726F-4551-9F6D-8F2682057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36119" y="1718698"/>
            <a:ext cx="1590376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943EEF1-9AB6-4E68-BEDE-5FA3965345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5647" y="1725273"/>
            <a:ext cx="159030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5F24F8A-33A6-49E5-AEDF-A3CB794789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5109" y="1725273"/>
            <a:ext cx="1609379" cy="2398248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84528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F1EA0-BE57-403D-BF54-7207C9A81069}"/>
              </a:ext>
            </a:extLst>
          </p:cNvPr>
          <p:cNvGrpSpPr/>
          <p:nvPr userDrawn="1"/>
        </p:nvGrpSpPr>
        <p:grpSpPr>
          <a:xfrm>
            <a:off x="0" y="1468240"/>
            <a:ext cx="4932040" cy="2880320"/>
            <a:chOff x="0" y="1468240"/>
            <a:chExt cx="4932040" cy="28803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DFE6A3-5F12-4E2A-9887-00C8348F97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23728" y="2908400"/>
              <a:ext cx="1224136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F1435A-8742-4382-A1EA-CB588A5A4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47864" y="218832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F35773-A414-4E93-8691-6CD9C38E73ED}"/>
                </a:ext>
              </a:extLst>
            </p:cNvPr>
            <p:cNvSpPr/>
            <p:nvPr userDrawn="1"/>
          </p:nvSpPr>
          <p:spPr>
            <a:xfrm>
              <a:off x="1763688" y="290840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0B4D203-6696-42AE-BCC0-29C7E4B7E367}"/>
                </a:ext>
              </a:extLst>
            </p:cNvPr>
            <p:cNvSpPr/>
            <p:nvPr userDrawn="1"/>
          </p:nvSpPr>
          <p:spPr>
            <a:xfrm>
              <a:off x="2987824" y="218832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038DA0-B765-4C3F-8CAB-6AE943455330}"/>
                </a:ext>
              </a:extLst>
            </p:cNvPr>
            <p:cNvSpPr/>
            <p:nvPr userDrawn="1"/>
          </p:nvSpPr>
          <p:spPr>
            <a:xfrm>
              <a:off x="4211960" y="146824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4348560"/>
              <a:ext cx="924739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  <a:endCxn id="46" idx="4"/>
            </p:cNvCxnSpPr>
            <p:nvPr userDrawn="1"/>
          </p:nvCxnSpPr>
          <p:spPr>
            <a:xfrm>
              <a:off x="899592" y="362848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263F4F-97E8-480A-BAB9-76658126C6B4}"/>
                </a:ext>
              </a:extLst>
            </p:cNvPr>
            <p:cNvSpPr/>
            <p:nvPr/>
          </p:nvSpPr>
          <p:spPr>
            <a:xfrm>
              <a:off x="539552" y="362848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2CD0DCB8-D7E6-4BE3-B378-8A6678B61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20072" y="1551943"/>
            <a:ext cx="3612887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93280910-E7C1-4705-8C19-A033896E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59931" y="2276909"/>
            <a:ext cx="4873027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A96050C-0B2B-4C3C-866D-66DBAD47A0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5796" y="2992142"/>
            <a:ext cx="6097162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C716C054-078C-48BC-894E-0639451C5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71182" y="3712183"/>
            <a:ext cx="7261776" cy="552674"/>
          </a:xfrm>
          <a:noFill/>
        </p:spPr>
        <p:txBody>
          <a:bodyPr anchor="ctr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847032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DD693775-5DD2-4F9F-8BA0-A1116F47A5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3527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0" name="Picture Placeholder 27">
            <a:extLst>
              <a:ext uri="{FF2B5EF4-FFF2-40B4-BE49-F238E27FC236}">
                <a16:creationId xmlns:a16="http://schemas.microsoft.com/office/drawing/2014/main" id="{24C618AE-99E1-4546-82E9-88F352545D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6653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D77C7BA8-1C72-4DC6-A3AC-7A379CA07F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9779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2" name="Picture Placeholder 27">
            <a:extLst>
              <a:ext uri="{FF2B5EF4-FFF2-40B4-BE49-F238E27FC236}">
                <a16:creationId xmlns:a16="http://schemas.microsoft.com/office/drawing/2014/main" id="{0A158DA1-9057-4B69-965F-787527905B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2905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3" name="Picture Placeholder 27">
            <a:extLst>
              <a:ext uri="{FF2B5EF4-FFF2-40B4-BE49-F238E27FC236}">
                <a16:creationId xmlns:a16="http://schemas.microsoft.com/office/drawing/2014/main" id="{17E4285E-C0F0-41BB-963D-700F386E3E9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36031" y="2379587"/>
            <a:ext cx="912796" cy="912796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8FFD8-C4F5-4D8A-B362-4D4BCBB4B39D}"/>
              </a:ext>
            </a:extLst>
          </p:cNvPr>
          <p:cNvCxnSpPr>
            <a:stCxn id="19" idx="0"/>
          </p:cNvCxnSpPr>
          <p:nvPr userDrawn="1"/>
        </p:nvCxnSpPr>
        <p:spPr>
          <a:xfrm flipV="1">
            <a:off x="779925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573DA6-E356-40F5-A54A-1C96B287F713}"/>
              </a:ext>
            </a:extLst>
          </p:cNvPr>
          <p:cNvSpPr/>
          <p:nvPr userDrawn="1"/>
        </p:nvSpPr>
        <p:spPr>
          <a:xfrm>
            <a:off x="696002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4C30-DA77-494C-8A1D-6347BE4BD617}"/>
              </a:ext>
            </a:extLst>
          </p:cNvPr>
          <p:cNvCxnSpPr/>
          <p:nvPr userDrawn="1"/>
        </p:nvCxnSpPr>
        <p:spPr>
          <a:xfrm flipV="1">
            <a:off x="4583914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0DC656E-43AD-4BD6-B9F5-2EC1521D73C0}"/>
              </a:ext>
            </a:extLst>
          </p:cNvPr>
          <p:cNvSpPr/>
          <p:nvPr userDrawn="1"/>
        </p:nvSpPr>
        <p:spPr>
          <a:xfrm>
            <a:off x="4499991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DBB4C-56FA-49D2-839C-653260824E76}"/>
              </a:ext>
            </a:extLst>
          </p:cNvPr>
          <p:cNvCxnSpPr/>
          <p:nvPr userDrawn="1"/>
        </p:nvCxnSpPr>
        <p:spPr>
          <a:xfrm flipV="1">
            <a:off x="8385189" y="2115905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DA20287-483E-41CD-A918-3229CD2EA37E}"/>
              </a:ext>
            </a:extLst>
          </p:cNvPr>
          <p:cNvSpPr/>
          <p:nvPr userDrawn="1"/>
        </p:nvSpPr>
        <p:spPr>
          <a:xfrm>
            <a:off x="8301266" y="203198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545202-7111-4A85-9A9B-EAC69DF263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681817" y="3292383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F13057-C28A-4A30-98A5-C329DE70ED85}"/>
              </a:ext>
            </a:extLst>
          </p:cNvPr>
          <p:cNvSpPr/>
          <p:nvPr userDrawn="1"/>
        </p:nvSpPr>
        <p:spPr>
          <a:xfrm>
            <a:off x="2597894" y="347214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1AA18-E05E-43A0-9AE4-A46A15644B36}"/>
              </a:ext>
            </a:extLst>
          </p:cNvPr>
          <p:cNvCxnSpPr>
            <a:cxnSpLocks/>
          </p:cNvCxnSpPr>
          <p:nvPr userDrawn="1"/>
        </p:nvCxnSpPr>
        <p:spPr>
          <a:xfrm flipV="1">
            <a:off x="6490393" y="3292383"/>
            <a:ext cx="0" cy="2636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49CF53D-039C-4542-AC63-68E575BF844E}"/>
              </a:ext>
            </a:extLst>
          </p:cNvPr>
          <p:cNvSpPr/>
          <p:nvPr userDrawn="1"/>
        </p:nvSpPr>
        <p:spPr>
          <a:xfrm>
            <a:off x="6406470" y="3472142"/>
            <a:ext cx="167845" cy="167845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1176A13-FE45-41E7-83DC-D2773ABFD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89" y="1603330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F55AB82-50A8-4AB8-A693-724B372F61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92081" y="3762185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0CF6001-A3B5-4CEF-9430-08E73952F3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94178" y="1603330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74A2AD4-7E7D-4A9C-91B5-836BCD95E9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9568" y="3762185"/>
            <a:ext cx="1379469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671A8F17-68DA-4DF4-A798-FDFF7D8CAC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98168" y="1603330"/>
            <a:ext cx="1266320" cy="318820"/>
          </a:xfrm>
          <a:noFill/>
        </p:spPr>
        <p:txBody>
          <a:bodyPr anchor="t"/>
          <a:lstStyle>
            <a:lvl1pPr marL="0" indent="0" algn="ctr">
              <a:buNone/>
              <a:defRPr sz="1400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CE2F239-93B4-4455-B521-F46B504CF1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08529" y="3424224"/>
            <a:ext cx="1455960" cy="1053789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E30B9E0-5ABA-4C6E-BEA0-C095D191BE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39346" y="3424224"/>
            <a:ext cx="1455960" cy="1053790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97AE234-03CA-4290-9BCF-2631D8D87D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188" y="3424222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FECDA6D-295F-4015-A226-982F04407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13012" y="1203598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9CBDF8BE-35EC-46FD-A6B0-4D8A76A61C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81641" y="1203598"/>
            <a:ext cx="1415321" cy="1053791"/>
          </a:xfrm>
          <a:noFill/>
        </p:spPr>
        <p:txBody>
          <a:bodyPr anchor="t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03067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D4C143-82C8-4E8B-B704-B5E94F9A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Questions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F36087-8037-4B32-B872-53AAA1375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200" r="4055" b="5200"/>
          <a:stretch>
            <a:fillRect/>
          </a:stretch>
        </p:blipFill>
        <p:spPr>
          <a:xfrm>
            <a:off x="6084168" y="1"/>
            <a:ext cx="3059832" cy="5143498"/>
          </a:xfrm>
          <a:custGeom>
            <a:avLst/>
            <a:gdLst>
              <a:gd name="connsiteX0" fmla="*/ 0 w 3059832"/>
              <a:gd name="connsiteY0" fmla="*/ 0 h 5143498"/>
              <a:gd name="connsiteX1" fmla="*/ 3059832 w 3059832"/>
              <a:gd name="connsiteY1" fmla="*/ 0 h 5143498"/>
              <a:gd name="connsiteX2" fmla="*/ 3059832 w 3059832"/>
              <a:gd name="connsiteY2" fmla="*/ 5143498 h 5143498"/>
              <a:gd name="connsiteX3" fmla="*/ 0 w 3059832"/>
              <a:gd name="connsiteY3" fmla="*/ 5143498 h 514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832" h="5143498">
                <a:moveTo>
                  <a:pt x="0" y="0"/>
                </a:moveTo>
                <a:lnTo>
                  <a:pt x="3059832" y="0"/>
                </a:lnTo>
                <a:lnTo>
                  <a:pt x="3059832" y="5143498"/>
                </a:lnTo>
                <a:lnTo>
                  <a:pt x="0" y="51434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018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7161C-61D5-4ECE-84FF-32F2EB25D460}"/>
              </a:ext>
            </a:extLst>
          </p:cNvPr>
          <p:cNvSpPr/>
          <p:nvPr/>
        </p:nvSpPr>
        <p:spPr>
          <a:xfrm>
            <a:off x="6732240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5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-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Agenda / Content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3AC4D2E-1D69-46DC-A756-7DCCBBF0B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8888" y="1113797"/>
            <a:ext cx="3172622" cy="5958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To remove numbers: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9C60D7-5B79-49DF-AE1C-5EB6CDA9C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8888" y="2046357"/>
            <a:ext cx="3172622" cy="5910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>
                <a:sym typeface="Wingdings" panose="05000000000000000000" pitchFamily="2" charset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Go to View  </a:t>
            </a:r>
            <a:br>
              <a:rPr lang="en-NL" dirty="0"/>
            </a:br>
            <a:r>
              <a:rPr lang="en-NL" dirty="0"/>
              <a:t>Slide master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0DC97DC-3C13-4382-BBF2-3FE34BA9C7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4713" y="2974128"/>
            <a:ext cx="3172622" cy="5910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select the agenda / content slide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C948FCC-4425-4DE2-B50A-8382FBA1F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4713" y="3909574"/>
            <a:ext cx="3172622" cy="59102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and remove the numbers you don’t need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380701D-25F9-4C8A-9384-0031CCA05F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27653" y="111379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To add slide with numbers 9-16: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B3B7346-D5F6-4B92-83FF-C76D31412F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28" y="2046354"/>
            <a:ext cx="3172622" cy="591026"/>
          </a:xfrm>
        </p:spPr>
        <p:txBody>
          <a:bodyPr/>
          <a:lstStyle>
            <a:lvl1pPr marL="0" indent="0">
              <a:buNone/>
              <a:defRPr sz="1800"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Right mouse click on thumbnail on the left ...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D2A7C5C-26AC-48E2-8500-205A12C5D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2820" y="2968357"/>
            <a:ext cx="3172622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select Layout ...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CC36A3-B1D7-4C3E-8E44-5FA14CDE04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0270" y="3905235"/>
            <a:ext cx="459684" cy="591023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0D1DF91-8CE6-47FF-94E3-2EC9FCEA5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24128" y="3905235"/>
            <a:ext cx="3172622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NL" dirty="0"/>
              <a:t>and choose the right agenda/content slide</a:t>
            </a:r>
            <a:endParaRPr lang="en-US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03669D8-09A2-4B18-A0D1-79D828F937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342" y="2997201"/>
            <a:ext cx="386977" cy="58046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5C264CC-6B76-4C47-8A0D-CB245956A45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1785" y="1137940"/>
            <a:ext cx="443267" cy="59102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B61E9D-A57C-419B-9A96-F8E9818B073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196" y="2069924"/>
            <a:ext cx="443268" cy="59102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8004EB8-A38C-4302-90B4-A01AC4779C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81785" y="2031884"/>
            <a:ext cx="434911" cy="652367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667F0AD-6E7F-4B93-B35F-84EA2253D9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4903" y="3909575"/>
            <a:ext cx="443267" cy="59102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23ACDC9-6263-4FC8-A4E5-B2B06C4AADC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12122" y="2976125"/>
            <a:ext cx="443268" cy="591024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519AED6-18FF-4147-A609-2CAEABDF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0E1D107-8DD7-4106-920F-0ED71ED87E6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1077" y="1131590"/>
            <a:ext cx="295513" cy="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93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312B5D-9AC1-4E53-A817-BF05228EBF7A}"/>
              </a:ext>
            </a:extLst>
          </p:cNvPr>
          <p:cNvSpPr/>
          <p:nvPr/>
        </p:nvSpPr>
        <p:spPr>
          <a:xfrm>
            <a:off x="5652120" y="0"/>
            <a:ext cx="3491880" cy="5143501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41DB888-BAC0-4A0E-B191-8389ECDDF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797108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AB8AF6-C153-46C6-9576-9D80FCE5FD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931" b="10717"/>
          <a:stretch>
            <a:fillRect/>
          </a:stretch>
        </p:blipFill>
        <p:spPr>
          <a:xfrm>
            <a:off x="5524278" y="0"/>
            <a:ext cx="3619722" cy="5143500"/>
          </a:xfrm>
          <a:custGeom>
            <a:avLst/>
            <a:gdLst>
              <a:gd name="connsiteX0" fmla="*/ 0 w 3619722"/>
              <a:gd name="connsiteY0" fmla="*/ 0 h 5143500"/>
              <a:gd name="connsiteX1" fmla="*/ 3619722 w 3619722"/>
              <a:gd name="connsiteY1" fmla="*/ 0 h 5143500"/>
              <a:gd name="connsiteX2" fmla="*/ 3619722 w 3619722"/>
              <a:gd name="connsiteY2" fmla="*/ 5143500 h 5143500"/>
              <a:gd name="connsiteX3" fmla="*/ 0 w 361972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43500">
                <a:moveTo>
                  <a:pt x="0" y="0"/>
                </a:moveTo>
                <a:lnTo>
                  <a:pt x="3619722" y="0"/>
                </a:lnTo>
                <a:lnTo>
                  <a:pt x="361972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9E06BF-DA37-4CB2-B317-AA69899CF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02319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B8A9580-5691-46BC-8EFB-05274DFBBD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5076056" y="0"/>
            <a:ext cx="4067944" cy="51435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2755-427E-4107-8A88-2E4002A50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19532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294D2EC-B852-4C76-B594-22C14AC69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5508104" y="0"/>
            <a:ext cx="3635896" cy="51435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F20183-58EF-4DBD-A9AC-14890CFB9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95992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CB02C6-D625-437F-AEFA-831D5724C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5639377" y="-92546"/>
            <a:ext cx="3504623" cy="5236047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75DD8E-E1FB-4906-B885-8EC3F61F2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49878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86AA340-49DF-4790-8E71-B5EAF31DC1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744" r="2791" b="6486"/>
          <a:stretch>
            <a:fillRect/>
          </a:stretch>
        </p:blipFill>
        <p:spPr>
          <a:xfrm>
            <a:off x="5364088" y="-8796"/>
            <a:ext cx="3779912" cy="5152297"/>
          </a:xfrm>
          <a:custGeom>
            <a:avLst/>
            <a:gdLst>
              <a:gd name="connsiteX0" fmla="*/ 0 w 3779912"/>
              <a:gd name="connsiteY0" fmla="*/ 0 h 5152297"/>
              <a:gd name="connsiteX1" fmla="*/ 3779912 w 3779912"/>
              <a:gd name="connsiteY1" fmla="*/ 0 h 5152297"/>
              <a:gd name="connsiteX2" fmla="*/ 3779912 w 3779912"/>
              <a:gd name="connsiteY2" fmla="*/ 4668778 h 5152297"/>
              <a:gd name="connsiteX3" fmla="*/ 3779912 w 3779912"/>
              <a:gd name="connsiteY3" fmla="*/ 5152297 h 5152297"/>
              <a:gd name="connsiteX4" fmla="*/ 0 w 3779912"/>
              <a:gd name="connsiteY4" fmla="*/ 5152297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5152297">
                <a:moveTo>
                  <a:pt x="0" y="0"/>
                </a:moveTo>
                <a:lnTo>
                  <a:pt x="3779912" y="0"/>
                </a:lnTo>
                <a:lnTo>
                  <a:pt x="3779912" y="4668778"/>
                </a:lnTo>
                <a:lnTo>
                  <a:pt x="3779912" y="5152297"/>
                </a:lnTo>
                <a:lnTo>
                  <a:pt x="0" y="5152297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8F385-C9D7-410B-A3C3-8A18E4BD7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067489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41F4C8-A036-4CA3-A691-8DF4CDA4A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68" r="14199" b="4267"/>
          <a:stretch>
            <a:fillRect/>
          </a:stretch>
        </p:blipFill>
        <p:spPr>
          <a:xfrm>
            <a:off x="5521121" y="0"/>
            <a:ext cx="3622879" cy="5143500"/>
          </a:xfrm>
          <a:custGeom>
            <a:avLst/>
            <a:gdLst>
              <a:gd name="connsiteX0" fmla="*/ 0 w 3622879"/>
              <a:gd name="connsiteY0" fmla="*/ 0 h 5143500"/>
              <a:gd name="connsiteX1" fmla="*/ 3622879 w 3622879"/>
              <a:gd name="connsiteY1" fmla="*/ 0 h 5143500"/>
              <a:gd name="connsiteX2" fmla="*/ 3622879 w 3622879"/>
              <a:gd name="connsiteY2" fmla="*/ 5143500 h 5143500"/>
              <a:gd name="connsiteX3" fmla="*/ 491039 w 3622879"/>
              <a:gd name="connsiteY3" fmla="*/ 5143500 h 5143500"/>
              <a:gd name="connsiteX4" fmla="*/ 0 w 3622879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879" h="5143500">
                <a:moveTo>
                  <a:pt x="0" y="0"/>
                </a:moveTo>
                <a:lnTo>
                  <a:pt x="3622879" y="0"/>
                </a:lnTo>
                <a:lnTo>
                  <a:pt x="3622879" y="5143500"/>
                </a:lnTo>
                <a:lnTo>
                  <a:pt x="49103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B73E4C-0E69-4B10-8B32-26F47DCB1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71676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6B4D2B-4882-4AEF-9FB0-B550016C38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7" r="11029" b="4367"/>
          <a:stretch>
            <a:fillRect/>
          </a:stretch>
        </p:blipFill>
        <p:spPr>
          <a:xfrm>
            <a:off x="5364088" y="0"/>
            <a:ext cx="3779912" cy="5143500"/>
          </a:xfrm>
          <a:custGeom>
            <a:avLst/>
            <a:gdLst>
              <a:gd name="connsiteX0" fmla="*/ 0 w 3779912"/>
              <a:gd name="connsiteY0" fmla="*/ 0 h 5143500"/>
              <a:gd name="connsiteX1" fmla="*/ 3779912 w 3779912"/>
              <a:gd name="connsiteY1" fmla="*/ 0 h 5143500"/>
              <a:gd name="connsiteX2" fmla="*/ 3779912 w 3779912"/>
              <a:gd name="connsiteY2" fmla="*/ 5143500 h 5143500"/>
              <a:gd name="connsiteX3" fmla="*/ 0 w 377991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912" h="5143500">
                <a:moveTo>
                  <a:pt x="0" y="0"/>
                </a:moveTo>
                <a:lnTo>
                  <a:pt x="3779912" y="0"/>
                </a:lnTo>
                <a:lnTo>
                  <a:pt x="377991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5DE3ED-43A9-4D11-95B0-652A70645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57777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EE0AF44-C4A0-47B1-ADD3-E64F0139E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30" r="6836" b="4323"/>
          <a:stretch>
            <a:fillRect/>
          </a:stretch>
        </p:blipFill>
        <p:spPr>
          <a:xfrm>
            <a:off x="2123728" y="-8796"/>
            <a:ext cx="7020272" cy="5152296"/>
          </a:xfrm>
          <a:custGeom>
            <a:avLst/>
            <a:gdLst>
              <a:gd name="connsiteX0" fmla="*/ 0 w 7020272"/>
              <a:gd name="connsiteY0" fmla="*/ 0 h 5152296"/>
              <a:gd name="connsiteX1" fmla="*/ 7020272 w 7020272"/>
              <a:gd name="connsiteY1" fmla="*/ 0 h 5152296"/>
              <a:gd name="connsiteX2" fmla="*/ 7020272 w 7020272"/>
              <a:gd name="connsiteY2" fmla="*/ 5152296 h 5152296"/>
              <a:gd name="connsiteX3" fmla="*/ 0 w 702027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0272" h="5152296">
                <a:moveTo>
                  <a:pt x="0" y="0"/>
                </a:moveTo>
                <a:lnTo>
                  <a:pt x="7020272" y="0"/>
                </a:lnTo>
                <a:lnTo>
                  <a:pt x="702027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13AE07-F2C1-47AE-9163-78F4539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554408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4139952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07EE00-9983-4961-B028-D305F18B7EC0}"/>
              </a:ext>
            </a:extLst>
          </p:cNvPr>
          <p:cNvSpPr/>
          <p:nvPr userDrawn="1"/>
        </p:nvSpPr>
        <p:spPr>
          <a:xfrm>
            <a:off x="6732240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DAFFC-8561-4880-A91E-BE427B908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73708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9-1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284404B-3F79-4257-81CB-2B330A9296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62412" y="1112885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91D5B5D9-B2F4-4F00-A467-D8610B8A5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62412" y="2045445"/>
            <a:ext cx="3169097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75393F5-F8CD-4C19-85FF-DA0D8CD815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58237" y="2973216"/>
            <a:ext cx="3169097" cy="59102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C8341FA6-E507-426D-A738-B6343356F4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27653" y="1110488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15B0DA73-4387-40AC-8352-82A6B49586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27652" y="2040656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880C2CFF-E59C-4EB3-90A3-F659F95853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29056" y="2970824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189F2D7D-37BD-4C80-A430-3E94241810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58237" y="389692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2B3DA78-DE38-47A6-844C-ACB6D92299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0398" y="1117365"/>
            <a:ext cx="738779" cy="66490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7290AC-6C6B-417B-9CC8-798C2272CE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0397" y="2042929"/>
            <a:ext cx="738779" cy="59543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E924C9E-FAC6-48C2-B566-2604ABAD45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429" y="1110488"/>
            <a:ext cx="434911" cy="65236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9EFF9A0-7DB9-43A0-9F2B-79F2BC29C08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430" y="2056073"/>
            <a:ext cx="788031" cy="59102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465E69-BAE1-4B71-B304-F3784FD1ACA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430" y="2973219"/>
            <a:ext cx="664901" cy="59102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731295D-62CE-4538-AF76-6E9D253FF4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430" y="3902711"/>
            <a:ext cx="738779" cy="59102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C973B11-0531-46B4-9715-41939ACCB60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21918" y="2973219"/>
            <a:ext cx="715735" cy="59102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34A5644-DDB9-494C-AE6E-DF6081A6208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21918" y="3891763"/>
            <a:ext cx="763406" cy="600979"/>
          </a:xfrm>
          <a:prstGeom prst="rect">
            <a:avLst/>
          </a:prstGeom>
        </p:spPr>
      </p:pic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CBA0135-CDF0-48C9-8FF1-6DDCB15771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27651" y="3896927"/>
            <a:ext cx="3169097" cy="5958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3908C84-B5F7-4D6C-839B-815341DEB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32367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3059832" y="-1"/>
            <a:ext cx="2411760" cy="5143501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5B0DD-3C1A-4F98-B115-7B509C7AC658}"/>
              </a:ext>
            </a:extLst>
          </p:cNvPr>
          <p:cNvSpPr/>
          <p:nvPr userDrawn="1"/>
        </p:nvSpPr>
        <p:spPr>
          <a:xfrm>
            <a:off x="5652120" y="0"/>
            <a:ext cx="3491880" cy="5143502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097774-6ED7-446F-84AE-84A7B7B78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14807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00EC5FC-9B0A-47FA-A211-AD5022FBC2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022" b="10717"/>
          <a:stretch>
            <a:fillRect/>
          </a:stretch>
        </p:blipFill>
        <p:spPr>
          <a:xfrm>
            <a:off x="5524278" y="-8796"/>
            <a:ext cx="3619722" cy="5152296"/>
          </a:xfrm>
          <a:custGeom>
            <a:avLst/>
            <a:gdLst>
              <a:gd name="connsiteX0" fmla="*/ 0 w 3619722"/>
              <a:gd name="connsiteY0" fmla="*/ 0 h 5152296"/>
              <a:gd name="connsiteX1" fmla="*/ 3619722 w 3619722"/>
              <a:gd name="connsiteY1" fmla="*/ 0 h 5152296"/>
              <a:gd name="connsiteX2" fmla="*/ 3619722 w 3619722"/>
              <a:gd name="connsiteY2" fmla="*/ 5152296 h 5152296"/>
              <a:gd name="connsiteX3" fmla="*/ 0 w 361972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52296">
                <a:moveTo>
                  <a:pt x="0" y="0"/>
                </a:moveTo>
                <a:lnTo>
                  <a:pt x="3619722" y="0"/>
                </a:lnTo>
                <a:lnTo>
                  <a:pt x="361972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929533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2FA2E9-CEB2-4A11-A2F5-45F868912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4217256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3E91091-0977-485D-BCCE-1771B0322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5076056" y="0"/>
            <a:ext cx="4067944" cy="51435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555776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E4B175-4539-48C3-AB8B-659C7FB0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80283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C87028A-A3CA-42E4-AC3E-EE6334F09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5508104" y="0"/>
            <a:ext cx="3635896" cy="51435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2915816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AB78C8-0B07-4B30-A864-99BCEB0B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46483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53C9F0-AD97-4ACA-825F-4C0F0B9E61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5639377" y="-92546"/>
            <a:ext cx="3504623" cy="5236047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 userDrawn="1"/>
        </p:nvSpPr>
        <p:spPr>
          <a:xfrm>
            <a:off x="3096344" y="0"/>
            <a:ext cx="2411760" cy="51435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BABAB-B35B-47C3-BDA5-6A352D0A34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D3476-E122-43EB-B67F-014F11BB0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322" y="2283718"/>
            <a:ext cx="5667838" cy="576064"/>
          </a:xfrm>
        </p:spPr>
        <p:txBody>
          <a:bodyPr anchor="t"/>
          <a:lstStyle>
            <a:lvl1pPr>
              <a:defRPr sz="3000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757220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7B80458-EB30-4E61-B076-A77CA1E3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1" y="0"/>
            <a:ext cx="7137449" cy="51435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5778" y="1203598"/>
            <a:ext cx="6516462" cy="110251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800" b="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34015" y="4208250"/>
            <a:ext cx="3689913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GB" sz="600" kern="120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February 2022. © 2022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066E80-C4C6-4BF1-BA1C-704D0F6F80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81" y="4372526"/>
            <a:ext cx="1334915" cy="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8748000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4239890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EED14-0D0C-4A25-868B-368743F11E8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63811" y="987051"/>
            <a:ext cx="4300677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258411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2628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F64145-7039-476B-A5DB-C86F6BD53D8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44956" y="987574"/>
            <a:ext cx="281953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1082661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0300" y="987574"/>
            <a:ext cx="3899652" cy="3638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AD642-4DB2-4E8B-91D4-10E75D27F18C}"/>
              </a:ext>
            </a:extLst>
          </p:cNvPr>
          <p:cNvSpPr/>
          <p:nvPr userDrawn="1"/>
        </p:nvSpPr>
        <p:spPr>
          <a:xfrm>
            <a:off x="4572000" y="-20538"/>
            <a:ext cx="4572000" cy="5164038"/>
          </a:xfrm>
          <a:custGeom>
            <a:avLst/>
            <a:gdLst>
              <a:gd name="connsiteX0" fmla="*/ 1212928 w 4572000"/>
              <a:gd name="connsiteY0" fmla="*/ 0 h 5164038"/>
              <a:gd name="connsiteX1" fmla="*/ 4572000 w 4572000"/>
              <a:gd name="connsiteY1" fmla="*/ 0 h 5164038"/>
              <a:gd name="connsiteX2" fmla="*/ 4572000 w 4572000"/>
              <a:gd name="connsiteY2" fmla="*/ 5164038 h 5164038"/>
              <a:gd name="connsiteX3" fmla="*/ 710468 w 4572000"/>
              <a:gd name="connsiteY3" fmla="*/ 5164038 h 5164038"/>
              <a:gd name="connsiteX4" fmla="*/ 688679 w 4572000"/>
              <a:gd name="connsiteY4" fmla="*/ 5134900 h 5164038"/>
              <a:gd name="connsiteX5" fmla="*/ 0 w 4572000"/>
              <a:gd name="connsiteY5" fmla="*/ 2880320 h 5164038"/>
              <a:gd name="connsiteX6" fmla="*/ 1181077 w 4572000"/>
              <a:gd name="connsiteY6" fmla="*/ 28949 h 516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64038">
                <a:moveTo>
                  <a:pt x="1212928" y="0"/>
                </a:moveTo>
                <a:lnTo>
                  <a:pt x="4572000" y="0"/>
                </a:lnTo>
                <a:lnTo>
                  <a:pt x="4572000" y="5164038"/>
                </a:lnTo>
                <a:lnTo>
                  <a:pt x="710468" y="5164038"/>
                </a:lnTo>
                <a:lnTo>
                  <a:pt x="688679" y="5134900"/>
                </a:lnTo>
                <a:cubicBezTo>
                  <a:pt x="253883" y="4491318"/>
                  <a:pt x="0" y="3715468"/>
                  <a:pt x="0" y="2880320"/>
                </a:cubicBezTo>
                <a:cubicBezTo>
                  <a:pt x="0" y="1766790"/>
                  <a:pt x="451347" y="758678"/>
                  <a:pt x="1181077" y="28949"/>
                </a:cubicBezTo>
                <a:close/>
              </a:path>
            </a:pathLst>
          </a:custGeom>
          <a:gradFill>
            <a:gsLst>
              <a:gs pos="20000">
                <a:schemeClr val="accent6"/>
              </a:gs>
              <a:gs pos="8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8064" y="987574"/>
            <a:ext cx="3816424" cy="363830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5" cy="2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07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able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375250" y="123478"/>
            <a:ext cx="5589237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83609B7-D972-4E10-88CF-DE7A4DB99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5" cy="204374"/>
          </a:xfrm>
          <a:prstGeom prst="rect">
            <a:avLst/>
          </a:prstGeom>
        </p:spPr>
      </p:pic>
      <p:sp>
        <p:nvSpPr>
          <p:cNvPr id="23" name="Shape">
            <a:extLst>
              <a:ext uri="{FF2B5EF4-FFF2-40B4-BE49-F238E27FC236}">
                <a16:creationId xmlns:a16="http://schemas.microsoft.com/office/drawing/2014/main" id="{E3441206-C79A-47A5-993B-0121CE96B20E}"/>
              </a:ext>
            </a:extLst>
          </p:cNvPr>
          <p:cNvSpPr/>
          <p:nvPr userDrawn="1"/>
        </p:nvSpPr>
        <p:spPr>
          <a:xfrm>
            <a:off x="0" y="0"/>
            <a:ext cx="3251072" cy="4587974"/>
          </a:xfrm>
          <a:custGeom>
            <a:avLst/>
            <a:gdLst>
              <a:gd name="connsiteX0" fmla="*/ 0 w 2978085"/>
              <a:gd name="connsiteY0" fmla="*/ 0 h 6858000"/>
              <a:gd name="connsiteX1" fmla="*/ 2139755 w 2978085"/>
              <a:gd name="connsiteY1" fmla="*/ 0 h 6858000"/>
              <a:gd name="connsiteX2" fmla="*/ 2152170 w 2978085"/>
              <a:gd name="connsiteY2" fmla="*/ 27460 h 6858000"/>
              <a:gd name="connsiteX3" fmla="*/ 2978085 w 2978085"/>
              <a:gd name="connsiteY3" fmla="*/ 4118363 h 6858000"/>
              <a:gd name="connsiteX4" fmla="*/ 2647207 w 2978085"/>
              <a:gd name="connsiteY4" fmla="*/ 6744936 h 6858000"/>
              <a:gd name="connsiteX5" fmla="*/ 2615101 w 2978085"/>
              <a:gd name="connsiteY5" fmla="*/ 6858000 h 6858000"/>
              <a:gd name="connsiteX6" fmla="*/ 0 w 297808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8085" h="6858000">
                <a:moveTo>
                  <a:pt x="0" y="0"/>
                </a:moveTo>
                <a:lnTo>
                  <a:pt x="2139755" y="0"/>
                </a:lnTo>
                <a:lnTo>
                  <a:pt x="2152170" y="27460"/>
                </a:lnTo>
                <a:cubicBezTo>
                  <a:pt x="2683997" y="1284839"/>
                  <a:pt x="2978085" y="2667257"/>
                  <a:pt x="2978085" y="4118363"/>
                </a:cubicBezTo>
                <a:cubicBezTo>
                  <a:pt x="2978085" y="5025305"/>
                  <a:pt x="2863206" y="5905415"/>
                  <a:pt x="2647207" y="6744936"/>
                </a:cubicBezTo>
                <a:lnTo>
                  <a:pt x="26151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93935-949D-4540-8726-E071083FE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055" y="1537913"/>
            <a:ext cx="260775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5814487-21AD-43AE-9CF1-C0DCFF8850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055" y="2553644"/>
            <a:ext cx="2607752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A53A355-A5C9-41D3-B0CE-7D9ACC3F32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6056" y="3554138"/>
            <a:ext cx="2607751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E66D0A1-5745-48CC-82C6-6DFF886A5D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251" y="153791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439A2E0-0663-4210-84EB-3CAFCF4ED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5252" y="255364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E901584-3CD8-4606-B64D-D394ECB839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75251" y="3579862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3E0E2AC-5606-4778-BECB-2F1EA3C0E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153791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8FDF944-993C-4F70-9645-8785ECD997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8185" y="2553643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385E60E-0629-4181-BD2C-E30CA52C38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8184" y="3579862"/>
            <a:ext cx="2780924" cy="720080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9CFE10E-0866-46F1-8AE6-43AC14CDA7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75250" y="1024804"/>
            <a:ext cx="2780924" cy="322810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#A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432979AC-B068-43F5-A250-432C054891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1025436"/>
            <a:ext cx="2780924" cy="322810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13813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40300" y="123478"/>
            <a:ext cx="8724188" cy="720080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15" y="4794219"/>
            <a:ext cx="624844" cy="20437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6A8707-C801-4CA7-B1F9-C70D227DA2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568" y="1275606"/>
            <a:ext cx="2800350" cy="287655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C669E8B-5A43-4A59-902A-196806AB45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7852" y="1676835"/>
            <a:ext cx="2160240" cy="21910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534E393-1980-4118-B44E-F7555D2A4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43438" y="1275606"/>
            <a:ext cx="3744912" cy="2877294"/>
          </a:xfrm>
        </p:spPr>
        <p:txBody>
          <a:bodyPr anchor="ctr"/>
          <a:lstStyle>
            <a:lvl1pPr marL="0" indent="0" algn="ctr">
              <a:buNone/>
              <a:defRPr b="0" i="1"/>
            </a:lvl1pPr>
          </a:lstStyle>
          <a:p>
            <a:pPr lvl="0"/>
            <a:r>
              <a:rPr lang="en-NL" dirty="0"/>
              <a:t>“Quote or introduction text”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8311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AddCustomFooter#1"/>
          <p:cNvSpPr txBox="1"/>
          <p:nvPr userDrawn="1"/>
        </p:nvSpPr>
        <p:spPr>
          <a:xfrm>
            <a:off x="236700" y="4729862"/>
            <a:ext cx="6274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       | 21-02-2022 | Nizamuddin Shaikh | RupendraKumar Parihar | © Atos - For internal use </a:t>
            </a:r>
          </a:p>
          <a:p>
            <a:r>
              <a:rPr lang="en-US" sz="1000" baseline="0">
                <a:latin typeface="Verdana" pitchFamily="34" charset="0"/>
                <a:ea typeface="Verdana" pitchFamily="34" charset="0"/>
                <a:cs typeface="Verdana" pitchFamily="34" charset="0"/>
              </a:rPr>
              <a:t>App &amp; Data Lift and Shift 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33" r:id="rId2"/>
    <p:sldLayoutId id="2147483734" r:id="rId3"/>
    <p:sldLayoutId id="2147483653" r:id="rId4"/>
    <p:sldLayoutId id="2147483701" r:id="rId5"/>
    <p:sldLayoutId id="2147483702" r:id="rId6"/>
    <p:sldLayoutId id="2147483703" r:id="rId7"/>
    <p:sldLayoutId id="2147483704" r:id="rId8"/>
    <p:sldLayoutId id="2147483700" r:id="rId9"/>
    <p:sldLayoutId id="2147483712" r:id="rId10"/>
    <p:sldLayoutId id="2147483705" r:id="rId11"/>
    <p:sldLayoutId id="2147483706" r:id="rId12"/>
    <p:sldLayoutId id="2147483708" r:id="rId13"/>
    <p:sldLayoutId id="2147483707" r:id="rId14"/>
    <p:sldLayoutId id="2147483709" r:id="rId15"/>
    <p:sldLayoutId id="2147483710" r:id="rId16"/>
    <p:sldLayoutId id="2147483711" r:id="rId17"/>
    <p:sldLayoutId id="2147483732" r:id="rId18"/>
    <p:sldLayoutId id="2147483657" r:id="rId19"/>
    <p:sldLayoutId id="2147483658" r:id="rId20"/>
    <p:sldLayoutId id="2147483659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  <p:sldLayoutId id="2147483672" r:id="rId34"/>
    <p:sldLayoutId id="2147483655" r:id="rId3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rgbClr val="0066A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D07F67-1A25-4C59-B298-666F3AFA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53" y="1494532"/>
            <a:ext cx="8370094" cy="2154436"/>
          </a:xfrm>
        </p:spPr>
        <p:txBody>
          <a:bodyPr/>
          <a:lstStyle/>
          <a:p>
            <a:r>
              <a:rPr lang="en-US" sz="4800" dirty="0" err="1"/>
              <a:t>Hashicorp</a:t>
            </a:r>
            <a:r>
              <a:rPr lang="en-US" sz="4800" dirty="0"/>
              <a:t> Certified: Terraform Associate on Azure Cloud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28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7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3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2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4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1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8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4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2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E43B-F77F-44D3-9B30-5AAB4AD5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1B21C-6AA9-44BD-B6E1-B6970797D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90FAB-B342-47AE-BD1F-272BBF2A1C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CEEAA-ADFA-4AFF-ABE3-7BF1EFD94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C7FF1-50BE-41C8-A71D-545AD61BC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192BD5-9789-4374-9C11-DCE2F1626F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DA49C8-3EE9-4FF6-A97B-4DC92E7DBD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C9B490-44DE-4106-A274-F80AA6CCC8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608E94-E7DA-4BFA-AD91-69797E74E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75F788-981F-4DE3-A5A2-3DCA36DAA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502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0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0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6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3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03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6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79" y="1427724"/>
            <a:ext cx="4950000" cy="2288053"/>
          </a:xfrm>
        </p:spPr>
        <p:txBody>
          <a:bodyPr anchor="ctr"/>
          <a:lstStyle/>
          <a:p>
            <a:r>
              <a:rPr lang="en-US" b="0" dirty="0"/>
              <a:t>Thank you</a:t>
            </a:r>
            <a:br>
              <a:rPr lang="en-US" dirty="0"/>
            </a:br>
            <a:br>
              <a:rPr lang="en-US" sz="1400" dirty="0"/>
            </a:br>
            <a:br>
              <a:rPr lang="en-US" sz="1200" dirty="0"/>
            </a:br>
            <a:r>
              <a:rPr lang="en-US" sz="1200" b="0" dirty="0"/>
              <a:t>For more information please contact:</a:t>
            </a:r>
            <a:br>
              <a:rPr lang="en-US" sz="1200" b="0" dirty="0"/>
            </a:br>
            <a:r>
              <a:rPr lang="en-US" sz="1200" b="0" dirty="0"/>
              <a:t>T+ 33 1 98765432</a:t>
            </a:r>
            <a:br>
              <a:rPr lang="en-US" sz="1200" b="0" dirty="0"/>
            </a:br>
            <a:r>
              <a:rPr lang="en-US" sz="1200" b="0" dirty="0"/>
              <a:t>M+ 33 6 44445678</a:t>
            </a:r>
            <a:br>
              <a:rPr lang="en-US" sz="1200" b="0" dirty="0"/>
            </a:br>
            <a:r>
              <a:rPr lang="en-US" sz="1200" b="0" dirty="0"/>
              <a:t>firstname.lastname@atos.net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CD8A26-8B72-429B-AA4D-94A2D6B0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977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66A1"/>
                </a:solidFill>
              </a:rPr>
              <a:t>Github</a:t>
            </a:r>
            <a:r>
              <a:rPr lang="en-GB" dirty="0">
                <a:solidFill>
                  <a:srgbClr val="0066A1"/>
                </a:solidFill>
              </a:rPr>
              <a:t> Step-by-Step Documentation with Practical Examples for each Concept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6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2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i</a:t>
            </a:r>
            <a:r>
              <a:rPr lang="en-NL" dirty="0">
                <a:solidFill>
                  <a:srgbClr val="0066A1"/>
                </a:solidFill>
              </a:rPr>
              <a:t>t</a:t>
            </a:r>
            <a:r>
              <a:rPr lang="nl-NL" dirty="0">
                <a:solidFill>
                  <a:srgbClr val="0066A1"/>
                </a:solidFill>
              </a:rPr>
              <a:t>l</a:t>
            </a:r>
            <a:r>
              <a:rPr lang="en-NL" dirty="0">
                <a:solidFill>
                  <a:srgbClr val="0066A1"/>
                </a:solidFill>
              </a:rPr>
              <a:t>e</a:t>
            </a:r>
            <a:br>
              <a:rPr lang="en-US" dirty="0"/>
            </a:br>
            <a:r>
              <a:rPr lang="en-US" sz="1800" b="0" dirty="0">
                <a:solidFill>
                  <a:schemeClr val="tx1"/>
                </a:solidFill>
              </a:rPr>
              <a:t>Subtitle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D3711-6E24-40B7-A861-820225AB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4E66-4365-4726-818B-667F48A1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3E0171-E8A5-40E8-B4D7-31F67EF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45381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7.0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Internal V7.pptx" id="{D1F54D5A-17D2-4534-BDAD-EC88AA98BED2}" vid="{CD0D1F13-2562-454D-A963-EE712F687E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81D27BFF4E8541B9B3EF13C286BD1F" ma:contentTypeVersion="13" ma:contentTypeDescription="Create a new document." ma:contentTypeScope="" ma:versionID="f5e4c4a27d709f00a811fa93c083a3b0">
  <xsd:schema xmlns:xsd="http://www.w3.org/2001/XMLSchema" xmlns:xs="http://www.w3.org/2001/XMLSchema" xmlns:p="http://schemas.microsoft.com/office/2006/metadata/properties" xmlns:ns3="8aaee02e-6277-4c0b-b341-9f98f138dc35" xmlns:ns4="42155e7f-bfc7-4a9f-a175-698061988dbd" targetNamespace="http://schemas.microsoft.com/office/2006/metadata/properties" ma:root="true" ma:fieldsID="b2fb958dfc0cd15a500dd2bd01eacff1" ns3:_="" ns4:_="">
    <xsd:import namespace="8aaee02e-6277-4c0b-b341-9f98f138dc35"/>
    <xsd:import namespace="42155e7f-bfc7-4a9f-a175-698061988d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ee02e-6277-4c0b-b341-9f98f138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5e7f-bfc7-4a9f-a175-698061988d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312509-E27A-4EDE-A515-CAB10232D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ee02e-6277-4c0b-b341-9f98f138dc35"/>
    <ds:schemaRef ds:uri="42155e7f-bfc7-4a9f-a175-698061988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DC483-3B2F-4E13-BF16-9980D18F9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1D823-2AB1-49A5-B6C8-5FB3CA2DA65E}">
  <ds:schemaRefs>
    <ds:schemaRef ds:uri="http://purl.org/dc/dcmitype/"/>
    <ds:schemaRef ds:uri="42155e7f-bfc7-4a9f-a175-698061988db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aaee02e-6277-4c0b-b341-9f98f138dc3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Atos v7.0</Template>
  <TotalTime>13</TotalTime>
  <Words>154</Words>
  <Application>Microsoft Office PowerPoint</Application>
  <PresentationFormat>On-screen Show (16:9)</PresentationFormat>
  <Paragraphs>48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Lucida Sans Unicode</vt:lpstr>
      <vt:lpstr>Verdana</vt:lpstr>
      <vt:lpstr>Atos v7.0</vt:lpstr>
      <vt:lpstr>Hashicorp Certified: Terraform Associate on Azure Cloud</vt:lpstr>
      <vt:lpstr>PowerPoint Presentation</vt:lpstr>
      <vt:lpstr>PowerPoint Presentation</vt:lpstr>
      <vt:lpstr>Github Step-by-Step Documentation with Practical Examples for each Concept </vt:lpstr>
      <vt:lpstr>PowerPoint Presentation</vt:lpstr>
      <vt:lpstr>Title Subtitle</vt:lpstr>
      <vt:lpstr>PowerPoint Presentation</vt:lpstr>
      <vt:lpstr>Title Subtitle</vt:lpstr>
      <vt:lpstr>PowerPoint Presentation</vt:lpstr>
      <vt:lpstr>Title Subtitle</vt:lpstr>
      <vt:lpstr>PowerPoint Presentation</vt:lpstr>
      <vt:lpstr>Title Subtitle</vt:lpstr>
      <vt:lpstr>PowerPoint Presentation</vt:lpstr>
      <vt:lpstr>Title Subtitle</vt:lpstr>
      <vt:lpstr>PowerPoint Presentation</vt:lpstr>
      <vt:lpstr>Title Subtitle</vt:lpstr>
      <vt:lpstr>PowerPoint Presentation</vt:lpstr>
      <vt:lpstr>Title Subtitle</vt:lpstr>
      <vt:lpstr>PowerPoint Presentation</vt:lpstr>
      <vt:lpstr>Title Subtitle</vt:lpstr>
      <vt:lpstr>PowerPoint Presentation</vt:lpstr>
      <vt:lpstr>Title Subtitle</vt:lpstr>
      <vt:lpstr>PowerPoint Presentation</vt:lpstr>
      <vt:lpstr>Title Subtitle</vt:lpstr>
      <vt:lpstr>PowerPoint Presentation</vt:lpstr>
      <vt:lpstr>Thank you   For more information please contact: T+ 33 1 98765432 M+ 33 6 44445678 firstname.lastname@atos.net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Hashicorp Certified: Terraform Associate on Azure Cloud</dc:title>
  <dc:creator>A600539</dc:creator>
  <cp:lastModifiedBy>Shaikh, Nizamuddin</cp:lastModifiedBy>
  <cp:revision>2</cp:revision>
  <dcterms:created xsi:type="dcterms:W3CDTF">2022-02-15T05:34:35Z</dcterms:created>
  <dcterms:modified xsi:type="dcterms:W3CDTF">2022-02-15T05:47:56Z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21-02-2022</vt:lpwstr>
  </property>
  <property fmtid="{D5CDD505-2E9C-101B-9397-08002B2CF9AE}" pid="3" name="Author">
    <vt:lpwstr>Nizamuddin Shaikh | RupendraKumar Parihar</vt:lpwstr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>App &amp; Data Lift and Shift</vt:lpwstr>
  </property>
  <property fmtid="{D5CDD505-2E9C-101B-9397-08002B2CF9AE}" pid="7" name="Classification">
    <vt:lpwstr>© Atos - For internal use</vt:lpwstr>
  </property>
  <property fmtid="{D5CDD505-2E9C-101B-9397-08002B2CF9AE}" pid="8" name="MSIP_Label_112e00b9-34e2-4b26-a577-af1fd0f9f7ee_Enabled">
    <vt:lpwstr>True</vt:lpwstr>
  </property>
  <property fmtid="{D5CDD505-2E9C-101B-9397-08002B2CF9AE}" pid="9" name="MSIP_Label_112e00b9-34e2-4b26-a577-af1fd0f9f7ee_SiteId">
    <vt:lpwstr>33440fc6-b7c7-412c-bb73-0e70b0198d5a</vt:lpwstr>
  </property>
  <property fmtid="{D5CDD505-2E9C-101B-9397-08002B2CF9AE}" pid="10" name="MSIP_Label_112e00b9-34e2-4b26-a577-af1fd0f9f7ee_Owner">
    <vt:lpwstr>ronald.katoen@atos.net</vt:lpwstr>
  </property>
  <property fmtid="{D5CDD505-2E9C-101B-9397-08002B2CF9AE}" pid="11" name="MSIP_Label_112e00b9-34e2-4b26-a577-af1fd0f9f7ee_SetDate">
    <vt:lpwstr>2020-09-08T16:01:58.7598788Z</vt:lpwstr>
  </property>
  <property fmtid="{D5CDD505-2E9C-101B-9397-08002B2CF9AE}" pid="12" name="MSIP_Label_112e00b9-34e2-4b26-a577-af1fd0f9f7ee_Name">
    <vt:lpwstr>Atos For Internal Use</vt:lpwstr>
  </property>
  <property fmtid="{D5CDD505-2E9C-101B-9397-08002B2CF9AE}" pid="13" name="MSIP_Label_112e00b9-34e2-4b26-a577-af1fd0f9f7ee_Application">
    <vt:lpwstr>Microsoft Azure Information Protection</vt:lpwstr>
  </property>
  <property fmtid="{D5CDD505-2E9C-101B-9397-08002B2CF9AE}" pid="14" name="MSIP_Label_112e00b9-34e2-4b26-a577-af1fd0f9f7ee_ActionId">
    <vt:lpwstr>424a2b52-4f02-48d3-8062-821fe1e37dac</vt:lpwstr>
  </property>
  <property fmtid="{D5CDD505-2E9C-101B-9397-08002B2CF9AE}" pid="15" name="MSIP_Label_112e00b9-34e2-4b26-a577-af1fd0f9f7ee_Extended_MSFT_Method">
    <vt:lpwstr>Automatic</vt:lpwstr>
  </property>
  <property fmtid="{D5CDD505-2E9C-101B-9397-08002B2CF9AE}" pid="16" name="MSIP_Label_e463cba9-5f6c-478d-9329-7b2295e4e8ed_Enabled">
    <vt:lpwstr>True</vt:lpwstr>
  </property>
  <property fmtid="{D5CDD505-2E9C-101B-9397-08002B2CF9AE}" pid="17" name="MSIP_Label_e463cba9-5f6c-478d-9329-7b2295e4e8ed_SiteId">
    <vt:lpwstr>33440fc6-b7c7-412c-bb73-0e70b0198d5a</vt:lpwstr>
  </property>
  <property fmtid="{D5CDD505-2E9C-101B-9397-08002B2CF9AE}" pid="18" name="MSIP_Label_e463cba9-5f6c-478d-9329-7b2295e4e8ed_SetDate">
    <vt:lpwstr>2020-09-08T16:01:58.7598788Z</vt:lpwstr>
  </property>
  <property fmtid="{D5CDD505-2E9C-101B-9397-08002B2CF9AE}" pid="19" name="MSIP_Label_e463cba9-5f6c-478d-9329-7b2295e4e8ed_Name">
    <vt:lpwstr>Atos For Internal Use - All Employees</vt:lpwstr>
  </property>
  <property fmtid="{D5CDD505-2E9C-101B-9397-08002B2CF9AE}" pid="20" name="MSIP_Label_e463cba9-5f6c-478d-9329-7b2295e4e8ed_ActionId">
    <vt:lpwstr>424a2b52-4f02-48d3-8062-821fe1e37dac</vt:lpwstr>
  </property>
  <property fmtid="{D5CDD505-2E9C-101B-9397-08002B2CF9AE}" pid="21" name="MSIP_Label_e463cba9-5f6c-478d-9329-7b2295e4e8ed_Extended_MSFT_Method">
    <vt:lpwstr>Automatic</vt:lpwstr>
  </property>
  <property fmtid="{D5CDD505-2E9C-101B-9397-08002B2CF9AE}" pid="22" name="Sensitivity">
    <vt:lpwstr>Atos For Internal Use Atos For Internal Use - All Employees</vt:lpwstr>
  </property>
  <property fmtid="{D5CDD505-2E9C-101B-9397-08002B2CF9AE}" pid="23" name="ContentTypeId">
    <vt:lpwstr>0x0101007E81D27BFF4E8541B9B3EF13C286BD1F</vt:lpwstr>
  </property>
</Properties>
</file>