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mohammed%20nizamudin.%20m(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[mohammed nizamudin. m(2)(1).xlsx]Work Sheet!PivotTable2</c:name>
    <c:fmtId val="3"/>
  </c:pivotSource>
  <c:chart>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3"/>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5"/>
          </a:solidFill>
          <a:ln>
            <a:noFill/>
          </a:ln>
          <a:effectLst/>
        </c:spPr>
        <c:marker>
          <c:symbol val="none"/>
        </c:marker>
      </c:pivotFmt>
      <c:pivotFmt>
        <c:idx val="5"/>
        <c:spPr>
          <a:solidFill>
            <a:schemeClr val="accent1"/>
          </a:solidFill>
          <a:ln>
            <a:noFill/>
          </a:ln>
          <a:effectLst/>
        </c:spPr>
        <c:marker>
          <c:symbol val="none"/>
        </c:marker>
        <c:dLbl>
          <c:idx val="0"/>
          <c:delete val="1"/>
        </c:dLbl>
      </c:pivotFmt>
      <c:pivotFmt>
        <c:idx val="6"/>
        <c:spPr>
          <a:solidFill>
            <a:schemeClr val="accent2"/>
          </a:solidFill>
          <a:ln>
            <a:noFill/>
          </a:ln>
          <a:effectLst/>
        </c:spPr>
        <c:marker>
          <c:symbol val="none"/>
        </c:marker>
        <c:dLbl>
          <c:idx val="0"/>
          <c:delete val="1"/>
        </c:dLbl>
      </c:pivotFmt>
      <c:pivotFmt>
        <c:idx val="7"/>
        <c:spPr>
          <a:solidFill>
            <a:schemeClr val="accent3"/>
          </a:solidFill>
          <a:ln>
            <a:noFill/>
          </a:ln>
          <a:effectLst/>
        </c:spPr>
        <c:marker>
          <c:symbol val="none"/>
        </c:marker>
        <c:dLbl>
          <c:idx val="0"/>
          <c:delete val="1"/>
        </c:dLbl>
      </c:pivotFmt>
      <c:pivotFmt>
        <c:idx val="8"/>
        <c:spPr>
          <a:solidFill>
            <a:schemeClr val="accent4"/>
          </a:solidFill>
          <a:ln>
            <a:noFill/>
          </a:ln>
          <a:effectLst/>
        </c:spPr>
        <c:marker>
          <c:symbol val="none"/>
        </c:marker>
        <c:dLbl>
          <c:idx val="0"/>
          <c:delete val="1"/>
        </c:dLbl>
      </c:pivotFmt>
      <c:pivotFmt>
        <c:idx val="9"/>
        <c:spPr>
          <a:solidFill>
            <a:schemeClr val="accent5"/>
          </a:solidFill>
          <a:ln>
            <a:noFill/>
          </a:ln>
          <a:effectLst/>
        </c:spPr>
        <c:marker>
          <c:symbol val="none"/>
        </c:marker>
        <c:dLbl>
          <c:idx val="0"/>
          <c:delete val="1"/>
        </c:dLbl>
      </c:pivotFmt>
    </c:pivotFmts>
    <c:plotArea>
      <c:layout/>
      <c:barChart>
        <c:barDir val="col"/>
        <c:grouping val="percentStacked"/>
        <c:ser>
          <c:idx val="0"/>
          <c:order val="0"/>
          <c:tx>
            <c:strRef>
              <c:f>'Work Sheet'!$B$3:$B$4</c:f>
              <c:strCache>
                <c:ptCount val="1"/>
                <c:pt idx="0">
                  <c:v>1</c:v>
                </c:pt>
              </c:strCache>
            </c:strRef>
          </c:tx>
          <c:spPr>
            <a:solidFill>
              <a:schemeClr val="accent1"/>
            </a:solidFill>
            <a:ln>
              <a:noFill/>
            </a:ln>
            <a:effectLst/>
          </c:spPr>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271</c:v>
                </c:pt>
              </c:numCache>
            </c:numRef>
          </c:val>
        </c:ser>
        <c:ser>
          <c:idx val="1"/>
          <c:order val="1"/>
          <c:tx>
            <c:strRef>
              <c:f>'Work Sheet'!$C$3:$C$4</c:f>
              <c:strCache>
                <c:ptCount val="1"/>
                <c:pt idx="0">
                  <c:v>2</c:v>
                </c:pt>
              </c:strCache>
            </c:strRef>
          </c:tx>
          <c:spPr>
            <a:solidFill>
              <a:schemeClr val="accent2"/>
            </a:solidFill>
            <a:ln>
              <a:noFill/>
            </a:ln>
            <a:effectLst/>
          </c:spPr>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1020</c:v>
                </c:pt>
              </c:numCache>
            </c:numRef>
          </c:val>
        </c:ser>
        <c:ser>
          <c:idx val="2"/>
          <c:order val="2"/>
          <c:tx>
            <c:strRef>
              <c:f>'Work Sheet'!$D$3:$D$4</c:f>
              <c:strCache>
                <c:ptCount val="1"/>
                <c:pt idx="0">
                  <c:v>3</c:v>
                </c:pt>
              </c:strCache>
            </c:strRef>
          </c:tx>
          <c:spPr>
            <a:solidFill>
              <a:schemeClr val="accent3"/>
            </a:solidFill>
            <a:ln>
              <a:noFill/>
            </a:ln>
            <a:effectLst/>
          </c:spPr>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4590</c:v>
                </c:pt>
              </c:numCache>
            </c:numRef>
          </c:val>
        </c:ser>
        <c:ser>
          <c:idx val="3"/>
          <c:order val="3"/>
          <c:tx>
            <c:strRef>
              <c:f>'Work Sheet'!$E$3:$E$4</c:f>
              <c:strCache>
                <c:ptCount val="1"/>
                <c:pt idx="0">
                  <c:v>4</c:v>
                </c:pt>
              </c:strCache>
            </c:strRef>
          </c:tx>
          <c:spPr>
            <a:solidFill>
              <a:schemeClr val="accent4"/>
            </a:solidFill>
            <a:ln>
              <a:noFill/>
            </a:ln>
            <a:effectLst/>
          </c:spPr>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1676</c:v>
                </c:pt>
              </c:numCache>
            </c:numRef>
          </c:val>
        </c:ser>
        <c:ser>
          <c:idx val="4"/>
          <c:order val="4"/>
          <c:tx>
            <c:strRef>
              <c:f>'Work Sheet'!$F$3:$F$4</c:f>
              <c:strCache>
                <c:ptCount val="1"/>
                <c:pt idx="0">
                  <c:v>5</c:v>
                </c:pt>
              </c:strCache>
            </c:strRef>
          </c:tx>
          <c:spPr>
            <a:solidFill>
              <a:schemeClr val="accent5"/>
            </a:solidFill>
            <a:ln>
              <a:noFill/>
            </a:ln>
            <a:effectLst/>
          </c:spPr>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1350</c:v>
                </c:pt>
              </c:numCache>
            </c:numRef>
          </c:val>
        </c:ser>
        <c:overlap val="100"/>
        <c:axId val="77216768"/>
        <c:axId val="105153280"/>
      </c:barChart>
      <c:catAx>
        <c:axId val="772167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53280"/>
        <c:crosses val="autoZero"/>
        <c:auto val="1"/>
        <c:lblAlgn val="ctr"/>
        <c:lblOffset val="100"/>
      </c:catAx>
      <c:valAx>
        <c:axId val="105153280"/>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16768"/>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a:t>
            </a:r>
            <a:r>
              <a:rPr lang="en-US" sz="2400" dirty="0" smtClean="0"/>
              <a:t>NAME:MOHAMMED NIZAMUDIN.M</a:t>
            </a:r>
            <a:endParaRPr lang="en-US" sz="2400" dirty="0"/>
          </a:p>
          <a:p>
            <a:r>
              <a:rPr lang="en-US" sz="2400" dirty="0"/>
              <a:t>REGISTER NO</a:t>
            </a:r>
            <a:r>
              <a:rPr lang="en-US" sz="2400"/>
              <a:t>: </a:t>
            </a:r>
            <a:r>
              <a:rPr lang="en-US" sz="2400" smtClean="0"/>
              <a:t>312203787 </a:t>
            </a:r>
            <a:r>
              <a:rPr lang="en-US" sz="2400" dirty="0" smtClean="0"/>
              <a:t>/862F678E1340728869D4039079AFD337  DEPARTMENT</a:t>
            </a:r>
            <a:r>
              <a:rPr lang="en-US" sz="2400" dirty="0"/>
              <a: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0" name="Chart 9"/>
          <p:cNvGraphicFramePr/>
          <p:nvPr/>
        </p:nvGraphicFramePr>
        <p:xfrm>
          <a:off x="1905000" y="1676400"/>
          <a:ext cx="7696200" cy="33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 xmlns:a16="http://schemas.microsoft.com/office/drawing/2014/main" id="{3D8D3F0B-CEE3-3125-CF66-BD3FAD8CED10}"/>
              </a:ext>
            </a:extLst>
          </p:cNvPr>
          <p:cNvPicPr>
            <a:picLocks noChangeAspect="1"/>
          </p:cNvPicPr>
          <p:nvPr/>
        </p:nvPicPr>
        <p:blipFill>
          <a:blip r:embed="rId3" cstate="print">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 xmlns:a16="http://schemas.microsoft.com/office/drawing/2014/main" id="{6B0EA301-70B9-815B-881E-77791078BF1B}"/>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680</Words>
  <Application>Microsoft Office PowerPoint</Application>
  <PresentationFormat>Custom</PresentationFormat>
  <Paragraphs>101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17</cp:revision>
  <dcterms:created xsi:type="dcterms:W3CDTF">2024-03-29T15:07:22Z</dcterms:created>
  <dcterms:modified xsi:type="dcterms:W3CDTF">2024-10-03T05:50:59Z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