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1B9571-025A-47AE-850C-9B6C25C0D39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88BF67-9506-41E9-88AC-FA4CDE540FB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D3D415-D4A3-4BFE-BF84-AF3DA7442DF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20074F-CB71-4B6A-A4FB-068C8669FFC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E538A-4C29-4179-AA5D-3979432AE4C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3BBB4-33A0-4630-8A5F-7FF85C573DF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6E9DB-00D5-4153-A2B7-79CD9A4C053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8386D-0707-4C56-A954-BC0D3E57735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8CA47E-A21A-4C58-9577-B1A1F41CD28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0376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532126-25A7-4560-AB06-9C16E277E68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0226D2-DCAE-456E-A71A-21BE59AFA49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3B3098-D523-48DC-9EB6-A1584AB64DF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F8CEE-3A1D-4850-AD6C-5645817B882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6D151-E118-4BD0-B3B9-64224E6B323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85D57-13D0-49EB-BEBE-E08E7D26550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530F9-26F8-4BBF-863B-E0587C16658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B2EBBC-23DE-42D9-BE7F-626050E7720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F45E2A-5D68-433D-BCF8-D17A771B650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26643D-0B9E-4396-9A85-E1889DBE625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BE09D7-96A4-4B3F-8314-4F9123DDED7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40C21-5049-451A-85CC-D6C93A35B51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C318CA-E5D3-477A-9361-35C0C4E2224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33323C-45F0-46ED-B749-71AFBCCB094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0376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C0DF1-38B5-4A25-A8B6-1D8F374D618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FE8BEB-84D2-4AA9-90DB-DFDF016F6DA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966765-AB61-40E9-93FE-B4D3BCBA0AD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76B56-1D92-4637-A964-80C41366B73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6DD3C-42FB-49AE-8A3B-D510A0C8311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31AE80-8F6B-4765-A578-FB6D57E60EE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33D77-9E85-449A-9E58-FB5F18C3354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E837EB-2587-4244-BFB3-F18ECC7DC896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90F382-5A36-4174-AE73-FCB1D931BFA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1526B7-5D59-4C2C-8616-39EE836207E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9A8D01-31D2-442A-B54C-BB5C726B94B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49174A-DD93-4C26-ACA2-1A78FABC493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793136-8870-4D02-9AF9-46BC2CE0B44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0376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BE1906-3964-494F-A348-E944D51602A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4888C6-6330-44D7-9584-7D8A4E3C5F0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BAE8D6-CBDB-4334-ADDE-2513462C6225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38EE2E-5D66-4B3B-BBD5-BC5343EFDF3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18BC23-16BB-41F1-8D40-76B2C66B4C9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B4C160-FB08-4B75-B9EF-956450985EC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7074E3-2CCC-486B-A887-358C5DC2F35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050E47-340C-4531-AE01-A86A6E69DF8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0376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EEB8D9-569C-474D-8682-8802B98C271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43ED5F-1DF2-4C93-8113-F70383E92EB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A33C76-9900-4C58-9DD6-179A9351ED9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86E35C-807F-4FB1-8F2C-39EADE82F5F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3E51679-7967-4AC9-BAFE-B172218A8A15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7f7f7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9DC2F3-2168-41D4-A112-56EDF8831FE2}" type="slidenum">
              <a:rPr b="0" lang="en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8;p11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743040"/>
            <a:ext cx="8520120" cy="200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9000"/>
          </a:bodyPr>
          <a:p>
            <a:pPr algn="ctr">
              <a:lnSpc>
                <a:spcPct val="100000"/>
              </a:lnSpc>
              <a:buNone/>
            </a:pPr>
            <a:r>
              <a:rPr b="1" lang="en-US" sz="12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284508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783B0AC-8AD7-4054-A8AC-3FFFF97A0381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e2b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4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4FBE64-C4F5-4AE6-B1C6-B2E415409A93}" type="slidenum">
              <a:rPr b="0" lang="en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9900ff"/>
                </a:solidFill>
                <a:latin typeface="Raleway"/>
                <a:ea typeface="Raleway"/>
              </a:rPr>
              <a:t>Web Scraping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86000" y="1738080"/>
            <a:ext cx="8183520" cy="86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Nizar EL Mouaquit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e2b97"/>
                </a:solidFill>
                <a:latin typeface="Raleway"/>
                <a:ea typeface="Raleway"/>
              </a:rPr>
              <a:t>What is Web Scraping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11760" y="1948680"/>
            <a:ext cx="8520120" cy="312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Web scraping (or data scraping) is a technique used to collect content and data from the internet. This data is usually saved in a local file so that it can be manipulated and analyzed as needed. If you’ve ever copied and pasted content from a website into an Excel spreadsheet, this is essentially what web scraping is, but on a very small scale.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792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e2b97"/>
                </a:solidFill>
                <a:latin typeface="Raleway"/>
                <a:ea typeface="Raleway"/>
              </a:rPr>
              <a:t>Sequential Code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71;p15"/>
          <p:cNvSpPr/>
          <p:nvPr/>
        </p:nvSpPr>
        <p:spPr>
          <a:xfrm>
            <a:off x="4628520" y="1068480"/>
            <a:ext cx="41400" cy="38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11b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72;p15"/>
          <p:cNvSpPr/>
          <p:nvPr/>
        </p:nvSpPr>
        <p:spPr>
          <a:xfrm>
            <a:off x="498600" y="2978640"/>
            <a:ext cx="857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611b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73;p15"/>
          <p:cNvSpPr/>
          <p:nvPr/>
        </p:nvSpPr>
        <p:spPr>
          <a:xfrm>
            <a:off x="720360" y="1281960"/>
            <a:ext cx="3589560" cy="148248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with open('links.csv', 'r') as f: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csv_reader = reader(f)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for row in csv_reader: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urls.append(row[0])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Google Shape;74;p15"/>
          <p:cNvSpPr/>
          <p:nvPr/>
        </p:nvSpPr>
        <p:spPr>
          <a:xfrm>
            <a:off x="5137200" y="1281960"/>
            <a:ext cx="3589560" cy="144684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def go_scrappy(url):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request =  requests.get(str(url))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codeH   = BeautifulSoup(request.content, 'html.parser')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price   =  codeH.find('p').text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PRICES.append(price)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" sz="1200" spc="-1" strike="noStrike">
                <a:solidFill>
                  <a:srgbClr val="ffffff"/>
                </a:solidFill>
                <a:latin typeface="Arial"/>
                <a:ea typeface="Arial"/>
              </a:rPr>
              <a:t>print(price)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7" name="Google Shape;75;p15"/>
          <p:cNvSpPr/>
          <p:nvPr/>
        </p:nvSpPr>
        <p:spPr>
          <a:xfrm>
            <a:off x="720360" y="3192480"/>
            <a:ext cx="3589560" cy="148248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for url in urls: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go_scrappy(url)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Google Shape;76;p15"/>
          <p:cNvSpPr/>
          <p:nvPr/>
        </p:nvSpPr>
        <p:spPr>
          <a:xfrm>
            <a:off x="5137200" y="3288960"/>
            <a:ext cx="3589560" cy="144504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DataFrame = pd.DataFrame(PRICES)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DataFrame.to_csv('sequential_prices.csv', index=False)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25880"/>
            <a:ext cx="8520120" cy="14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800" spc="-1" strike="noStrike">
                <a:solidFill>
                  <a:srgbClr val="611bb8"/>
                </a:solidFill>
                <a:latin typeface="Source Sans Pro"/>
                <a:ea typeface="Source Sans Pro"/>
              </a:rPr>
              <a:t>Why Make a Parallel version ??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It takes us 9 Minutes just to scrape the price of 1000 books with a 50Mbps broadband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77200" y="749520"/>
            <a:ext cx="3729960" cy="14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800" spc="-1" strike="noStrike">
                <a:solidFill>
                  <a:srgbClr val="611bb8"/>
                </a:solidFill>
                <a:latin typeface="Source Sans Pro"/>
                <a:ea typeface="Source Sans Pro"/>
              </a:rPr>
              <a:t>With a parallel version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338436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Managed to decrease the processing time down to 11 Seconds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5715000" y="3886200"/>
            <a:ext cx="46918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Runned on Linux with I7-9750H pulling 70W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572000" y="1477080"/>
            <a:ext cx="436140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60300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e2b97"/>
                </a:solidFill>
                <a:latin typeface="Raleway"/>
                <a:ea typeface="Raleway"/>
              </a:rPr>
              <a:t>What made it possible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424160"/>
            <a:ext cx="8520120" cy="1010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Adding this simple line of code precising the number of thread we want to use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96;p18"/>
          <p:cNvSpPr/>
          <p:nvPr/>
        </p:nvSpPr>
        <p:spPr>
          <a:xfrm>
            <a:off x="337680" y="2528640"/>
            <a:ext cx="8404560" cy="166608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with concurrent.futures.ThreadPoolExecutor(Num_of_threads) as executor: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executor.map(go_scrappy, urls)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25880"/>
            <a:ext cx="8520120" cy="14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rgbClr val="611bb8"/>
                </a:solidFill>
                <a:latin typeface="Source Sans Pro"/>
                <a:ea typeface="Source Sans Pro"/>
              </a:rPr>
              <a:t>DEMO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Please wait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4320" y="332280"/>
            <a:ext cx="6419880" cy="780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Difference within shell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911680" y="5485320"/>
            <a:ext cx="9143640" cy="514548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28600" y="2286000"/>
            <a:ext cx="868680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Thanks for your attention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2022-06-02T02:52:35Z</dcterms:modified>
  <cp:revision>1</cp:revision>
  <dc:subject/>
  <dc:title/>
</cp:coreProperties>
</file>