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807D4-733E-4839-862E-65F2EB8E4849}" v="20" dt="2019-10-23T03:10:08.368"/>
    <p1510:client id="{D184FFC7-BA49-4F33-AE2C-BBF0E644FA25}" v="30" dt="2019-10-23T02:29:21.950"/>
    <p1510:client id="{F499F949-4F31-4BD3-9897-87E4D08889E8}" v="19" dt="2019-10-23T01:44:59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-58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499F949-4F31-4BD3-9897-87E4D08889E8}"/>
    <pc:docChg chg="modSld">
      <pc:chgData name="" userId="" providerId="" clId="Web-{F499F949-4F31-4BD3-9897-87E4D08889E8}" dt="2019-10-23T01:44:59.436" v="17" actId="14100"/>
      <pc:docMkLst>
        <pc:docMk/>
      </pc:docMkLst>
      <pc:sldChg chg="addSp delSp modSp">
        <pc:chgData name="" userId="" providerId="" clId="Web-{F499F949-4F31-4BD3-9897-87E4D08889E8}" dt="2019-10-23T01:44:37.342" v="10" actId="14100"/>
        <pc:sldMkLst>
          <pc:docMk/>
          <pc:sldMk cId="2041872389" sldId="261"/>
        </pc:sldMkLst>
        <pc:picChg chg="add mod">
          <ac:chgData name="" userId="" providerId="" clId="Web-{F499F949-4F31-4BD3-9897-87E4D08889E8}" dt="2019-10-23T01:44:37.342" v="10" actId="14100"/>
          <ac:picMkLst>
            <pc:docMk/>
            <pc:sldMk cId="2041872389" sldId="261"/>
            <ac:picMk id="3" creationId="{5DA6AE15-2CED-4FA0-835E-49DC09B66F47}"/>
          </ac:picMkLst>
        </pc:picChg>
        <pc:picChg chg="del">
          <ac:chgData name="" userId="" providerId="" clId="Web-{F499F949-4F31-4BD3-9897-87E4D08889E8}" dt="2019-10-23T01:41:15.763" v="0"/>
          <ac:picMkLst>
            <pc:docMk/>
            <pc:sldMk cId="2041872389" sldId="261"/>
            <ac:picMk id="4" creationId="{00000000-0000-0000-0000-000000000000}"/>
          </ac:picMkLst>
        </pc:picChg>
      </pc:sldChg>
      <pc:sldChg chg="addSp delSp modSp">
        <pc:chgData name="" userId="" providerId="" clId="Web-{F499F949-4F31-4BD3-9897-87E4D08889E8}" dt="2019-10-23T01:44:59.436" v="17" actId="14100"/>
        <pc:sldMkLst>
          <pc:docMk/>
          <pc:sldMk cId="2293772060" sldId="264"/>
        </pc:sldMkLst>
        <pc:picChg chg="add mod">
          <ac:chgData name="" userId="" providerId="" clId="Web-{F499F949-4F31-4BD3-9897-87E4D08889E8}" dt="2019-10-23T01:44:59.436" v="17" actId="14100"/>
          <ac:picMkLst>
            <pc:docMk/>
            <pc:sldMk cId="2293772060" sldId="264"/>
            <ac:picMk id="3" creationId="{3F31E418-BDE7-44A0-BF56-D3B33A062C1D}"/>
          </ac:picMkLst>
        </pc:picChg>
        <pc:picChg chg="del">
          <ac:chgData name="" userId="" providerId="" clId="Web-{F499F949-4F31-4BD3-9897-87E4D08889E8}" dt="2019-10-23T01:44:41.468" v="11"/>
          <ac:picMkLst>
            <pc:docMk/>
            <pc:sldMk cId="2293772060" sldId="264"/>
            <ac:picMk id="4" creationId="{00000000-0000-0000-0000-000000000000}"/>
          </ac:picMkLst>
        </pc:picChg>
      </pc:sldChg>
    </pc:docChg>
  </pc:docChgLst>
  <pc:docChgLst>
    <pc:chgData clId="Web-{CAE807D4-733E-4839-862E-65F2EB8E4849}"/>
    <pc:docChg chg="addSld modSld">
      <pc:chgData name="" userId="" providerId="" clId="Web-{CAE807D4-733E-4839-862E-65F2EB8E4849}" dt="2019-10-23T03:10:05.587" v="17" actId="1076"/>
      <pc:docMkLst>
        <pc:docMk/>
      </pc:docMkLst>
      <pc:sldChg chg="addSp delSp modSp new">
        <pc:chgData name="" userId="" providerId="" clId="Web-{CAE807D4-733E-4839-862E-65F2EB8E4849}" dt="2019-10-23T03:10:05.587" v="17" actId="1076"/>
        <pc:sldMkLst>
          <pc:docMk/>
          <pc:sldMk cId="613270988" sldId="268"/>
        </pc:sldMkLst>
        <pc:spChg chg="mod">
          <ac:chgData name="" userId="" providerId="" clId="Web-{CAE807D4-733E-4839-862E-65F2EB8E4849}" dt="2019-10-23T03:09:23.509" v="8" actId="20577"/>
          <ac:spMkLst>
            <pc:docMk/>
            <pc:sldMk cId="613270988" sldId="268"/>
            <ac:spMk id="2" creationId="{5F14BD40-913D-447C-B8A9-C2B0A54CDE65}"/>
          </ac:spMkLst>
        </pc:spChg>
        <pc:spChg chg="del">
          <ac:chgData name="" userId="" providerId="" clId="Web-{CAE807D4-733E-4839-862E-65F2EB8E4849}" dt="2019-10-23T03:09:51.634" v="11"/>
          <ac:spMkLst>
            <pc:docMk/>
            <pc:sldMk cId="613270988" sldId="268"/>
            <ac:spMk id="3" creationId="{957F88F5-4AE0-4683-916E-335FA4B8A09C}"/>
          </ac:spMkLst>
        </pc:spChg>
        <pc:picChg chg="add mod ord">
          <ac:chgData name="" userId="" providerId="" clId="Web-{CAE807D4-733E-4839-862E-65F2EB8E4849}" dt="2019-10-23T03:10:05.587" v="17" actId="1076"/>
          <ac:picMkLst>
            <pc:docMk/>
            <pc:sldMk cId="613270988" sldId="268"/>
            <ac:picMk id="4" creationId="{2710904F-17DB-4DA0-8B64-053490E0C503}"/>
          </ac:picMkLst>
        </pc:picChg>
      </pc:sldChg>
    </pc:docChg>
  </pc:docChgLst>
  <pc:docChgLst>
    <pc:chgData clId="Web-{D184FFC7-BA49-4F33-AE2C-BBF0E644FA25}"/>
    <pc:docChg chg="addSld modSld sldOrd">
      <pc:chgData name="" userId="" providerId="" clId="Web-{D184FFC7-BA49-4F33-AE2C-BBF0E644FA25}" dt="2019-10-23T02:29:21.950" v="28" actId="14100"/>
      <pc:docMkLst>
        <pc:docMk/>
      </pc:docMkLst>
      <pc:sldChg chg="addSp delSp modSp new ord">
        <pc:chgData name="" userId="" providerId="" clId="Web-{D184FFC7-BA49-4F33-AE2C-BBF0E644FA25}" dt="2019-10-23T02:29:21.950" v="28" actId="14100"/>
        <pc:sldMkLst>
          <pc:docMk/>
          <pc:sldMk cId="3821216004" sldId="267"/>
        </pc:sldMkLst>
        <pc:spChg chg="mod">
          <ac:chgData name="" userId="" providerId="" clId="Web-{D184FFC7-BA49-4F33-AE2C-BBF0E644FA25}" dt="2019-10-23T02:29:12.637" v="23" actId="20577"/>
          <ac:spMkLst>
            <pc:docMk/>
            <pc:sldMk cId="3821216004" sldId="267"/>
            <ac:spMk id="2" creationId="{46B78DDF-73E6-4626-A019-89DAAF768C26}"/>
          </ac:spMkLst>
        </pc:spChg>
        <pc:spChg chg="del">
          <ac:chgData name="" userId="" providerId="" clId="Web-{D184FFC7-BA49-4F33-AE2C-BBF0E644FA25}" dt="2019-10-23T02:29:14.387" v="25"/>
          <ac:spMkLst>
            <pc:docMk/>
            <pc:sldMk cId="3821216004" sldId="267"/>
            <ac:spMk id="3" creationId="{359295D7-4F65-48CF-B47D-AB2BA72D2B18}"/>
          </ac:spMkLst>
        </pc:spChg>
        <pc:picChg chg="add mod ord">
          <ac:chgData name="" userId="" providerId="" clId="Web-{D184FFC7-BA49-4F33-AE2C-BBF0E644FA25}" dt="2019-10-23T02:29:21.950" v="28" actId="14100"/>
          <ac:picMkLst>
            <pc:docMk/>
            <pc:sldMk cId="3821216004" sldId="267"/>
            <ac:picMk id="4" creationId="{28880DC8-B20E-4170-B90B-C0B2B03A74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Supermercados Liverpool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err="1"/>
              <a:t>Nombre:Nizar</a:t>
            </a:r>
            <a:r>
              <a:rPr lang="es-US" dirty="0"/>
              <a:t> Sánchez</a:t>
            </a:r>
          </a:p>
          <a:p>
            <a:r>
              <a:rPr lang="es-US" dirty="0"/>
              <a:t>ID:2018-6482</a:t>
            </a:r>
            <a:endParaRPr lang="en-US" dirty="0"/>
          </a:p>
        </p:txBody>
      </p:sp>
      <p:pic>
        <p:nvPicPr>
          <p:cNvPr id="5122" name="Picture 2" descr="Image result for supermercados liverp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951779"/>
            <a:ext cx="4762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Proceso 3 nivel 2</a:t>
            </a:r>
            <a:endParaRPr lang="en-US" dirty="0"/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3F31E418-BDE7-44A0-BF56-D3B33A06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79" y="2408238"/>
            <a:ext cx="71628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7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Proceso 4 – nivel 2</a:t>
            </a:r>
            <a:endParaRPr lang="en-US" dirty="0"/>
          </a:p>
        </p:txBody>
      </p:sp>
      <p:pic>
        <p:nvPicPr>
          <p:cNvPr id="4" name="Image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0322" y="2222501"/>
            <a:ext cx="8590678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Solución al sistema propuesto.</a:t>
            </a:r>
            <a:endParaRPr lang="en-US" dirty="0"/>
          </a:p>
        </p:txBody>
      </p:sp>
      <p:pic>
        <p:nvPicPr>
          <p:cNvPr id="4098" name="Picture 2" descr="Image result for Soluc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46" y="2501900"/>
            <a:ext cx="5293254" cy="39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2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4BD40-913D-447C-B8A9-C2B0A54C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del Sistema.</a:t>
            </a:r>
          </a:p>
        </p:txBody>
      </p:sp>
      <p:pic>
        <p:nvPicPr>
          <p:cNvPr id="4" name="Imagen 4" descr="Imagen que contiene reloj&#10;&#10;Descripción generada con confianza muy alta">
            <a:extLst>
              <a:ext uri="{FF2B5EF4-FFF2-40B4-BE49-F238E27FC236}">
                <a16:creationId xmlns:a16="http://schemas.microsoft.com/office/drawing/2014/main" id="{2710904F-17DB-4DA0-8B64-053490E0C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864" y="2310906"/>
            <a:ext cx="6315075" cy="4044950"/>
          </a:xfrm>
        </p:spPr>
      </p:pic>
    </p:spTree>
    <p:extLst>
      <p:ext uri="{BB962C8B-B14F-4D97-AF65-F5344CB8AC3E}">
        <p14:creationId xmlns:p14="http://schemas.microsoft.com/office/powerpoint/2010/main" val="6132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Alcance del proyecto final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44" y="2053020"/>
            <a:ext cx="5708414" cy="42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8DDF-73E6-4626-A019-89DAAF76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 del proyecto</a:t>
            </a:r>
          </a:p>
        </p:txBody>
      </p:sp>
      <p:pic>
        <p:nvPicPr>
          <p:cNvPr id="4" name="Imagen 4" descr="Imagen que contiene rojo, dibujo, parado, blanco&#10;&#10;Descripción generada con confianza muy alta">
            <a:extLst>
              <a:ext uri="{FF2B5EF4-FFF2-40B4-BE49-F238E27FC236}">
                <a16:creationId xmlns:a16="http://schemas.microsoft.com/office/drawing/2014/main" id="{28880DC8-B20E-4170-B90B-C0B2B03A7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465" y="2748936"/>
            <a:ext cx="5268403" cy="3494057"/>
          </a:xfrm>
        </p:spPr>
      </p:pic>
    </p:spTree>
    <p:extLst>
      <p:ext uri="{BB962C8B-B14F-4D97-AF65-F5344CB8AC3E}">
        <p14:creationId xmlns:p14="http://schemas.microsoft.com/office/powerpoint/2010/main" val="38212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Levantamiento del sistema.</a:t>
            </a:r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1118" y="2197566"/>
            <a:ext cx="4412265" cy="44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9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Problemática del sistema actual.</a:t>
            </a:r>
            <a:endParaRPr lang="en-US" dirty="0"/>
          </a:p>
        </p:txBody>
      </p:sp>
      <p:pic>
        <p:nvPicPr>
          <p:cNvPr id="3074" name="Picture 2" descr="Image result for problematic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08" y="2405636"/>
            <a:ext cx="6120689" cy="374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5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contexto.</a:t>
            </a:r>
            <a:endParaRPr lang="en-US" dirty="0"/>
          </a:p>
        </p:txBody>
      </p:sp>
      <p:pic>
        <p:nvPicPr>
          <p:cNvPr id="4" name="Image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2249" y="2070944"/>
            <a:ext cx="11729544" cy="46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3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flujo de datos nivel 1</a:t>
            </a:r>
            <a:endParaRPr lang="en-US" dirty="0"/>
          </a:p>
        </p:txBody>
      </p:sp>
      <p:pic>
        <p:nvPicPr>
          <p:cNvPr id="3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5DA6AE15-2CED-4FA0-835E-49DC09B6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077895"/>
            <a:ext cx="9359900" cy="47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7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Proceso 1 DFD Nivel 2</a:t>
            </a:r>
            <a:endParaRPr lang="en-US" dirty="0"/>
          </a:p>
        </p:txBody>
      </p:sp>
      <p:pic>
        <p:nvPicPr>
          <p:cNvPr id="4" name="Image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0452" y="2298700"/>
            <a:ext cx="8425148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Proceso 2-nivel 2</a:t>
            </a:r>
            <a:endParaRPr lang="en-US" dirty="0"/>
          </a:p>
        </p:txBody>
      </p:sp>
      <p:pic>
        <p:nvPicPr>
          <p:cNvPr id="4" name="Image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44600" y="2113566"/>
            <a:ext cx="8077200" cy="45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2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29</TotalTime>
  <Words>51</Words>
  <Application>Microsoft Office PowerPoint</Application>
  <PresentationFormat>Panorámica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Berlín</vt:lpstr>
      <vt:lpstr>Supermercados Liverpool</vt:lpstr>
      <vt:lpstr>Alcance del proyecto final</vt:lpstr>
      <vt:lpstr>Justificación del proyecto</vt:lpstr>
      <vt:lpstr>Levantamiento del sistema.</vt:lpstr>
      <vt:lpstr>Problemática del sistema actual.</vt:lpstr>
      <vt:lpstr>Diagrama de contexto.</vt:lpstr>
      <vt:lpstr>Diagrama de flujo de datos nivel 1</vt:lpstr>
      <vt:lpstr>Proceso 1 DFD Nivel 2</vt:lpstr>
      <vt:lpstr>Proceso 2-nivel 2</vt:lpstr>
      <vt:lpstr>Proceso 3 nivel 2</vt:lpstr>
      <vt:lpstr>Proceso 4 – nivel 2</vt:lpstr>
      <vt:lpstr>Solución al sistema propuesto.</vt:lpstr>
      <vt:lpstr>Requerimientos del Sistema.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Supermercados Liverpool</dc:title>
  <dc:creator>Nizar Sanchez</dc:creator>
  <cp:lastModifiedBy>Nizar Sanchez</cp:lastModifiedBy>
  <cp:revision>20</cp:revision>
  <dcterms:created xsi:type="dcterms:W3CDTF">2019-10-22T23:41:08Z</dcterms:created>
  <dcterms:modified xsi:type="dcterms:W3CDTF">2019-10-23T03:10:08Z</dcterms:modified>
</cp:coreProperties>
</file>