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06" r:id="rId4"/>
    <p:sldId id="302" r:id="rId5"/>
    <p:sldId id="299" r:id="rId6"/>
    <p:sldId id="300" r:id="rId7"/>
    <p:sldId id="303" r:id="rId8"/>
    <p:sldId id="301" r:id="rId9"/>
    <p:sldId id="304" r:id="rId10"/>
    <p:sldId id="305" r:id="rId11"/>
    <p:sldId id="307" r:id="rId12"/>
    <p:sldId id="308" r:id="rId13"/>
    <p:sldId id="287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0E4"/>
    <a:srgbClr val="030099"/>
    <a:srgbClr val="019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80" d="100"/>
          <a:sy n="80" d="100"/>
        </p:scale>
        <p:origin x="-49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3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2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7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1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5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2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7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1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38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6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0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940A-D666-469B-93B0-603621A12067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236A-69F2-4DEC-B072-ED920CD6A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24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posal.pdf" TargetMode="External"/><Relationship Id="rId2" Type="http://schemas.openxmlformats.org/officeDocument/2006/relationships/hyperlink" Target="Company%20Profile%20Avemedia%20Research%20%20(2018)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"/>
            <a:ext cx="12192000" cy="68511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DE3E14-7F30-4441-978B-4077C3A58F50}"/>
              </a:ext>
            </a:extLst>
          </p:cNvPr>
          <p:cNvSpPr/>
          <p:nvPr/>
        </p:nvSpPr>
        <p:spPr>
          <a:xfrm>
            <a:off x="5943600" y="3428999"/>
            <a:ext cx="5896303" cy="22150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SURVEY POLITIK KABUPATEN MALANG 2018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193BA-FAAF-4BA7-959A-345E9E205E57}"/>
              </a:ext>
            </a:extLst>
          </p:cNvPr>
          <p:cNvSpPr/>
          <p:nvPr/>
        </p:nvSpPr>
        <p:spPr>
          <a:xfrm>
            <a:off x="4272455" y="6385034"/>
            <a:ext cx="2538248" cy="15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Hasanudin</a:t>
            </a:r>
            <a:r>
              <a:rPr lang="en-US" dirty="0" smtClean="0"/>
              <a:t> Wahid</a:t>
            </a:r>
          </a:p>
          <a:p>
            <a:r>
              <a:rPr lang="en-US" dirty="0" err="1" smtClean="0"/>
              <a:t>Syaifullah</a:t>
            </a:r>
            <a:r>
              <a:rPr lang="en-US" dirty="0" smtClean="0"/>
              <a:t> </a:t>
            </a:r>
            <a:r>
              <a:rPr lang="en-US" dirty="0" err="1" smtClean="0"/>
              <a:t>Maksum</a:t>
            </a:r>
            <a:endParaRPr lang="en-US" dirty="0" smtClean="0"/>
          </a:p>
          <a:p>
            <a:r>
              <a:rPr lang="en-US" dirty="0" err="1" smtClean="0"/>
              <a:t>Mahrus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Suswati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Bupati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Dewa</a:t>
            </a:r>
          </a:p>
          <a:p>
            <a:r>
              <a:rPr lang="en-US" dirty="0" smtClean="0"/>
              <a:t>Bu </a:t>
            </a:r>
            <a:r>
              <a:rPr lang="en-US" dirty="0" err="1" smtClean="0"/>
              <a:t>Rendra</a:t>
            </a:r>
            <a:endParaRPr lang="en-US" dirty="0" smtClean="0"/>
          </a:p>
          <a:p>
            <a:r>
              <a:rPr lang="en-US" dirty="0" err="1" smtClean="0"/>
              <a:t>Sanusi</a:t>
            </a:r>
            <a:endParaRPr lang="en-US" dirty="0" smtClean="0"/>
          </a:p>
          <a:p>
            <a:r>
              <a:rPr lang="en-US" dirty="0" err="1" smtClean="0"/>
              <a:t>Siyadi</a:t>
            </a:r>
            <a:endParaRPr lang="en-US" dirty="0" smtClean="0"/>
          </a:p>
          <a:p>
            <a:r>
              <a:rPr lang="en-US" dirty="0" err="1" smtClean="0"/>
              <a:t>Sasongko</a:t>
            </a:r>
            <a:endParaRPr lang="en-US" dirty="0" smtClean="0"/>
          </a:p>
          <a:p>
            <a:r>
              <a:rPr lang="en-US" dirty="0" err="1" smtClean="0"/>
              <a:t>Subhkan</a:t>
            </a:r>
            <a:endParaRPr lang="en-US" dirty="0" smtClean="0"/>
          </a:p>
          <a:p>
            <a:r>
              <a:rPr lang="en-US" dirty="0" smtClean="0"/>
              <a:t>Moreno</a:t>
            </a:r>
          </a:p>
          <a:p>
            <a:r>
              <a:rPr lang="en-US" dirty="0" smtClean="0"/>
              <a:t>Dr. Umar</a:t>
            </a:r>
          </a:p>
          <a:p>
            <a:r>
              <a:rPr lang="en-US" dirty="0" err="1" smtClean="0"/>
              <a:t>Geng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1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PKB</a:t>
            </a:r>
          </a:p>
          <a:p>
            <a:r>
              <a:rPr lang="en-US" dirty="0" smtClean="0"/>
              <a:t>PDIP</a:t>
            </a:r>
          </a:p>
          <a:p>
            <a:r>
              <a:rPr lang="en-US" dirty="0" err="1" smtClean="0"/>
              <a:t>Nasdem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5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5"/>
            <a:ext cx="12192000" cy="67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4696-759E-4F41-90C3-58DDE531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57C6-D2A5-48A7-A1B9-5B92D072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9"/>
            <a:ext cx="10515600" cy="5108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Elektabilitas</a:t>
            </a:r>
            <a:r>
              <a:rPr lang="en-US" b="1" dirty="0"/>
              <a:t> </a:t>
            </a:r>
            <a:r>
              <a:rPr lang="en-US" b="1" dirty="0" err="1"/>
              <a:t>Partai</a:t>
            </a:r>
            <a:r>
              <a:rPr lang="en-US" b="1" dirty="0"/>
              <a:t> </a:t>
            </a:r>
          </a:p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Elektabilitas</a:t>
            </a:r>
            <a:r>
              <a:rPr lang="en-US" dirty="0"/>
              <a:t> </a:t>
            </a:r>
            <a:r>
              <a:rPr lang="en-US" dirty="0" err="1"/>
              <a:t>Partai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Jelang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</a:t>
            </a:r>
            <a:r>
              <a:rPr lang="en-US" dirty="0" err="1"/>
              <a:t>Legislatif</a:t>
            </a:r>
            <a:r>
              <a:rPr lang="en-US" dirty="0"/>
              <a:t> 2019</a:t>
            </a:r>
          </a:p>
          <a:p>
            <a:r>
              <a:rPr lang="en-US" dirty="0" err="1"/>
              <a:t>Elektabilitas</a:t>
            </a:r>
            <a:r>
              <a:rPr lang="en-US" dirty="0"/>
              <a:t> </a:t>
            </a:r>
            <a:r>
              <a:rPr lang="en-US" dirty="0" err="1"/>
              <a:t>Caleg</a:t>
            </a:r>
            <a:r>
              <a:rPr lang="en-US" dirty="0"/>
              <a:t> PKB (Pusat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)</a:t>
            </a:r>
          </a:p>
          <a:p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Pemilih</a:t>
            </a:r>
            <a:r>
              <a:rPr lang="en-US" dirty="0"/>
              <a:t> </a:t>
            </a:r>
          </a:p>
          <a:p>
            <a:r>
              <a:rPr lang="en-US" dirty="0" err="1"/>
              <a:t>Pemetaakn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basis </a:t>
            </a:r>
            <a:r>
              <a:rPr lang="en-US" dirty="0" err="1"/>
              <a:t>partai</a:t>
            </a:r>
            <a:r>
              <a:rPr lang="en-US" dirty="0"/>
              <a:t> di level </a:t>
            </a:r>
            <a:r>
              <a:rPr lang="en-US" dirty="0" err="1"/>
              <a:t>dapil</a:t>
            </a:r>
            <a:r>
              <a:rPr lang="en-US" dirty="0"/>
              <a:t>/</a:t>
            </a:r>
            <a:r>
              <a:rPr lang="en-US" dirty="0" err="1"/>
              <a:t>kecamatan</a:t>
            </a:r>
            <a:endParaRPr lang="en-US" dirty="0"/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caleg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elektabilitas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Survei</a:t>
            </a:r>
            <a:r>
              <a:rPr lang="en-US" b="1" dirty="0"/>
              <a:t> </a:t>
            </a:r>
            <a:r>
              <a:rPr lang="en-US" b="1" dirty="0" err="1"/>
              <a:t>Pemenangan</a:t>
            </a:r>
            <a:r>
              <a:rPr lang="en-US" b="1" dirty="0"/>
              <a:t> </a:t>
            </a:r>
            <a:r>
              <a:rPr lang="en-US" b="1" dirty="0" err="1"/>
              <a:t>Caleg</a:t>
            </a:r>
            <a:endParaRPr lang="en-US" b="1" dirty="0"/>
          </a:p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elektabilitas</a:t>
            </a:r>
            <a:r>
              <a:rPr lang="en-US" dirty="0"/>
              <a:t>, </a:t>
            </a:r>
            <a:r>
              <a:rPr lang="en-US" dirty="0" err="1"/>
              <a:t>popularitas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akseptabilitas</a:t>
            </a:r>
            <a:r>
              <a:rPr lang="en-US" dirty="0"/>
              <a:t> </a:t>
            </a:r>
            <a:r>
              <a:rPr lang="en-US" dirty="0" err="1"/>
              <a:t>caleg</a:t>
            </a:r>
            <a:endParaRPr lang="en-US" dirty="0"/>
          </a:p>
          <a:p>
            <a:r>
              <a:rPr lang="en-US" dirty="0" err="1"/>
              <a:t>Pemetaan</a:t>
            </a:r>
            <a:r>
              <a:rPr lang="en-US" dirty="0"/>
              <a:t> rival </a:t>
            </a:r>
            <a:r>
              <a:rPr lang="en-US" dirty="0" err="1"/>
              <a:t>caleg</a:t>
            </a:r>
            <a:r>
              <a:rPr lang="en-US" dirty="0"/>
              <a:t> di </a:t>
            </a:r>
            <a:r>
              <a:rPr lang="en-US" dirty="0" err="1"/>
              <a:t>dapil</a:t>
            </a:r>
            <a:endParaRPr lang="en-US" dirty="0"/>
          </a:p>
          <a:p>
            <a:r>
              <a:rPr lang="en-US" dirty="0" err="1"/>
              <a:t>Penjaringan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per </a:t>
            </a:r>
            <a:r>
              <a:rPr lang="en-US" dirty="0" err="1"/>
              <a:t>kecamatan</a:t>
            </a:r>
            <a:r>
              <a:rPr lang="en-US" dirty="0"/>
              <a:t>/</a:t>
            </a:r>
            <a:r>
              <a:rPr lang="en-US" dirty="0" err="1"/>
              <a:t>desa</a:t>
            </a:r>
            <a:endParaRPr lang="en-US" dirty="0"/>
          </a:p>
          <a:p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money </a:t>
            </a:r>
            <a:r>
              <a:rPr lang="en-US" dirty="0" err="1"/>
              <a:t>politik</a:t>
            </a:r>
            <a:r>
              <a:rPr lang="en-US" dirty="0"/>
              <a:t> (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/>
              <a:t>kuning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Elektabilitas</a:t>
            </a:r>
            <a:r>
              <a:rPr lang="en-US" dirty="0" smtClean="0"/>
              <a:t> </a:t>
            </a:r>
            <a:r>
              <a:rPr lang="en-US" dirty="0" err="1" smtClean="0"/>
              <a:t>Parpol</a:t>
            </a:r>
            <a:r>
              <a:rPr lang="en-US" dirty="0" smtClean="0"/>
              <a:t>, </a:t>
            </a:r>
            <a:r>
              <a:rPr lang="en-US" dirty="0" err="1" smtClean="0"/>
              <a:t>Caleg</a:t>
            </a:r>
            <a:endParaRPr lang="en-US" dirty="0"/>
          </a:p>
          <a:p>
            <a:r>
              <a:rPr lang="en-US" dirty="0" err="1" smtClean="0"/>
              <a:t>Isu</a:t>
            </a:r>
            <a:r>
              <a:rPr lang="en-US" dirty="0" smtClean="0"/>
              <a:t> Pembangunan</a:t>
            </a:r>
          </a:p>
          <a:p>
            <a:r>
              <a:rPr lang="en-US" dirty="0" err="1" smtClean="0"/>
              <a:t>Elektabilitas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Bupati</a:t>
            </a:r>
            <a:endParaRPr lang="en-US" dirty="0" smtClean="0"/>
          </a:p>
          <a:p>
            <a:r>
              <a:rPr lang="en-US" dirty="0" err="1" smtClean="0"/>
              <a:t>Perilaku</a:t>
            </a:r>
            <a:r>
              <a:rPr lang="en-US" dirty="0" smtClean="0"/>
              <a:t> Money Politics</a:t>
            </a:r>
          </a:p>
          <a:p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999E-90D9-4B1D-A622-359B0D7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SURVEI PILKADA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D829-78B5-42D3-9414-819C484B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Company Profile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 err="1">
                <a:hlinkClick r:id="rId3" action="ppaction://hlinkfile"/>
              </a:rPr>
              <a:t>Paket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Survei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C89E-A2B5-4C4E-848A-84B88F42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876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Dapil</a:t>
            </a:r>
            <a:r>
              <a:rPr lang="en-US" b="1" dirty="0"/>
              <a:t> </a:t>
            </a: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Kabupaten</a:t>
            </a:r>
            <a:r>
              <a:rPr lang="en-US" b="1" dirty="0"/>
              <a:t> Malang (</a:t>
            </a:r>
            <a:r>
              <a:rPr lang="en-US" b="1" dirty="0" err="1"/>
              <a:t>Pileg</a:t>
            </a:r>
            <a:r>
              <a:rPr lang="en-US" b="1" dirty="0"/>
              <a:t> 2014)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FD6B65-FF28-4957-9F59-EEFF4DB5A88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53946" y="1582557"/>
          <a:ext cx="108071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29">
                  <a:extLst>
                    <a:ext uri="{9D8B030D-6E8A-4147-A177-3AD203B41FA5}">
                      <a16:colId xmlns:a16="http://schemas.microsoft.com/office/drawing/2014/main" val="1347804152"/>
                    </a:ext>
                  </a:extLst>
                </a:gridCol>
                <a:gridCol w="1221676">
                  <a:extLst>
                    <a:ext uri="{9D8B030D-6E8A-4147-A177-3AD203B41FA5}">
                      <a16:colId xmlns:a16="http://schemas.microsoft.com/office/drawing/2014/main" val="3667632019"/>
                    </a:ext>
                  </a:extLst>
                </a:gridCol>
                <a:gridCol w="8650925">
                  <a:extLst>
                    <a:ext uri="{9D8B030D-6E8A-4147-A177-3AD203B41FA5}">
                      <a16:colId xmlns:a16="http://schemas.microsoft.com/office/drawing/2014/main" val="32129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KURSI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KECAMATAN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8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Kepanjen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Pagelaran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Bululawang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Gondanglegi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2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Lawang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Singosari</a:t>
                      </a:r>
                      <a:r>
                        <a:rPr lang="en-US" sz="2400" dirty="0"/>
                        <a:t>, Pakis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3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Jabung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Tajinan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Wajak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Tumpang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Poncokusumo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Ampelgading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Dampit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Turen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Tirtoyudo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Donomulyo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Gedangan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Bantur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Pagak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Sumbermanjing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Wetan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Kalipare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Kromengan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Ngajum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Pakisaji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Sumberpucung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Wonosari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0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Dau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Karangploso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Kasembon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Pujon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Ngantang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Wagir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0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F0E3-57CC-4333-AC0D-2824FFF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1353800" cy="6418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Nama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Caleg</a:t>
            </a:r>
            <a:r>
              <a:rPr lang="en-US" b="1" dirty="0"/>
              <a:t> </a:t>
            </a:r>
            <a:r>
              <a:rPr lang="en-US" b="1" dirty="0" err="1"/>
              <a:t>Petahana</a:t>
            </a:r>
            <a:r>
              <a:rPr lang="en-US" b="1" dirty="0"/>
              <a:t> (DPRD </a:t>
            </a:r>
            <a:r>
              <a:rPr lang="en-US" b="1" dirty="0" err="1"/>
              <a:t>Kabupaten</a:t>
            </a:r>
            <a:r>
              <a:rPr lang="en-US" b="1" dirty="0"/>
              <a:t> Malang)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A33F1A-5A57-4B5C-A4EE-7CBE199EE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70286"/>
              </p:ext>
            </p:extLst>
          </p:nvPr>
        </p:nvGraphicFramePr>
        <p:xfrm>
          <a:off x="838200" y="928764"/>
          <a:ext cx="11049000" cy="4821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1623">
                  <a:extLst>
                    <a:ext uri="{9D8B030D-6E8A-4147-A177-3AD203B41FA5}">
                      <a16:colId xmlns:a16="http://schemas.microsoft.com/office/drawing/2014/main" val="2076676373"/>
                    </a:ext>
                  </a:extLst>
                </a:gridCol>
                <a:gridCol w="9977377">
                  <a:extLst>
                    <a:ext uri="{9D8B030D-6E8A-4147-A177-3AD203B41FA5}">
                      <a16:colId xmlns:a16="http://schemas.microsoft.com/office/drawing/2014/main" val="1440622975"/>
                    </a:ext>
                  </a:extLst>
                </a:gridCol>
              </a:tblGrid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DAPIL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PETAHANA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45003"/>
                  </a:ext>
                </a:extLst>
              </a:tr>
              <a:tr h="73708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Abu Hanif (PKB), </a:t>
                      </a:r>
                      <a:r>
                        <a:rPr lang="en-US" sz="1700" b="1" dirty="0" err="1"/>
                        <a:t>Achmad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Soleh</a:t>
                      </a:r>
                      <a:r>
                        <a:rPr lang="en-US" sz="1700" b="1" dirty="0"/>
                        <a:t> (PKB),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Sugianto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Agus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Samsul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Hufron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M </a:t>
                      </a:r>
                      <a:r>
                        <a:rPr lang="en-US" sz="1700" dirty="0" err="1"/>
                        <a:t>Risqi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Irvansyah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Lilik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Alfiyatul</a:t>
                      </a:r>
                      <a:r>
                        <a:rPr lang="en-US" sz="1700" dirty="0"/>
                        <a:t> Jannah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Demokrat</a:t>
                      </a:r>
                      <a:r>
                        <a:rPr lang="en-US" sz="1700" dirty="0"/>
                        <a:t>)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Ahmad </a:t>
                      </a:r>
                      <a:r>
                        <a:rPr lang="en-US" sz="1700" dirty="0" err="1"/>
                        <a:t>Daniyal</a:t>
                      </a:r>
                      <a:r>
                        <a:rPr lang="en-US" sz="1700" dirty="0"/>
                        <a:t> (PPP)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09880"/>
                  </a:ext>
                </a:extLst>
              </a:tr>
              <a:tr h="59244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 </a:t>
                      </a:r>
                      <a:r>
                        <a:rPr lang="en-US" sz="1700" dirty="0" err="1"/>
                        <a:t>Toyyib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Nasdem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b="1" dirty="0" err="1"/>
                        <a:t>Aji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b="1" dirty="0" err="1"/>
                        <a:t>Purnawarman</a:t>
                      </a:r>
                      <a:r>
                        <a:rPr lang="en-US" sz="1700" b="1" dirty="0"/>
                        <a:t> (PKB),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Mujiono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Didik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Gatot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Subroto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Siadi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Kusmantoro</a:t>
                      </a:r>
                      <a:r>
                        <a:rPr lang="en-US" sz="1700" dirty="0"/>
                        <a:t> Widodo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Zia </a:t>
                      </a:r>
                      <a:r>
                        <a:rPr lang="en-US" sz="1700" dirty="0" err="1"/>
                        <a:t>Ulhaq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Hadi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Mustofa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Demokrat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76155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Amarta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Faza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Nasdem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b="1" dirty="0"/>
                        <a:t>M </a:t>
                      </a:r>
                      <a:r>
                        <a:rPr lang="en-US" sz="1700" b="1" dirty="0" err="1"/>
                        <a:t>Fauzi</a:t>
                      </a:r>
                      <a:r>
                        <a:rPr lang="en-US" sz="1700" b="1" dirty="0"/>
                        <a:t> (PKB),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Suwarno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Darmadi</a:t>
                      </a:r>
                      <a:r>
                        <a:rPr lang="en-US" sz="1700" dirty="0"/>
                        <a:t> (PDIP), Cholis </a:t>
                      </a:r>
                      <a:r>
                        <a:rPr lang="en-US" sz="1700" dirty="0" err="1"/>
                        <a:t>Bidayati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Miskat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Joko </a:t>
                      </a:r>
                      <a:r>
                        <a:rPr lang="en-US" sz="1700" dirty="0" err="1"/>
                        <a:t>Eko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Sujarwanto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9000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Kuncoro</a:t>
                      </a:r>
                      <a:r>
                        <a:rPr lang="en-US" sz="1700" b="1" dirty="0"/>
                        <a:t> (PKB)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Titik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Yuniarni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Sunarko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Sumarno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Ahmad </a:t>
                      </a:r>
                      <a:r>
                        <a:rPr lang="en-US" sz="1700" dirty="0" err="1"/>
                        <a:t>Rofiq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Rahmat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Kartala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Tono</a:t>
                      </a:r>
                      <a:r>
                        <a:rPr lang="en-US" sz="1700" dirty="0"/>
                        <a:t> ST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Demokrat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53306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HM </a:t>
                      </a:r>
                      <a:r>
                        <a:rPr lang="en-US" sz="1700" b="1" dirty="0" err="1"/>
                        <a:t>Kholiq</a:t>
                      </a:r>
                      <a:r>
                        <a:rPr lang="en-US" sz="1700" b="1" dirty="0"/>
                        <a:t> (PKB)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Yoyok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Pandan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Hariyoto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Sumai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Sugiyanto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Nina </a:t>
                      </a:r>
                      <a:r>
                        <a:rPr lang="en-US" sz="1700" dirty="0" err="1"/>
                        <a:t>Susanti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Mujiar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Suliadi</a:t>
                      </a:r>
                      <a:r>
                        <a:rPr lang="en-US" sz="1700" dirty="0"/>
                        <a:t> (PPP)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8804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Lukito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Eko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Purwandono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Nasdem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b="1" dirty="0"/>
                        <a:t>Abdul </a:t>
                      </a:r>
                      <a:r>
                        <a:rPr lang="en-US" sz="1700" b="1" dirty="0" err="1"/>
                        <a:t>Rokhim</a:t>
                      </a:r>
                      <a:r>
                        <a:rPr lang="en-US" sz="1700" b="1" dirty="0"/>
                        <a:t> (PKB)</a:t>
                      </a:r>
                      <a:r>
                        <a:rPr lang="en-US" sz="1700" dirty="0"/>
                        <a:t>, Hari </a:t>
                      </a:r>
                      <a:r>
                        <a:rPr lang="en-US" sz="1700" dirty="0" err="1"/>
                        <a:t>Sasongko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Busilan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Achmad</a:t>
                      </a:r>
                      <a:r>
                        <a:rPr lang="en-US" sz="1700" dirty="0"/>
                        <a:t> Andi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Unggul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Nugroho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dirty="0" err="1"/>
                        <a:t>Sutrisno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Murdi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Hanura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1513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Febrinanta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Dwi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Kurniawan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Nasdem</a:t>
                      </a:r>
                      <a:r>
                        <a:rPr lang="en-US" sz="1700" dirty="0"/>
                        <a:t>), </a:t>
                      </a:r>
                      <a:r>
                        <a:rPr lang="en-US" sz="1700" b="1" dirty="0" err="1"/>
                        <a:t>Muslimin</a:t>
                      </a:r>
                      <a:r>
                        <a:rPr lang="en-US" sz="1700" b="1" dirty="0"/>
                        <a:t> (PKB),</a:t>
                      </a:r>
                      <a:r>
                        <a:rPr lang="en-US" sz="1700" dirty="0"/>
                        <a:t> Budi </a:t>
                      </a:r>
                      <a:r>
                        <a:rPr lang="en-US" sz="1700" dirty="0" err="1"/>
                        <a:t>Kriswiyanto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Sih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Purwaningtyas</a:t>
                      </a:r>
                      <a:r>
                        <a:rPr lang="en-US" sz="1700" dirty="0"/>
                        <a:t> (PDIP), </a:t>
                      </a:r>
                      <a:r>
                        <a:rPr lang="en-US" sz="1700" dirty="0" err="1"/>
                        <a:t>Sodikul</a:t>
                      </a:r>
                      <a:r>
                        <a:rPr lang="en-US" sz="1700" dirty="0"/>
                        <a:t> Amin </a:t>
                      </a:r>
                      <a:r>
                        <a:rPr lang="en-US" sz="1700" dirty="0" err="1"/>
                        <a:t>dan</a:t>
                      </a:r>
                      <a:r>
                        <a:rPr lang="en-US" sz="1700" dirty="0"/>
                        <a:t> Sri Hari </a:t>
                      </a:r>
                      <a:r>
                        <a:rPr lang="en-US" sz="1700" dirty="0" err="1"/>
                        <a:t>Kartini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Golkar</a:t>
                      </a:r>
                      <a:r>
                        <a:rPr lang="en-US" sz="1700" dirty="0"/>
                        <a:t>), M Saiful Efendi (</a:t>
                      </a:r>
                      <a:r>
                        <a:rPr lang="en-US" sz="1700" dirty="0" err="1"/>
                        <a:t>Partai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Gerindra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3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F0E3-57CC-4333-AC0D-2824FFF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1353800" cy="6418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Nama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Caleg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(DPRD </a:t>
            </a:r>
            <a:r>
              <a:rPr lang="en-US" b="1" dirty="0" err="1"/>
              <a:t>Kabupaten</a:t>
            </a:r>
            <a:r>
              <a:rPr lang="en-US" b="1" dirty="0"/>
              <a:t> Malang)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A33F1A-5A57-4B5C-A4EE-7CBE199EE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358603"/>
              </p:ext>
            </p:extLst>
          </p:nvPr>
        </p:nvGraphicFramePr>
        <p:xfrm>
          <a:off x="838200" y="928764"/>
          <a:ext cx="11049000" cy="427403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1623">
                  <a:extLst>
                    <a:ext uri="{9D8B030D-6E8A-4147-A177-3AD203B41FA5}">
                      <a16:colId xmlns:a16="http://schemas.microsoft.com/office/drawing/2014/main" val="2076676373"/>
                    </a:ext>
                  </a:extLst>
                </a:gridCol>
                <a:gridCol w="9977377">
                  <a:extLst>
                    <a:ext uri="{9D8B030D-6E8A-4147-A177-3AD203B41FA5}">
                      <a16:colId xmlns:a16="http://schemas.microsoft.com/office/drawing/2014/main" val="1440622975"/>
                    </a:ext>
                  </a:extLst>
                </a:gridCol>
              </a:tblGrid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DAPIL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CALEG BARU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45003"/>
                  </a:ext>
                </a:extLst>
              </a:tr>
              <a:tr h="73708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Bululawang-Arini</a:t>
                      </a:r>
                      <a:r>
                        <a:rPr lang="en-US" sz="1700" dirty="0" smtClean="0"/>
                        <a:t> (</a:t>
                      </a:r>
                      <a:r>
                        <a:rPr lang="en-US" sz="1700" dirty="0" err="1" smtClean="0"/>
                        <a:t>Putri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Pengurus</a:t>
                      </a:r>
                      <a:r>
                        <a:rPr lang="en-US" sz="1700" baseline="0" dirty="0" smtClean="0"/>
                        <a:t> KPTR), </a:t>
                      </a:r>
                      <a:r>
                        <a:rPr lang="en-US" sz="1700" baseline="0" dirty="0" err="1" smtClean="0"/>
                        <a:t>Gondanglegi-Ukhrowi</a:t>
                      </a:r>
                      <a:r>
                        <a:rPr lang="en-US" sz="1700" baseline="0" dirty="0" smtClean="0"/>
                        <a:t>/</a:t>
                      </a:r>
                      <a:r>
                        <a:rPr lang="en-US" sz="1700" baseline="0" dirty="0" err="1" smtClean="0"/>
                        <a:t>Rowi</a:t>
                      </a:r>
                      <a:r>
                        <a:rPr lang="en-US" sz="1700" baseline="0" dirty="0" smtClean="0"/>
                        <a:t>, </a:t>
                      </a:r>
                      <a:r>
                        <a:rPr lang="en-US" sz="1700" baseline="0" dirty="0" err="1" smtClean="0"/>
                        <a:t>Hariono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baseline="0" dirty="0" err="1" smtClean="0"/>
                        <a:t>Polisi</a:t>
                      </a:r>
                      <a:r>
                        <a:rPr lang="en-US" sz="1700" baseline="0" dirty="0" smtClean="0"/>
                        <a:t>)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09880"/>
                  </a:ext>
                </a:extLst>
              </a:tr>
              <a:tr h="59244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Lawang-Misbah</a:t>
                      </a:r>
                      <a:r>
                        <a:rPr lang="en-US" sz="1700" dirty="0" smtClean="0"/>
                        <a:t> (</a:t>
                      </a:r>
                      <a:r>
                        <a:rPr lang="en-US" sz="1700" dirty="0" err="1" smtClean="0"/>
                        <a:t>Pengurus</a:t>
                      </a:r>
                      <a:r>
                        <a:rPr lang="en-US" sz="1700" dirty="0" smtClean="0"/>
                        <a:t> PC NU/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Dosen</a:t>
                      </a:r>
                      <a:r>
                        <a:rPr lang="en-US" sz="1700" baseline="0" dirty="0" smtClean="0"/>
                        <a:t> Malang), </a:t>
                      </a:r>
                      <a:r>
                        <a:rPr lang="en-US" sz="1700" baseline="0" dirty="0" err="1" smtClean="0"/>
                        <a:t>Muti’ah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baseline="0" dirty="0" err="1" smtClean="0"/>
                        <a:t>Ketua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Fatayat</a:t>
                      </a:r>
                      <a:r>
                        <a:rPr lang="en-US" sz="1700" baseline="0" dirty="0" smtClean="0"/>
                        <a:t> Cab. Malang), Pakis-Abdullah </a:t>
                      </a:r>
                      <a:r>
                        <a:rPr lang="en-US" sz="1700" baseline="0" dirty="0" err="1" smtClean="0"/>
                        <a:t>Satar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baseline="0" dirty="0" err="1" smtClean="0"/>
                        <a:t>Bendahara</a:t>
                      </a:r>
                      <a:r>
                        <a:rPr lang="en-US" sz="1700" baseline="0" dirty="0" smtClean="0"/>
                        <a:t> PKB), </a:t>
                      </a:r>
                      <a:r>
                        <a:rPr lang="en-US" sz="1700" baseline="0" dirty="0" err="1" smtClean="0"/>
                        <a:t>Singosari-Jauhar</a:t>
                      </a:r>
                      <a:r>
                        <a:rPr lang="en-US" sz="1700" baseline="0" dirty="0" smtClean="0"/>
                        <a:t> Amin (</a:t>
                      </a:r>
                      <a:r>
                        <a:rPr lang="en-US" sz="1700" baseline="0" dirty="0" err="1" smtClean="0"/>
                        <a:t>Sekretaris</a:t>
                      </a:r>
                      <a:r>
                        <a:rPr lang="en-US" sz="1700" baseline="0" dirty="0" smtClean="0"/>
                        <a:t> PAC/</a:t>
                      </a:r>
                      <a:r>
                        <a:rPr lang="en-US" sz="1700" baseline="0" dirty="0" err="1" smtClean="0"/>
                        <a:t>Pengusaha</a:t>
                      </a:r>
                      <a:r>
                        <a:rPr lang="en-US" sz="1700" baseline="0" dirty="0" smtClean="0"/>
                        <a:t>), </a:t>
                      </a:r>
                      <a:r>
                        <a:rPr lang="en-US" sz="1700" baseline="0" dirty="0" err="1" smtClean="0"/>
                        <a:t>Sunarti</a:t>
                      </a:r>
                      <a:r>
                        <a:rPr lang="en-US" sz="1700" baseline="0" dirty="0" smtClean="0"/>
                        <a:t> (Wakil </a:t>
                      </a:r>
                      <a:r>
                        <a:rPr lang="en-US" sz="1700" baseline="0" dirty="0" err="1" smtClean="0"/>
                        <a:t>Ketua</a:t>
                      </a:r>
                      <a:r>
                        <a:rPr lang="en-US" sz="1700" baseline="0" dirty="0" smtClean="0"/>
                        <a:t> DPC)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76155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Jabung</a:t>
                      </a:r>
                      <a:r>
                        <a:rPr lang="en-US" sz="1700" dirty="0" smtClean="0"/>
                        <a:t>-Ali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Murtadlo</a:t>
                      </a:r>
                      <a:r>
                        <a:rPr lang="en-US" sz="1700" baseline="0" dirty="0" smtClean="0"/>
                        <a:t> (Gus </a:t>
                      </a:r>
                      <a:r>
                        <a:rPr lang="en-US" sz="1700" baseline="0" dirty="0" err="1" smtClean="0"/>
                        <a:t>Tadlo</a:t>
                      </a:r>
                      <a:r>
                        <a:rPr lang="en-US" sz="1700" baseline="0" dirty="0" smtClean="0"/>
                        <a:t>), </a:t>
                      </a:r>
                      <a:r>
                        <a:rPr lang="en-US" sz="1700" baseline="0" dirty="0" err="1" smtClean="0"/>
                        <a:t>Wajak-Wiwin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Winarti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baseline="0" dirty="0" err="1" smtClean="0"/>
                        <a:t>Pengusaha</a:t>
                      </a:r>
                      <a:r>
                        <a:rPr lang="en-US" sz="1700" baseline="0" dirty="0" smtClean="0"/>
                        <a:t>), </a:t>
                      </a:r>
                      <a:r>
                        <a:rPr lang="en-US" sz="1700" baseline="0" dirty="0" err="1" smtClean="0"/>
                        <a:t>Poncokusumo</a:t>
                      </a:r>
                      <a:r>
                        <a:rPr lang="en-US" sz="1700" baseline="0" dirty="0" smtClean="0"/>
                        <a:t>-Ning </a:t>
                      </a:r>
                      <a:r>
                        <a:rPr lang="en-US" sz="1700" baseline="0" dirty="0" err="1" smtClean="0"/>
                        <a:t>Huriah</a:t>
                      </a:r>
                      <a:r>
                        <a:rPr lang="en-US" sz="1700" baseline="0" dirty="0" smtClean="0"/>
                        <a:t>, </a:t>
                      </a:r>
                      <a:r>
                        <a:rPr lang="en-US" sz="1700" baseline="0" dirty="0" err="1" smtClean="0"/>
                        <a:t>Tumpang-Buya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Samsul</a:t>
                      </a:r>
                      <a:r>
                        <a:rPr lang="en-US" sz="1700" baseline="0" dirty="0" smtClean="0"/>
                        <a:t>, </a:t>
                      </a:r>
                      <a:r>
                        <a:rPr lang="en-US" sz="1700" baseline="0" dirty="0" err="1" smtClean="0"/>
                        <a:t>Tajinan</a:t>
                      </a:r>
                      <a:r>
                        <a:rPr lang="en-US" sz="1700" baseline="0" dirty="0" smtClean="0"/>
                        <a:t>-H. M. </a:t>
                      </a:r>
                      <a:r>
                        <a:rPr lang="en-US" sz="1700" baseline="0" dirty="0" err="1" smtClean="0"/>
                        <a:t>Nur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Yasin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baseline="0" dirty="0" err="1" smtClean="0"/>
                        <a:t>Mantan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Sekwan</a:t>
                      </a:r>
                      <a:r>
                        <a:rPr lang="en-US" sz="1700" baseline="0" dirty="0" smtClean="0"/>
                        <a:t>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9000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IV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Dampit-Miskari</a:t>
                      </a:r>
                      <a:r>
                        <a:rPr lang="en-US" sz="1700" dirty="0" smtClean="0"/>
                        <a:t>, Gus </a:t>
                      </a:r>
                      <a:r>
                        <a:rPr lang="en-US" sz="1700" dirty="0" err="1" smtClean="0"/>
                        <a:t>Zakaria</a:t>
                      </a:r>
                      <a:r>
                        <a:rPr lang="en-US" sz="1700" dirty="0" smtClean="0"/>
                        <a:t>, </a:t>
                      </a:r>
                      <a:r>
                        <a:rPr lang="en-US" sz="1700" dirty="0" err="1" smtClean="0"/>
                        <a:t>Turen-Dahri</a:t>
                      </a:r>
                      <a:r>
                        <a:rPr lang="en-US" sz="1700" dirty="0" smtClean="0"/>
                        <a:t>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Samari</a:t>
                      </a:r>
                      <a:r>
                        <a:rPr lang="en-US" sz="1700" baseline="0" dirty="0" smtClean="0"/>
                        <a:t> (MWC NU)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53306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 smtClean="0"/>
                        <a:t>Sumawe-Mahrus</a:t>
                      </a:r>
                      <a:r>
                        <a:rPr lang="en-US" sz="1700" b="1" dirty="0" smtClean="0"/>
                        <a:t> Ali/Gus </a:t>
                      </a:r>
                      <a:r>
                        <a:rPr lang="en-US" sz="1700" b="1" dirty="0" err="1" smtClean="0"/>
                        <a:t>Mahrus</a:t>
                      </a:r>
                      <a:r>
                        <a:rPr lang="en-US" sz="1700" b="1" dirty="0" smtClean="0"/>
                        <a:t>, </a:t>
                      </a:r>
                      <a:r>
                        <a:rPr lang="en-US" sz="1700" b="1" dirty="0" err="1" smtClean="0">
                          <a:solidFill>
                            <a:srgbClr val="FF0000"/>
                          </a:solidFill>
                        </a:rPr>
                        <a:t>Abdur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 Rahman (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Nasdem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Bantur-Khoirul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Pengusaha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Nasdem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8804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 smtClean="0"/>
                        <a:t>Ngajum</a:t>
                      </a:r>
                      <a:r>
                        <a:rPr lang="en-US" sz="1700" b="1" dirty="0" smtClean="0"/>
                        <a:t>-M. </a:t>
                      </a:r>
                      <a:r>
                        <a:rPr lang="en-US" sz="1700" b="1" dirty="0" err="1" smtClean="0"/>
                        <a:t>Rofiq</a:t>
                      </a:r>
                      <a:r>
                        <a:rPr lang="en-US" sz="1700" b="1" dirty="0" smtClean="0"/>
                        <a:t>, </a:t>
                      </a:r>
                      <a:r>
                        <a:rPr lang="en-US" sz="1700" b="0" dirty="0" err="1" smtClean="0"/>
                        <a:t>Sumberpucung-Sevin</a:t>
                      </a:r>
                      <a:r>
                        <a:rPr lang="en-US" sz="1700" b="0" dirty="0" smtClean="0"/>
                        <a:t>, </a:t>
                      </a:r>
                      <a:r>
                        <a:rPr lang="en-US" sz="1700" b="0" dirty="0" err="1" smtClean="0"/>
                        <a:t>Kalipare-Heni</a:t>
                      </a:r>
                      <a:r>
                        <a:rPr lang="en-US" sz="1700" b="0" dirty="0" smtClean="0"/>
                        <a:t> (</a:t>
                      </a:r>
                      <a:r>
                        <a:rPr lang="en-US" sz="1700" b="0" dirty="0" err="1" smtClean="0"/>
                        <a:t>Ketua</a:t>
                      </a:r>
                      <a:r>
                        <a:rPr lang="en-US" sz="1700" b="0" dirty="0" smtClean="0"/>
                        <a:t> PAC </a:t>
                      </a:r>
                      <a:r>
                        <a:rPr lang="en-US" sz="1700" b="0" dirty="0" err="1" smtClean="0"/>
                        <a:t>Muslimat</a:t>
                      </a:r>
                      <a:r>
                        <a:rPr lang="en-US" sz="1700" b="0" dirty="0" smtClean="0"/>
                        <a:t>), </a:t>
                      </a:r>
                      <a:r>
                        <a:rPr lang="en-US" sz="1700" b="0" dirty="0" err="1" smtClean="0"/>
                        <a:t>Kromengan-Bustomi</a:t>
                      </a:r>
                      <a:r>
                        <a:rPr lang="en-US" sz="1700" b="0" baseline="0" dirty="0" smtClean="0"/>
                        <a:t> (</a:t>
                      </a:r>
                      <a:r>
                        <a:rPr lang="en-US" sz="1700" b="0" baseline="0" dirty="0" err="1" smtClean="0"/>
                        <a:t>Wahidiyah</a:t>
                      </a:r>
                      <a:r>
                        <a:rPr lang="en-US" sz="1700" b="0" baseline="0" dirty="0" smtClean="0"/>
                        <a:t>), </a:t>
                      </a:r>
                      <a:r>
                        <a:rPr lang="en-US" sz="1700" b="0" baseline="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nak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 e Gus 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Sopan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700" b="1" baseline="0" dirty="0" err="1" smtClean="0">
                          <a:solidFill>
                            <a:srgbClr val="FF0000"/>
                          </a:solidFill>
                        </a:rPr>
                        <a:t>Ngajum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15137"/>
                  </a:ext>
                </a:extLst>
              </a:tr>
              <a:tr h="42703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DAPIL VII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Ngantang-Susiono</a:t>
                      </a:r>
                      <a:r>
                        <a:rPr lang="en-US" sz="1700" dirty="0" smtClean="0"/>
                        <a:t>, </a:t>
                      </a:r>
                      <a:r>
                        <a:rPr lang="en-US" sz="1700" dirty="0" err="1" smtClean="0"/>
                        <a:t>Pujon-Siswanto</a:t>
                      </a:r>
                      <a:r>
                        <a:rPr lang="en-US" sz="1700" dirty="0" smtClean="0"/>
                        <a:t> (PAC </a:t>
                      </a:r>
                      <a:r>
                        <a:rPr lang="en-US" sz="1700" dirty="0" err="1" smtClean="0"/>
                        <a:t>Ansor</a:t>
                      </a:r>
                      <a:r>
                        <a:rPr lang="en-US" sz="1700" dirty="0" smtClean="0"/>
                        <a:t>), </a:t>
                      </a:r>
                      <a:r>
                        <a:rPr lang="en-US" sz="1700" dirty="0" err="1" smtClean="0"/>
                        <a:t>Ummah</a:t>
                      </a:r>
                      <a:r>
                        <a:rPr lang="en-US" sz="1700" dirty="0" smtClean="0"/>
                        <a:t> (</a:t>
                      </a:r>
                      <a:r>
                        <a:rPr lang="en-US" sz="1700" dirty="0" err="1" smtClean="0"/>
                        <a:t>Ketua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 err="1" smtClean="0"/>
                        <a:t>Muslimat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Pujon</a:t>
                      </a:r>
                      <a:r>
                        <a:rPr lang="en-US" sz="1700" baseline="0" dirty="0" smtClean="0"/>
                        <a:t>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4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F0E3-57CC-4333-AC0D-2824FFF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632"/>
            <a:ext cx="12192000" cy="6418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Nama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Caleg</a:t>
            </a:r>
            <a:r>
              <a:rPr lang="en-US" b="1" dirty="0"/>
              <a:t> </a:t>
            </a:r>
            <a:r>
              <a:rPr lang="en-US" b="1" dirty="0" err="1"/>
              <a:t>Petahana</a:t>
            </a:r>
            <a:r>
              <a:rPr lang="en-US" b="1" dirty="0"/>
              <a:t> (DPR RI </a:t>
            </a:r>
            <a:r>
              <a:rPr lang="en-US" b="1" dirty="0" err="1"/>
              <a:t>dan</a:t>
            </a:r>
            <a:r>
              <a:rPr lang="en-US" b="1" dirty="0"/>
              <a:t> DPRD </a:t>
            </a:r>
            <a:r>
              <a:rPr lang="en-US" b="1" dirty="0" err="1"/>
              <a:t>Jatim</a:t>
            </a:r>
            <a:r>
              <a:rPr lang="en-US" b="1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6362AC-38D8-4522-AB62-1AA7C0B553E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888075"/>
          <a:ext cx="10979551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05403">
                  <a:extLst>
                    <a:ext uri="{9D8B030D-6E8A-4147-A177-3AD203B41FA5}">
                      <a16:colId xmlns:a16="http://schemas.microsoft.com/office/drawing/2014/main" val="4182313616"/>
                    </a:ext>
                  </a:extLst>
                </a:gridCol>
                <a:gridCol w="1800719">
                  <a:extLst>
                    <a:ext uri="{9D8B030D-6E8A-4147-A177-3AD203B41FA5}">
                      <a16:colId xmlns:a16="http://schemas.microsoft.com/office/drawing/2014/main" val="3187881415"/>
                    </a:ext>
                  </a:extLst>
                </a:gridCol>
                <a:gridCol w="1083654">
                  <a:extLst>
                    <a:ext uri="{9D8B030D-6E8A-4147-A177-3AD203B41FA5}">
                      <a16:colId xmlns:a16="http://schemas.microsoft.com/office/drawing/2014/main" val="1907990356"/>
                    </a:ext>
                  </a:extLst>
                </a:gridCol>
                <a:gridCol w="2677128">
                  <a:extLst>
                    <a:ext uri="{9D8B030D-6E8A-4147-A177-3AD203B41FA5}">
                      <a16:colId xmlns:a16="http://schemas.microsoft.com/office/drawing/2014/main" val="4268851705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1761854616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152413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DPRD PROVINSI JATIM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PARTAI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SUARA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DPR RI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PARTAI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SUARA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DR. HM. </a:t>
                      </a:r>
                      <a:r>
                        <a:rPr lang="en-US" sz="1800" b="1" dirty="0" err="1">
                          <a:effectLst/>
                        </a:rPr>
                        <a:t>Soenarjo</a:t>
                      </a:r>
                      <a:r>
                        <a:rPr lang="en-US" sz="1800" b="1" dirty="0">
                          <a:effectLst/>
                        </a:rPr>
                        <a:t>, </a:t>
                      </a:r>
                      <a:r>
                        <a:rPr lang="en-US" sz="1800" b="1" dirty="0" err="1">
                          <a:effectLst/>
                        </a:rPr>
                        <a:t>M.Si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Golkar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50.189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Drs. Ahmad </a:t>
                      </a:r>
                      <a:r>
                        <a:rPr lang="en-US" sz="1800" b="1" dirty="0" err="1">
                          <a:effectLst/>
                        </a:rPr>
                        <a:t>Basarah</a:t>
                      </a:r>
                      <a:r>
                        <a:rPr lang="en-US" sz="1800" b="1" dirty="0">
                          <a:effectLst/>
                        </a:rPr>
                        <a:t>, MH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PDIP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68.009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912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Dra. Sri </a:t>
                      </a:r>
                      <a:r>
                        <a:rPr lang="en-US" sz="1800" b="1" dirty="0" err="1">
                          <a:effectLst/>
                        </a:rPr>
                        <a:t>Untari</a:t>
                      </a:r>
                      <a:r>
                        <a:rPr lang="en-US" sz="1800" b="1" dirty="0">
                          <a:effectLst/>
                        </a:rPr>
                        <a:t>, M.AP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PDIP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41.787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Ir. Andreas Eddy </a:t>
                      </a:r>
                      <a:r>
                        <a:rPr lang="en-US" sz="1800" b="1" dirty="0" err="1">
                          <a:effectLst/>
                        </a:rPr>
                        <a:t>Susetyo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PDIP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56.160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044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Drs. </a:t>
                      </a:r>
                      <a:r>
                        <a:rPr lang="en-US" sz="1800" b="1" dirty="0" err="1">
                          <a:effectLst/>
                        </a:rPr>
                        <a:t>Sugeng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Pujianto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PDIP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42.460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Dra. </a:t>
                      </a:r>
                      <a:r>
                        <a:rPr lang="en-US" sz="1800" b="1" dirty="0" err="1">
                          <a:effectLst/>
                        </a:rPr>
                        <a:t>Hj</a:t>
                      </a:r>
                      <a:r>
                        <a:rPr lang="en-US" sz="1800" b="1" dirty="0">
                          <a:effectLst/>
                        </a:rPr>
                        <a:t>. </a:t>
                      </a:r>
                      <a:r>
                        <a:rPr lang="en-US" sz="1800" b="1" dirty="0" err="1">
                          <a:effectLst/>
                        </a:rPr>
                        <a:t>Lathifah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Shohib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PKB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53.121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779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H. </a:t>
                      </a:r>
                      <a:r>
                        <a:rPr lang="en-US" sz="1800" b="1" dirty="0" err="1">
                          <a:effectLst/>
                        </a:rPr>
                        <a:t>Gunawan</a:t>
                      </a:r>
                      <a:r>
                        <a:rPr lang="en-US" sz="1800" b="1" dirty="0">
                          <a:effectLst/>
                        </a:rPr>
                        <a:t> HS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PDIP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38.799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Moreno </a:t>
                      </a:r>
                      <a:r>
                        <a:rPr lang="en-US" sz="1800" b="1" dirty="0" err="1">
                          <a:effectLst/>
                        </a:rPr>
                        <a:t>Suprapto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Partai Gerindra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52.921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54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H. </a:t>
                      </a:r>
                      <a:r>
                        <a:rPr lang="en-US" sz="1800" b="1" dirty="0" err="1">
                          <a:effectLst/>
                        </a:rPr>
                        <a:t>Fatchullah</a:t>
                      </a:r>
                      <a:r>
                        <a:rPr lang="en-US" sz="1800" b="1" dirty="0">
                          <a:effectLst/>
                        </a:rPr>
                        <a:t>, SH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PKB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23.907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Kresna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Dewanata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Partai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Nasdem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52.413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368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Dra. </a:t>
                      </a:r>
                      <a:r>
                        <a:rPr lang="en-US" sz="1800" b="1" dirty="0" err="1">
                          <a:effectLst/>
                        </a:rPr>
                        <a:t>Hj</a:t>
                      </a:r>
                      <a:r>
                        <a:rPr lang="en-US" sz="1800" b="1" dirty="0">
                          <a:effectLst/>
                        </a:rPr>
                        <a:t>. </a:t>
                      </a:r>
                      <a:r>
                        <a:rPr lang="en-US" sz="1800" b="1" dirty="0" err="1">
                          <a:effectLst/>
                        </a:rPr>
                        <a:t>Khofidah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PKB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23.005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Ir. H. M. Ridwan </a:t>
                      </a:r>
                      <a:r>
                        <a:rPr lang="en-US" sz="1800" b="1" dirty="0" err="1">
                          <a:effectLst/>
                        </a:rPr>
                        <a:t>Hisjam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Partai Golkar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43.796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392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Aufa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Zhafiri</a:t>
                      </a:r>
                      <a:r>
                        <a:rPr lang="en-US" sz="1800" b="1" dirty="0">
                          <a:effectLst/>
                        </a:rPr>
                        <a:t>, </a:t>
                      </a:r>
                      <a:r>
                        <a:rPr lang="en-US" sz="1800" b="1" dirty="0" err="1">
                          <a:effectLst/>
                        </a:rPr>
                        <a:t>S.Ak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Partai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Gerindra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15.906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H. </a:t>
                      </a:r>
                      <a:r>
                        <a:rPr lang="en-US" sz="1800" b="1" dirty="0" err="1">
                          <a:effectLst/>
                        </a:rPr>
                        <a:t>Totok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Daryanto</a:t>
                      </a:r>
                      <a:r>
                        <a:rPr lang="en-US" sz="1800" b="1" dirty="0">
                          <a:effectLst/>
                        </a:rPr>
                        <a:t>, SE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PAN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36.632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758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Dra. </a:t>
                      </a:r>
                      <a:r>
                        <a:rPr lang="en-US" sz="1800" b="1" dirty="0" err="1">
                          <a:effectLst/>
                        </a:rPr>
                        <a:t>Hj</a:t>
                      </a:r>
                      <a:r>
                        <a:rPr lang="en-US" sz="1800" b="1" dirty="0">
                          <a:effectLst/>
                        </a:rPr>
                        <a:t>. </a:t>
                      </a:r>
                      <a:r>
                        <a:rPr lang="en-US" sz="1800" b="1" dirty="0" err="1">
                          <a:effectLst/>
                        </a:rPr>
                        <a:t>Dewi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Masita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Partai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Nasdem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11.663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DR. </a:t>
                      </a:r>
                      <a:r>
                        <a:rPr lang="en-US" sz="1800" b="1" dirty="0" err="1">
                          <a:effectLst/>
                        </a:rPr>
                        <a:t>Nurhayati</a:t>
                      </a:r>
                      <a:r>
                        <a:rPr lang="en-US" sz="1800" b="1" dirty="0">
                          <a:effectLst/>
                        </a:rPr>
                        <a:t> Ali </a:t>
                      </a:r>
                      <a:r>
                        <a:rPr lang="en-US" sz="1800" b="1" dirty="0" err="1">
                          <a:effectLst/>
                        </a:rPr>
                        <a:t>Assegaf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Partai Demokrat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18.162</a:t>
                      </a:r>
                      <a:endParaRPr lang="en-US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94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Drs. </a:t>
                      </a:r>
                      <a:r>
                        <a:rPr lang="en-US" sz="1800" b="1" dirty="0" err="1">
                          <a:effectLst/>
                        </a:rPr>
                        <a:t>Agus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Dono</a:t>
                      </a:r>
                      <a:r>
                        <a:rPr lang="en-US" sz="1800" b="1" dirty="0">
                          <a:effectLst/>
                        </a:rPr>
                        <a:t> , </a:t>
                      </a:r>
                      <a:r>
                        <a:rPr lang="en-US" sz="1800" b="1" dirty="0" err="1">
                          <a:effectLst/>
                        </a:rPr>
                        <a:t>M.Hum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Partai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Demokrat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10.942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168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Azar (PKB) – </a:t>
            </a:r>
            <a:r>
              <a:rPr lang="en-US" dirty="0" err="1" smtClean="0"/>
              <a:t>Gondanglegi</a:t>
            </a:r>
            <a:endParaRPr lang="en-US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Rendra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822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TUJUAN</vt:lpstr>
      <vt:lpstr>PowerPoint Presentation</vt:lpstr>
      <vt:lpstr>SURVEI PILKADA</vt:lpstr>
      <vt:lpstr>Dapil Pemilihan Kabupaten Malang (Pileg 2014)</vt:lpstr>
      <vt:lpstr>Nama nama Caleg Petahana (DPRD Kabupaten Malang)</vt:lpstr>
      <vt:lpstr>Nama nama Caleg Baru (DPRD Kabupaten Malang)</vt:lpstr>
      <vt:lpstr>Nama nama Caleg Petahana (DPR RI dan DPRD Jatim)</vt:lpstr>
      <vt:lpstr>Provinsi</vt:lpstr>
      <vt:lpstr>Pusat</vt:lpstr>
      <vt:lpstr>Calon Bupati</vt:lpstr>
      <vt:lpstr>Pertanyaan Khusus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Nizar</cp:lastModifiedBy>
  <cp:revision>36</cp:revision>
  <dcterms:created xsi:type="dcterms:W3CDTF">2018-03-14T02:52:58Z</dcterms:created>
  <dcterms:modified xsi:type="dcterms:W3CDTF">2018-04-23T17:31:28Z</dcterms:modified>
</cp:coreProperties>
</file>