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heme/theme3.xml" ContentType="application/vnd.openxmlformats-officedocument.theme+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1.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notesSlides/notesSlide2.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notesSlides/notesSlide3.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4.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notesSlides/notesSlide5.xml" ContentType="application/vnd.openxmlformats-officedocument.presentationml.notesSlide+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notesSlides/notesSlide6.xml" ContentType="application/vnd.openxmlformats-officedocument.presentationml.notesSlide+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notesSlides/notesSlide7.xml" ContentType="application/vnd.openxmlformats-officedocument.presentationml.notesSlide+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notesSlides/notesSlide8.xml" ContentType="application/vnd.openxmlformats-officedocument.presentationml.notesSlide+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notesSlides/notesSlide9.xml" ContentType="application/vnd.openxmlformats-officedocument.presentationml.notesSlide+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notesSlides/notesSlide10.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notesSlides/notesSlide11.xml" ContentType="application/vnd.openxmlformats-officedocument.presentationml.notesSlid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notesSlides/notesSlide12.xml" ContentType="application/vnd.openxmlformats-officedocument.presentationml.notesSlide+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notesSlides/notesSlide13.xml" ContentType="application/vnd.openxmlformats-officedocument.presentationml.notesSlide+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notesSlides/notesSlide14.xml" ContentType="application/vnd.openxmlformats-officedocument.presentationml.notesSlide+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notesSlides/notesSlide15.xml" ContentType="application/vnd.openxmlformats-officedocument.presentationml.notesSlide+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16.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notesSlides/notesSlide17.xml" ContentType="application/vnd.openxmlformats-officedocument.presentationml.notesSlide+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notesSlides/notesSlide18.xml" ContentType="application/vnd.openxmlformats-officedocument.presentationml.notesSlide+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notesSlides/notesSlide19.xml" ContentType="application/vnd.openxmlformats-officedocument.presentationml.notesSlide+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notesSlides/notesSlide20.xml" ContentType="application/vnd.openxmlformats-officedocument.presentationml.notesSlide+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21.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notesSlides/notesSlide22.xml" ContentType="application/vnd.openxmlformats-officedocument.presentationml.notesSlide+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notesSlides/notesSlide23.xml" ContentType="application/vnd.openxmlformats-officedocument.presentationml.notesSlide+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notesSlides/notesSlide24.xml" ContentType="application/vnd.openxmlformats-officedocument.presentationml.notesSlide+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25.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notesSlides/notesSlide26.xml" ContentType="application/vnd.openxmlformats-officedocument.presentationml.notesSlide+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notesSlides/notesSlide27.xml" ContentType="application/vnd.openxmlformats-officedocument.presentationml.notesSlide+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33"/>
  </p:notesMasterIdLst>
  <p:sldIdLst>
    <p:sldId id="311" r:id="rId3"/>
    <p:sldId id="312" r:id="rId4"/>
    <p:sldId id="314" r:id="rId5"/>
    <p:sldId id="313" r:id="rId6"/>
    <p:sldId id="315" r:id="rId7"/>
    <p:sldId id="340" r:id="rId8"/>
    <p:sldId id="316" r:id="rId9"/>
    <p:sldId id="320" r:id="rId10"/>
    <p:sldId id="321" r:id="rId11"/>
    <p:sldId id="322" r:id="rId12"/>
    <p:sldId id="323" r:id="rId13"/>
    <p:sldId id="324" r:id="rId14"/>
    <p:sldId id="325" r:id="rId15"/>
    <p:sldId id="326" r:id="rId16"/>
    <p:sldId id="327" r:id="rId17"/>
    <p:sldId id="328" r:id="rId18"/>
    <p:sldId id="319" r:id="rId19"/>
    <p:sldId id="329" r:id="rId20"/>
    <p:sldId id="330" r:id="rId21"/>
    <p:sldId id="331" r:id="rId22"/>
    <p:sldId id="332" r:id="rId23"/>
    <p:sldId id="333" r:id="rId24"/>
    <p:sldId id="334" r:id="rId25"/>
    <p:sldId id="335" r:id="rId26"/>
    <p:sldId id="336" r:id="rId27"/>
    <p:sldId id="337" r:id="rId28"/>
    <p:sldId id="317" r:id="rId29"/>
    <p:sldId id="338" r:id="rId30"/>
    <p:sldId id="339" r:id="rId31"/>
    <p:sldId id="318"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2C5"/>
    <a:srgbClr val="0D62ED"/>
    <a:srgbClr val="3E83F4"/>
    <a:srgbClr val="0D5FE5"/>
    <a:srgbClr val="1358BD"/>
    <a:srgbClr val="1070C0"/>
    <a:srgbClr val="036DCD"/>
    <a:srgbClr val="0E6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NULL"/></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619431-A0EF-4F2A-9BB6-2647D9B30331}" type="datetimeFigureOut">
              <a:rPr lang="en-US"/>
              <a:pPr>
                <a:defRPr/>
              </a:pPr>
              <a:t>7/2/2014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94C53B41-46F9-4E4E-BE99-8430AE8493CD}" type="slidenum">
              <a:rPr lang="en-US"/>
              <a:pPr>
                <a:defRPr/>
              </a:pPr>
              <a:t>‹#›</a:t>
            </a:fld>
            <a:endParaRPr lang="en-US"/>
          </a:p>
        </p:txBody>
      </p:sp>
    </p:spTree>
    <p:extLst>
      <p:ext uri="{BB962C8B-B14F-4D97-AF65-F5344CB8AC3E}">
        <p14:creationId xmlns:p14="http://schemas.microsoft.com/office/powerpoint/2010/main" val="1524077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id-ID" altLang="en-US" smtClean="0">
              <a:latin typeface="Arial" pitchFamily="34" charset="0"/>
            </a:endParaRPr>
          </a:p>
        </p:txBody>
      </p:sp>
      <p:sp>
        <p:nvSpPr>
          <p:cNvPr id="48132" name="Slide Number Placeholder 3"/>
          <p:cNvSpPr>
            <a:spLocks noGrp="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81063" fontAlgn="base">
              <a:spcBef>
                <a:spcPct val="0"/>
              </a:spcBef>
              <a:spcAft>
                <a:spcPct val="0"/>
              </a:spcAft>
            </a:pPr>
            <a:fld id="{1EDEA227-2FA7-4B62-9746-4C7A93284828}" type="slidenum">
              <a:rPr lang="en-US" altLang="en-US" sz="1100">
                <a:solidFill>
                  <a:srgbClr val="000000"/>
                </a:solidFill>
                <a:latin typeface="Arial" pitchFamily="34" charset="0"/>
                <a:ea typeface="굴림" pitchFamily="34" charset="-127"/>
                <a:cs typeface="Arial" pitchFamily="34" charset="0"/>
              </a:rPr>
              <a:pPr defTabSz="881063" fontAlgn="base">
                <a:spcBef>
                  <a:spcPct val="0"/>
                </a:spcBef>
                <a:spcAft>
                  <a:spcPct val="0"/>
                </a:spcAft>
              </a:pPr>
              <a:t>1</a:t>
            </a:fld>
            <a:endParaRPr lang="en-US" altLang="en-US" sz="1100">
              <a:solidFill>
                <a:srgbClr val="000000"/>
              </a:solidFill>
              <a:latin typeface="Arial" pitchFamily="34" charset="0"/>
              <a:ea typeface="굴림" pitchFamily="34" charset="-127"/>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12</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13</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14</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15</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16</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17</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18</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19</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20</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21</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9EFCEF86-02DD-4E8F-AC48-52E324BFB174}" type="slidenum">
              <a:rPr lang="en-US" altLang="en-US" sz="1100">
                <a:solidFill>
                  <a:srgbClr val="1F497D"/>
                </a:solidFill>
                <a:ea typeface="굴림" pitchFamily="34" charset="-127"/>
                <a:cs typeface="Arial" pitchFamily="34" charset="0"/>
              </a:rPr>
              <a:pPr defTabSz="862013" fontAlgn="base">
                <a:spcBef>
                  <a:spcPct val="0"/>
                </a:spcBef>
                <a:spcAft>
                  <a:spcPct val="0"/>
                </a:spcAft>
              </a:pPr>
              <a:t>4</a:t>
            </a:fld>
            <a:endParaRPr lang="en-US" altLang="en-US" sz="1100">
              <a:solidFill>
                <a:srgbClr val="1F497D"/>
              </a:solidFill>
              <a:ea typeface="굴림" pitchFamily="34" charset="-127"/>
              <a:cs typeface="Arial" pitchFamily="34" charset="0"/>
            </a:endParaRPr>
          </a:p>
        </p:txBody>
      </p:sp>
      <p:sp>
        <p:nvSpPr>
          <p:cNvPr id="49155"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49156"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22</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23</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24</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25</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26</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27E10CBD-6E8D-4A3F-A4C2-BC8AA2F99B32}" type="slidenum">
              <a:rPr lang="en-US" altLang="en-US" sz="1100">
                <a:solidFill>
                  <a:srgbClr val="1F497D"/>
                </a:solidFill>
                <a:ea typeface="굴림" pitchFamily="34" charset="-127"/>
                <a:cs typeface="Arial" pitchFamily="34" charset="0"/>
              </a:rPr>
              <a:pPr defTabSz="862013" fontAlgn="base">
                <a:spcBef>
                  <a:spcPct val="0"/>
                </a:spcBef>
                <a:spcAft>
                  <a:spcPct val="0"/>
                </a:spcAft>
              </a:pPr>
              <a:t>27</a:t>
            </a:fld>
            <a:endParaRPr lang="en-US" altLang="en-US" sz="1100">
              <a:solidFill>
                <a:srgbClr val="1F497D"/>
              </a:solidFill>
              <a:ea typeface="굴림" pitchFamily="34" charset="-127"/>
              <a:cs typeface="Arial" pitchFamily="34" charset="0"/>
            </a:endParaRPr>
          </a:p>
        </p:txBody>
      </p:sp>
      <p:sp>
        <p:nvSpPr>
          <p:cNvPr id="52227"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2228"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27E10CBD-6E8D-4A3F-A4C2-BC8AA2F99B32}" type="slidenum">
              <a:rPr lang="en-US" altLang="en-US" sz="1100">
                <a:solidFill>
                  <a:srgbClr val="1F497D"/>
                </a:solidFill>
                <a:ea typeface="굴림" pitchFamily="34" charset="-127"/>
                <a:cs typeface="Arial" pitchFamily="34" charset="0"/>
              </a:rPr>
              <a:pPr defTabSz="862013" fontAlgn="base">
                <a:spcBef>
                  <a:spcPct val="0"/>
                </a:spcBef>
                <a:spcAft>
                  <a:spcPct val="0"/>
                </a:spcAft>
              </a:pPr>
              <a:t>28</a:t>
            </a:fld>
            <a:endParaRPr lang="en-US" altLang="en-US" sz="1100">
              <a:solidFill>
                <a:srgbClr val="1F497D"/>
              </a:solidFill>
              <a:ea typeface="굴림" pitchFamily="34" charset="-127"/>
              <a:cs typeface="Arial" pitchFamily="34" charset="0"/>
            </a:endParaRPr>
          </a:p>
        </p:txBody>
      </p:sp>
      <p:sp>
        <p:nvSpPr>
          <p:cNvPr id="52227"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2228"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27E10CBD-6E8D-4A3F-A4C2-BC8AA2F99B32}" type="slidenum">
              <a:rPr lang="en-US" altLang="en-US" sz="1100">
                <a:solidFill>
                  <a:srgbClr val="1F497D"/>
                </a:solidFill>
                <a:ea typeface="굴림" pitchFamily="34" charset="-127"/>
                <a:cs typeface="Arial" pitchFamily="34" charset="0"/>
              </a:rPr>
              <a:pPr defTabSz="862013" fontAlgn="base">
                <a:spcBef>
                  <a:spcPct val="0"/>
                </a:spcBef>
                <a:spcAft>
                  <a:spcPct val="0"/>
                </a:spcAft>
              </a:pPr>
              <a:t>29</a:t>
            </a:fld>
            <a:endParaRPr lang="en-US" altLang="en-US" sz="1100">
              <a:solidFill>
                <a:srgbClr val="1F497D"/>
              </a:solidFill>
              <a:ea typeface="굴림" pitchFamily="34" charset="-127"/>
              <a:cs typeface="Arial" pitchFamily="34" charset="0"/>
            </a:endParaRPr>
          </a:p>
        </p:txBody>
      </p:sp>
      <p:sp>
        <p:nvSpPr>
          <p:cNvPr id="52227"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2228"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74B6C9D8-6710-4211-89E5-B60DB6259EEB}" type="slidenum">
              <a:rPr lang="en-US" altLang="en-US" sz="1100">
                <a:solidFill>
                  <a:srgbClr val="1F497D"/>
                </a:solidFill>
                <a:ea typeface="굴림" pitchFamily="34" charset="-127"/>
                <a:cs typeface="Arial" pitchFamily="34" charset="0"/>
              </a:rPr>
              <a:pPr defTabSz="862013" fontAlgn="base">
                <a:spcBef>
                  <a:spcPct val="0"/>
                </a:spcBef>
                <a:spcAft>
                  <a:spcPct val="0"/>
                </a:spcAft>
              </a:pPr>
              <a:t>30</a:t>
            </a:fld>
            <a:endParaRPr lang="en-US" altLang="en-US" sz="1100">
              <a:solidFill>
                <a:srgbClr val="1F497D"/>
              </a:solidFill>
              <a:ea typeface="굴림" pitchFamily="34" charset="-127"/>
              <a:cs typeface="Arial" pitchFamily="34" charset="0"/>
            </a:endParaRPr>
          </a:p>
        </p:txBody>
      </p:sp>
      <p:sp>
        <p:nvSpPr>
          <p:cNvPr id="53251"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3252"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0497534-05AC-4C0A-B1DA-E7D01898BC8F}" type="slidenum">
              <a:rPr lang="en-US" altLang="en-US" sz="1100">
                <a:solidFill>
                  <a:srgbClr val="1F497D"/>
                </a:solidFill>
                <a:ea typeface="굴림" pitchFamily="34" charset="-127"/>
                <a:cs typeface="Arial" pitchFamily="34" charset="0"/>
              </a:rPr>
              <a:pPr defTabSz="862013" fontAlgn="base">
                <a:spcBef>
                  <a:spcPct val="0"/>
                </a:spcBef>
                <a:spcAft>
                  <a:spcPct val="0"/>
                </a:spcAft>
              </a:pPr>
              <a:t>5</a:t>
            </a:fld>
            <a:endParaRPr lang="en-US" altLang="en-US" sz="1100">
              <a:solidFill>
                <a:srgbClr val="1F497D"/>
              </a:solidFill>
              <a:ea typeface="굴림" pitchFamily="34" charset="-127"/>
              <a:cs typeface="Arial" pitchFamily="34" charset="0"/>
            </a:endParaRPr>
          </a:p>
        </p:txBody>
      </p:sp>
      <p:sp>
        <p:nvSpPr>
          <p:cNvPr id="50179"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0180"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0497534-05AC-4C0A-B1DA-E7D01898BC8F}" type="slidenum">
              <a:rPr lang="en-US" altLang="en-US" sz="1100">
                <a:solidFill>
                  <a:srgbClr val="1F497D"/>
                </a:solidFill>
                <a:ea typeface="굴림" pitchFamily="34" charset="-127"/>
                <a:cs typeface="Arial" pitchFamily="34" charset="0"/>
              </a:rPr>
              <a:pPr defTabSz="862013" fontAlgn="base">
                <a:spcBef>
                  <a:spcPct val="0"/>
                </a:spcBef>
                <a:spcAft>
                  <a:spcPct val="0"/>
                </a:spcAft>
              </a:pPr>
              <a:t>6</a:t>
            </a:fld>
            <a:endParaRPr lang="en-US" altLang="en-US" sz="1100">
              <a:solidFill>
                <a:srgbClr val="1F497D"/>
              </a:solidFill>
              <a:ea typeface="굴림" pitchFamily="34" charset="-127"/>
              <a:cs typeface="Arial" pitchFamily="34" charset="0"/>
            </a:endParaRPr>
          </a:p>
        </p:txBody>
      </p:sp>
      <p:sp>
        <p:nvSpPr>
          <p:cNvPr id="50179"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0180"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7</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8</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9</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10</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6119813" y="8788400"/>
            <a:ext cx="544512" cy="176213"/>
          </a:xfrm>
          <a:noFill/>
          <a:ln>
            <a:miter lim="800000"/>
            <a:headEnd/>
            <a:tailEnd/>
          </a:ln>
        </p:spPr>
        <p:txBody>
          <a:bodyPr wrap="square" numCol="1" anchorCtr="0" compatLnSpc="1">
            <a:prstTxWarp prst="textNoShape">
              <a:avLst/>
            </a:prstTxWarp>
          </a:bodyPr>
          <a:lstStyle/>
          <a:p>
            <a:pPr defTabSz="862013" fontAlgn="base">
              <a:spcBef>
                <a:spcPct val="0"/>
              </a:spcBef>
              <a:spcAft>
                <a:spcPct val="0"/>
              </a:spcAft>
            </a:pPr>
            <a:fld id="{0A050737-F9DD-446F-8D19-83E9791D0987}" type="slidenum">
              <a:rPr lang="en-US" altLang="en-US" sz="1100">
                <a:solidFill>
                  <a:srgbClr val="1F497D"/>
                </a:solidFill>
                <a:ea typeface="굴림" pitchFamily="34" charset="-127"/>
                <a:cs typeface="Arial" pitchFamily="34" charset="0"/>
              </a:rPr>
              <a:pPr defTabSz="862013" fontAlgn="base">
                <a:spcBef>
                  <a:spcPct val="0"/>
                </a:spcBef>
                <a:spcAft>
                  <a:spcPct val="0"/>
                </a:spcAft>
              </a:pPr>
              <a:t>11</a:t>
            </a:fld>
            <a:endParaRPr lang="en-US" altLang="en-US" sz="1100">
              <a:solidFill>
                <a:srgbClr val="1F497D"/>
              </a:solidFill>
              <a:ea typeface="굴림" pitchFamily="34" charset="-127"/>
              <a:cs typeface="Arial" pitchFamily="34" charset="0"/>
            </a:endParaRPr>
          </a:p>
        </p:txBody>
      </p:sp>
      <p:sp>
        <p:nvSpPr>
          <p:cNvPr id="51203" name="Rectangle 2"/>
          <p:cNvSpPr>
            <a:spLocks noGrp="1" noRot="1" noChangeAspect="1" noChangeArrowheads="1" noTextEdit="1"/>
          </p:cNvSpPr>
          <p:nvPr>
            <p:ph type="sldImg"/>
          </p:nvPr>
        </p:nvSpPr>
        <p:spPr bwMode="auto">
          <a:xfrm>
            <a:off x="755650" y="574675"/>
            <a:ext cx="5359400" cy="4019550"/>
          </a:xfrm>
          <a:noFill/>
          <a:ln>
            <a:solidFill>
              <a:srgbClr val="000000"/>
            </a:solidFill>
            <a:miter lim="800000"/>
            <a:headEnd/>
            <a:tailEnd/>
          </a:ln>
        </p:spPr>
      </p:sp>
      <p:sp>
        <p:nvSpPr>
          <p:cNvPr id="51204" name="Rectangle 3"/>
          <p:cNvSpPr>
            <a:spLocks noGrp="1" noChangeArrowheads="1"/>
          </p:cNvSpPr>
          <p:nvPr>
            <p:ph type="body" idx="1"/>
          </p:nvPr>
        </p:nvSpPr>
        <p:spPr bwMode="auto">
          <a:xfrm>
            <a:off x="555625" y="4914900"/>
            <a:ext cx="5843588" cy="234950"/>
          </a:xfrm>
          <a:noFill/>
        </p:spPr>
        <p:txBody>
          <a:bodyPr wrap="square" numCol="1" anchor="t" anchorCtr="0" compatLnSpc="1">
            <a:prstTxWarp prst="textNoShape">
              <a:avLst/>
            </a:prstTxWarp>
          </a:bodyPr>
          <a:lstStyle/>
          <a:p>
            <a:pPr>
              <a:spcBef>
                <a:spcPct val="0"/>
              </a:spcBef>
            </a:pPr>
            <a:endParaRPr lang="en-GB"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4.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3.png"/><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image" Target="../media/image2.png"/><Relationship Id="rId2" Type="http://schemas.openxmlformats.org/officeDocument/2006/relationships/tags" Target="../tags/tag73.xml"/><Relationship Id="rId1" Type="http://schemas.openxmlformats.org/officeDocument/2006/relationships/vmlDrawing" Target="../drawings/vmlDrawing11.vml"/><Relationship Id="rId6" Type="http://schemas.openxmlformats.org/officeDocument/2006/relationships/tags" Target="../tags/tag77.xml"/><Relationship Id="rId11" Type="http://schemas.openxmlformats.org/officeDocument/2006/relationships/image" Target="../media/image1.png"/><Relationship Id="rId5" Type="http://schemas.openxmlformats.org/officeDocument/2006/relationships/tags" Target="../tags/tag76.xml"/><Relationship Id="rId10" Type="http://schemas.openxmlformats.org/officeDocument/2006/relationships/oleObject" Target="../embeddings/oleObject11.bin"/><Relationship Id="rId4" Type="http://schemas.openxmlformats.org/officeDocument/2006/relationships/tags" Target="../tags/tag75.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image" Target="../media/image2.png"/><Relationship Id="rId2" Type="http://schemas.openxmlformats.org/officeDocument/2006/relationships/tags" Target="../tags/tag80.xml"/><Relationship Id="rId1" Type="http://schemas.openxmlformats.org/officeDocument/2006/relationships/vmlDrawing" Target="../drawings/vmlDrawing12.vml"/><Relationship Id="rId6" Type="http://schemas.openxmlformats.org/officeDocument/2006/relationships/tags" Target="../tags/tag84.xml"/><Relationship Id="rId11" Type="http://schemas.openxmlformats.org/officeDocument/2006/relationships/image" Target="../media/image1.png"/><Relationship Id="rId5" Type="http://schemas.openxmlformats.org/officeDocument/2006/relationships/tags" Target="../tags/tag83.xml"/><Relationship Id="rId10" Type="http://schemas.openxmlformats.org/officeDocument/2006/relationships/oleObject" Target="../embeddings/oleObject12.bin"/><Relationship Id="rId4" Type="http://schemas.openxmlformats.org/officeDocument/2006/relationships/tags" Target="../tags/tag82.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oleObject" Target="../embeddings/oleObject14.bin"/><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slideMaster" Target="../slideMasters/slideMaster2.xml"/><Relationship Id="rId2" Type="http://schemas.openxmlformats.org/officeDocument/2006/relationships/tags" Target="../tags/tag117.xml"/><Relationship Id="rId16" Type="http://schemas.openxmlformats.org/officeDocument/2006/relationships/image" Target="../media/image3.png"/><Relationship Id="rId1" Type="http://schemas.openxmlformats.org/officeDocument/2006/relationships/vmlDrawing" Target="../drawings/vmlDrawing14.v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5" Type="http://schemas.openxmlformats.org/officeDocument/2006/relationships/image" Target="../media/image7.png"/><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image" Target="../media/image6.emf"/></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18" Type="http://schemas.openxmlformats.org/officeDocument/2006/relationships/tags" Target="../tags/tag143.xml"/><Relationship Id="rId26" Type="http://schemas.openxmlformats.org/officeDocument/2006/relationships/tags" Target="../tags/tag151.xml"/><Relationship Id="rId3" Type="http://schemas.openxmlformats.org/officeDocument/2006/relationships/tags" Target="../tags/tag128.xml"/><Relationship Id="rId21" Type="http://schemas.openxmlformats.org/officeDocument/2006/relationships/tags" Target="../tags/tag146.xml"/><Relationship Id="rId7" Type="http://schemas.openxmlformats.org/officeDocument/2006/relationships/tags" Target="../tags/tag132.xml"/><Relationship Id="rId12" Type="http://schemas.openxmlformats.org/officeDocument/2006/relationships/tags" Target="../tags/tag137.xml"/><Relationship Id="rId17" Type="http://schemas.openxmlformats.org/officeDocument/2006/relationships/tags" Target="../tags/tag142.xml"/><Relationship Id="rId25" Type="http://schemas.openxmlformats.org/officeDocument/2006/relationships/tags" Target="../tags/tag150.xml"/><Relationship Id="rId33" Type="http://schemas.openxmlformats.org/officeDocument/2006/relationships/image" Target="../media/image2.png"/><Relationship Id="rId2" Type="http://schemas.openxmlformats.org/officeDocument/2006/relationships/tags" Target="../tags/tag127.xml"/><Relationship Id="rId16" Type="http://schemas.openxmlformats.org/officeDocument/2006/relationships/tags" Target="../tags/tag141.xml"/><Relationship Id="rId20" Type="http://schemas.openxmlformats.org/officeDocument/2006/relationships/tags" Target="../tags/tag145.xml"/><Relationship Id="rId29" Type="http://schemas.openxmlformats.org/officeDocument/2006/relationships/slideMaster" Target="../slideMasters/slideMaster2.xml"/><Relationship Id="rId1" Type="http://schemas.openxmlformats.org/officeDocument/2006/relationships/vmlDrawing" Target="../drawings/vmlDrawing15.vml"/><Relationship Id="rId6" Type="http://schemas.openxmlformats.org/officeDocument/2006/relationships/tags" Target="../tags/tag131.xml"/><Relationship Id="rId11" Type="http://schemas.openxmlformats.org/officeDocument/2006/relationships/tags" Target="../tags/tag136.xml"/><Relationship Id="rId24" Type="http://schemas.openxmlformats.org/officeDocument/2006/relationships/tags" Target="../tags/tag149.xml"/><Relationship Id="rId32" Type="http://schemas.openxmlformats.org/officeDocument/2006/relationships/image" Target="../media/image1.png"/><Relationship Id="rId5" Type="http://schemas.openxmlformats.org/officeDocument/2006/relationships/tags" Target="../tags/tag130.xml"/><Relationship Id="rId15" Type="http://schemas.openxmlformats.org/officeDocument/2006/relationships/tags" Target="../tags/tag140.xml"/><Relationship Id="rId23" Type="http://schemas.openxmlformats.org/officeDocument/2006/relationships/tags" Target="../tags/tag148.xml"/><Relationship Id="rId28" Type="http://schemas.openxmlformats.org/officeDocument/2006/relationships/tags" Target="../tags/tag153.xml"/><Relationship Id="rId10" Type="http://schemas.openxmlformats.org/officeDocument/2006/relationships/tags" Target="../tags/tag135.xml"/><Relationship Id="rId19" Type="http://schemas.openxmlformats.org/officeDocument/2006/relationships/tags" Target="../tags/tag144.xml"/><Relationship Id="rId31" Type="http://schemas.openxmlformats.org/officeDocument/2006/relationships/image" Target="../media/image6.emf"/><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tags" Target="../tags/tag139.xml"/><Relationship Id="rId22" Type="http://schemas.openxmlformats.org/officeDocument/2006/relationships/tags" Target="../tags/tag147.xml"/><Relationship Id="rId27" Type="http://schemas.openxmlformats.org/officeDocument/2006/relationships/tags" Target="../tags/tag152.xml"/><Relationship Id="rId30"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18" Type="http://schemas.openxmlformats.org/officeDocument/2006/relationships/tags" Target="../tags/tag170.xml"/><Relationship Id="rId26" Type="http://schemas.openxmlformats.org/officeDocument/2006/relationships/tags" Target="../tags/tag178.xml"/><Relationship Id="rId3" Type="http://schemas.openxmlformats.org/officeDocument/2006/relationships/tags" Target="../tags/tag155.xml"/><Relationship Id="rId21" Type="http://schemas.openxmlformats.org/officeDocument/2006/relationships/tags" Target="../tags/tag173.xml"/><Relationship Id="rId7" Type="http://schemas.openxmlformats.org/officeDocument/2006/relationships/tags" Target="../tags/tag159.xml"/><Relationship Id="rId12" Type="http://schemas.openxmlformats.org/officeDocument/2006/relationships/tags" Target="../tags/tag164.xml"/><Relationship Id="rId17" Type="http://schemas.openxmlformats.org/officeDocument/2006/relationships/tags" Target="../tags/tag169.xml"/><Relationship Id="rId25" Type="http://schemas.openxmlformats.org/officeDocument/2006/relationships/tags" Target="../tags/tag177.xml"/><Relationship Id="rId33" Type="http://schemas.openxmlformats.org/officeDocument/2006/relationships/image" Target="../media/image2.png"/><Relationship Id="rId2" Type="http://schemas.openxmlformats.org/officeDocument/2006/relationships/tags" Target="../tags/tag154.xml"/><Relationship Id="rId16" Type="http://schemas.openxmlformats.org/officeDocument/2006/relationships/tags" Target="../tags/tag168.xml"/><Relationship Id="rId20" Type="http://schemas.openxmlformats.org/officeDocument/2006/relationships/tags" Target="../tags/tag172.xml"/><Relationship Id="rId29" Type="http://schemas.openxmlformats.org/officeDocument/2006/relationships/slideMaster" Target="../slideMasters/slideMaster2.xml"/><Relationship Id="rId1" Type="http://schemas.openxmlformats.org/officeDocument/2006/relationships/vmlDrawing" Target="../drawings/vmlDrawing16.vml"/><Relationship Id="rId6" Type="http://schemas.openxmlformats.org/officeDocument/2006/relationships/tags" Target="../tags/tag158.xml"/><Relationship Id="rId11" Type="http://schemas.openxmlformats.org/officeDocument/2006/relationships/tags" Target="../tags/tag163.xml"/><Relationship Id="rId24" Type="http://schemas.openxmlformats.org/officeDocument/2006/relationships/tags" Target="../tags/tag176.xml"/><Relationship Id="rId32" Type="http://schemas.openxmlformats.org/officeDocument/2006/relationships/image" Target="../media/image1.png"/><Relationship Id="rId5" Type="http://schemas.openxmlformats.org/officeDocument/2006/relationships/tags" Target="../tags/tag157.xml"/><Relationship Id="rId15" Type="http://schemas.openxmlformats.org/officeDocument/2006/relationships/tags" Target="../tags/tag167.xml"/><Relationship Id="rId23" Type="http://schemas.openxmlformats.org/officeDocument/2006/relationships/tags" Target="../tags/tag175.xml"/><Relationship Id="rId28" Type="http://schemas.openxmlformats.org/officeDocument/2006/relationships/tags" Target="../tags/tag180.xml"/><Relationship Id="rId10" Type="http://schemas.openxmlformats.org/officeDocument/2006/relationships/tags" Target="../tags/tag162.xml"/><Relationship Id="rId19" Type="http://schemas.openxmlformats.org/officeDocument/2006/relationships/tags" Target="../tags/tag171.xml"/><Relationship Id="rId31" Type="http://schemas.openxmlformats.org/officeDocument/2006/relationships/image" Target="../media/image6.emf"/><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tags" Target="../tags/tag166.xml"/><Relationship Id="rId22" Type="http://schemas.openxmlformats.org/officeDocument/2006/relationships/tags" Target="../tags/tag174.xml"/><Relationship Id="rId27" Type="http://schemas.openxmlformats.org/officeDocument/2006/relationships/tags" Target="../tags/tag179.xml"/><Relationship Id="rId30" Type="http://schemas.openxmlformats.org/officeDocument/2006/relationships/oleObject" Target="../embeddings/oleObject16.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tags" Target="../tags/tag192.xml"/><Relationship Id="rId18" Type="http://schemas.openxmlformats.org/officeDocument/2006/relationships/tags" Target="../tags/tag197.xml"/><Relationship Id="rId26" Type="http://schemas.openxmlformats.org/officeDocument/2006/relationships/tags" Target="../tags/tag205.xml"/><Relationship Id="rId3" Type="http://schemas.openxmlformats.org/officeDocument/2006/relationships/tags" Target="../tags/tag182.xml"/><Relationship Id="rId21" Type="http://schemas.openxmlformats.org/officeDocument/2006/relationships/tags" Target="../tags/tag200.xml"/><Relationship Id="rId7" Type="http://schemas.openxmlformats.org/officeDocument/2006/relationships/tags" Target="../tags/tag186.xml"/><Relationship Id="rId12" Type="http://schemas.openxmlformats.org/officeDocument/2006/relationships/tags" Target="../tags/tag191.xml"/><Relationship Id="rId17" Type="http://schemas.openxmlformats.org/officeDocument/2006/relationships/tags" Target="../tags/tag196.xml"/><Relationship Id="rId25" Type="http://schemas.openxmlformats.org/officeDocument/2006/relationships/tags" Target="../tags/tag204.xml"/><Relationship Id="rId33" Type="http://schemas.openxmlformats.org/officeDocument/2006/relationships/image" Target="../media/image2.png"/><Relationship Id="rId2" Type="http://schemas.openxmlformats.org/officeDocument/2006/relationships/tags" Target="../tags/tag181.xml"/><Relationship Id="rId16" Type="http://schemas.openxmlformats.org/officeDocument/2006/relationships/tags" Target="../tags/tag195.xml"/><Relationship Id="rId20" Type="http://schemas.openxmlformats.org/officeDocument/2006/relationships/tags" Target="../tags/tag199.xml"/><Relationship Id="rId29" Type="http://schemas.openxmlformats.org/officeDocument/2006/relationships/slideMaster" Target="../slideMasters/slideMaster2.xml"/><Relationship Id="rId1" Type="http://schemas.openxmlformats.org/officeDocument/2006/relationships/vmlDrawing" Target="../drawings/vmlDrawing17.vml"/><Relationship Id="rId6" Type="http://schemas.openxmlformats.org/officeDocument/2006/relationships/tags" Target="../tags/tag185.xml"/><Relationship Id="rId11" Type="http://schemas.openxmlformats.org/officeDocument/2006/relationships/tags" Target="../tags/tag190.xml"/><Relationship Id="rId24" Type="http://schemas.openxmlformats.org/officeDocument/2006/relationships/tags" Target="../tags/tag203.xml"/><Relationship Id="rId32" Type="http://schemas.openxmlformats.org/officeDocument/2006/relationships/image" Target="../media/image1.png"/><Relationship Id="rId5" Type="http://schemas.openxmlformats.org/officeDocument/2006/relationships/tags" Target="../tags/tag184.xml"/><Relationship Id="rId15" Type="http://schemas.openxmlformats.org/officeDocument/2006/relationships/tags" Target="../tags/tag194.xml"/><Relationship Id="rId23" Type="http://schemas.openxmlformats.org/officeDocument/2006/relationships/tags" Target="../tags/tag202.xml"/><Relationship Id="rId28" Type="http://schemas.openxmlformats.org/officeDocument/2006/relationships/tags" Target="../tags/tag207.xml"/><Relationship Id="rId10" Type="http://schemas.openxmlformats.org/officeDocument/2006/relationships/tags" Target="../tags/tag189.xml"/><Relationship Id="rId19" Type="http://schemas.openxmlformats.org/officeDocument/2006/relationships/tags" Target="../tags/tag198.xml"/><Relationship Id="rId31" Type="http://schemas.openxmlformats.org/officeDocument/2006/relationships/image" Target="../media/image6.emf"/><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 Id="rId22" Type="http://schemas.openxmlformats.org/officeDocument/2006/relationships/tags" Target="../tags/tag201.xml"/><Relationship Id="rId27" Type="http://schemas.openxmlformats.org/officeDocument/2006/relationships/tags" Target="../tags/tag206.xml"/><Relationship Id="rId30"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tags" Target="../tags/tag219.xml"/><Relationship Id="rId18" Type="http://schemas.openxmlformats.org/officeDocument/2006/relationships/tags" Target="../tags/tag224.xml"/><Relationship Id="rId26" Type="http://schemas.openxmlformats.org/officeDocument/2006/relationships/tags" Target="../tags/tag232.xml"/><Relationship Id="rId3" Type="http://schemas.openxmlformats.org/officeDocument/2006/relationships/tags" Target="../tags/tag209.xml"/><Relationship Id="rId21" Type="http://schemas.openxmlformats.org/officeDocument/2006/relationships/tags" Target="../tags/tag227.xml"/><Relationship Id="rId7" Type="http://schemas.openxmlformats.org/officeDocument/2006/relationships/tags" Target="../tags/tag213.xml"/><Relationship Id="rId12" Type="http://schemas.openxmlformats.org/officeDocument/2006/relationships/tags" Target="../tags/tag218.xml"/><Relationship Id="rId17" Type="http://schemas.openxmlformats.org/officeDocument/2006/relationships/tags" Target="../tags/tag223.xml"/><Relationship Id="rId25" Type="http://schemas.openxmlformats.org/officeDocument/2006/relationships/tags" Target="../tags/tag231.xml"/><Relationship Id="rId33" Type="http://schemas.openxmlformats.org/officeDocument/2006/relationships/image" Target="../media/image2.png"/><Relationship Id="rId2" Type="http://schemas.openxmlformats.org/officeDocument/2006/relationships/tags" Target="../tags/tag208.xml"/><Relationship Id="rId16" Type="http://schemas.openxmlformats.org/officeDocument/2006/relationships/tags" Target="../tags/tag222.xml"/><Relationship Id="rId20" Type="http://schemas.openxmlformats.org/officeDocument/2006/relationships/tags" Target="../tags/tag226.xml"/><Relationship Id="rId29" Type="http://schemas.openxmlformats.org/officeDocument/2006/relationships/slideMaster" Target="../slideMasters/slideMaster2.xml"/><Relationship Id="rId1" Type="http://schemas.openxmlformats.org/officeDocument/2006/relationships/vmlDrawing" Target="../drawings/vmlDrawing18.vml"/><Relationship Id="rId6" Type="http://schemas.openxmlformats.org/officeDocument/2006/relationships/tags" Target="../tags/tag212.xml"/><Relationship Id="rId11" Type="http://schemas.openxmlformats.org/officeDocument/2006/relationships/tags" Target="../tags/tag217.xml"/><Relationship Id="rId24" Type="http://schemas.openxmlformats.org/officeDocument/2006/relationships/tags" Target="../tags/tag230.xml"/><Relationship Id="rId32" Type="http://schemas.openxmlformats.org/officeDocument/2006/relationships/image" Target="../media/image1.png"/><Relationship Id="rId5" Type="http://schemas.openxmlformats.org/officeDocument/2006/relationships/tags" Target="../tags/tag211.xml"/><Relationship Id="rId15" Type="http://schemas.openxmlformats.org/officeDocument/2006/relationships/tags" Target="../tags/tag221.xml"/><Relationship Id="rId23" Type="http://schemas.openxmlformats.org/officeDocument/2006/relationships/tags" Target="../tags/tag229.xml"/><Relationship Id="rId28" Type="http://schemas.openxmlformats.org/officeDocument/2006/relationships/tags" Target="../tags/tag234.xml"/><Relationship Id="rId10" Type="http://schemas.openxmlformats.org/officeDocument/2006/relationships/tags" Target="../tags/tag216.xml"/><Relationship Id="rId19" Type="http://schemas.openxmlformats.org/officeDocument/2006/relationships/tags" Target="../tags/tag225.xml"/><Relationship Id="rId31" Type="http://schemas.openxmlformats.org/officeDocument/2006/relationships/image" Target="../media/image6.emf"/><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tags" Target="../tags/tag220.xml"/><Relationship Id="rId22" Type="http://schemas.openxmlformats.org/officeDocument/2006/relationships/tags" Target="../tags/tag228.xml"/><Relationship Id="rId27" Type="http://schemas.openxmlformats.org/officeDocument/2006/relationships/tags" Target="../tags/tag233.xml"/><Relationship Id="rId30" Type="http://schemas.openxmlformats.org/officeDocument/2006/relationships/oleObject" Target="../embeddings/oleObject18.bin"/></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tags" Target="../tags/tag246.xml"/><Relationship Id="rId18" Type="http://schemas.openxmlformats.org/officeDocument/2006/relationships/tags" Target="../tags/tag251.xml"/><Relationship Id="rId26" Type="http://schemas.openxmlformats.org/officeDocument/2006/relationships/tags" Target="../tags/tag259.xml"/><Relationship Id="rId3" Type="http://schemas.openxmlformats.org/officeDocument/2006/relationships/tags" Target="../tags/tag236.xml"/><Relationship Id="rId21" Type="http://schemas.openxmlformats.org/officeDocument/2006/relationships/tags" Target="../tags/tag254.xml"/><Relationship Id="rId7" Type="http://schemas.openxmlformats.org/officeDocument/2006/relationships/tags" Target="../tags/tag240.xml"/><Relationship Id="rId12" Type="http://schemas.openxmlformats.org/officeDocument/2006/relationships/tags" Target="../tags/tag245.xml"/><Relationship Id="rId17" Type="http://schemas.openxmlformats.org/officeDocument/2006/relationships/tags" Target="../tags/tag250.xml"/><Relationship Id="rId25" Type="http://schemas.openxmlformats.org/officeDocument/2006/relationships/tags" Target="../tags/tag258.xml"/><Relationship Id="rId33" Type="http://schemas.openxmlformats.org/officeDocument/2006/relationships/image" Target="../media/image2.png"/><Relationship Id="rId2" Type="http://schemas.openxmlformats.org/officeDocument/2006/relationships/tags" Target="../tags/tag235.xml"/><Relationship Id="rId16" Type="http://schemas.openxmlformats.org/officeDocument/2006/relationships/tags" Target="../tags/tag249.xml"/><Relationship Id="rId20" Type="http://schemas.openxmlformats.org/officeDocument/2006/relationships/tags" Target="../tags/tag253.xml"/><Relationship Id="rId29" Type="http://schemas.openxmlformats.org/officeDocument/2006/relationships/slideMaster" Target="../slideMasters/slideMaster2.xml"/><Relationship Id="rId1" Type="http://schemas.openxmlformats.org/officeDocument/2006/relationships/vmlDrawing" Target="../drawings/vmlDrawing19.vml"/><Relationship Id="rId6" Type="http://schemas.openxmlformats.org/officeDocument/2006/relationships/tags" Target="../tags/tag239.xml"/><Relationship Id="rId11" Type="http://schemas.openxmlformats.org/officeDocument/2006/relationships/tags" Target="../tags/tag244.xml"/><Relationship Id="rId24" Type="http://schemas.openxmlformats.org/officeDocument/2006/relationships/tags" Target="../tags/tag257.xml"/><Relationship Id="rId32" Type="http://schemas.openxmlformats.org/officeDocument/2006/relationships/image" Target="../media/image1.png"/><Relationship Id="rId5" Type="http://schemas.openxmlformats.org/officeDocument/2006/relationships/tags" Target="../tags/tag238.xml"/><Relationship Id="rId15" Type="http://schemas.openxmlformats.org/officeDocument/2006/relationships/tags" Target="../tags/tag248.xml"/><Relationship Id="rId23" Type="http://schemas.openxmlformats.org/officeDocument/2006/relationships/tags" Target="../tags/tag256.xml"/><Relationship Id="rId28" Type="http://schemas.openxmlformats.org/officeDocument/2006/relationships/tags" Target="../tags/tag261.xml"/><Relationship Id="rId10" Type="http://schemas.openxmlformats.org/officeDocument/2006/relationships/tags" Target="../tags/tag243.xml"/><Relationship Id="rId19" Type="http://schemas.openxmlformats.org/officeDocument/2006/relationships/tags" Target="../tags/tag252.xml"/><Relationship Id="rId31" Type="http://schemas.openxmlformats.org/officeDocument/2006/relationships/image" Target="../media/image6.emf"/><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tags" Target="../tags/tag247.xml"/><Relationship Id="rId22" Type="http://schemas.openxmlformats.org/officeDocument/2006/relationships/tags" Target="../tags/tag255.xml"/><Relationship Id="rId27" Type="http://schemas.openxmlformats.org/officeDocument/2006/relationships/tags" Target="../tags/tag260.xml"/><Relationship Id="rId30" Type="http://schemas.openxmlformats.org/officeDocument/2006/relationships/oleObject" Target="../embeddings/oleObject19.bin"/></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18" Type="http://schemas.openxmlformats.org/officeDocument/2006/relationships/tags" Target="../tags/tag278.xml"/><Relationship Id="rId26" Type="http://schemas.openxmlformats.org/officeDocument/2006/relationships/tags" Target="../tags/tag286.xml"/><Relationship Id="rId3" Type="http://schemas.openxmlformats.org/officeDocument/2006/relationships/tags" Target="../tags/tag263.xml"/><Relationship Id="rId21" Type="http://schemas.openxmlformats.org/officeDocument/2006/relationships/tags" Target="../tags/tag281.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tags" Target="../tags/tag277.xml"/><Relationship Id="rId25" Type="http://schemas.openxmlformats.org/officeDocument/2006/relationships/tags" Target="../tags/tag285.xml"/><Relationship Id="rId33" Type="http://schemas.openxmlformats.org/officeDocument/2006/relationships/image" Target="../media/image2.png"/><Relationship Id="rId2" Type="http://schemas.openxmlformats.org/officeDocument/2006/relationships/tags" Target="../tags/tag262.xml"/><Relationship Id="rId16" Type="http://schemas.openxmlformats.org/officeDocument/2006/relationships/tags" Target="../tags/tag276.xml"/><Relationship Id="rId20" Type="http://schemas.openxmlformats.org/officeDocument/2006/relationships/tags" Target="../tags/tag280.xml"/><Relationship Id="rId29" Type="http://schemas.openxmlformats.org/officeDocument/2006/relationships/slideMaster" Target="../slideMasters/slideMaster2.xml"/><Relationship Id="rId1" Type="http://schemas.openxmlformats.org/officeDocument/2006/relationships/vmlDrawing" Target="../drawings/vmlDrawing20.vml"/><Relationship Id="rId6" Type="http://schemas.openxmlformats.org/officeDocument/2006/relationships/tags" Target="../tags/tag266.xml"/><Relationship Id="rId11" Type="http://schemas.openxmlformats.org/officeDocument/2006/relationships/tags" Target="../tags/tag271.xml"/><Relationship Id="rId24" Type="http://schemas.openxmlformats.org/officeDocument/2006/relationships/tags" Target="../tags/tag284.xml"/><Relationship Id="rId32" Type="http://schemas.openxmlformats.org/officeDocument/2006/relationships/image" Target="../media/image1.png"/><Relationship Id="rId5" Type="http://schemas.openxmlformats.org/officeDocument/2006/relationships/tags" Target="../tags/tag265.xml"/><Relationship Id="rId15" Type="http://schemas.openxmlformats.org/officeDocument/2006/relationships/tags" Target="../tags/tag275.xml"/><Relationship Id="rId23" Type="http://schemas.openxmlformats.org/officeDocument/2006/relationships/tags" Target="../tags/tag283.xml"/><Relationship Id="rId28" Type="http://schemas.openxmlformats.org/officeDocument/2006/relationships/tags" Target="../tags/tag288.xml"/><Relationship Id="rId10" Type="http://schemas.openxmlformats.org/officeDocument/2006/relationships/tags" Target="../tags/tag270.xml"/><Relationship Id="rId19" Type="http://schemas.openxmlformats.org/officeDocument/2006/relationships/tags" Target="../tags/tag279.xml"/><Relationship Id="rId31" Type="http://schemas.openxmlformats.org/officeDocument/2006/relationships/image" Target="../media/image6.emf"/><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 Id="rId22" Type="http://schemas.openxmlformats.org/officeDocument/2006/relationships/tags" Target="../tags/tag282.xml"/><Relationship Id="rId27" Type="http://schemas.openxmlformats.org/officeDocument/2006/relationships/tags" Target="../tags/tag287.xml"/><Relationship Id="rId30" Type="http://schemas.openxmlformats.org/officeDocument/2006/relationships/oleObject" Target="../embeddings/oleObject20.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95.xml"/><Relationship Id="rId13" Type="http://schemas.openxmlformats.org/officeDocument/2006/relationships/tags" Target="../tags/tag300.xml"/><Relationship Id="rId18" Type="http://schemas.openxmlformats.org/officeDocument/2006/relationships/tags" Target="../tags/tag305.xml"/><Relationship Id="rId26" Type="http://schemas.openxmlformats.org/officeDocument/2006/relationships/tags" Target="../tags/tag313.xml"/><Relationship Id="rId3" Type="http://schemas.openxmlformats.org/officeDocument/2006/relationships/tags" Target="../tags/tag290.xml"/><Relationship Id="rId21" Type="http://schemas.openxmlformats.org/officeDocument/2006/relationships/tags" Target="../tags/tag308.xml"/><Relationship Id="rId7" Type="http://schemas.openxmlformats.org/officeDocument/2006/relationships/tags" Target="../tags/tag294.xml"/><Relationship Id="rId12" Type="http://schemas.openxmlformats.org/officeDocument/2006/relationships/tags" Target="../tags/tag299.xml"/><Relationship Id="rId17" Type="http://schemas.openxmlformats.org/officeDocument/2006/relationships/tags" Target="../tags/tag304.xml"/><Relationship Id="rId25" Type="http://schemas.openxmlformats.org/officeDocument/2006/relationships/tags" Target="../tags/tag312.xml"/><Relationship Id="rId33" Type="http://schemas.openxmlformats.org/officeDocument/2006/relationships/image" Target="../media/image2.png"/><Relationship Id="rId2" Type="http://schemas.openxmlformats.org/officeDocument/2006/relationships/tags" Target="../tags/tag289.xml"/><Relationship Id="rId16" Type="http://schemas.openxmlformats.org/officeDocument/2006/relationships/tags" Target="../tags/tag303.xml"/><Relationship Id="rId20" Type="http://schemas.openxmlformats.org/officeDocument/2006/relationships/tags" Target="../tags/tag307.xml"/><Relationship Id="rId29" Type="http://schemas.openxmlformats.org/officeDocument/2006/relationships/slideMaster" Target="../slideMasters/slideMaster2.xml"/><Relationship Id="rId1" Type="http://schemas.openxmlformats.org/officeDocument/2006/relationships/vmlDrawing" Target="../drawings/vmlDrawing21.vml"/><Relationship Id="rId6" Type="http://schemas.openxmlformats.org/officeDocument/2006/relationships/tags" Target="../tags/tag293.xml"/><Relationship Id="rId11" Type="http://schemas.openxmlformats.org/officeDocument/2006/relationships/tags" Target="../tags/tag298.xml"/><Relationship Id="rId24" Type="http://schemas.openxmlformats.org/officeDocument/2006/relationships/tags" Target="../tags/tag311.xml"/><Relationship Id="rId32" Type="http://schemas.openxmlformats.org/officeDocument/2006/relationships/image" Target="../media/image1.png"/><Relationship Id="rId5" Type="http://schemas.openxmlformats.org/officeDocument/2006/relationships/tags" Target="../tags/tag292.xml"/><Relationship Id="rId15" Type="http://schemas.openxmlformats.org/officeDocument/2006/relationships/tags" Target="../tags/tag302.xml"/><Relationship Id="rId23" Type="http://schemas.openxmlformats.org/officeDocument/2006/relationships/tags" Target="../tags/tag310.xml"/><Relationship Id="rId28" Type="http://schemas.openxmlformats.org/officeDocument/2006/relationships/tags" Target="../tags/tag315.xml"/><Relationship Id="rId10" Type="http://schemas.openxmlformats.org/officeDocument/2006/relationships/tags" Target="../tags/tag297.xml"/><Relationship Id="rId19" Type="http://schemas.openxmlformats.org/officeDocument/2006/relationships/tags" Target="../tags/tag306.xml"/><Relationship Id="rId31" Type="http://schemas.openxmlformats.org/officeDocument/2006/relationships/image" Target="../media/image6.emf"/><Relationship Id="rId4" Type="http://schemas.openxmlformats.org/officeDocument/2006/relationships/tags" Target="../tags/tag291.xml"/><Relationship Id="rId9" Type="http://schemas.openxmlformats.org/officeDocument/2006/relationships/tags" Target="../tags/tag296.xml"/><Relationship Id="rId14" Type="http://schemas.openxmlformats.org/officeDocument/2006/relationships/tags" Target="../tags/tag301.xml"/><Relationship Id="rId22" Type="http://schemas.openxmlformats.org/officeDocument/2006/relationships/tags" Target="../tags/tag309.xml"/><Relationship Id="rId27" Type="http://schemas.openxmlformats.org/officeDocument/2006/relationships/tags" Target="../tags/tag314.xml"/><Relationship Id="rId30" Type="http://schemas.openxmlformats.org/officeDocument/2006/relationships/oleObject" Target="../embeddings/oleObject21.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5.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2.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tags" Target="../tags/tag21.xml"/><Relationship Id="rId11" Type="http://schemas.openxmlformats.org/officeDocument/2006/relationships/image" Target="../media/image1.png"/><Relationship Id="rId5" Type="http://schemas.openxmlformats.org/officeDocument/2006/relationships/tags" Target="../tags/tag20.xml"/><Relationship Id="rId10" Type="http://schemas.openxmlformats.org/officeDocument/2006/relationships/oleObject" Target="../embeddings/oleObject3.bin"/><Relationship Id="rId4" Type="http://schemas.openxmlformats.org/officeDocument/2006/relationships/tags" Target="../tags/tag19.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322.xml"/><Relationship Id="rId13" Type="http://schemas.openxmlformats.org/officeDocument/2006/relationships/tags" Target="../tags/tag327.xml"/><Relationship Id="rId18" Type="http://schemas.openxmlformats.org/officeDocument/2006/relationships/tags" Target="../tags/tag332.xml"/><Relationship Id="rId26" Type="http://schemas.openxmlformats.org/officeDocument/2006/relationships/tags" Target="../tags/tag340.xml"/><Relationship Id="rId3" Type="http://schemas.openxmlformats.org/officeDocument/2006/relationships/tags" Target="../tags/tag317.xml"/><Relationship Id="rId21" Type="http://schemas.openxmlformats.org/officeDocument/2006/relationships/tags" Target="../tags/tag335.xml"/><Relationship Id="rId7" Type="http://schemas.openxmlformats.org/officeDocument/2006/relationships/tags" Target="../tags/tag321.xml"/><Relationship Id="rId12" Type="http://schemas.openxmlformats.org/officeDocument/2006/relationships/tags" Target="../tags/tag326.xml"/><Relationship Id="rId17" Type="http://schemas.openxmlformats.org/officeDocument/2006/relationships/tags" Target="../tags/tag331.xml"/><Relationship Id="rId25" Type="http://schemas.openxmlformats.org/officeDocument/2006/relationships/tags" Target="../tags/tag339.xml"/><Relationship Id="rId33" Type="http://schemas.openxmlformats.org/officeDocument/2006/relationships/image" Target="../media/image2.png"/><Relationship Id="rId2" Type="http://schemas.openxmlformats.org/officeDocument/2006/relationships/tags" Target="../tags/tag316.xml"/><Relationship Id="rId16" Type="http://schemas.openxmlformats.org/officeDocument/2006/relationships/tags" Target="../tags/tag330.xml"/><Relationship Id="rId20" Type="http://schemas.openxmlformats.org/officeDocument/2006/relationships/tags" Target="../tags/tag334.xml"/><Relationship Id="rId29" Type="http://schemas.openxmlformats.org/officeDocument/2006/relationships/slideMaster" Target="../slideMasters/slideMaster2.xml"/><Relationship Id="rId1" Type="http://schemas.openxmlformats.org/officeDocument/2006/relationships/vmlDrawing" Target="../drawings/vmlDrawing22.vml"/><Relationship Id="rId6" Type="http://schemas.openxmlformats.org/officeDocument/2006/relationships/tags" Target="../tags/tag320.xml"/><Relationship Id="rId11" Type="http://schemas.openxmlformats.org/officeDocument/2006/relationships/tags" Target="../tags/tag325.xml"/><Relationship Id="rId24" Type="http://schemas.openxmlformats.org/officeDocument/2006/relationships/tags" Target="../tags/tag338.xml"/><Relationship Id="rId32" Type="http://schemas.openxmlformats.org/officeDocument/2006/relationships/image" Target="../media/image1.png"/><Relationship Id="rId5" Type="http://schemas.openxmlformats.org/officeDocument/2006/relationships/tags" Target="../tags/tag319.xml"/><Relationship Id="rId15" Type="http://schemas.openxmlformats.org/officeDocument/2006/relationships/tags" Target="../tags/tag329.xml"/><Relationship Id="rId23" Type="http://schemas.openxmlformats.org/officeDocument/2006/relationships/tags" Target="../tags/tag337.xml"/><Relationship Id="rId28" Type="http://schemas.openxmlformats.org/officeDocument/2006/relationships/tags" Target="../tags/tag342.xml"/><Relationship Id="rId10" Type="http://schemas.openxmlformats.org/officeDocument/2006/relationships/tags" Target="../tags/tag324.xml"/><Relationship Id="rId19" Type="http://schemas.openxmlformats.org/officeDocument/2006/relationships/tags" Target="../tags/tag333.xml"/><Relationship Id="rId31" Type="http://schemas.openxmlformats.org/officeDocument/2006/relationships/image" Target="../media/image6.emf"/><Relationship Id="rId4" Type="http://schemas.openxmlformats.org/officeDocument/2006/relationships/tags" Target="../tags/tag318.xml"/><Relationship Id="rId9" Type="http://schemas.openxmlformats.org/officeDocument/2006/relationships/tags" Target="../tags/tag323.xml"/><Relationship Id="rId14" Type="http://schemas.openxmlformats.org/officeDocument/2006/relationships/tags" Target="../tags/tag328.xml"/><Relationship Id="rId22" Type="http://schemas.openxmlformats.org/officeDocument/2006/relationships/tags" Target="../tags/tag336.xml"/><Relationship Id="rId27" Type="http://schemas.openxmlformats.org/officeDocument/2006/relationships/tags" Target="../tags/tag341.xml"/><Relationship Id="rId30" Type="http://schemas.openxmlformats.org/officeDocument/2006/relationships/oleObject" Target="../embeddings/oleObject22.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349.xml"/><Relationship Id="rId13" Type="http://schemas.openxmlformats.org/officeDocument/2006/relationships/tags" Target="../tags/tag354.xml"/><Relationship Id="rId18" Type="http://schemas.openxmlformats.org/officeDocument/2006/relationships/tags" Target="../tags/tag359.xml"/><Relationship Id="rId26" Type="http://schemas.openxmlformats.org/officeDocument/2006/relationships/tags" Target="../tags/tag367.xml"/><Relationship Id="rId3" Type="http://schemas.openxmlformats.org/officeDocument/2006/relationships/tags" Target="../tags/tag344.xml"/><Relationship Id="rId21" Type="http://schemas.openxmlformats.org/officeDocument/2006/relationships/tags" Target="../tags/tag362.xml"/><Relationship Id="rId7" Type="http://schemas.openxmlformats.org/officeDocument/2006/relationships/tags" Target="../tags/tag348.xml"/><Relationship Id="rId12" Type="http://schemas.openxmlformats.org/officeDocument/2006/relationships/tags" Target="../tags/tag353.xml"/><Relationship Id="rId17" Type="http://schemas.openxmlformats.org/officeDocument/2006/relationships/tags" Target="../tags/tag358.xml"/><Relationship Id="rId25" Type="http://schemas.openxmlformats.org/officeDocument/2006/relationships/tags" Target="../tags/tag366.xml"/><Relationship Id="rId33" Type="http://schemas.openxmlformats.org/officeDocument/2006/relationships/image" Target="../media/image2.png"/><Relationship Id="rId2" Type="http://schemas.openxmlformats.org/officeDocument/2006/relationships/tags" Target="../tags/tag343.xml"/><Relationship Id="rId16" Type="http://schemas.openxmlformats.org/officeDocument/2006/relationships/tags" Target="../tags/tag357.xml"/><Relationship Id="rId20" Type="http://schemas.openxmlformats.org/officeDocument/2006/relationships/tags" Target="../tags/tag361.xml"/><Relationship Id="rId29" Type="http://schemas.openxmlformats.org/officeDocument/2006/relationships/slideMaster" Target="../slideMasters/slideMaster2.xml"/><Relationship Id="rId1" Type="http://schemas.openxmlformats.org/officeDocument/2006/relationships/vmlDrawing" Target="../drawings/vmlDrawing23.vml"/><Relationship Id="rId6" Type="http://schemas.openxmlformats.org/officeDocument/2006/relationships/tags" Target="../tags/tag347.xml"/><Relationship Id="rId11" Type="http://schemas.openxmlformats.org/officeDocument/2006/relationships/tags" Target="../tags/tag352.xml"/><Relationship Id="rId24" Type="http://schemas.openxmlformats.org/officeDocument/2006/relationships/tags" Target="../tags/tag365.xml"/><Relationship Id="rId32" Type="http://schemas.openxmlformats.org/officeDocument/2006/relationships/image" Target="../media/image1.png"/><Relationship Id="rId5" Type="http://schemas.openxmlformats.org/officeDocument/2006/relationships/tags" Target="../tags/tag346.xml"/><Relationship Id="rId15" Type="http://schemas.openxmlformats.org/officeDocument/2006/relationships/tags" Target="../tags/tag356.xml"/><Relationship Id="rId23" Type="http://schemas.openxmlformats.org/officeDocument/2006/relationships/tags" Target="../tags/tag364.xml"/><Relationship Id="rId28" Type="http://schemas.openxmlformats.org/officeDocument/2006/relationships/tags" Target="../tags/tag369.xml"/><Relationship Id="rId10" Type="http://schemas.openxmlformats.org/officeDocument/2006/relationships/tags" Target="../tags/tag351.xml"/><Relationship Id="rId19" Type="http://schemas.openxmlformats.org/officeDocument/2006/relationships/tags" Target="../tags/tag360.xml"/><Relationship Id="rId31" Type="http://schemas.openxmlformats.org/officeDocument/2006/relationships/image" Target="../media/image6.emf"/><Relationship Id="rId4" Type="http://schemas.openxmlformats.org/officeDocument/2006/relationships/tags" Target="../tags/tag345.xml"/><Relationship Id="rId9" Type="http://schemas.openxmlformats.org/officeDocument/2006/relationships/tags" Target="../tags/tag350.xml"/><Relationship Id="rId14" Type="http://schemas.openxmlformats.org/officeDocument/2006/relationships/tags" Target="../tags/tag355.xml"/><Relationship Id="rId22" Type="http://schemas.openxmlformats.org/officeDocument/2006/relationships/tags" Target="../tags/tag363.xml"/><Relationship Id="rId27" Type="http://schemas.openxmlformats.org/officeDocument/2006/relationships/tags" Target="../tags/tag368.xml"/><Relationship Id="rId30" Type="http://schemas.openxmlformats.org/officeDocument/2006/relationships/oleObject" Target="../embeddings/oleObject23.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376.xml"/><Relationship Id="rId13" Type="http://schemas.openxmlformats.org/officeDocument/2006/relationships/tags" Target="../tags/tag381.xml"/><Relationship Id="rId18" Type="http://schemas.openxmlformats.org/officeDocument/2006/relationships/tags" Target="../tags/tag386.xml"/><Relationship Id="rId26" Type="http://schemas.openxmlformats.org/officeDocument/2006/relationships/tags" Target="../tags/tag394.xml"/><Relationship Id="rId3" Type="http://schemas.openxmlformats.org/officeDocument/2006/relationships/tags" Target="../tags/tag371.xml"/><Relationship Id="rId21" Type="http://schemas.openxmlformats.org/officeDocument/2006/relationships/tags" Target="../tags/tag389.xml"/><Relationship Id="rId7" Type="http://schemas.openxmlformats.org/officeDocument/2006/relationships/tags" Target="../tags/tag375.xml"/><Relationship Id="rId12" Type="http://schemas.openxmlformats.org/officeDocument/2006/relationships/tags" Target="../tags/tag380.xml"/><Relationship Id="rId17" Type="http://schemas.openxmlformats.org/officeDocument/2006/relationships/tags" Target="../tags/tag385.xml"/><Relationship Id="rId25" Type="http://schemas.openxmlformats.org/officeDocument/2006/relationships/tags" Target="../tags/tag393.xml"/><Relationship Id="rId33" Type="http://schemas.openxmlformats.org/officeDocument/2006/relationships/image" Target="../media/image2.png"/><Relationship Id="rId2" Type="http://schemas.openxmlformats.org/officeDocument/2006/relationships/tags" Target="../tags/tag370.xml"/><Relationship Id="rId16" Type="http://schemas.openxmlformats.org/officeDocument/2006/relationships/tags" Target="../tags/tag384.xml"/><Relationship Id="rId20" Type="http://schemas.openxmlformats.org/officeDocument/2006/relationships/tags" Target="../tags/tag388.xml"/><Relationship Id="rId29" Type="http://schemas.openxmlformats.org/officeDocument/2006/relationships/slideMaster" Target="../slideMasters/slideMaster2.xml"/><Relationship Id="rId1" Type="http://schemas.openxmlformats.org/officeDocument/2006/relationships/vmlDrawing" Target="../drawings/vmlDrawing24.vml"/><Relationship Id="rId6" Type="http://schemas.openxmlformats.org/officeDocument/2006/relationships/tags" Target="../tags/tag374.xml"/><Relationship Id="rId11" Type="http://schemas.openxmlformats.org/officeDocument/2006/relationships/tags" Target="../tags/tag379.xml"/><Relationship Id="rId24" Type="http://schemas.openxmlformats.org/officeDocument/2006/relationships/tags" Target="../tags/tag392.xml"/><Relationship Id="rId32" Type="http://schemas.openxmlformats.org/officeDocument/2006/relationships/image" Target="../media/image1.png"/><Relationship Id="rId5" Type="http://schemas.openxmlformats.org/officeDocument/2006/relationships/tags" Target="../tags/tag373.xml"/><Relationship Id="rId15" Type="http://schemas.openxmlformats.org/officeDocument/2006/relationships/tags" Target="../tags/tag383.xml"/><Relationship Id="rId23" Type="http://schemas.openxmlformats.org/officeDocument/2006/relationships/tags" Target="../tags/tag391.xml"/><Relationship Id="rId28" Type="http://schemas.openxmlformats.org/officeDocument/2006/relationships/tags" Target="../tags/tag396.xml"/><Relationship Id="rId10" Type="http://schemas.openxmlformats.org/officeDocument/2006/relationships/tags" Target="../tags/tag378.xml"/><Relationship Id="rId19" Type="http://schemas.openxmlformats.org/officeDocument/2006/relationships/tags" Target="../tags/tag387.xml"/><Relationship Id="rId31" Type="http://schemas.openxmlformats.org/officeDocument/2006/relationships/image" Target="../media/image6.emf"/><Relationship Id="rId4" Type="http://schemas.openxmlformats.org/officeDocument/2006/relationships/tags" Target="../tags/tag372.xml"/><Relationship Id="rId9" Type="http://schemas.openxmlformats.org/officeDocument/2006/relationships/tags" Target="../tags/tag377.xml"/><Relationship Id="rId14" Type="http://schemas.openxmlformats.org/officeDocument/2006/relationships/tags" Target="../tags/tag382.xml"/><Relationship Id="rId22" Type="http://schemas.openxmlformats.org/officeDocument/2006/relationships/tags" Target="../tags/tag390.xml"/><Relationship Id="rId27" Type="http://schemas.openxmlformats.org/officeDocument/2006/relationships/tags" Target="../tags/tag395.xml"/><Relationship Id="rId30" Type="http://schemas.openxmlformats.org/officeDocument/2006/relationships/oleObject" Target="../embeddings/oleObject24.bin"/></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97.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5.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2.png"/><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tags" Target="../tags/tag28.xml"/><Relationship Id="rId11" Type="http://schemas.openxmlformats.org/officeDocument/2006/relationships/image" Target="../media/image1.png"/><Relationship Id="rId5" Type="http://schemas.openxmlformats.org/officeDocument/2006/relationships/tags" Target="../tags/tag27.xml"/><Relationship Id="rId10" Type="http://schemas.openxmlformats.org/officeDocument/2006/relationships/oleObject" Target="../embeddings/oleObject4.bin"/><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5.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2.png"/><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tags" Target="../tags/tag35.xml"/><Relationship Id="rId11" Type="http://schemas.openxmlformats.org/officeDocument/2006/relationships/image" Target="../media/image1.png"/><Relationship Id="rId5" Type="http://schemas.openxmlformats.org/officeDocument/2006/relationships/tags" Target="../tags/tag34.xml"/><Relationship Id="rId10" Type="http://schemas.openxmlformats.org/officeDocument/2006/relationships/oleObject" Target="../embeddings/oleObject5.bin"/><Relationship Id="rId4" Type="http://schemas.openxmlformats.org/officeDocument/2006/relationships/tags" Target="../tags/tag33.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2.png"/><Relationship Id="rId2" Type="http://schemas.openxmlformats.org/officeDocument/2006/relationships/tags" Target="../tags/tag38.xml"/><Relationship Id="rId1" Type="http://schemas.openxmlformats.org/officeDocument/2006/relationships/vmlDrawing" Target="../drawings/vmlDrawing6.vml"/><Relationship Id="rId6" Type="http://schemas.openxmlformats.org/officeDocument/2006/relationships/tags" Target="../tags/tag42.xml"/><Relationship Id="rId11" Type="http://schemas.openxmlformats.org/officeDocument/2006/relationships/image" Target="../media/image1.png"/><Relationship Id="rId5" Type="http://schemas.openxmlformats.org/officeDocument/2006/relationships/tags" Target="../tags/tag41.xml"/><Relationship Id="rId10" Type="http://schemas.openxmlformats.org/officeDocument/2006/relationships/oleObject" Target="../embeddings/oleObject6.bin"/><Relationship Id="rId4" Type="http://schemas.openxmlformats.org/officeDocument/2006/relationships/tags" Target="../tags/tag4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2.png"/><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image" Target="../media/image1.png"/><Relationship Id="rId5" Type="http://schemas.openxmlformats.org/officeDocument/2006/relationships/tags" Target="../tags/tag48.xml"/><Relationship Id="rId10" Type="http://schemas.openxmlformats.org/officeDocument/2006/relationships/oleObject" Target="../embeddings/oleObject7.bin"/><Relationship Id="rId4" Type="http://schemas.openxmlformats.org/officeDocument/2006/relationships/tags" Target="../tags/tag47.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2.png"/><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image" Target="../media/image1.png"/><Relationship Id="rId5" Type="http://schemas.openxmlformats.org/officeDocument/2006/relationships/tags" Target="../tags/tag55.xml"/><Relationship Id="rId10" Type="http://schemas.openxmlformats.org/officeDocument/2006/relationships/oleObject" Target="../embeddings/oleObject8.bin"/><Relationship Id="rId4" Type="http://schemas.openxmlformats.org/officeDocument/2006/relationships/tags" Target="../tags/tag54.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2.png"/><Relationship Id="rId2" Type="http://schemas.openxmlformats.org/officeDocument/2006/relationships/tags" Target="../tags/tag59.xml"/><Relationship Id="rId1" Type="http://schemas.openxmlformats.org/officeDocument/2006/relationships/vmlDrawing" Target="../drawings/vmlDrawing9.vml"/><Relationship Id="rId6" Type="http://schemas.openxmlformats.org/officeDocument/2006/relationships/tags" Target="../tags/tag63.xml"/><Relationship Id="rId11" Type="http://schemas.openxmlformats.org/officeDocument/2006/relationships/image" Target="../media/image1.png"/><Relationship Id="rId5" Type="http://schemas.openxmlformats.org/officeDocument/2006/relationships/tags" Target="../tags/tag62.xml"/><Relationship Id="rId10" Type="http://schemas.openxmlformats.org/officeDocument/2006/relationships/oleObject" Target="../embeddings/oleObject9.bin"/><Relationship Id="rId4" Type="http://schemas.openxmlformats.org/officeDocument/2006/relationships/tags" Target="../tags/tag61.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2.png"/><Relationship Id="rId2" Type="http://schemas.openxmlformats.org/officeDocument/2006/relationships/tags" Target="../tags/tag66.xml"/><Relationship Id="rId1" Type="http://schemas.openxmlformats.org/officeDocument/2006/relationships/vmlDrawing" Target="../drawings/vmlDrawing10.vml"/><Relationship Id="rId6" Type="http://schemas.openxmlformats.org/officeDocument/2006/relationships/tags" Target="../tags/tag70.xml"/><Relationship Id="rId11" Type="http://schemas.openxmlformats.org/officeDocument/2006/relationships/image" Target="../media/image1.png"/><Relationship Id="rId5" Type="http://schemas.openxmlformats.org/officeDocument/2006/relationships/tags" Target="../tags/tag69.xml"/><Relationship Id="rId10" Type="http://schemas.openxmlformats.org/officeDocument/2006/relationships/oleObject" Target="../embeddings/oleObject10.bin"/><Relationship Id="rId4" Type="http://schemas.openxmlformats.org/officeDocument/2006/relationships/tags" Target="../tags/tag68.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65539"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5"/>
          <p:cNvPicPr>
            <a:picLocks noChangeAspect="1" noChangeArrowheads="1"/>
          </p:cNvPicPr>
          <p:nvPr/>
        </p:nvPicPr>
        <p:blipFill>
          <a:blip r:embed="rId11" cstate="print"/>
          <a:srcRect/>
          <a:stretch>
            <a:fillRect/>
          </a:stretch>
        </p:blipFill>
        <p:spPr bwMode="auto">
          <a:xfrm>
            <a:off x="6018213" y="4999038"/>
            <a:ext cx="2808287" cy="604837"/>
          </a:xfrm>
          <a:prstGeom prst="rect">
            <a:avLst/>
          </a:prstGeom>
          <a:noFill/>
          <a:ln w="9525">
            <a:noFill/>
            <a:miter lim="800000"/>
            <a:headEnd/>
            <a:tailEnd/>
          </a:ln>
        </p:spPr>
      </p:pic>
      <p:sp>
        <p:nvSpPr>
          <p:cNvPr id="6" name="Working Draft" hidden="1"/>
          <p:cNvSpPr txBox="1">
            <a:spLocks noChangeArrowheads="1"/>
          </p:cNvSpPr>
          <p:nvPr userDrawn="1">
            <p:custDataLst>
              <p:tags r:id="rId3"/>
            </p:custDataLst>
          </p:nvPr>
        </p:nvSpPr>
        <p:spPr bwMode="auto">
          <a:xfrm>
            <a:off x="2693988" y="508000"/>
            <a:ext cx="3284537" cy="141288"/>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900" smtClean="0">
                <a:solidFill>
                  <a:srgbClr val="000000"/>
                </a:solidFill>
                <a:ea typeface="SimSun" pitchFamily="2" charset="-122"/>
              </a:rPr>
              <a:t>Last Modified 2013-04-18 </a:t>
            </a:r>
            <a:r>
              <a:rPr lang="zh-CN" altLang="en-US" sz="900" smtClean="0">
                <a:solidFill>
                  <a:srgbClr val="000000"/>
                </a:solidFill>
                <a:ea typeface="SimSun" pitchFamily="2" charset="-122"/>
              </a:rPr>
              <a:t>오전 </a:t>
            </a:r>
            <a:r>
              <a:rPr lang="en-US" altLang="zh-CN" sz="900" smtClean="0">
                <a:solidFill>
                  <a:srgbClr val="000000"/>
                </a:solidFill>
                <a:ea typeface="SimSun" pitchFamily="2" charset="-122"/>
              </a:rPr>
              <a:t>6:11:33 SE Asia Standard Time</a:t>
            </a:r>
          </a:p>
        </p:txBody>
      </p:sp>
      <p:sp>
        <p:nvSpPr>
          <p:cNvPr id="7" name="Printed" hidden="1"/>
          <p:cNvSpPr txBox="1">
            <a:spLocks noChangeArrowheads="1"/>
          </p:cNvSpPr>
          <p:nvPr userDrawn="1">
            <p:custDataLst>
              <p:tags r:id="rId4"/>
            </p:custDataLst>
          </p:nvPr>
        </p:nvSpPr>
        <p:spPr bwMode="auto">
          <a:xfrm>
            <a:off x="2693988" y="668338"/>
            <a:ext cx="2957512" cy="141287"/>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900" smtClean="0">
                <a:solidFill>
                  <a:srgbClr val="000000"/>
                </a:solidFill>
                <a:ea typeface="SimSun" pitchFamily="2" charset="-122"/>
              </a:rPr>
              <a:t>Printed 2013-03-28 </a:t>
            </a:r>
            <a:r>
              <a:rPr lang="zh-CN" altLang="en-US" sz="900" smtClean="0">
                <a:solidFill>
                  <a:srgbClr val="000000"/>
                </a:solidFill>
                <a:ea typeface="SimSun" pitchFamily="2" charset="-122"/>
              </a:rPr>
              <a:t>오전 </a:t>
            </a:r>
            <a:r>
              <a:rPr lang="en-US" altLang="zh-CN" sz="900" smtClean="0">
                <a:solidFill>
                  <a:srgbClr val="000000"/>
                </a:solidFill>
                <a:ea typeface="SimSun" pitchFamily="2" charset="-122"/>
              </a:rPr>
              <a:t>9:18:44 SE Asia Standard Time</a:t>
            </a:r>
          </a:p>
        </p:txBody>
      </p:sp>
      <p:sp>
        <p:nvSpPr>
          <p:cNvPr id="8" name="Working Draft Text" hidden="1"/>
          <p:cNvSpPr txBox="1">
            <a:spLocks noChangeArrowheads="1"/>
          </p:cNvSpPr>
          <p:nvPr userDrawn="1">
            <p:custDataLst>
              <p:tags r:id="rId5"/>
            </p:custDataLst>
          </p:nvPr>
        </p:nvSpPr>
        <p:spPr bwMode="auto">
          <a:xfrm>
            <a:off x="2693988" y="349250"/>
            <a:ext cx="1014412" cy="141288"/>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900" b="1" smtClean="0">
                <a:solidFill>
                  <a:srgbClr val="000000"/>
                </a:solidFill>
                <a:ea typeface="SimSun" pitchFamily="2" charset="-122"/>
              </a:rPr>
              <a:t>WORKING DRAFT</a:t>
            </a:r>
          </a:p>
        </p:txBody>
      </p:sp>
      <p:grpSp>
        <p:nvGrpSpPr>
          <p:cNvPr id="9" name="McK Title Elements"/>
          <p:cNvGrpSpPr>
            <a:grpSpLocks/>
          </p:cNvGrpSpPr>
          <p:nvPr userDrawn="1"/>
        </p:nvGrpSpPr>
        <p:grpSpPr bwMode="auto">
          <a:xfrm>
            <a:off x="2693988" y="5030788"/>
            <a:ext cx="5035550" cy="1179512"/>
            <a:chOff x="1663" y="3106"/>
            <a:chExt cx="3109" cy="728"/>
          </a:xfrm>
        </p:grpSpPr>
        <p:sp>
          <p:nvSpPr>
            <p:cNvPr id="10" name="McK Document type" hidden="1"/>
            <p:cNvSpPr txBox="1">
              <a:spLocks noChangeArrowheads="1"/>
            </p:cNvSpPr>
            <p:nvPr userDrawn="1"/>
          </p:nvSpPr>
          <p:spPr bwMode="auto">
            <a:xfrm>
              <a:off x="1663" y="3106"/>
              <a:ext cx="3109" cy="136"/>
            </a:xfrm>
            <a:prstGeom prst="rect">
              <a:avLst/>
            </a:prstGeom>
            <a:noFill/>
            <a:ln>
              <a:noFill/>
            </a:ln>
            <a:effectLst/>
            <a:extLst/>
          </p:spPr>
          <p:txBody>
            <a:bodyPr lIns="0" tIns="0" rIns="0" bIns="0"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000000"/>
                  </a:solidFill>
                  <a:ea typeface="SimSun" pitchFamily="2" charset="-122"/>
                </a:rPr>
                <a:t>Document type</a:t>
              </a:r>
            </a:p>
          </p:txBody>
        </p:sp>
        <p:sp>
          <p:nvSpPr>
            <p:cNvPr id="11" name="McK Date" hidden="1"/>
            <p:cNvSpPr txBox="1">
              <a:spLocks noChangeArrowheads="1"/>
            </p:cNvSpPr>
            <p:nvPr userDrawn="1"/>
          </p:nvSpPr>
          <p:spPr bwMode="auto">
            <a:xfrm>
              <a:off x="1663" y="3275"/>
              <a:ext cx="3109" cy="136"/>
            </a:xfrm>
            <a:prstGeom prst="rect">
              <a:avLst/>
            </a:prstGeom>
            <a:noFill/>
            <a:ln>
              <a:noFill/>
            </a:ln>
            <a:effectLst/>
            <a:extLst/>
          </p:spPr>
          <p:txBody>
            <a:bodyPr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000000"/>
                  </a:solidFill>
                  <a:ea typeface="SimSun" pitchFamily="2" charset="-122"/>
                </a:rPr>
                <a:t>Date</a:t>
              </a:r>
            </a:p>
          </p:txBody>
        </p:sp>
        <p:sp>
          <p:nvSpPr>
            <p:cNvPr id="12" name="McK Disclaimer" hidden="1"/>
            <p:cNvSpPr>
              <a:spLocks noChangeArrowheads="1"/>
            </p:cNvSpPr>
            <p:nvPr userDrawn="1"/>
          </p:nvSpPr>
          <p:spPr bwMode="auto">
            <a:xfrm>
              <a:off x="1663" y="3680"/>
              <a:ext cx="2777" cy="154"/>
            </a:xfrm>
            <a:prstGeom prst="rect">
              <a:avLst/>
            </a:prstGeom>
            <a:noFill/>
            <a:ln>
              <a:noFill/>
            </a:ln>
            <a:effectLst/>
            <a:extLst/>
          </p:spPr>
          <p:txBody>
            <a:bodyPr lIns="0" tIns="0" rIns="0" bIns="0" anchor="b">
              <a:spAutoFit/>
            </a:bodyPr>
            <a:lstStyle>
              <a:lvl1pPr defTabSz="804863" eaLnBrk="0" hangingPunct="0">
                <a:defRPr sz="1200">
                  <a:solidFill>
                    <a:schemeClr val="tx1"/>
                  </a:solidFill>
                  <a:latin typeface="Arial" pitchFamily="34" charset="0"/>
                  <a:cs typeface="Arial" pitchFamily="34" charset="0"/>
                </a:defRPr>
              </a:lvl1pPr>
              <a:lvl2pPr marL="742950" indent="-285750" defTabSz="804863" eaLnBrk="0" hangingPunct="0">
                <a:defRPr sz="1200">
                  <a:solidFill>
                    <a:schemeClr val="tx1"/>
                  </a:solidFill>
                  <a:latin typeface="Arial" pitchFamily="34" charset="0"/>
                  <a:cs typeface="Arial" pitchFamily="34" charset="0"/>
                </a:defRPr>
              </a:lvl2pPr>
              <a:lvl3pPr marL="1143000" indent="-228600" defTabSz="804863" eaLnBrk="0" hangingPunct="0">
                <a:defRPr sz="1200">
                  <a:solidFill>
                    <a:schemeClr val="tx1"/>
                  </a:solidFill>
                  <a:latin typeface="Arial" pitchFamily="34" charset="0"/>
                  <a:cs typeface="Arial" pitchFamily="34" charset="0"/>
                </a:defRPr>
              </a:lvl3pPr>
              <a:lvl4pPr marL="1600200" indent="-228600" defTabSz="804863" eaLnBrk="0" hangingPunct="0">
                <a:defRPr sz="1200">
                  <a:solidFill>
                    <a:schemeClr val="tx1"/>
                  </a:solidFill>
                  <a:latin typeface="Arial" pitchFamily="34" charset="0"/>
                  <a:cs typeface="Arial" pitchFamily="34" charset="0"/>
                </a:defRPr>
              </a:lvl4pPr>
              <a:lvl5pPr marL="2057400" indent="-228600" defTabSz="804863" eaLnBrk="0" hangingPunct="0">
                <a:defRPr sz="1200">
                  <a:solidFill>
                    <a:schemeClr val="tx1"/>
                  </a:solidFill>
                  <a:latin typeface="Arial" pitchFamily="34" charset="0"/>
                  <a:cs typeface="Arial" pitchFamily="34" charset="0"/>
                </a:defRPr>
              </a:lvl5pPr>
              <a:lvl6pPr marL="2514600" indent="-228600" defTabSz="804863"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04863"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04863"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04863" eaLnBrk="0" fontAlgn="base" hangingPunct="0">
                <a:spcBef>
                  <a:spcPct val="0"/>
                </a:spcBef>
                <a:spcAft>
                  <a:spcPct val="0"/>
                </a:spcAft>
                <a:defRPr sz="1200">
                  <a:solidFill>
                    <a:schemeClr val="tx1"/>
                  </a:solidFill>
                  <a:latin typeface="Arial" pitchFamily="34" charset="0"/>
                  <a:cs typeface="Arial" pitchFamily="34" charset="0"/>
                </a:defRPr>
              </a:lvl9pPr>
            </a:lstStyle>
            <a:p>
              <a:pPr>
                <a:defRPr/>
              </a:pPr>
              <a:r>
                <a:rPr lang="en-US" altLang="zh-CN" sz="800" smtClean="0">
                  <a:solidFill>
                    <a:srgbClr val="000000"/>
                  </a:solidFill>
                  <a:ea typeface="SimSun" pitchFamily="2" charset="-122"/>
                </a:rPr>
                <a:t>CONFIDENTIAL AND PROPRIETARY</a:t>
              </a:r>
            </a:p>
            <a:p>
              <a:pPr>
                <a:defRPr/>
              </a:pPr>
              <a:r>
                <a:rPr lang="en-US" altLang="zh-CN" sz="800" smtClean="0">
                  <a:solidFill>
                    <a:srgbClr val="000000"/>
                  </a:solidFill>
                  <a:ea typeface="SimSun" pitchFamily="2" charset="-122"/>
                </a:rPr>
                <a:t>Any use of this material without specific permission of McKinsey &amp; Company is strictly prohibited</a:t>
              </a:r>
            </a:p>
          </p:txBody>
        </p:sp>
      </p:grpSp>
      <p:sp>
        <p:nvSpPr>
          <p:cNvPr id="13" name="Rectangle 15"/>
          <p:cNvSpPr>
            <a:spLocks noChangeArrowheads="1"/>
          </p:cNvSpPr>
          <p:nvPr userDrawn="1">
            <p:custDataLst>
              <p:tags r:id="rId6"/>
            </p:custDataLst>
          </p:nvPr>
        </p:nvSpPr>
        <p:spPr bwMode="auto">
          <a:xfrm>
            <a:off x="0" y="0"/>
            <a:ext cx="9140825" cy="6858000"/>
          </a:xfrm>
          <a:prstGeom prst="rect">
            <a:avLst/>
          </a:prstGeom>
          <a:noFill/>
          <a:ln w="3175">
            <a:solidFill>
              <a:srgbClr val="000000"/>
            </a:solidFill>
            <a:miter lim="800000"/>
            <a:headEnd/>
            <a:tailEnd/>
          </a:ln>
          <a:effectLst/>
          <a:extLst/>
        </p:spPr>
        <p:txBody>
          <a:bodyPr wrap="none" lIns="93276" tIns="46638" rIns="93276" bIns="46638" anchor="ct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id-ID" altLang="en-US" smtClean="0">
              <a:solidFill>
                <a:srgbClr val="000000"/>
              </a:solidFill>
            </a:endParaRPr>
          </a:p>
        </p:txBody>
      </p:sp>
      <p:pic>
        <p:nvPicPr>
          <p:cNvPr id="14" name="TitleBottomBarBW" hidden="1"/>
          <p:cNvPicPr>
            <a:picLocks noChangeAspect="1" noChangeArrowheads="1"/>
          </p:cNvPicPr>
          <p:nvPr userDrawn="1">
            <p:custDataLst>
              <p:tags r:id="rId7"/>
            </p:custDataLst>
          </p:nvPr>
        </p:nvPicPr>
        <p:blipFill>
          <a:blip r:embed="rId12" cstate="print"/>
          <a:srcRect/>
          <a:stretch>
            <a:fillRect/>
          </a:stretch>
        </p:blipFill>
        <p:spPr bwMode="auto">
          <a:xfrm>
            <a:off x="7359650" y="6577013"/>
            <a:ext cx="1666875" cy="196850"/>
          </a:xfrm>
          <a:prstGeom prst="rect">
            <a:avLst/>
          </a:prstGeom>
          <a:noFill/>
          <a:ln w="9525">
            <a:noFill/>
            <a:miter lim="800000"/>
            <a:headEnd/>
            <a:tailEnd/>
          </a:ln>
        </p:spPr>
      </p:pic>
      <p:sp>
        <p:nvSpPr>
          <p:cNvPr id="15" name="doc id"/>
          <p:cNvSpPr txBox="1">
            <a:spLocks noChangeArrowheads="1"/>
          </p:cNvSpPr>
          <p:nvPr userDrawn="1">
            <p:custDataLst>
              <p:tags r:id="rId8"/>
            </p:custDataLst>
          </p:nvPr>
        </p:nvSpPr>
        <p:spPr bwMode="auto">
          <a:xfrm>
            <a:off x="8613775" y="36513"/>
            <a:ext cx="3016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smtClean="0">
              <a:solidFill>
                <a:srgbClr val="000000"/>
              </a:solidFill>
            </a:endParaRPr>
          </a:p>
        </p:txBody>
      </p:sp>
      <p:sp>
        <p:nvSpPr>
          <p:cNvPr id="2743302" name="Rectangle 6"/>
          <p:cNvSpPr>
            <a:spLocks noGrp="1" noChangeArrowheads="1"/>
          </p:cNvSpPr>
          <p:nvPr>
            <p:ph type="ctrTitle"/>
          </p:nvPr>
        </p:nvSpPr>
        <p:spPr>
          <a:xfrm>
            <a:off x="2693795" y="2176940"/>
            <a:ext cx="5036084" cy="507831"/>
          </a:xfrm>
        </p:spPr>
        <p:txBody>
          <a:bodyPr/>
          <a:lstStyle>
            <a:lvl1pPr>
              <a:defRPr sz="3300" b="0"/>
            </a:lvl1pPr>
          </a:lstStyle>
          <a:p>
            <a:pPr lvl="0"/>
            <a:r>
              <a:rPr lang="en-US" altLang="zh-CN" noProof="0" dirty="0" smtClean="0"/>
              <a:t>Click to edit Master title</a:t>
            </a:r>
          </a:p>
        </p:txBody>
      </p:sp>
      <p:sp>
        <p:nvSpPr>
          <p:cNvPr id="2743303" name="Rectangle 7"/>
          <p:cNvSpPr>
            <a:spLocks noGrp="1" noChangeArrowheads="1"/>
          </p:cNvSpPr>
          <p:nvPr>
            <p:ph type="subTitle" idx="1"/>
          </p:nvPr>
        </p:nvSpPr>
        <p:spPr>
          <a:xfrm>
            <a:off x="2693795" y="3945699"/>
            <a:ext cx="5036084" cy="219820"/>
          </a:xfrm>
        </p:spPr>
        <p:txBody>
          <a:bodyPr/>
          <a:lstStyle>
            <a:lvl1pPr>
              <a:defRPr sz="1400"/>
            </a:lvl1pPr>
          </a:lstStyle>
          <a:p>
            <a:pPr lvl="0"/>
            <a:r>
              <a:rPr lang="en-US" altLang="zh-CN"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aphicFrame>
        <p:nvGraphicFramePr>
          <p:cNvPr id="4"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74755"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a:picLocks noChangeAspect="1" noChangeArrowheads="1"/>
          </p:cNvPicPr>
          <p:nvPr/>
        </p:nvPicPr>
        <p:blipFill>
          <a:blip r:embed="rId11" cstate="print"/>
          <a:srcRect/>
          <a:stretch>
            <a:fillRect/>
          </a:stretch>
        </p:blipFill>
        <p:spPr bwMode="auto">
          <a:xfrm>
            <a:off x="0" y="6453188"/>
            <a:ext cx="6965950" cy="412750"/>
          </a:xfrm>
          <a:prstGeom prst="rect">
            <a:avLst/>
          </a:prstGeom>
          <a:noFill/>
          <a:ln w="9525">
            <a:noFill/>
            <a:miter lim="800000"/>
            <a:headEnd/>
            <a:tailEnd/>
          </a:ln>
        </p:spPr>
      </p:pic>
      <p:grpSp>
        <p:nvGrpSpPr>
          <p:cNvPr id="6" name="Group 5"/>
          <p:cNvGrpSpPr>
            <a:grpSpLocks/>
          </p:cNvGrpSpPr>
          <p:nvPr/>
        </p:nvGrpSpPr>
        <p:grpSpPr bwMode="auto">
          <a:xfrm>
            <a:off x="7080250" y="6415088"/>
            <a:ext cx="1519238" cy="406400"/>
            <a:chOff x="5242" y="3974"/>
            <a:chExt cx="938" cy="250"/>
          </a:xfrm>
        </p:grpSpPr>
        <p:sp>
          <p:nvSpPr>
            <p:cNvPr id="7"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8" name="Picture 7" descr="logo-2"/>
            <p:cNvPicPr>
              <a:picLocks noChangeAspect="1" noChangeArrowheads="1"/>
            </p:cNvPicPr>
            <p:nvPr/>
          </p:nvPicPr>
          <p:blipFill>
            <a:blip r:embed="rId12" cstate="print"/>
            <a:srcRect/>
            <a:stretch>
              <a:fillRect/>
            </a:stretch>
          </p:blipFill>
          <p:spPr bwMode="auto">
            <a:xfrm>
              <a:off x="5242" y="3974"/>
              <a:ext cx="272" cy="250"/>
            </a:xfrm>
            <a:prstGeom prst="rect">
              <a:avLst/>
            </a:prstGeom>
            <a:noFill/>
            <a:ln w="9525">
              <a:noFill/>
              <a:miter lim="800000"/>
              <a:headEnd/>
              <a:tailEnd/>
            </a:ln>
          </p:spPr>
        </p:pic>
      </p:grpSp>
      <p:sp>
        <p:nvSpPr>
          <p:cNvPr id="9" name="SlideLogoSeparator"/>
          <p:cNvSpPr>
            <a:spLocks noChangeArrowheads="1"/>
          </p:cNvSpPr>
          <p:nvPr>
            <p:custDataLst>
              <p:tags r:id="rId3"/>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0" name="McK 1. On-page tracker" hidden="1"/>
          <p:cNvSpPr>
            <a:spLocks noChangeArrowheads="1"/>
          </p:cNvSpPr>
          <p:nvPr>
            <p:custDataLst>
              <p:tags r:id="rId4"/>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1" name="McK 3. Unit of measure" hidden="1"/>
          <p:cNvSpPr txBox="1">
            <a:spLocks noChangeArrowheads="1"/>
          </p:cNvSpPr>
          <p:nvPr>
            <p:custDataLst>
              <p:tags r:id="rId5"/>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2" name="McK Slide Elements"/>
          <p:cNvGrpSpPr>
            <a:grpSpLocks/>
          </p:cNvGrpSpPr>
          <p:nvPr userDrawn="1"/>
        </p:nvGrpSpPr>
        <p:grpSpPr bwMode="auto">
          <a:xfrm>
            <a:off x="122238" y="6203950"/>
            <a:ext cx="8721725" cy="517525"/>
            <a:chOff x="75" y="3830"/>
            <a:chExt cx="5385" cy="320"/>
          </a:xfrm>
        </p:grpSpPr>
        <p:sp>
          <p:nvSpPr>
            <p:cNvPr id="13"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4"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5" name="ACET" hidden="1"/>
          <p:cNvGrpSpPr>
            <a:grpSpLocks/>
          </p:cNvGrpSpPr>
          <p:nvPr>
            <p:custDataLst>
              <p:tags r:id="rId6"/>
            </p:custDataLst>
          </p:nvPr>
        </p:nvGrpSpPr>
        <p:grpSpPr bwMode="auto">
          <a:xfrm>
            <a:off x="1482725" y="1149350"/>
            <a:ext cx="4349750" cy="519113"/>
            <a:chOff x="915" y="710"/>
            <a:chExt cx="2686" cy="320"/>
          </a:xfrm>
        </p:grpSpPr>
        <p:cxnSp>
          <p:nvCxnSpPr>
            <p:cNvPr id="16"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7"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8" name="doc id"/>
          <p:cNvSpPr>
            <a:spLocks noChangeArrowheads="1"/>
          </p:cNvSpPr>
          <p:nvPr>
            <p:custDataLst>
              <p:tags r:id="rId7"/>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917270" y="1990667"/>
            <a:ext cx="2954655" cy="12472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18"/>
          <p:cNvSpPr>
            <a:spLocks noGrp="1" noChangeArrowheads="1"/>
          </p:cNvSpPr>
          <p:nvPr>
            <p:ph type="sldNum" sz="quarter" idx="10"/>
            <p:custDataLst>
              <p:tags r:id="rId8"/>
            </p:custDataLst>
          </p:nvPr>
        </p:nvSpPr>
        <p:spPr/>
        <p:txBody>
          <a:bodyPr/>
          <a:lstStyle>
            <a:lvl1pPr fontAlgn="auto">
              <a:spcBef>
                <a:spcPts val="0"/>
              </a:spcBef>
              <a:spcAft>
                <a:spcPts val="0"/>
              </a:spcAft>
              <a:defRPr/>
            </a:lvl1pPr>
          </a:lstStyle>
          <a:p>
            <a:pPr>
              <a:defRPr/>
            </a:pPr>
            <a:fld id="{B7E9F4DE-9D50-4963-834A-7CCAEAEA4584}" type="slidenum">
              <a:rPr lang="ko-KR" altLang="en-US"/>
              <a:pPr>
                <a:defRPr/>
              </a:pPr>
              <a:t>‹#›</a:t>
            </a:fld>
            <a:r>
              <a:rPr lang="en-US" altLang="ko-K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aphicFrame>
        <p:nvGraphicFramePr>
          <p:cNvPr id="4"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75779"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a:picLocks noChangeAspect="1" noChangeArrowheads="1"/>
          </p:cNvPicPr>
          <p:nvPr/>
        </p:nvPicPr>
        <p:blipFill>
          <a:blip r:embed="rId11" cstate="print"/>
          <a:srcRect/>
          <a:stretch>
            <a:fillRect/>
          </a:stretch>
        </p:blipFill>
        <p:spPr bwMode="auto">
          <a:xfrm>
            <a:off x="0" y="6453188"/>
            <a:ext cx="6965950" cy="412750"/>
          </a:xfrm>
          <a:prstGeom prst="rect">
            <a:avLst/>
          </a:prstGeom>
          <a:noFill/>
          <a:ln w="9525">
            <a:noFill/>
            <a:miter lim="800000"/>
            <a:headEnd/>
            <a:tailEnd/>
          </a:ln>
        </p:spPr>
      </p:pic>
      <p:grpSp>
        <p:nvGrpSpPr>
          <p:cNvPr id="6" name="Group 5"/>
          <p:cNvGrpSpPr>
            <a:grpSpLocks/>
          </p:cNvGrpSpPr>
          <p:nvPr/>
        </p:nvGrpSpPr>
        <p:grpSpPr bwMode="auto">
          <a:xfrm>
            <a:off x="7080250" y="6415088"/>
            <a:ext cx="1519238" cy="406400"/>
            <a:chOff x="5242" y="3974"/>
            <a:chExt cx="938" cy="250"/>
          </a:xfrm>
        </p:grpSpPr>
        <p:sp>
          <p:nvSpPr>
            <p:cNvPr id="7"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8" name="Picture 7" descr="logo-2"/>
            <p:cNvPicPr>
              <a:picLocks noChangeAspect="1" noChangeArrowheads="1"/>
            </p:cNvPicPr>
            <p:nvPr/>
          </p:nvPicPr>
          <p:blipFill>
            <a:blip r:embed="rId12" cstate="print"/>
            <a:srcRect/>
            <a:stretch>
              <a:fillRect/>
            </a:stretch>
          </p:blipFill>
          <p:spPr bwMode="auto">
            <a:xfrm>
              <a:off x="5242" y="3974"/>
              <a:ext cx="272" cy="250"/>
            </a:xfrm>
            <a:prstGeom prst="rect">
              <a:avLst/>
            </a:prstGeom>
            <a:noFill/>
            <a:ln w="9525">
              <a:noFill/>
              <a:miter lim="800000"/>
              <a:headEnd/>
              <a:tailEnd/>
            </a:ln>
          </p:spPr>
        </p:pic>
      </p:grpSp>
      <p:sp>
        <p:nvSpPr>
          <p:cNvPr id="9" name="SlideLogoSeparator"/>
          <p:cNvSpPr>
            <a:spLocks noChangeArrowheads="1"/>
          </p:cNvSpPr>
          <p:nvPr>
            <p:custDataLst>
              <p:tags r:id="rId3"/>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0" name="McK 1. On-page tracker" hidden="1"/>
          <p:cNvSpPr>
            <a:spLocks noChangeArrowheads="1"/>
          </p:cNvSpPr>
          <p:nvPr>
            <p:custDataLst>
              <p:tags r:id="rId4"/>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1" name="McK 3. Unit of measure" hidden="1"/>
          <p:cNvSpPr txBox="1">
            <a:spLocks noChangeArrowheads="1"/>
          </p:cNvSpPr>
          <p:nvPr>
            <p:custDataLst>
              <p:tags r:id="rId5"/>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2" name="McK Slide Elements"/>
          <p:cNvGrpSpPr>
            <a:grpSpLocks/>
          </p:cNvGrpSpPr>
          <p:nvPr userDrawn="1"/>
        </p:nvGrpSpPr>
        <p:grpSpPr bwMode="auto">
          <a:xfrm>
            <a:off x="122238" y="6203950"/>
            <a:ext cx="8721725" cy="517525"/>
            <a:chOff x="75" y="3830"/>
            <a:chExt cx="5385" cy="320"/>
          </a:xfrm>
        </p:grpSpPr>
        <p:sp>
          <p:nvSpPr>
            <p:cNvPr id="13"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4"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5" name="ACET" hidden="1"/>
          <p:cNvGrpSpPr>
            <a:grpSpLocks/>
          </p:cNvGrpSpPr>
          <p:nvPr>
            <p:custDataLst>
              <p:tags r:id="rId6"/>
            </p:custDataLst>
          </p:nvPr>
        </p:nvGrpSpPr>
        <p:grpSpPr bwMode="auto">
          <a:xfrm>
            <a:off x="1482725" y="1149350"/>
            <a:ext cx="4349750" cy="519113"/>
            <a:chOff x="915" y="710"/>
            <a:chExt cx="2686" cy="320"/>
          </a:xfrm>
        </p:grpSpPr>
        <p:cxnSp>
          <p:nvCxnSpPr>
            <p:cNvPr id="16"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7"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8" name="doc id"/>
          <p:cNvSpPr>
            <a:spLocks noChangeArrowheads="1"/>
          </p:cNvSpPr>
          <p:nvPr>
            <p:custDataLst>
              <p:tags r:id="rId7"/>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Vertical Title 1"/>
          <p:cNvSpPr>
            <a:spLocks noGrp="1"/>
          </p:cNvSpPr>
          <p:nvPr>
            <p:ph type="title" orient="vert"/>
          </p:nvPr>
        </p:nvSpPr>
        <p:spPr>
          <a:xfrm>
            <a:off x="8330831" y="234866"/>
            <a:ext cx="584775" cy="3003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0868" y="234866"/>
            <a:ext cx="1231106" cy="3003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Rectangle 18"/>
          <p:cNvSpPr>
            <a:spLocks noGrp="1" noChangeArrowheads="1"/>
          </p:cNvSpPr>
          <p:nvPr>
            <p:ph type="sldNum" sz="quarter" idx="10"/>
            <p:custDataLst>
              <p:tags r:id="rId8"/>
            </p:custDataLst>
          </p:nvPr>
        </p:nvSpPr>
        <p:spPr/>
        <p:txBody>
          <a:bodyPr/>
          <a:lstStyle>
            <a:lvl1pPr fontAlgn="auto">
              <a:spcBef>
                <a:spcPts val="0"/>
              </a:spcBef>
              <a:spcAft>
                <a:spcPts val="0"/>
              </a:spcAft>
              <a:defRPr/>
            </a:lvl1pPr>
          </a:lstStyle>
          <a:p>
            <a:pPr>
              <a:defRPr/>
            </a:pPr>
            <a:fld id="{D7AEBA18-DE68-404F-B160-C383369597E3}" type="slidenum">
              <a:rPr lang="ko-KR" altLang="en-US"/>
              <a:pPr>
                <a:defRPr/>
              </a:pPr>
              <a:t>‹#›</a:t>
            </a:fld>
            <a:r>
              <a:rPr lang="en-US" altLang="ko-KR"/>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76803" name="think-cell Slide" r:id="rId13" imgW="360" imgH="360" progId="">
                  <p:embed/>
                </p:oleObj>
              </mc:Choice>
              <mc:Fallback>
                <p:oleObj name="think-cell Slide" r:id="rId13" imgW="360" imgH="360" progId="">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p:cNvPicPr>
            <a:picLocks noChangeAspect="1" noChangeArrowheads="1"/>
          </p:cNvPicPr>
          <p:nvPr>
            <p:custDataLst>
              <p:tags r:id="rId3"/>
            </p:custDataLst>
          </p:nvPr>
        </p:nvPicPr>
        <p:blipFill>
          <a:blip r:embed="rId15" cstate="print"/>
          <a:srcRect/>
          <a:stretch>
            <a:fillRect/>
          </a:stretch>
        </p:blipFill>
        <p:spPr bwMode="gray">
          <a:xfrm>
            <a:off x="0" y="0"/>
            <a:ext cx="9144000" cy="4619625"/>
          </a:xfrm>
          <a:prstGeom prst="rect">
            <a:avLst/>
          </a:prstGeom>
          <a:noFill/>
          <a:ln w="9525">
            <a:noFill/>
            <a:miter lim="800000"/>
            <a:headEnd/>
            <a:tailEnd/>
          </a:ln>
        </p:spPr>
      </p:pic>
      <p:pic>
        <p:nvPicPr>
          <p:cNvPr id="6" name="Picture 62"/>
          <p:cNvPicPr>
            <a:picLocks noChangeAspect="1" noChangeArrowheads="1"/>
          </p:cNvPicPr>
          <p:nvPr>
            <p:custDataLst>
              <p:tags r:id="rId4"/>
            </p:custDataLst>
          </p:nvPr>
        </p:nvPicPr>
        <p:blipFill>
          <a:blip r:embed="rId16" cstate="print"/>
          <a:srcRect/>
          <a:stretch>
            <a:fillRect/>
          </a:stretch>
        </p:blipFill>
        <p:spPr bwMode="gray">
          <a:xfrm>
            <a:off x="6018213" y="5416550"/>
            <a:ext cx="2808287" cy="655638"/>
          </a:xfrm>
          <a:prstGeom prst="rect">
            <a:avLst/>
          </a:prstGeom>
          <a:noFill/>
          <a:ln w="9525">
            <a:noFill/>
            <a:miter lim="800000"/>
            <a:headEnd/>
            <a:tailEnd/>
          </a:ln>
        </p:spPr>
      </p:pic>
      <p:sp>
        <p:nvSpPr>
          <p:cNvPr id="7" name="Working Draft Text" hidden="1"/>
          <p:cNvSpPr txBox="1">
            <a:spLocks noChangeArrowheads="1"/>
          </p:cNvSpPr>
          <p:nvPr>
            <p:custDataLst>
              <p:tags r:id="rId5"/>
            </p:custDataLst>
          </p:nvPr>
        </p:nvSpPr>
        <p:spPr bwMode="gray">
          <a:xfrm>
            <a:off x="287338" y="349250"/>
            <a:ext cx="1012825" cy="14128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900" b="1" smtClean="0">
                <a:solidFill>
                  <a:srgbClr val="FFFFFF"/>
                </a:solidFill>
              </a:rPr>
              <a:t>WORKING DRAFT</a:t>
            </a:r>
          </a:p>
        </p:txBody>
      </p:sp>
      <p:sp>
        <p:nvSpPr>
          <p:cNvPr id="8" name="Working Draft" hidden="1"/>
          <p:cNvSpPr txBox="1">
            <a:spLocks noChangeArrowheads="1"/>
          </p:cNvSpPr>
          <p:nvPr>
            <p:custDataLst>
              <p:tags r:id="rId6"/>
            </p:custDataLst>
          </p:nvPr>
        </p:nvSpPr>
        <p:spPr bwMode="gray">
          <a:xfrm>
            <a:off x="287338" y="508000"/>
            <a:ext cx="2970212" cy="14128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900" smtClean="0">
                <a:solidFill>
                  <a:srgbClr val="FFFFFF"/>
                </a:solidFill>
              </a:rPr>
              <a:t>Last Modified 2/18/2013 1:48 PM SE Asia Standard Time</a:t>
            </a:r>
          </a:p>
        </p:txBody>
      </p:sp>
      <p:sp>
        <p:nvSpPr>
          <p:cNvPr id="9" name="Printed" hidden="1"/>
          <p:cNvSpPr txBox="1">
            <a:spLocks noChangeArrowheads="1"/>
          </p:cNvSpPr>
          <p:nvPr>
            <p:custDataLst>
              <p:tags r:id="rId7"/>
            </p:custDataLst>
          </p:nvPr>
        </p:nvSpPr>
        <p:spPr bwMode="gray">
          <a:xfrm>
            <a:off x="287338" y="668338"/>
            <a:ext cx="3100387" cy="141287"/>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900" smtClean="0">
                <a:solidFill>
                  <a:srgbClr val="FFFFFF"/>
                </a:solidFill>
              </a:rPr>
              <a:t>Printed 1/16/2013 1:52 PM Malay Peninsula Standard Time</a:t>
            </a:r>
          </a:p>
        </p:txBody>
      </p:sp>
      <p:grpSp>
        <p:nvGrpSpPr>
          <p:cNvPr id="10" name="McK Title Elements"/>
          <p:cNvGrpSpPr>
            <a:grpSpLocks/>
          </p:cNvGrpSpPr>
          <p:nvPr/>
        </p:nvGrpSpPr>
        <p:grpSpPr bwMode="auto">
          <a:xfrm>
            <a:off x="287338" y="5468938"/>
            <a:ext cx="5035550" cy="493712"/>
            <a:chOff x="177" y="3376"/>
            <a:chExt cx="3109" cy="305"/>
          </a:xfrm>
        </p:grpSpPr>
        <p:sp>
          <p:nvSpPr>
            <p:cNvPr id="11" name="McK Document type" hidden="1"/>
            <p:cNvSpPr txBox="1">
              <a:spLocks noChangeArrowheads="1"/>
            </p:cNvSpPr>
            <p:nvPr>
              <p:custDataLst>
                <p:tags r:id="rId10"/>
              </p:custDataLst>
            </p:nvPr>
          </p:nvSpPr>
          <p:spPr bwMode="gray">
            <a:xfrm>
              <a:off x="177" y="3376"/>
              <a:ext cx="3109" cy="136"/>
            </a:xfrm>
            <a:prstGeom prst="rect">
              <a:avLst/>
            </a:prstGeom>
            <a:noFill/>
            <a:ln>
              <a:noFill/>
            </a:ln>
            <a:effectLst/>
            <a:extLst/>
          </p:spPr>
          <p:txBody>
            <a:bodyPr lIns="0" tIns="0" rIns="0" bIns="0" anchor="b">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1400" smtClean="0">
                  <a:solidFill>
                    <a:srgbClr val="000000"/>
                  </a:solidFill>
                </a:rPr>
                <a:t>Document type</a:t>
              </a:r>
            </a:p>
          </p:txBody>
        </p:sp>
        <p:sp>
          <p:nvSpPr>
            <p:cNvPr id="12" name="McK Date" hidden="1"/>
            <p:cNvSpPr txBox="1">
              <a:spLocks noChangeArrowheads="1"/>
            </p:cNvSpPr>
            <p:nvPr>
              <p:custDataLst>
                <p:tags r:id="rId11"/>
              </p:custDataLst>
            </p:nvPr>
          </p:nvSpPr>
          <p:spPr bwMode="gray">
            <a:xfrm>
              <a:off x="177" y="3545"/>
              <a:ext cx="3109" cy="136"/>
            </a:xfrm>
            <a:prstGeom prst="rect">
              <a:avLst/>
            </a:prstGeom>
            <a:noFill/>
            <a:ln>
              <a:noFill/>
            </a:ln>
            <a:effectLst/>
            <a:extLst/>
          </p:spPr>
          <p:txBody>
            <a:bodyPr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1400" smtClean="0">
                  <a:solidFill>
                    <a:srgbClr val="000000"/>
                  </a:solidFill>
                </a:rPr>
                <a:t>Date</a:t>
              </a:r>
            </a:p>
          </p:txBody>
        </p:sp>
      </p:grpSp>
      <p:sp>
        <p:nvSpPr>
          <p:cNvPr id="13" name="doc id"/>
          <p:cNvSpPr>
            <a:spLocks noChangeArrowheads="1"/>
          </p:cNvSpPr>
          <p:nvPr>
            <p:custDataLst>
              <p:tags r:id="rId8"/>
            </p:custDataLst>
          </p:nvPr>
        </p:nvSpPr>
        <p:spPr bwMode="gray">
          <a:xfrm>
            <a:off x="8247063" y="36513"/>
            <a:ext cx="669925" cy="125412"/>
          </a:xfrm>
          <a:prstGeom prst="rect">
            <a:avLst/>
          </a:prstGeom>
          <a:noFill/>
          <a:ln>
            <a:noFill/>
          </a:ln>
          <a:effectLst/>
          <a:extLst/>
        </p:spPr>
        <p:txBody>
          <a:bodyPr wrap="none" lIns="0" tIns="0" rIns="0" bIns="0"/>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endParaRPr lang="cs-CZ" altLang="en-US" sz="800" smtClean="0">
              <a:solidFill>
                <a:srgbClr val="FFFFFF"/>
              </a:solidFill>
            </a:endParaRPr>
          </a:p>
        </p:txBody>
      </p:sp>
      <p:sp>
        <p:nvSpPr>
          <p:cNvPr id="14" name="McK Disclaimer"/>
          <p:cNvSpPr>
            <a:spLocks noChangeArrowheads="1"/>
          </p:cNvSpPr>
          <p:nvPr>
            <p:custDataLst>
              <p:tags r:id="rId9"/>
            </p:custDataLst>
          </p:nvPr>
        </p:nvSpPr>
        <p:spPr bwMode="auto">
          <a:xfrm>
            <a:off x="287338" y="6157913"/>
            <a:ext cx="4497387" cy="249237"/>
          </a:xfrm>
          <a:prstGeom prst="rect">
            <a:avLst/>
          </a:prstGeom>
          <a:noFill/>
          <a:ln>
            <a:noFill/>
          </a:ln>
          <a:effectLst/>
          <a:extLst/>
        </p:spPr>
        <p:txBody>
          <a:bodyPr lIns="0" tIns="0" rIns="0" bIns="0" anchor="b">
            <a:spAutoFit/>
          </a:bodyPr>
          <a:lstStyle>
            <a:lvl1pPr defTabSz="796925" eaLnBrk="0" hangingPunct="0">
              <a:defRPr sz="1200">
                <a:solidFill>
                  <a:schemeClr val="tx1"/>
                </a:solidFill>
                <a:latin typeface="Arial" pitchFamily="34" charset="0"/>
                <a:cs typeface="Arial" pitchFamily="34" charset="0"/>
              </a:defRPr>
            </a:lvl1pPr>
            <a:lvl2pPr marL="742950" indent="-285750" defTabSz="796925" eaLnBrk="0" hangingPunct="0">
              <a:defRPr sz="1200">
                <a:solidFill>
                  <a:schemeClr val="tx1"/>
                </a:solidFill>
                <a:latin typeface="Arial" pitchFamily="34" charset="0"/>
                <a:cs typeface="Arial" pitchFamily="34" charset="0"/>
              </a:defRPr>
            </a:lvl2pPr>
            <a:lvl3pPr marL="1143000" indent="-228600" defTabSz="796925" eaLnBrk="0" hangingPunct="0">
              <a:defRPr sz="1200">
                <a:solidFill>
                  <a:schemeClr val="tx1"/>
                </a:solidFill>
                <a:latin typeface="Arial" pitchFamily="34" charset="0"/>
                <a:cs typeface="Arial" pitchFamily="34" charset="0"/>
              </a:defRPr>
            </a:lvl3pPr>
            <a:lvl4pPr marL="1600200" indent="-228600" defTabSz="796925" eaLnBrk="0" hangingPunct="0">
              <a:defRPr sz="1200">
                <a:solidFill>
                  <a:schemeClr val="tx1"/>
                </a:solidFill>
                <a:latin typeface="Arial" pitchFamily="34" charset="0"/>
                <a:cs typeface="Arial" pitchFamily="34" charset="0"/>
              </a:defRPr>
            </a:lvl4pPr>
            <a:lvl5pPr marL="2057400" indent="-228600" defTabSz="796925" eaLnBrk="0" hangingPunct="0">
              <a:defRPr sz="1200">
                <a:solidFill>
                  <a:schemeClr val="tx1"/>
                </a:solidFill>
                <a:latin typeface="Arial" pitchFamily="34" charset="0"/>
                <a:cs typeface="Arial" pitchFamily="34" charset="0"/>
              </a:defRPr>
            </a:lvl5pPr>
            <a:lvl6pPr marL="2514600" indent="-228600" defTabSz="7969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7969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7969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796925" eaLnBrk="0" fontAlgn="base" hangingPunct="0">
              <a:spcBef>
                <a:spcPct val="0"/>
              </a:spcBef>
              <a:spcAft>
                <a:spcPct val="0"/>
              </a:spcAft>
              <a:defRPr sz="1200">
                <a:solidFill>
                  <a:schemeClr val="tx1"/>
                </a:solidFill>
                <a:latin typeface="Arial" pitchFamily="34" charset="0"/>
                <a:cs typeface="Arial" pitchFamily="34" charset="0"/>
              </a:defRPr>
            </a:lvl9pPr>
          </a:lstStyle>
          <a:p>
            <a:pPr>
              <a:defRPr/>
            </a:pPr>
            <a:r>
              <a:rPr lang="en-US" altLang="en-US" sz="800" smtClean="0">
                <a:solidFill>
                  <a:srgbClr val="000000"/>
                </a:solidFill>
              </a:rPr>
              <a:t>CONFIDENTIAL AND PROPRIETARY</a:t>
            </a:r>
          </a:p>
          <a:p>
            <a:pPr>
              <a:defRPr/>
            </a:pPr>
            <a:r>
              <a:rPr lang="en-US" altLang="en-US" sz="800" smtClean="0">
                <a:solidFill>
                  <a:srgbClr val="000000"/>
                </a:solidFill>
              </a:rPr>
              <a:t>Any use of this material without specific permission of McKinsey &amp; Company is strictly prohibited</a:t>
            </a:r>
          </a:p>
        </p:txBody>
      </p:sp>
      <p:sp>
        <p:nvSpPr>
          <p:cNvPr id="689157" name="Rectangle 5"/>
          <p:cNvSpPr>
            <a:spLocks noGrp="1" noChangeArrowheads="1"/>
          </p:cNvSpPr>
          <p:nvPr>
            <p:ph type="ctrTitle"/>
          </p:nvPr>
        </p:nvSpPr>
        <p:spPr>
          <a:xfrm>
            <a:off x="286744" y="1710467"/>
            <a:ext cx="6468020" cy="533846"/>
          </a:xfrm>
        </p:spPr>
        <p:txBody>
          <a:bodyPr/>
          <a:lstStyle>
            <a:lvl1pPr>
              <a:defRPr sz="3500" b="0">
                <a:solidFill>
                  <a:schemeClr val="bg1"/>
                </a:solidFill>
              </a:defRPr>
            </a:lvl1pPr>
          </a:lstStyle>
          <a:p>
            <a:pPr lvl="0"/>
            <a:r>
              <a:rPr lang="en-US" noProof="0" smtClean="0"/>
              <a:t>Click to edit Master title</a:t>
            </a:r>
          </a:p>
        </p:txBody>
      </p:sp>
      <p:sp>
        <p:nvSpPr>
          <p:cNvPr id="689158" name="Rectangle 6"/>
          <p:cNvSpPr>
            <a:spLocks noGrp="1" noChangeArrowheads="1"/>
          </p:cNvSpPr>
          <p:nvPr>
            <p:ph type="subTitle" idx="1"/>
          </p:nvPr>
        </p:nvSpPr>
        <p:spPr>
          <a:xfrm>
            <a:off x="286744" y="3479241"/>
            <a:ext cx="6468020" cy="219842"/>
          </a:xfrm>
        </p:spPr>
        <p:txBody>
          <a:bodyPr>
            <a:spAutoFit/>
          </a:bodyPr>
          <a:lstStyle>
            <a:lvl1pPr>
              <a:defRPr sz="1400">
                <a:solidFill>
                  <a:schemeClr val="bg1"/>
                </a:solidFill>
              </a:defRPr>
            </a:lvl1pPr>
          </a:lstStyle>
          <a:p>
            <a:pPr lvl="0"/>
            <a:r>
              <a:rPr lang="en-US" noProof="0" smtClean="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77827" name="think-cell Slide" r:id="rId30" imgW="360" imgH="360" progId="">
                  <p:embed/>
                </p:oleObj>
              </mc:Choice>
              <mc:Fallback>
                <p:oleObj name="think-cell Slide" r:id="rId30" imgW="360" imgH="360" progId="">
                  <p:embed/>
                  <p:pic>
                    <p:nvPicPr>
                      <p:cNvPr id="0" name="Object 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McK 1. On-page tracker" hidden="1"/>
          <p:cNvSpPr>
            <a:spLocks noChangeArrowheads="1"/>
          </p:cNvSpPr>
          <p:nvPr>
            <p:custDataLst>
              <p:tags r:id="rId3"/>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725" y="1352550"/>
            <a:ext cx="4349750" cy="52228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2" cstate="print"/>
          <a:srcRect/>
          <a:stretch>
            <a:fillRect/>
          </a:stretch>
        </p:blipFill>
        <p:spPr bwMode="gray">
          <a:xfrm>
            <a:off x="0" y="6453188"/>
            <a:ext cx="6965950" cy="412750"/>
          </a:xfrm>
          <a:prstGeom prst="rect">
            <a:avLst/>
          </a:prstGeom>
          <a:noFill/>
          <a:ln w="9525">
            <a:noFill/>
            <a:miter lim="800000"/>
            <a:headEnd/>
            <a:tailEnd/>
          </a:ln>
        </p:spPr>
      </p:pic>
      <p:sp>
        <p:nvSpPr>
          <p:cNvPr id="13"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3" cstate="print"/>
          <a:srcRect/>
          <a:stretch>
            <a:fillRect/>
          </a:stretch>
        </p:blipFill>
        <p:spPr bwMode="gray">
          <a:xfrm>
            <a:off x="7080250" y="6415088"/>
            <a:ext cx="441325" cy="406400"/>
          </a:xfrm>
          <a:prstGeom prst="rect">
            <a:avLst/>
          </a:prstGeom>
          <a:noFill/>
          <a:ln w="9525">
            <a:noFill/>
            <a:miter lim="800000"/>
            <a:headEnd/>
            <a:tailEnd/>
          </a:ln>
        </p:spPr>
      </p:pic>
      <p:sp>
        <p:nvSpPr>
          <p:cNvPr id="15" name="SlideLogoSeparator"/>
          <p:cNvSpPr>
            <a:spLocks noChangeArrowheads="1"/>
          </p:cNvSpPr>
          <p:nvPr>
            <p:custDataLst>
              <p:tags r:id="rId9"/>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2238" y="6202363"/>
            <a:ext cx="8721725" cy="538162"/>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4975" y="295275"/>
            <a:ext cx="871538" cy="996950"/>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125" y="295275"/>
            <a:ext cx="1195388" cy="722313"/>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100" y="295275"/>
            <a:ext cx="887413" cy="1260475"/>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47" hidden="1"/>
              <p:cNvSpPr>
                <a:spLocks noChangeAspect="1" noChangeArrowheads="1"/>
              </p:cNvSpPr>
              <p:nvPr>
                <p:custDataLst>
                  <p:tags r:id="rId21"/>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388" y="295275"/>
            <a:ext cx="1116012" cy="215900"/>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a:defRPr/>
            </a:lvl1pPr>
          </a:lstStyle>
          <a:p>
            <a:fld id="{A530CEA0-81D5-44A3-89F2-D630642CAFFF}" type="slidenum">
              <a:rPr lang="en-US"/>
              <a:pPr/>
              <a:t>‹#›</a:t>
            </a:fld>
            <a:r>
              <a:rPr lang="en-US"/>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78851" name="think-cell Slide" r:id="rId30" imgW="360" imgH="360" progId="">
                  <p:embed/>
                </p:oleObj>
              </mc:Choice>
              <mc:Fallback>
                <p:oleObj name="think-cell Slide" r:id="rId30" imgW="360" imgH="360" progId="">
                  <p:embed/>
                  <p:pic>
                    <p:nvPicPr>
                      <p:cNvPr id="0" name="Object 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McK 1. On-page tracker" hidden="1"/>
          <p:cNvSpPr>
            <a:spLocks noChangeArrowheads="1"/>
          </p:cNvSpPr>
          <p:nvPr>
            <p:custDataLst>
              <p:tags r:id="rId3"/>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725" y="1352550"/>
            <a:ext cx="4349750" cy="52228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2" cstate="print"/>
          <a:srcRect/>
          <a:stretch>
            <a:fillRect/>
          </a:stretch>
        </p:blipFill>
        <p:spPr bwMode="gray">
          <a:xfrm>
            <a:off x="0" y="6453188"/>
            <a:ext cx="6965950" cy="412750"/>
          </a:xfrm>
          <a:prstGeom prst="rect">
            <a:avLst/>
          </a:prstGeom>
          <a:noFill/>
          <a:ln w="9525">
            <a:noFill/>
            <a:miter lim="800000"/>
            <a:headEnd/>
            <a:tailEnd/>
          </a:ln>
        </p:spPr>
      </p:pic>
      <p:sp>
        <p:nvSpPr>
          <p:cNvPr id="13"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3" cstate="print"/>
          <a:srcRect/>
          <a:stretch>
            <a:fillRect/>
          </a:stretch>
        </p:blipFill>
        <p:spPr bwMode="gray">
          <a:xfrm>
            <a:off x="7080250" y="6415088"/>
            <a:ext cx="441325" cy="406400"/>
          </a:xfrm>
          <a:prstGeom prst="rect">
            <a:avLst/>
          </a:prstGeom>
          <a:noFill/>
          <a:ln w="9525">
            <a:noFill/>
            <a:miter lim="800000"/>
            <a:headEnd/>
            <a:tailEnd/>
          </a:ln>
        </p:spPr>
      </p:pic>
      <p:sp>
        <p:nvSpPr>
          <p:cNvPr id="15" name="SlideLogoSeparator"/>
          <p:cNvSpPr>
            <a:spLocks noChangeArrowheads="1"/>
          </p:cNvSpPr>
          <p:nvPr>
            <p:custDataLst>
              <p:tags r:id="rId9"/>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2238" y="6202363"/>
            <a:ext cx="8721725" cy="538162"/>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4975" y="295275"/>
            <a:ext cx="871538" cy="996950"/>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125" y="295275"/>
            <a:ext cx="1195388" cy="722313"/>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100" y="295275"/>
            <a:ext cx="887413" cy="1260475"/>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47" hidden="1"/>
              <p:cNvSpPr>
                <a:spLocks noChangeAspect="1" noChangeArrowheads="1"/>
              </p:cNvSpPr>
              <p:nvPr>
                <p:custDataLst>
                  <p:tags r:id="rId21"/>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388" y="295275"/>
            <a:ext cx="1116012" cy="215900"/>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a:xfrm>
            <a:off x="722517" y="4407347"/>
            <a:ext cx="7771995" cy="1256261"/>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517" y="2907491"/>
            <a:ext cx="7771995" cy="1499884"/>
          </a:xfrm>
        </p:spPr>
        <p:txBody>
          <a:bodyPr anchor="b"/>
          <a:lstStyle>
            <a:lvl1pPr marL="0" indent="0">
              <a:buNone/>
              <a:defRPr sz="2000"/>
            </a:lvl1pPr>
            <a:lvl2pPr marL="462611" indent="0">
              <a:buNone/>
              <a:defRPr sz="1800"/>
            </a:lvl2pPr>
            <a:lvl3pPr marL="925177" indent="0">
              <a:buNone/>
              <a:defRPr sz="1600"/>
            </a:lvl3pPr>
            <a:lvl4pPr marL="1387778" indent="0">
              <a:buNone/>
              <a:defRPr sz="1400"/>
            </a:lvl4pPr>
            <a:lvl5pPr marL="1850362" indent="0">
              <a:buNone/>
              <a:defRPr sz="1400"/>
            </a:lvl5pPr>
            <a:lvl6pPr marL="2312944" indent="0">
              <a:buNone/>
              <a:defRPr sz="1400"/>
            </a:lvl6pPr>
            <a:lvl7pPr marL="2775541" indent="0">
              <a:buNone/>
              <a:defRPr sz="1400"/>
            </a:lvl7pPr>
            <a:lvl8pPr marL="3238119" indent="0">
              <a:buNone/>
              <a:defRPr sz="1400"/>
            </a:lvl8pPr>
            <a:lvl9pPr marL="3700712" indent="0">
              <a:buNone/>
              <a:defRPr sz="1400"/>
            </a:lvl9pPr>
          </a:lstStyle>
          <a:p>
            <a:pPr lvl="0"/>
            <a:r>
              <a:rPr lang="en-US" smtClean="0"/>
              <a:t>Click to edit Master text styles</a:t>
            </a:r>
          </a:p>
        </p:txBody>
      </p:sp>
      <p:sp>
        <p:nvSpPr>
          <p:cNvPr id="60" name="Slide Number Placeholder 3"/>
          <p:cNvSpPr>
            <a:spLocks noGrp="1"/>
          </p:cNvSpPr>
          <p:nvPr>
            <p:ph type="sldNum" sz="quarter" idx="10"/>
          </p:nvPr>
        </p:nvSpPr>
        <p:spPr/>
        <p:txBody>
          <a:bodyPr/>
          <a:lstStyle>
            <a:lvl1pPr>
              <a:defRPr/>
            </a:lvl1pPr>
          </a:lstStyle>
          <a:p>
            <a:fld id="{0360875B-2BC6-446D-AB43-815F7FFAB4BA}" type="slidenum">
              <a:rPr lang="en-US"/>
              <a:pPr/>
              <a:t>‹#›</a:t>
            </a:fld>
            <a:r>
              <a:rPr lang="en-US"/>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79875" name="think-cell Slide" r:id="rId30" imgW="360" imgH="360" progId="">
                  <p:embed/>
                </p:oleObj>
              </mc:Choice>
              <mc:Fallback>
                <p:oleObj name="think-cell Slide" r:id="rId30" imgW="360" imgH="360" progId="">
                  <p:embed/>
                  <p:pic>
                    <p:nvPicPr>
                      <p:cNvPr id="0" name="Object 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McK 1. On-page tracker" hidden="1"/>
          <p:cNvSpPr>
            <a:spLocks noChangeArrowheads="1"/>
          </p:cNvSpPr>
          <p:nvPr>
            <p:custDataLst>
              <p:tags r:id="rId3"/>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725" y="1352550"/>
            <a:ext cx="4349750" cy="52228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2" cstate="print"/>
          <a:srcRect/>
          <a:stretch>
            <a:fillRect/>
          </a:stretch>
        </p:blipFill>
        <p:spPr bwMode="gray">
          <a:xfrm>
            <a:off x="0" y="6453188"/>
            <a:ext cx="6965950" cy="412750"/>
          </a:xfrm>
          <a:prstGeom prst="rect">
            <a:avLst/>
          </a:prstGeom>
          <a:noFill/>
          <a:ln w="9525">
            <a:noFill/>
            <a:miter lim="800000"/>
            <a:headEnd/>
            <a:tailEnd/>
          </a:ln>
        </p:spPr>
      </p:pic>
      <p:sp>
        <p:nvSpPr>
          <p:cNvPr id="14"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3" cstate="print"/>
          <a:srcRect/>
          <a:stretch>
            <a:fillRect/>
          </a:stretch>
        </p:blipFill>
        <p:spPr bwMode="gray">
          <a:xfrm>
            <a:off x="7080250" y="6415088"/>
            <a:ext cx="441325" cy="406400"/>
          </a:xfrm>
          <a:prstGeom prst="rect">
            <a:avLst/>
          </a:prstGeom>
          <a:noFill/>
          <a:ln w="9525">
            <a:noFill/>
            <a:miter lim="800000"/>
            <a:headEnd/>
            <a:tailEnd/>
          </a:ln>
        </p:spPr>
      </p:pic>
      <p:sp>
        <p:nvSpPr>
          <p:cNvPr id="16" name="SlideLogoSeparator"/>
          <p:cNvSpPr>
            <a:spLocks noChangeArrowheads="1"/>
          </p:cNvSpPr>
          <p:nvPr>
            <p:custDataLst>
              <p:tags r:id="rId9"/>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2238" y="6202363"/>
            <a:ext cx="8721725" cy="538162"/>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4975" y="295275"/>
            <a:ext cx="871538" cy="996950"/>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125" y="295275"/>
            <a:ext cx="1195388" cy="722313"/>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100" y="295275"/>
            <a:ext cx="887413" cy="1260475"/>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388" y="295275"/>
            <a:ext cx="1116012" cy="215900"/>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82164" y="1990695"/>
            <a:ext cx="2117131" cy="1247201"/>
          </a:xfrm>
        </p:spPr>
        <p:txBody>
          <a:bodyPr/>
          <a:lstStyle>
            <a:lvl1pPr>
              <a:defRPr sz="31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4794" y="1990695"/>
            <a:ext cx="2117132" cy="1247201"/>
          </a:xfrm>
        </p:spPr>
        <p:txBody>
          <a:bodyPr/>
          <a:lstStyle>
            <a:lvl1pPr>
              <a:defRPr sz="31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1" name="Slide Number Placeholder 4"/>
          <p:cNvSpPr>
            <a:spLocks noGrp="1"/>
          </p:cNvSpPr>
          <p:nvPr>
            <p:ph type="sldNum" sz="quarter" idx="10"/>
          </p:nvPr>
        </p:nvSpPr>
        <p:spPr/>
        <p:txBody>
          <a:bodyPr/>
          <a:lstStyle>
            <a:lvl1pPr>
              <a:defRPr/>
            </a:lvl1pPr>
          </a:lstStyle>
          <a:p>
            <a:fld id="{7822343A-4C0C-4512-A2D9-C8872FB1F7DA}" type="slidenum">
              <a:rPr lang="en-US"/>
              <a:pPr/>
              <a:t>‹#›</a:t>
            </a:fld>
            <a:r>
              <a:rPr lang="en-US"/>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80899" name="think-cell Slide" r:id="rId30" imgW="360" imgH="360" progId="">
                  <p:embed/>
                </p:oleObj>
              </mc:Choice>
              <mc:Fallback>
                <p:oleObj name="think-cell Slide" r:id="rId30" imgW="360" imgH="360" progId="">
                  <p:embed/>
                  <p:pic>
                    <p:nvPicPr>
                      <p:cNvPr id="0" name="Object 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McK 1. On-page tracker" hidden="1"/>
          <p:cNvSpPr>
            <a:spLocks noChangeArrowheads="1"/>
          </p:cNvSpPr>
          <p:nvPr>
            <p:custDataLst>
              <p:tags r:id="rId3"/>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9" name="McK 3. Unit of measure" hidden="1"/>
          <p:cNvSpPr txBox="1">
            <a:spLocks noChangeArrowheads="1"/>
          </p:cNvSpPr>
          <p:nvPr>
            <p:custDataLst>
              <p:tags r:id="rId4"/>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10" name="ACET" hidden="1"/>
          <p:cNvGrpSpPr>
            <a:grpSpLocks/>
          </p:cNvGrpSpPr>
          <p:nvPr>
            <p:custDataLst>
              <p:tags r:id="rId5"/>
            </p:custDataLst>
          </p:nvPr>
        </p:nvGrpSpPr>
        <p:grpSpPr bwMode="auto">
          <a:xfrm>
            <a:off x="1482725" y="1352550"/>
            <a:ext cx="4349750" cy="522288"/>
            <a:chOff x="915" y="708"/>
            <a:chExt cx="2686" cy="322"/>
          </a:xfrm>
        </p:grpSpPr>
        <p:cxnSp>
          <p:nvCxnSpPr>
            <p:cNvPr id="11"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12"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3" name="Working Draft" hidden="1"/>
          <p:cNvSpPr txBox="1">
            <a:spLocks noChangeArrowheads="1"/>
          </p:cNvSpPr>
          <p:nvPr>
            <p:custDataLst>
              <p:tags r:id="rId6"/>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4" name="Printed" hidden="1"/>
          <p:cNvSpPr txBox="1">
            <a:spLocks noChangeArrowheads="1"/>
          </p:cNvSpPr>
          <p:nvPr>
            <p:custDataLst>
              <p:tags r:id="rId7"/>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5" name="Picture 4"/>
          <p:cNvPicPr>
            <a:picLocks noChangeAspect="1" noChangeArrowheads="1"/>
          </p:cNvPicPr>
          <p:nvPr>
            <p:custDataLst>
              <p:tags r:id="rId8"/>
            </p:custDataLst>
          </p:nvPr>
        </p:nvPicPr>
        <p:blipFill>
          <a:blip r:embed="rId32" cstate="print"/>
          <a:srcRect/>
          <a:stretch>
            <a:fillRect/>
          </a:stretch>
        </p:blipFill>
        <p:spPr bwMode="gray">
          <a:xfrm>
            <a:off x="0" y="6453188"/>
            <a:ext cx="6965950" cy="412750"/>
          </a:xfrm>
          <a:prstGeom prst="rect">
            <a:avLst/>
          </a:prstGeom>
          <a:noFill/>
          <a:ln w="9525">
            <a:noFill/>
            <a:miter lim="800000"/>
            <a:headEnd/>
            <a:tailEnd/>
          </a:ln>
        </p:spPr>
      </p:pic>
      <p:sp>
        <p:nvSpPr>
          <p:cNvPr id="16"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7" name="Picture 7" descr="logo-2"/>
          <p:cNvPicPr>
            <a:picLocks noChangeAspect="1" noChangeArrowheads="1"/>
          </p:cNvPicPr>
          <p:nvPr/>
        </p:nvPicPr>
        <p:blipFill>
          <a:blip r:embed="rId33" cstate="print"/>
          <a:srcRect/>
          <a:stretch>
            <a:fillRect/>
          </a:stretch>
        </p:blipFill>
        <p:spPr bwMode="gray">
          <a:xfrm>
            <a:off x="7080250" y="6415088"/>
            <a:ext cx="441325" cy="406400"/>
          </a:xfrm>
          <a:prstGeom prst="rect">
            <a:avLst/>
          </a:prstGeom>
          <a:noFill/>
          <a:ln w="9525">
            <a:noFill/>
            <a:miter lim="800000"/>
            <a:headEnd/>
            <a:tailEnd/>
          </a:ln>
        </p:spPr>
      </p:pic>
      <p:sp>
        <p:nvSpPr>
          <p:cNvPr id="18" name="SlideLogoSeparator"/>
          <p:cNvSpPr>
            <a:spLocks noChangeArrowheads="1"/>
          </p:cNvSpPr>
          <p:nvPr>
            <p:custDataLst>
              <p:tags r:id="rId9"/>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9" name="McK Slide Elements"/>
          <p:cNvGrpSpPr>
            <a:grpSpLocks/>
          </p:cNvGrpSpPr>
          <p:nvPr/>
        </p:nvGrpSpPr>
        <p:grpSpPr bwMode="auto">
          <a:xfrm>
            <a:off x="122238" y="6202363"/>
            <a:ext cx="8721725" cy="538162"/>
            <a:chOff x="75" y="3829"/>
            <a:chExt cx="5385" cy="332"/>
          </a:xfrm>
        </p:grpSpPr>
        <p:sp>
          <p:nvSpPr>
            <p:cNvPr id="20"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21"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22" name="LegendBoxes" hidden="1"/>
          <p:cNvGrpSpPr>
            <a:grpSpLocks/>
          </p:cNvGrpSpPr>
          <p:nvPr>
            <p:custDataLst>
              <p:tags r:id="rId10"/>
            </p:custDataLst>
          </p:nvPr>
        </p:nvGrpSpPr>
        <p:grpSpPr bwMode="auto">
          <a:xfrm>
            <a:off x="8054975" y="295275"/>
            <a:ext cx="871538" cy="996950"/>
            <a:chOff x="3394" y="519"/>
            <a:chExt cx="538" cy="616"/>
          </a:xfrm>
        </p:grpSpPr>
        <p:sp>
          <p:nvSpPr>
            <p:cNvPr id="23"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5"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6"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7"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8"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9"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30"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31" name="LegendLines" hidden="1"/>
          <p:cNvGrpSpPr>
            <a:grpSpLocks/>
          </p:cNvGrpSpPr>
          <p:nvPr>
            <p:custDataLst>
              <p:tags r:id="rId11"/>
            </p:custDataLst>
          </p:nvPr>
        </p:nvGrpSpPr>
        <p:grpSpPr bwMode="auto">
          <a:xfrm>
            <a:off x="7731125" y="295275"/>
            <a:ext cx="1195388" cy="722313"/>
            <a:chOff x="2411" y="2750"/>
            <a:chExt cx="738" cy="446"/>
          </a:xfrm>
        </p:grpSpPr>
        <p:sp>
          <p:nvSpPr>
            <p:cNvPr id="32"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33"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34"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35"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6"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7"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8" name="LegendMoons" hidden="1"/>
          <p:cNvGrpSpPr>
            <a:grpSpLocks/>
          </p:cNvGrpSpPr>
          <p:nvPr>
            <p:custDataLst>
              <p:tags r:id="rId12"/>
            </p:custDataLst>
          </p:nvPr>
        </p:nvGrpSpPr>
        <p:grpSpPr bwMode="auto">
          <a:xfrm>
            <a:off x="8039100" y="295275"/>
            <a:ext cx="887413" cy="1260475"/>
            <a:chOff x="4965" y="484"/>
            <a:chExt cx="548" cy="778"/>
          </a:xfrm>
        </p:grpSpPr>
        <p:grpSp>
          <p:nvGrpSpPr>
            <p:cNvPr id="39"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7"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8"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0"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5" name="Oval 41" hidden="1"/>
              <p:cNvSpPr>
                <a:spLocks noChangeAspect="1" noChangeArrowheads="1"/>
              </p:cNvSpPr>
              <p:nvPr>
                <p:custDataLst>
                  <p:tags r:id="rId25"/>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6" name="Arc 42" hidden="1"/>
              <p:cNvSpPr>
                <a:spLocks noChangeAspect="1"/>
              </p:cNvSpPr>
              <p:nvPr>
                <p:custDataLst>
                  <p:tags r:id="rId26"/>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1"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3"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4"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2"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51" name="Oval 47" hidden="1"/>
              <p:cNvSpPr>
                <a:spLocks noChangeAspect="1" noChangeArrowheads="1"/>
              </p:cNvSpPr>
              <p:nvPr>
                <p:custDataLst>
                  <p:tags r:id="rId21"/>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2" name="Arc 48" hidden="1"/>
              <p:cNvSpPr>
                <a:spLocks noChangeAspect="1"/>
              </p:cNvSpPr>
              <p:nvPr>
                <p:custDataLst>
                  <p:tags r:id="rId22"/>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3"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9" name="Oval 50" hidden="1"/>
              <p:cNvSpPr>
                <a:spLocks noChangeAspect="1" noChangeArrowheads="1"/>
              </p:cNvSpPr>
              <p:nvPr>
                <p:custDataLst>
                  <p:tags r:id="rId19"/>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0" name="Oval 51" hidden="1"/>
              <p:cNvSpPr>
                <a:spLocks noChangeAspect="1" noChangeArrowheads="1"/>
              </p:cNvSpPr>
              <p:nvPr>
                <p:custDataLst>
                  <p:tags r:id="rId20"/>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4"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5"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6"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7"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8"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9" name="Sticker" hidden="1"/>
          <p:cNvGrpSpPr>
            <a:grpSpLocks/>
          </p:cNvGrpSpPr>
          <p:nvPr>
            <p:custDataLst>
              <p:tags r:id="rId13"/>
            </p:custDataLst>
          </p:nvPr>
        </p:nvGrpSpPr>
        <p:grpSpPr bwMode="auto">
          <a:xfrm>
            <a:off x="7799388" y="295275"/>
            <a:ext cx="1116012" cy="215900"/>
            <a:chOff x="4817" y="376"/>
            <a:chExt cx="689" cy="134"/>
          </a:xfrm>
        </p:grpSpPr>
        <p:cxnSp>
          <p:nvCxnSpPr>
            <p:cNvPr id="60"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61"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62"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a:xfrm>
            <a:off x="456795" y="275383"/>
            <a:ext cx="8230410" cy="29836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848" y="1535570"/>
            <a:ext cx="4039882" cy="639800"/>
          </a:xfrm>
        </p:spPr>
        <p:txBody>
          <a:bodyPr anchor="b"/>
          <a:lstStyle>
            <a:lvl1pPr marL="0" indent="0">
              <a:buNone/>
              <a:defRPr sz="2400" b="1"/>
            </a:lvl1pPr>
            <a:lvl2pPr marL="462611" indent="0">
              <a:buNone/>
              <a:defRPr sz="2000" b="1"/>
            </a:lvl2pPr>
            <a:lvl3pPr marL="925177" indent="0">
              <a:buNone/>
              <a:defRPr sz="1800" b="1"/>
            </a:lvl3pPr>
            <a:lvl4pPr marL="1387778" indent="0">
              <a:buNone/>
              <a:defRPr sz="1600" b="1"/>
            </a:lvl4pPr>
            <a:lvl5pPr marL="1850362" indent="0">
              <a:buNone/>
              <a:defRPr sz="1600" b="1"/>
            </a:lvl5pPr>
            <a:lvl6pPr marL="2312944" indent="0">
              <a:buNone/>
              <a:defRPr sz="1600" b="1"/>
            </a:lvl6pPr>
            <a:lvl7pPr marL="2775541" indent="0">
              <a:buNone/>
              <a:defRPr sz="1600" b="1"/>
            </a:lvl7pPr>
            <a:lvl8pPr marL="3238119" indent="0">
              <a:buNone/>
              <a:defRPr sz="1600" b="1"/>
            </a:lvl8pPr>
            <a:lvl9pPr marL="370071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848" y="2175333"/>
            <a:ext cx="4039882"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16" y="1535570"/>
            <a:ext cx="4041505" cy="639800"/>
          </a:xfrm>
        </p:spPr>
        <p:txBody>
          <a:bodyPr anchor="b"/>
          <a:lstStyle>
            <a:lvl1pPr marL="0" indent="0">
              <a:buNone/>
              <a:defRPr sz="2400" b="1"/>
            </a:lvl1pPr>
            <a:lvl2pPr marL="462611" indent="0">
              <a:buNone/>
              <a:defRPr sz="2000" b="1"/>
            </a:lvl2pPr>
            <a:lvl3pPr marL="925177" indent="0">
              <a:buNone/>
              <a:defRPr sz="1800" b="1"/>
            </a:lvl3pPr>
            <a:lvl4pPr marL="1387778" indent="0">
              <a:buNone/>
              <a:defRPr sz="1600" b="1"/>
            </a:lvl4pPr>
            <a:lvl5pPr marL="1850362" indent="0">
              <a:buNone/>
              <a:defRPr sz="1600" b="1"/>
            </a:lvl5pPr>
            <a:lvl6pPr marL="2312944" indent="0">
              <a:buNone/>
              <a:defRPr sz="1600" b="1"/>
            </a:lvl6pPr>
            <a:lvl7pPr marL="2775541" indent="0">
              <a:buNone/>
              <a:defRPr sz="1600" b="1"/>
            </a:lvl7pPr>
            <a:lvl8pPr marL="3238119" indent="0">
              <a:buNone/>
              <a:defRPr sz="1600" b="1"/>
            </a:lvl8pPr>
            <a:lvl9pPr marL="370071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16" y="2175333"/>
            <a:ext cx="4041505" cy="3950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3" name="Slide Number Placeholder 6"/>
          <p:cNvSpPr>
            <a:spLocks noGrp="1"/>
          </p:cNvSpPr>
          <p:nvPr>
            <p:ph type="sldNum" sz="quarter" idx="10"/>
          </p:nvPr>
        </p:nvSpPr>
        <p:spPr/>
        <p:txBody>
          <a:bodyPr/>
          <a:lstStyle>
            <a:lvl1pPr>
              <a:defRPr/>
            </a:lvl1pPr>
          </a:lstStyle>
          <a:p>
            <a:fld id="{232D363A-A85C-478B-AB77-9238915FC58B}" type="slidenum">
              <a:rPr lang="en-US"/>
              <a:pPr/>
              <a:t>‹#›</a:t>
            </a:fld>
            <a:r>
              <a:rPr lang="en-US"/>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81923" name="think-cell Slide" r:id="rId30" imgW="360" imgH="360" progId="">
                  <p:embed/>
                </p:oleObj>
              </mc:Choice>
              <mc:Fallback>
                <p:oleObj name="think-cell Slide" r:id="rId30" imgW="360" imgH="360" progId="">
                  <p:embed/>
                  <p:pic>
                    <p:nvPicPr>
                      <p:cNvPr id="0" name="Object 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McK 1. On-page tracker" hidden="1"/>
          <p:cNvSpPr>
            <a:spLocks noChangeArrowheads="1"/>
          </p:cNvSpPr>
          <p:nvPr>
            <p:custDataLst>
              <p:tags r:id="rId3"/>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5" name="McK 3. Unit of measure" hidden="1"/>
          <p:cNvSpPr txBox="1">
            <a:spLocks noChangeArrowheads="1"/>
          </p:cNvSpPr>
          <p:nvPr>
            <p:custDataLst>
              <p:tags r:id="rId4"/>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6" name="ACET" hidden="1"/>
          <p:cNvGrpSpPr>
            <a:grpSpLocks/>
          </p:cNvGrpSpPr>
          <p:nvPr>
            <p:custDataLst>
              <p:tags r:id="rId5"/>
            </p:custDataLst>
          </p:nvPr>
        </p:nvGrpSpPr>
        <p:grpSpPr bwMode="auto">
          <a:xfrm>
            <a:off x="1482725" y="1352550"/>
            <a:ext cx="4349750" cy="522288"/>
            <a:chOff x="915" y="708"/>
            <a:chExt cx="2686" cy="322"/>
          </a:xfrm>
        </p:grpSpPr>
        <p:cxnSp>
          <p:nvCxnSpPr>
            <p:cNvPr id="7"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8"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9" name="Working Draft" hidden="1"/>
          <p:cNvSpPr txBox="1">
            <a:spLocks noChangeArrowheads="1"/>
          </p:cNvSpPr>
          <p:nvPr>
            <p:custDataLst>
              <p:tags r:id="rId6"/>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0" name="Printed" hidden="1"/>
          <p:cNvSpPr txBox="1">
            <a:spLocks noChangeArrowheads="1"/>
          </p:cNvSpPr>
          <p:nvPr>
            <p:custDataLst>
              <p:tags r:id="rId7"/>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1" name="Picture 4"/>
          <p:cNvPicPr>
            <a:picLocks noChangeAspect="1" noChangeArrowheads="1"/>
          </p:cNvPicPr>
          <p:nvPr>
            <p:custDataLst>
              <p:tags r:id="rId8"/>
            </p:custDataLst>
          </p:nvPr>
        </p:nvPicPr>
        <p:blipFill>
          <a:blip r:embed="rId32" cstate="print"/>
          <a:srcRect/>
          <a:stretch>
            <a:fillRect/>
          </a:stretch>
        </p:blipFill>
        <p:spPr bwMode="gray">
          <a:xfrm>
            <a:off x="0" y="6453188"/>
            <a:ext cx="6965950" cy="412750"/>
          </a:xfrm>
          <a:prstGeom prst="rect">
            <a:avLst/>
          </a:prstGeom>
          <a:noFill/>
          <a:ln w="9525">
            <a:noFill/>
            <a:miter lim="800000"/>
            <a:headEnd/>
            <a:tailEnd/>
          </a:ln>
        </p:spPr>
      </p:pic>
      <p:sp>
        <p:nvSpPr>
          <p:cNvPr id="12"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3" name="Picture 7" descr="logo-2"/>
          <p:cNvPicPr>
            <a:picLocks noChangeAspect="1" noChangeArrowheads="1"/>
          </p:cNvPicPr>
          <p:nvPr/>
        </p:nvPicPr>
        <p:blipFill>
          <a:blip r:embed="rId33" cstate="print"/>
          <a:srcRect/>
          <a:stretch>
            <a:fillRect/>
          </a:stretch>
        </p:blipFill>
        <p:spPr bwMode="gray">
          <a:xfrm>
            <a:off x="7080250" y="6415088"/>
            <a:ext cx="441325" cy="406400"/>
          </a:xfrm>
          <a:prstGeom prst="rect">
            <a:avLst/>
          </a:prstGeom>
          <a:noFill/>
          <a:ln w="9525">
            <a:noFill/>
            <a:miter lim="800000"/>
            <a:headEnd/>
            <a:tailEnd/>
          </a:ln>
        </p:spPr>
      </p:pic>
      <p:sp>
        <p:nvSpPr>
          <p:cNvPr id="14" name="SlideLogoSeparator"/>
          <p:cNvSpPr>
            <a:spLocks noChangeArrowheads="1"/>
          </p:cNvSpPr>
          <p:nvPr>
            <p:custDataLst>
              <p:tags r:id="rId9"/>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5" name="McK Slide Elements"/>
          <p:cNvGrpSpPr>
            <a:grpSpLocks/>
          </p:cNvGrpSpPr>
          <p:nvPr/>
        </p:nvGrpSpPr>
        <p:grpSpPr bwMode="auto">
          <a:xfrm>
            <a:off x="122238" y="6202363"/>
            <a:ext cx="8721725" cy="538162"/>
            <a:chOff x="75" y="3829"/>
            <a:chExt cx="5385" cy="332"/>
          </a:xfrm>
        </p:grpSpPr>
        <p:sp>
          <p:nvSpPr>
            <p:cNvPr id="16"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7"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8" name="LegendBoxes" hidden="1"/>
          <p:cNvGrpSpPr>
            <a:grpSpLocks/>
          </p:cNvGrpSpPr>
          <p:nvPr>
            <p:custDataLst>
              <p:tags r:id="rId10"/>
            </p:custDataLst>
          </p:nvPr>
        </p:nvGrpSpPr>
        <p:grpSpPr bwMode="auto">
          <a:xfrm>
            <a:off x="8054975" y="295275"/>
            <a:ext cx="871538" cy="996950"/>
            <a:chOff x="3394" y="519"/>
            <a:chExt cx="538" cy="616"/>
          </a:xfrm>
        </p:grpSpPr>
        <p:sp>
          <p:nvSpPr>
            <p:cNvPr id="19"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4"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5"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6"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7" name="LegendLines" hidden="1"/>
          <p:cNvGrpSpPr>
            <a:grpSpLocks/>
          </p:cNvGrpSpPr>
          <p:nvPr>
            <p:custDataLst>
              <p:tags r:id="rId11"/>
            </p:custDataLst>
          </p:nvPr>
        </p:nvGrpSpPr>
        <p:grpSpPr bwMode="auto">
          <a:xfrm>
            <a:off x="7731125" y="295275"/>
            <a:ext cx="1195388" cy="722313"/>
            <a:chOff x="2411" y="2750"/>
            <a:chExt cx="738" cy="446"/>
          </a:xfrm>
        </p:grpSpPr>
        <p:sp>
          <p:nvSpPr>
            <p:cNvPr id="28"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29"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30"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31"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2"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3"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4" name="LegendMoons" hidden="1"/>
          <p:cNvGrpSpPr>
            <a:grpSpLocks/>
          </p:cNvGrpSpPr>
          <p:nvPr>
            <p:custDataLst>
              <p:tags r:id="rId12"/>
            </p:custDataLst>
          </p:nvPr>
        </p:nvGrpSpPr>
        <p:grpSpPr bwMode="auto">
          <a:xfrm>
            <a:off x="8039100" y="295275"/>
            <a:ext cx="887413" cy="1260475"/>
            <a:chOff x="4965" y="484"/>
            <a:chExt cx="548" cy="778"/>
          </a:xfrm>
        </p:grpSpPr>
        <p:grpSp>
          <p:nvGrpSpPr>
            <p:cNvPr id="35"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3"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4"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6"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1" name="Oval 41" hidden="1"/>
              <p:cNvSpPr>
                <a:spLocks noChangeAspect="1" noChangeArrowheads="1"/>
              </p:cNvSpPr>
              <p:nvPr>
                <p:custDataLst>
                  <p:tags r:id="rId25"/>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2" name="Arc 42" hidden="1"/>
              <p:cNvSpPr>
                <a:spLocks noChangeAspect="1"/>
              </p:cNvSpPr>
              <p:nvPr>
                <p:custDataLst>
                  <p:tags r:id="rId26"/>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7"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49"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0"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8"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7" name="Oval 47" hidden="1"/>
              <p:cNvSpPr>
                <a:spLocks noChangeAspect="1" noChangeArrowheads="1"/>
              </p:cNvSpPr>
              <p:nvPr>
                <p:custDataLst>
                  <p:tags r:id="rId21"/>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8" name="Arc 48" hidden="1"/>
              <p:cNvSpPr>
                <a:spLocks noChangeAspect="1"/>
              </p:cNvSpPr>
              <p:nvPr>
                <p:custDataLst>
                  <p:tags r:id="rId22"/>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9"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5" name="Oval 50" hidden="1"/>
              <p:cNvSpPr>
                <a:spLocks noChangeAspect="1" noChangeArrowheads="1"/>
              </p:cNvSpPr>
              <p:nvPr>
                <p:custDataLst>
                  <p:tags r:id="rId19"/>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6" name="Oval 51" hidden="1"/>
              <p:cNvSpPr>
                <a:spLocks noChangeAspect="1" noChangeArrowheads="1"/>
              </p:cNvSpPr>
              <p:nvPr>
                <p:custDataLst>
                  <p:tags r:id="rId20"/>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0"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1"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2"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3"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4"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5" name="Sticker" hidden="1"/>
          <p:cNvGrpSpPr>
            <a:grpSpLocks/>
          </p:cNvGrpSpPr>
          <p:nvPr>
            <p:custDataLst>
              <p:tags r:id="rId13"/>
            </p:custDataLst>
          </p:nvPr>
        </p:nvGrpSpPr>
        <p:grpSpPr bwMode="auto">
          <a:xfrm>
            <a:off x="7799388" y="295275"/>
            <a:ext cx="1116012" cy="215900"/>
            <a:chOff x="4817" y="376"/>
            <a:chExt cx="689" cy="134"/>
          </a:xfrm>
        </p:grpSpPr>
        <p:cxnSp>
          <p:nvCxnSpPr>
            <p:cNvPr id="56"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7"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8"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59" name="Slide Number Placeholder 2"/>
          <p:cNvSpPr>
            <a:spLocks noGrp="1"/>
          </p:cNvSpPr>
          <p:nvPr>
            <p:ph type="sldNum" sz="quarter" idx="10"/>
          </p:nvPr>
        </p:nvSpPr>
        <p:spPr/>
        <p:txBody>
          <a:bodyPr/>
          <a:lstStyle>
            <a:lvl1pPr>
              <a:defRPr/>
            </a:lvl1pPr>
          </a:lstStyle>
          <a:p>
            <a:fld id="{6F7934BF-0BAF-4DCD-8C6E-D81016DC89B7}" type="slidenum">
              <a:rPr lang="en-US"/>
              <a:pPr/>
              <a:t>‹#›</a:t>
            </a:fld>
            <a:r>
              <a:rPr lang="en-US"/>
              <a:t>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82947" name="think-cell Slide" r:id="rId30" imgW="360" imgH="360" progId="">
                  <p:embed/>
                </p:oleObj>
              </mc:Choice>
              <mc:Fallback>
                <p:oleObj name="think-cell Slide" r:id="rId30" imgW="360" imgH="360" progId="">
                  <p:embed/>
                  <p:pic>
                    <p:nvPicPr>
                      <p:cNvPr id="0" name="Object 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McK 1. On-page tracker" hidden="1"/>
          <p:cNvSpPr>
            <a:spLocks noChangeArrowheads="1"/>
          </p:cNvSpPr>
          <p:nvPr>
            <p:custDataLst>
              <p:tags r:id="rId3"/>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4" name="McK 3. Unit of measure" hidden="1"/>
          <p:cNvSpPr txBox="1">
            <a:spLocks noChangeArrowheads="1"/>
          </p:cNvSpPr>
          <p:nvPr>
            <p:custDataLst>
              <p:tags r:id="rId4"/>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5" name="ACET" hidden="1"/>
          <p:cNvGrpSpPr>
            <a:grpSpLocks/>
          </p:cNvGrpSpPr>
          <p:nvPr>
            <p:custDataLst>
              <p:tags r:id="rId5"/>
            </p:custDataLst>
          </p:nvPr>
        </p:nvGrpSpPr>
        <p:grpSpPr bwMode="auto">
          <a:xfrm>
            <a:off x="1482725" y="1352550"/>
            <a:ext cx="4349750" cy="522288"/>
            <a:chOff x="915" y="708"/>
            <a:chExt cx="2686" cy="322"/>
          </a:xfrm>
        </p:grpSpPr>
        <p:cxnSp>
          <p:nvCxnSpPr>
            <p:cNvPr id="6"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7"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8" name="Working Draft" hidden="1"/>
          <p:cNvSpPr txBox="1">
            <a:spLocks noChangeArrowheads="1"/>
          </p:cNvSpPr>
          <p:nvPr>
            <p:custDataLst>
              <p:tags r:id="rId6"/>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9" name="Printed" hidden="1"/>
          <p:cNvSpPr txBox="1">
            <a:spLocks noChangeArrowheads="1"/>
          </p:cNvSpPr>
          <p:nvPr>
            <p:custDataLst>
              <p:tags r:id="rId7"/>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0" name="Picture 4"/>
          <p:cNvPicPr>
            <a:picLocks noChangeAspect="1" noChangeArrowheads="1"/>
          </p:cNvPicPr>
          <p:nvPr>
            <p:custDataLst>
              <p:tags r:id="rId8"/>
            </p:custDataLst>
          </p:nvPr>
        </p:nvPicPr>
        <p:blipFill>
          <a:blip r:embed="rId32" cstate="print"/>
          <a:srcRect/>
          <a:stretch>
            <a:fillRect/>
          </a:stretch>
        </p:blipFill>
        <p:spPr bwMode="gray">
          <a:xfrm>
            <a:off x="0" y="6453188"/>
            <a:ext cx="6965950" cy="412750"/>
          </a:xfrm>
          <a:prstGeom prst="rect">
            <a:avLst/>
          </a:prstGeom>
          <a:noFill/>
          <a:ln w="9525">
            <a:noFill/>
            <a:miter lim="800000"/>
            <a:headEnd/>
            <a:tailEnd/>
          </a:ln>
        </p:spPr>
      </p:pic>
      <p:sp>
        <p:nvSpPr>
          <p:cNvPr id="11"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2" name="Picture 7" descr="logo-2"/>
          <p:cNvPicPr>
            <a:picLocks noChangeAspect="1" noChangeArrowheads="1"/>
          </p:cNvPicPr>
          <p:nvPr/>
        </p:nvPicPr>
        <p:blipFill>
          <a:blip r:embed="rId33" cstate="print"/>
          <a:srcRect/>
          <a:stretch>
            <a:fillRect/>
          </a:stretch>
        </p:blipFill>
        <p:spPr bwMode="gray">
          <a:xfrm>
            <a:off x="7080250" y="6415088"/>
            <a:ext cx="441325" cy="406400"/>
          </a:xfrm>
          <a:prstGeom prst="rect">
            <a:avLst/>
          </a:prstGeom>
          <a:noFill/>
          <a:ln w="9525">
            <a:noFill/>
            <a:miter lim="800000"/>
            <a:headEnd/>
            <a:tailEnd/>
          </a:ln>
        </p:spPr>
      </p:pic>
      <p:sp>
        <p:nvSpPr>
          <p:cNvPr id="13" name="SlideLogoSeparator"/>
          <p:cNvSpPr>
            <a:spLocks noChangeArrowheads="1"/>
          </p:cNvSpPr>
          <p:nvPr>
            <p:custDataLst>
              <p:tags r:id="rId9"/>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4" name="McK Slide Elements"/>
          <p:cNvGrpSpPr>
            <a:grpSpLocks/>
          </p:cNvGrpSpPr>
          <p:nvPr/>
        </p:nvGrpSpPr>
        <p:grpSpPr bwMode="auto">
          <a:xfrm>
            <a:off x="122238" y="6202363"/>
            <a:ext cx="8721725" cy="538162"/>
            <a:chOff x="75" y="3829"/>
            <a:chExt cx="5385" cy="332"/>
          </a:xfrm>
        </p:grpSpPr>
        <p:sp>
          <p:nvSpPr>
            <p:cNvPr id="15"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6"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7" name="LegendBoxes" hidden="1"/>
          <p:cNvGrpSpPr>
            <a:grpSpLocks/>
          </p:cNvGrpSpPr>
          <p:nvPr>
            <p:custDataLst>
              <p:tags r:id="rId10"/>
            </p:custDataLst>
          </p:nvPr>
        </p:nvGrpSpPr>
        <p:grpSpPr bwMode="auto">
          <a:xfrm>
            <a:off x="8054975" y="295275"/>
            <a:ext cx="871538" cy="996950"/>
            <a:chOff x="3394" y="519"/>
            <a:chExt cx="538" cy="616"/>
          </a:xfrm>
        </p:grpSpPr>
        <p:sp>
          <p:nvSpPr>
            <p:cNvPr id="18"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19"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3"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4"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5"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6" name="LegendLines" hidden="1"/>
          <p:cNvGrpSpPr>
            <a:grpSpLocks/>
          </p:cNvGrpSpPr>
          <p:nvPr>
            <p:custDataLst>
              <p:tags r:id="rId11"/>
            </p:custDataLst>
          </p:nvPr>
        </p:nvGrpSpPr>
        <p:grpSpPr bwMode="auto">
          <a:xfrm>
            <a:off x="7731125" y="295275"/>
            <a:ext cx="1195388" cy="722313"/>
            <a:chOff x="2411" y="2750"/>
            <a:chExt cx="738" cy="446"/>
          </a:xfrm>
        </p:grpSpPr>
        <p:sp>
          <p:nvSpPr>
            <p:cNvPr id="27"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28"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29"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30"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1"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2"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3" name="LegendMoons" hidden="1"/>
          <p:cNvGrpSpPr>
            <a:grpSpLocks/>
          </p:cNvGrpSpPr>
          <p:nvPr>
            <p:custDataLst>
              <p:tags r:id="rId12"/>
            </p:custDataLst>
          </p:nvPr>
        </p:nvGrpSpPr>
        <p:grpSpPr bwMode="auto">
          <a:xfrm>
            <a:off x="8039100" y="295275"/>
            <a:ext cx="887413" cy="1260475"/>
            <a:chOff x="4965" y="484"/>
            <a:chExt cx="548" cy="778"/>
          </a:xfrm>
        </p:grpSpPr>
        <p:grpSp>
          <p:nvGrpSpPr>
            <p:cNvPr id="34"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2"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3"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5"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0" name="Oval 41" hidden="1"/>
              <p:cNvSpPr>
                <a:spLocks noChangeAspect="1" noChangeArrowheads="1"/>
              </p:cNvSpPr>
              <p:nvPr>
                <p:custDataLst>
                  <p:tags r:id="rId25"/>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1" name="Arc 42" hidden="1"/>
              <p:cNvSpPr>
                <a:spLocks noChangeAspect="1"/>
              </p:cNvSpPr>
              <p:nvPr>
                <p:custDataLst>
                  <p:tags r:id="rId26"/>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6"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48"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9"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7"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6" name="Oval 47" hidden="1"/>
              <p:cNvSpPr>
                <a:spLocks noChangeAspect="1" noChangeArrowheads="1"/>
              </p:cNvSpPr>
              <p:nvPr>
                <p:custDataLst>
                  <p:tags r:id="rId21"/>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7" name="Arc 48" hidden="1"/>
              <p:cNvSpPr>
                <a:spLocks noChangeAspect="1"/>
              </p:cNvSpPr>
              <p:nvPr>
                <p:custDataLst>
                  <p:tags r:id="rId22"/>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8"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4" name="Oval 50" hidden="1"/>
              <p:cNvSpPr>
                <a:spLocks noChangeAspect="1" noChangeArrowheads="1"/>
              </p:cNvSpPr>
              <p:nvPr>
                <p:custDataLst>
                  <p:tags r:id="rId19"/>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5" name="Oval 51" hidden="1"/>
              <p:cNvSpPr>
                <a:spLocks noChangeAspect="1" noChangeArrowheads="1"/>
              </p:cNvSpPr>
              <p:nvPr>
                <p:custDataLst>
                  <p:tags r:id="rId20"/>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39"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0"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1"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2"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3"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4" name="Sticker" hidden="1"/>
          <p:cNvGrpSpPr>
            <a:grpSpLocks/>
          </p:cNvGrpSpPr>
          <p:nvPr>
            <p:custDataLst>
              <p:tags r:id="rId13"/>
            </p:custDataLst>
          </p:nvPr>
        </p:nvGrpSpPr>
        <p:grpSpPr bwMode="auto">
          <a:xfrm>
            <a:off x="7799388" y="295275"/>
            <a:ext cx="1116012" cy="215900"/>
            <a:chOff x="4817" y="376"/>
            <a:chExt cx="689" cy="134"/>
          </a:xfrm>
        </p:grpSpPr>
        <p:cxnSp>
          <p:nvCxnSpPr>
            <p:cNvPr id="55"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6"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7"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58" name="Slide Number Placeholder 1"/>
          <p:cNvSpPr>
            <a:spLocks noGrp="1"/>
          </p:cNvSpPr>
          <p:nvPr>
            <p:ph type="sldNum" sz="quarter" idx="10"/>
          </p:nvPr>
        </p:nvSpPr>
        <p:spPr/>
        <p:txBody>
          <a:bodyPr/>
          <a:lstStyle>
            <a:lvl1pPr>
              <a:defRPr/>
            </a:lvl1pPr>
          </a:lstStyle>
          <a:p>
            <a:fld id="{8F7D55AF-B044-472D-9683-DA9032E6B80A}" type="slidenum">
              <a:rPr lang="en-US"/>
              <a:pPr/>
              <a:t>‹#›</a:t>
            </a:fld>
            <a:r>
              <a:rPr lang="en-US"/>
              <a:t>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aphicFrame>
        <p:nvGraphicFramePr>
          <p:cNvPr id="5"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83971" name="think-cell Slide" r:id="rId30" imgW="360" imgH="360" progId="">
                  <p:embed/>
                </p:oleObj>
              </mc:Choice>
              <mc:Fallback>
                <p:oleObj name="think-cell Slide" r:id="rId30" imgW="360" imgH="360" progId="">
                  <p:embed/>
                  <p:pic>
                    <p:nvPicPr>
                      <p:cNvPr id="0" name="Object 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McK 1. On-page tracker" hidden="1"/>
          <p:cNvSpPr>
            <a:spLocks noChangeArrowheads="1"/>
          </p:cNvSpPr>
          <p:nvPr>
            <p:custDataLst>
              <p:tags r:id="rId3"/>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725" y="1352550"/>
            <a:ext cx="4349750" cy="52228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2" cstate="print"/>
          <a:srcRect/>
          <a:stretch>
            <a:fillRect/>
          </a:stretch>
        </p:blipFill>
        <p:spPr bwMode="gray">
          <a:xfrm>
            <a:off x="0" y="6453188"/>
            <a:ext cx="6965950" cy="412750"/>
          </a:xfrm>
          <a:prstGeom prst="rect">
            <a:avLst/>
          </a:prstGeom>
          <a:noFill/>
          <a:ln w="9525">
            <a:noFill/>
            <a:miter lim="800000"/>
            <a:headEnd/>
            <a:tailEnd/>
          </a:ln>
        </p:spPr>
      </p:pic>
      <p:sp>
        <p:nvSpPr>
          <p:cNvPr id="14"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3" cstate="print"/>
          <a:srcRect/>
          <a:stretch>
            <a:fillRect/>
          </a:stretch>
        </p:blipFill>
        <p:spPr bwMode="gray">
          <a:xfrm>
            <a:off x="7080250" y="6415088"/>
            <a:ext cx="441325" cy="406400"/>
          </a:xfrm>
          <a:prstGeom prst="rect">
            <a:avLst/>
          </a:prstGeom>
          <a:noFill/>
          <a:ln w="9525">
            <a:noFill/>
            <a:miter lim="800000"/>
            <a:headEnd/>
            <a:tailEnd/>
          </a:ln>
        </p:spPr>
      </p:pic>
      <p:sp>
        <p:nvSpPr>
          <p:cNvPr id="16" name="SlideLogoSeparator"/>
          <p:cNvSpPr>
            <a:spLocks noChangeArrowheads="1"/>
          </p:cNvSpPr>
          <p:nvPr>
            <p:custDataLst>
              <p:tags r:id="rId9"/>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2238" y="6202363"/>
            <a:ext cx="8721725" cy="538162"/>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4975" y="295275"/>
            <a:ext cx="871538" cy="996950"/>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125" y="295275"/>
            <a:ext cx="1195388" cy="722313"/>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100" y="295275"/>
            <a:ext cx="887413" cy="1260475"/>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388" y="295275"/>
            <a:ext cx="1116012" cy="215900"/>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a:xfrm>
            <a:off x="456795" y="806997"/>
            <a:ext cx="3008044" cy="62813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21" y="273790"/>
            <a:ext cx="5112215" cy="5852138"/>
          </a:xfrm>
        </p:spPr>
        <p:txBody>
          <a:bodyPr/>
          <a:lstStyle>
            <a:lvl1pPr>
              <a:defRPr sz="3500"/>
            </a:lvl1pPr>
            <a:lvl2pPr>
              <a:defRPr sz="31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121"/>
            <a:ext cx="3008044" cy="4690784"/>
          </a:xfrm>
        </p:spPr>
        <p:txBody>
          <a:bodyPr/>
          <a:lstStyle>
            <a:lvl1pPr marL="0" indent="0">
              <a:buNone/>
              <a:defRPr sz="1400"/>
            </a:lvl1pPr>
            <a:lvl2pPr marL="462611" indent="0">
              <a:buNone/>
              <a:defRPr sz="1200"/>
            </a:lvl2pPr>
            <a:lvl3pPr marL="925177" indent="0">
              <a:buNone/>
              <a:defRPr sz="1000"/>
            </a:lvl3pPr>
            <a:lvl4pPr marL="1387778" indent="0">
              <a:buNone/>
              <a:defRPr sz="900"/>
            </a:lvl4pPr>
            <a:lvl5pPr marL="1850362" indent="0">
              <a:buNone/>
              <a:defRPr sz="900"/>
            </a:lvl5pPr>
            <a:lvl6pPr marL="2312944" indent="0">
              <a:buNone/>
              <a:defRPr sz="900"/>
            </a:lvl6pPr>
            <a:lvl7pPr marL="2775541" indent="0">
              <a:buNone/>
              <a:defRPr sz="900"/>
            </a:lvl7pPr>
            <a:lvl8pPr marL="3238119" indent="0">
              <a:buNone/>
              <a:defRPr sz="900"/>
            </a:lvl8pPr>
            <a:lvl9pPr marL="3700712" indent="0">
              <a:buNone/>
              <a:defRPr sz="900"/>
            </a:lvl9pPr>
          </a:lstStyle>
          <a:p>
            <a:pPr lvl="0"/>
            <a:r>
              <a:rPr lang="en-US" smtClean="0"/>
              <a:t>Click to edit Master text styles</a:t>
            </a:r>
          </a:p>
        </p:txBody>
      </p:sp>
      <p:sp>
        <p:nvSpPr>
          <p:cNvPr id="61" name="Slide Number Placeholder 4"/>
          <p:cNvSpPr>
            <a:spLocks noGrp="1"/>
          </p:cNvSpPr>
          <p:nvPr>
            <p:ph type="sldNum" sz="quarter" idx="10"/>
          </p:nvPr>
        </p:nvSpPr>
        <p:spPr/>
        <p:txBody>
          <a:bodyPr/>
          <a:lstStyle>
            <a:lvl1pPr>
              <a:defRPr/>
            </a:lvl1pPr>
          </a:lstStyle>
          <a:p>
            <a:fld id="{1A932A9B-DB4D-42B5-AC3C-C00D9CC860BA}" type="slidenum">
              <a:rPr lang="en-US"/>
              <a:pPr/>
              <a:t>‹#›</a:t>
            </a:fld>
            <a:r>
              <a:rPr lang="en-US"/>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66563"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a:picLocks noChangeAspect="1" noChangeArrowheads="1"/>
          </p:cNvPicPr>
          <p:nvPr/>
        </p:nvPicPr>
        <p:blipFill>
          <a:blip r:embed="rId11" cstate="print"/>
          <a:srcRect/>
          <a:stretch>
            <a:fillRect/>
          </a:stretch>
        </p:blipFill>
        <p:spPr bwMode="auto">
          <a:xfrm>
            <a:off x="0" y="6453188"/>
            <a:ext cx="6965950" cy="412750"/>
          </a:xfrm>
          <a:prstGeom prst="rect">
            <a:avLst/>
          </a:prstGeom>
          <a:noFill/>
          <a:ln w="9525">
            <a:noFill/>
            <a:miter lim="800000"/>
            <a:headEnd/>
            <a:tailEnd/>
          </a:ln>
        </p:spPr>
      </p:pic>
      <p:grpSp>
        <p:nvGrpSpPr>
          <p:cNvPr id="6" name="Group 5"/>
          <p:cNvGrpSpPr>
            <a:grpSpLocks/>
          </p:cNvGrpSpPr>
          <p:nvPr/>
        </p:nvGrpSpPr>
        <p:grpSpPr bwMode="auto">
          <a:xfrm>
            <a:off x="7080250" y="6415088"/>
            <a:ext cx="1519238" cy="406400"/>
            <a:chOff x="5242" y="3974"/>
            <a:chExt cx="938" cy="250"/>
          </a:xfrm>
        </p:grpSpPr>
        <p:sp>
          <p:nvSpPr>
            <p:cNvPr id="7"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8" name="Picture 7" descr="logo-2"/>
            <p:cNvPicPr>
              <a:picLocks noChangeAspect="1" noChangeArrowheads="1"/>
            </p:cNvPicPr>
            <p:nvPr/>
          </p:nvPicPr>
          <p:blipFill>
            <a:blip r:embed="rId12" cstate="print"/>
            <a:srcRect/>
            <a:stretch>
              <a:fillRect/>
            </a:stretch>
          </p:blipFill>
          <p:spPr bwMode="auto">
            <a:xfrm>
              <a:off x="5242" y="3974"/>
              <a:ext cx="272" cy="250"/>
            </a:xfrm>
            <a:prstGeom prst="rect">
              <a:avLst/>
            </a:prstGeom>
            <a:noFill/>
            <a:ln w="9525">
              <a:noFill/>
              <a:miter lim="800000"/>
              <a:headEnd/>
              <a:tailEnd/>
            </a:ln>
          </p:spPr>
        </p:pic>
      </p:grpSp>
      <p:sp>
        <p:nvSpPr>
          <p:cNvPr id="9" name="SlideLogoSeparator"/>
          <p:cNvSpPr>
            <a:spLocks noChangeArrowheads="1"/>
          </p:cNvSpPr>
          <p:nvPr>
            <p:custDataLst>
              <p:tags r:id="rId3"/>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0" name="McK 1. On-page tracker" hidden="1"/>
          <p:cNvSpPr>
            <a:spLocks noChangeArrowheads="1"/>
          </p:cNvSpPr>
          <p:nvPr>
            <p:custDataLst>
              <p:tags r:id="rId4"/>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1" name="McK 3. Unit of measure" hidden="1"/>
          <p:cNvSpPr txBox="1">
            <a:spLocks noChangeArrowheads="1"/>
          </p:cNvSpPr>
          <p:nvPr>
            <p:custDataLst>
              <p:tags r:id="rId5"/>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2" name="McK Slide Elements"/>
          <p:cNvGrpSpPr>
            <a:grpSpLocks/>
          </p:cNvGrpSpPr>
          <p:nvPr userDrawn="1"/>
        </p:nvGrpSpPr>
        <p:grpSpPr bwMode="auto">
          <a:xfrm>
            <a:off x="122238" y="6203950"/>
            <a:ext cx="8721725" cy="517525"/>
            <a:chOff x="75" y="3830"/>
            <a:chExt cx="5385" cy="320"/>
          </a:xfrm>
        </p:grpSpPr>
        <p:sp>
          <p:nvSpPr>
            <p:cNvPr id="13"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4"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5" name="ACET" hidden="1"/>
          <p:cNvGrpSpPr>
            <a:grpSpLocks/>
          </p:cNvGrpSpPr>
          <p:nvPr>
            <p:custDataLst>
              <p:tags r:id="rId6"/>
            </p:custDataLst>
          </p:nvPr>
        </p:nvGrpSpPr>
        <p:grpSpPr bwMode="auto">
          <a:xfrm>
            <a:off x="1482725" y="1149350"/>
            <a:ext cx="4349750" cy="519113"/>
            <a:chOff x="915" y="710"/>
            <a:chExt cx="2686" cy="320"/>
          </a:xfrm>
        </p:grpSpPr>
        <p:cxnSp>
          <p:nvCxnSpPr>
            <p:cNvPr id="16"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7"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8" name="doc id"/>
          <p:cNvSpPr>
            <a:spLocks noChangeArrowheads="1"/>
          </p:cNvSpPr>
          <p:nvPr>
            <p:custDataLst>
              <p:tags r:id="rId7"/>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pic>
        <p:nvPicPr>
          <p:cNvPr id="19" name="Picture 2"/>
          <p:cNvPicPr>
            <a:picLocks noChangeAspect="1" noChangeArrowheads="1"/>
          </p:cNvPicPr>
          <p:nvPr userDrawn="1"/>
        </p:nvPicPr>
        <p:blipFill>
          <a:blip r:embed="rId13" cstate="print"/>
          <a:srcRect/>
          <a:stretch>
            <a:fillRect/>
          </a:stretch>
        </p:blipFill>
        <p:spPr bwMode="auto">
          <a:xfrm>
            <a:off x="2297113" y="3276600"/>
            <a:ext cx="4548187" cy="182245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Rectangle 18"/>
          <p:cNvSpPr>
            <a:spLocks noGrp="1" noChangeArrowheads="1"/>
          </p:cNvSpPr>
          <p:nvPr>
            <p:ph type="sldNum" sz="quarter" idx="10"/>
            <p:custDataLst>
              <p:tags r:id="rId8"/>
            </p:custDataLst>
          </p:nvPr>
        </p:nvSpPr>
        <p:spPr/>
        <p:txBody>
          <a:bodyPr/>
          <a:lstStyle>
            <a:lvl1pPr fontAlgn="auto">
              <a:spcBef>
                <a:spcPts val="0"/>
              </a:spcBef>
              <a:spcAft>
                <a:spcPts val="0"/>
              </a:spcAft>
              <a:defRPr/>
            </a:lvl1pPr>
          </a:lstStyle>
          <a:p>
            <a:pPr>
              <a:defRPr/>
            </a:pPr>
            <a:fld id="{54307ACC-DB3E-4597-A589-C134146B8145}" type="slidenum">
              <a:rPr lang="ko-KR" altLang="en-US"/>
              <a:pPr>
                <a:defRPr/>
              </a:pPr>
              <a:t>‹#›</a:t>
            </a:fld>
            <a:r>
              <a:rPr lang="en-US" altLang="ko-KR"/>
              <a:t>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aphicFrame>
        <p:nvGraphicFramePr>
          <p:cNvPr id="5"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84995" name="think-cell Slide" r:id="rId30" imgW="360" imgH="360" progId="">
                  <p:embed/>
                </p:oleObj>
              </mc:Choice>
              <mc:Fallback>
                <p:oleObj name="think-cell Slide" r:id="rId30" imgW="360" imgH="360" progId="">
                  <p:embed/>
                  <p:pic>
                    <p:nvPicPr>
                      <p:cNvPr id="0" name="Object 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McK 1. On-page tracker" hidden="1"/>
          <p:cNvSpPr>
            <a:spLocks noChangeArrowheads="1"/>
          </p:cNvSpPr>
          <p:nvPr>
            <p:custDataLst>
              <p:tags r:id="rId3"/>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7" name="McK 3. Unit of measure" hidden="1"/>
          <p:cNvSpPr txBox="1">
            <a:spLocks noChangeArrowheads="1"/>
          </p:cNvSpPr>
          <p:nvPr>
            <p:custDataLst>
              <p:tags r:id="rId4"/>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8" name="ACET" hidden="1"/>
          <p:cNvGrpSpPr>
            <a:grpSpLocks/>
          </p:cNvGrpSpPr>
          <p:nvPr>
            <p:custDataLst>
              <p:tags r:id="rId5"/>
            </p:custDataLst>
          </p:nvPr>
        </p:nvGrpSpPr>
        <p:grpSpPr bwMode="auto">
          <a:xfrm>
            <a:off x="1482725" y="1352550"/>
            <a:ext cx="4349750" cy="522288"/>
            <a:chOff x="915" y="708"/>
            <a:chExt cx="2686" cy="322"/>
          </a:xfrm>
        </p:grpSpPr>
        <p:cxnSp>
          <p:nvCxnSpPr>
            <p:cNvPr id="9"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10"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1" name="Working Draft" hidden="1"/>
          <p:cNvSpPr txBox="1">
            <a:spLocks noChangeArrowheads="1"/>
          </p:cNvSpPr>
          <p:nvPr>
            <p:custDataLst>
              <p:tags r:id="rId6"/>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2" name="Printed" hidden="1"/>
          <p:cNvSpPr txBox="1">
            <a:spLocks noChangeArrowheads="1"/>
          </p:cNvSpPr>
          <p:nvPr>
            <p:custDataLst>
              <p:tags r:id="rId7"/>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3" name="Picture 4"/>
          <p:cNvPicPr>
            <a:picLocks noChangeAspect="1" noChangeArrowheads="1"/>
          </p:cNvPicPr>
          <p:nvPr>
            <p:custDataLst>
              <p:tags r:id="rId8"/>
            </p:custDataLst>
          </p:nvPr>
        </p:nvPicPr>
        <p:blipFill>
          <a:blip r:embed="rId32" cstate="print"/>
          <a:srcRect/>
          <a:stretch>
            <a:fillRect/>
          </a:stretch>
        </p:blipFill>
        <p:spPr bwMode="gray">
          <a:xfrm>
            <a:off x="0" y="6453188"/>
            <a:ext cx="6965950" cy="412750"/>
          </a:xfrm>
          <a:prstGeom prst="rect">
            <a:avLst/>
          </a:prstGeom>
          <a:noFill/>
          <a:ln w="9525">
            <a:noFill/>
            <a:miter lim="800000"/>
            <a:headEnd/>
            <a:tailEnd/>
          </a:ln>
        </p:spPr>
      </p:pic>
      <p:sp>
        <p:nvSpPr>
          <p:cNvPr id="14"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5" name="Picture 7" descr="logo-2"/>
          <p:cNvPicPr>
            <a:picLocks noChangeAspect="1" noChangeArrowheads="1"/>
          </p:cNvPicPr>
          <p:nvPr/>
        </p:nvPicPr>
        <p:blipFill>
          <a:blip r:embed="rId33" cstate="print"/>
          <a:srcRect/>
          <a:stretch>
            <a:fillRect/>
          </a:stretch>
        </p:blipFill>
        <p:spPr bwMode="gray">
          <a:xfrm>
            <a:off x="7080250" y="6415088"/>
            <a:ext cx="441325" cy="406400"/>
          </a:xfrm>
          <a:prstGeom prst="rect">
            <a:avLst/>
          </a:prstGeom>
          <a:noFill/>
          <a:ln w="9525">
            <a:noFill/>
            <a:miter lim="800000"/>
            <a:headEnd/>
            <a:tailEnd/>
          </a:ln>
        </p:spPr>
      </p:pic>
      <p:sp>
        <p:nvSpPr>
          <p:cNvPr id="16" name="SlideLogoSeparator"/>
          <p:cNvSpPr>
            <a:spLocks noChangeArrowheads="1"/>
          </p:cNvSpPr>
          <p:nvPr>
            <p:custDataLst>
              <p:tags r:id="rId9"/>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7" name="McK Slide Elements"/>
          <p:cNvGrpSpPr>
            <a:grpSpLocks/>
          </p:cNvGrpSpPr>
          <p:nvPr/>
        </p:nvGrpSpPr>
        <p:grpSpPr bwMode="auto">
          <a:xfrm>
            <a:off x="122238" y="6202363"/>
            <a:ext cx="8721725" cy="538162"/>
            <a:chOff x="75" y="3829"/>
            <a:chExt cx="5385" cy="332"/>
          </a:xfrm>
        </p:grpSpPr>
        <p:sp>
          <p:nvSpPr>
            <p:cNvPr id="18"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9"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20" name="LegendBoxes" hidden="1"/>
          <p:cNvGrpSpPr>
            <a:grpSpLocks/>
          </p:cNvGrpSpPr>
          <p:nvPr>
            <p:custDataLst>
              <p:tags r:id="rId10"/>
            </p:custDataLst>
          </p:nvPr>
        </p:nvGrpSpPr>
        <p:grpSpPr bwMode="auto">
          <a:xfrm>
            <a:off x="8054975" y="295275"/>
            <a:ext cx="871538" cy="996950"/>
            <a:chOff x="3394" y="519"/>
            <a:chExt cx="538" cy="616"/>
          </a:xfrm>
        </p:grpSpPr>
        <p:sp>
          <p:nvSpPr>
            <p:cNvPr id="21"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5"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6"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7"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8"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9" name="LegendLines" hidden="1"/>
          <p:cNvGrpSpPr>
            <a:grpSpLocks/>
          </p:cNvGrpSpPr>
          <p:nvPr>
            <p:custDataLst>
              <p:tags r:id="rId11"/>
            </p:custDataLst>
          </p:nvPr>
        </p:nvGrpSpPr>
        <p:grpSpPr bwMode="auto">
          <a:xfrm>
            <a:off x="7731125" y="295275"/>
            <a:ext cx="1195388" cy="722313"/>
            <a:chOff x="2411" y="2750"/>
            <a:chExt cx="738" cy="446"/>
          </a:xfrm>
        </p:grpSpPr>
        <p:sp>
          <p:nvSpPr>
            <p:cNvPr id="30"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31"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32"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33"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4"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5"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6" name="LegendMoons" hidden="1"/>
          <p:cNvGrpSpPr>
            <a:grpSpLocks/>
          </p:cNvGrpSpPr>
          <p:nvPr>
            <p:custDataLst>
              <p:tags r:id="rId12"/>
            </p:custDataLst>
          </p:nvPr>
        </p:nvGrpSpPr>
        <p:grpSpPr bwMode="auto">
          <a:xfrm>
            <a:off x="8039100" y="295275"/>
            <a:ext cx="887413" cy="1260475"/>
            <a:chOff x="4965" y="484"/>
            <a:chExt cx="548" cy="778"/>
          </a:xfrm>
        </p:grpSpPr>
        <p:grpSp>
          <p:nvGrpSpPr>
            <p:cNvPr id="37"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5"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6"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8"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3" name="Oval 41" hidden="1"/>
              <p:cNvSpPr>
                <a:spLocks noChangeAspect="1" noChangeArrowheads="1"/>
              </p:cNvSpPr>
              <p:nvPr>
                <p:custDataLst>
                  <p:tags r:id="rId25"/>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4" name="Arc 42" hidden="1"/>
              <p:cNvSpPr>
                <a:spLocks noChangeAspect="1"/>
              </p:cNvSpPr>
              <p:nvPr>
                <p:custDataLst>
                  <p:tags r:id="rId26"/>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9"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1"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2"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0"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9" name="Oval 47" hidden="1"/>
              <p:cNvSpPr>
                <a:spLocks noChangeAspect="1" noChangeArrowheads="1"/>
              </p:cNvSpPr>
              <p:nvPr>
                <p:custDataLst>
                  <p:tags r:id="rId21"/>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0" name="Arc 48" hidden="1"/>
              <p:cNvSpPr>
                <a:spLocks noChangeAspect="1"/>
              </p:cNvSpPr>
              <p:nvPr>
                <p:custDataLst>
                  <p:tags r:id="rId22"/>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1"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7" name="Oval 50" hidden="1"/>
              <p:cNvSpPr>
                <a:spLocks noChangeAspect="1" noChangeArrowheads="1"/>
              </p:cNvSpPr>
              <p:nvPr>
                <p:custDataLst>
                  <p:tags r:id="rId19"/>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8" name="Oval 51" hidden="1"/>
              <p:cNvSpPr>
                <a:spLocks noChangeAspect="1" noChangeArrowheads="1"/>
              </p:cNvSpPr>
              <p:nvPr>
                <p:custDataLst>
                  <p:tags r:id="rId20"/>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2"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3"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4"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5"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6"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7" name="Sticker" hidden="1"/>
          <p:cNvGrpSpPr>
            <a:grpSpLocks/>
          </p:cNvGrpSpPr>
          <p:nvPr>
            <p:custDataLst>
              <p:tags r:id="rId13"/>
            </p:custDataLst>
          </p:nvPr>
        </p:nvGrpSpPr>
        <p:grpSpPr bwMode="auto">
          <a:xfrm>
            <a:off x="7799388" y="295275"/>
            <a:ext cx="1116012" cy="215900"/>
            <a:chOff x="4817" y="376"/>
            <a:chExt cx="689" cy="134"/>
          </a:xfrm>
        </p:grpSpPr>
        <p:cxnSp>
          <p:nvCxnSpPr>
            <p:cNvPr id="58"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60"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a:xfrm>
            <a:off x="1791592" y="5053837"/>
            <a:ext cx="5486400" cy="31406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92" y="612277"/>
            <a:ext cx="5486400" cy="4115775"/>
          </a:xfrm>
        </p:spPr>
        <p:txBody>
          <a:bodyPr/>
          <a:lstStyle>
            <a:lvl1pPr marL="0" indent="0">
              <a:buNone/>
              <a:defRPr sz="3500"/>
            </a:lvl1pPr>
            <a:lvl2pPr marL="462611" indent="0">
              <a:buNone/>
              <a:defRPr sz="3100"/>
            </a:lvl2pPr>
            <a:lvl3pPr marL="925177" indent="0">
              <a:buNone/>
              <a:defRPr sz="2400"/>
            </a:lvl3pPr>
            <a:lvl4pPr marL="1387778" indent="0">
              <a:buNone/>
              <a:defRPr sz="2000"/>
            </a:lvl4pPr>
            <a:lvl5pPr marL="1850362" indent="0">
              <a:buNone/>
              <a:defRPr sz="2000"/>
            </a:lvl5pPr>
            <a:lvl6pPr marL="2312944" indent="0">
              <a:buNone/>
              <a:defRPr sz="2000"/>
            </a:lvl6pPr>
            <a:lvl7pPr marL="2775541" indent="0">
              <a:buNone/>
              <a:defRPr sz="2000"/>
            </a:lvl7pPr>
            <a:lvl8pPr marL="3238119" indent="0">
              <a:buNone/>
              <a:defRPr sz="2000"/>
            </a:lvl8pPr>
            <a:lvl9pPr marL="3700712" indent="0">
              <a:buNone/>
              <a:defRPr sz="2000"/>
            </a:lvl9pPr>
          </a:lstStyle>
          <a:p>
            <a:pPr lvl="0"/>
            <a:endParaRPr lang="en-US" noProof="0"/>
          </a:p>
        </p:txBody>
      </p:sp>
      <p:sp>
        <p:nvSpPr>
          <p:cNvPr id="4" name="Text Placeholder 3"/>
          <p:cNvSpPr>
            <a:spLocks noGrp="1"/>
          </p:cNvSpPr>
          <p:nvPr>
            <p:ph type="body" sz="half" idx="2"/>
          </p:nvPr>
        </p:nvSpPr>
        <p:spPr>
          <a:xfrm>
            <a:off x="1791592" y="5367837"/>
            <a:ext cx="5486400" cy="805014"/>
          </a:xfrm>
        </p:spPr>
        <p:txBody>
          <a:bodyPr/>
          <a:lstStyle>
            <a:lvl1pPr marL="0" indent="0">
              <a:buNone/>
              <a:defRPr sz="1400"/>
            </a:lvl1pPr>
            <a:lvl2pPr marL="462611" indent="0">
              <a:buNone/>
              <a:defRPr sz="1200"/>
            </a:lvl2pPr>
            <a:lvl3pPr marL="925177" indent="0">
              <a:buNone/>
              <a:defRPr sz="1000"/>
            </a:lvl3pPr>
            <a:lvl4pPr marL="1387778" indent="0">
              <a:buNone/>
              <a:defRPr sz="900"/>
            </a:lvl4pPr>
            <a:lvl5pPr marL="1850362" indent="0">
              <a:buNone/>
              <a:defRPr sz="900"/>
            </a:lvl5pPr>
            <a:lvl6pPr marL="2312944" indent="0">
              <a:buNone/>
              <a:defRPr sz="900"/>
            </a:lvl6pPr>
            <a:lvl7pPr marL="2775541" indent="0">
              <a:buNone/>
              <a:defRPr sz="900"/>
            </a:lvl7pPr>
            <a:lvl8pPr marL="3238119" indent="0">
              <a:buNone/>
              <a:defRPr sz="900"/>
            </a:lvl8pPr>
            <a:lvl9pPr marL="3700712" indent="0">
              <a:buNone/>
              <a:defRPr sz="900"/>
            </a:lvl9pPr>
          </a:lstStyle>
          <a:p>
            <a:pPr lvl="0"/>
            <a:r>
              <a:rPr lang="en-US" smtClean="0"/>
              <a:t>Click to edit Master text styles</a:t>
            </a:r>
          </a:p>
        </p:txBody>
      </p:sp>
      <p:sp>
        <p:nvSpPr>
          <p:cNvPr id="61" name="Slide Number Placeholder 4"/>
          <p:cNvSpPr>
            <a:spLocks noGrp="1"/>
          </p:cNvSpPr>
          <p:nvPr>
            <p:ph type="sldNum" sz="quarter" idx="10"/>
          </p:nvPr>
        </p:nvSpPr>
        <p:spPr/>
        <p:txBody>
          <a:bodyPr/>
          <a:lstStyle>
            <a:lvl1pPr>
              <a:defRPr/>
            </a:lvl1pPr>
          </a:lstStyle>
          <a:p>
            <a:fld id="{8283ED45-AE96-4A41-A77F-60FD4508E3AA}" type="slidenum">
              <a:rPr lang="en-US"/>
              <a:pPr/>
              <a:t>‹#›</a:t>
            </a:fld>
            <a:r>
              <a:rPr lang="en-US"/>
              <a:t>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aphicFrame>
        <p:nvGraphicFramePr>
          <p:cNvPr id="4"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86019" name="think-cell Slide" r:id="rId30" imgW="360" imgH="360" progId="">
                  <p:embed/>
                </p:oleObj>
              </mc:Choice>
              <mc:Fallback>
                <p:oleObj name="think-cell Slide" r:id="rId30" imgW="360" imgH="360" progId="">
                  <p:embed/>
                  <p:pic>
                    <p:nvPicPr>
                      <p:cNvPr id="0" name="Object 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McK 1. On-page tracker" hidden="1"/>
          <p:cNvSpPr>
            <a:spLocks noChangeArrowheads="1"/>
          </p:cNvSpPr>
          <p:nvPr>
            <p:custDataLst>
              <p:tags r:id="rId3"/>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725" y="1352550"/>
            <a:ext cx="4349750" cy="52228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2" cstate="print"/>
          <a:srcRect/>
          <a:stretch>
            <a:fillRect/>
          </a:stretch>
        </p:blipFill>
        <p:spPr bwMode="gray">
          <a:xfrm>
            <a:off x="0" y="6453188"/>
            <a:ext cx="6965950" cy="412750"/>
          </a:xfrm>
          <a:prstGeom prst="rect">
            <a:avLst/>
          </a:prstGeom>
          <a:noFill/>
          <a:ln w="9525">
            <a:noFill/>
            <a:miter lim="800000"/>
            <a:headEnd/>
            <a:tailEnd/>
          </a:ln>
        </p:spPr>
      </p:pic>
      <p:sp>
        <p:nvSpPr>
          <p:cNvPr id="13"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3" cstate="print"/>
          <a:srcRect/>
          <a:stretch>
            <a:fillRect/>
          </a:stretch>
        </p:blipFill>
        <p:spPr bwMode="gray">
          <a:xfrm>
            <a:off x="7080250" y="6415088"/>
            <a:ext cx="441325" cy="406400"/>
          </a:xfrm>
          <a:prstGeom prst="rect">
            <a:avLst/>
          </a:prstGeom>
          <a:noFill/>
          <a:ln w="9525">
            <a:noFill/>
            <a:miter lim="800000"/>
            <a:headEnd/>
            <a:tailEnd/>
          </a:ln>
        </p:spPr>
      </p:pic>
      <p:sp>
        <p:nvSpPr>
          <p:cNvPr id="15" name="SlideLogoSeparator"/>
          <p:cNvSpPr>
            <a:spLocks noChangeArrowheads="1"/>
          </p:cNvSpPr>
          <p:nvPr>
            <p:custDataLst>
              <p:tags r:id="rId9"/>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2238" y="6202363"/>
            <a:ext cx="8721725" cy="538162"/>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4975" y="295275"/>
            <a:ext cx="871538" cy="996950"/>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125" y="295275"/>
            <a:ext cx="1195388" cy="722313"/>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100" y="295275"/>
            <a:ext cx="887413" cy="1260475"/>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47" hidden="1"/>
              <p:cNvSpPr>
                <a:spLocks noChangeAspect="1" noChangeArrowheads="1"/>
              </p:cNvSpPr>
              <p:nvPr>
                <p:custDataLst>
                  <p:tags r:id="rId21"/>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388" y="295275"/>
            <a:ext cx="1116012" cy="215900"/>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a:defRPr/>
            </a:lvl1pPr>
          </a:lstStyle>
          <a:p>
            <a:fld id="{65EE3E02-0ACC-4DFB-881C-9F6A5D7AD9E6}" type="slidenum">
              <a:rPr lang="en-US"/>
              <a:pPr/>
              <a:t>‹#›</a:t>
            </a:fld>
            <a:r>
              <a:rPr lang="en-US"/>
              <a:t>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aphicFrame>
        <p:nvGraphicFramePr>
          <p:cNvPr id="4"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87043" name="think-cell Slide" r:id="rId30" imgW="360" imgH="360" progId="">
                  <p:embed/>
                </p:oleObj>
              </mc:Choice>
              <mc:Fallback>
                <p:oleObj name="think-cell Slide" r:id="rId30" imgW="360" imgH="360" progId="">
                  <p:embed/>
                  <p:pic>
                    <p:nvPicPr>
                      <p:cNvPr id="0" name="Object 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McK 1. On-page tracker" hidden="1"/>
          <p:cNvSpPr>
            <a:spLocks noChangeArrowheads="1"/>
          </p:cNvSpPr>
          <p:nvPr>
            <p:custDataLst>
              <p:tags r:id="rId3"/>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6" name="McK 3. Unit of measure" hidden="1"/>
          <p:cNvSpPr txBox="1">
            <a:spLocks noChangeArrowheads="1"/>
          </p:cNvSpPr>
          <p:nvPr>
            <p:custDataLst>
              <p:tags r:id="rId4"/>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7" name="ACET" hidden="1"/>
          <p:cNvGrpSpPr>
            <a:grpSpLocks/>
          </p:cNvGrpSpPr>
          <p:nvPr>
            <p:custDataLst>
              <p:tags r:id="rId5"/>
            </p:custDataLst>
          </p:nvPr>
        </p:nvGrpSpPr>
        <p:grpSpPr bwMode="auto">
          <a:xfrm>
            <a:off x="1482725" y="1352550"/>
            <a:ext cx="4349750" cy="522288"/>
            <a:chOff x="915" y="708"/>
            <a:chExt cx="2686" cy="322"/>
          </a:xfrm>
        </p:grpSpPr>
        <p:cxnSp>
          <p:nvCxnSpPr>
            <p:cNvPr id="8" name="AutoShape 7" hidden="1"/>
            <p:cNvCxnSpPr>
              <a:cxnSpLocks noChangeShapeType="1"/>
            </p:cNvCxnSpPr>
            <p:nvPr/>
          </p:nvCxnSpPr>
          <p:spPr bwMode="gray">
            <a:xfrm>
              <a:off x="915" y="1030"/>
              <a:ext cx="2686" cy="0"/>
            </a:xfrm>
            <a:prstGeom prst="straightConnector1">
              <a:avLst/>
            </a:prstGeom>
            <a:noFill/>
            <a:ln w="9525">
              <a:solidFill>
                <a:schemeClr val="tx1"/>
              </a:solidFill>
              <a:round/>
              <a:headEnd/>
              <a:tailEnd/>
            </a:ln>
          </p:spPr>
        </p:cxnSp>
        <p:sp>
          <p:nvSpPr>
            <p:cNvPr id="9"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10" name="Working Draft" hidden="1"/>
          <p:cNvSpPr txBox="1">
            <a:spLocks noChangeArrowheads="1"/>
          </p:cNvSpPr>
          <p:nvPr>
            <p:custDataLst>
              <p:tags r:id="rId6"/>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11" name="Printed" hidden="1"/>
          <p:cNvSpPr txBox="1">
            <a:spLocks noChangeArrowheads="1"/>
          </p:cNvSpPr>
          <p:nvPr>
            <p:custDataLst>
              <p:tags r:id="rId7"/>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pic>
        <p:nvPicPr>
          <p:cNvPr id="12" name="Picture 4"/>
          <p:cNvPicPr>
            <a:picLocks noChangeAspect="1" noChangeArrowheads="1"/>
          </p:cNvPicPr>
          <p:nvPr>
            <p:custDataLst>
              <p:tags r:id="rId8"/>
            </p:custDataLst>
          </p:nvPr>
        </p:nvPicPr>
        <p:blipFill>
          <a:blip r:embed="rId32" cstate="print"/>
          <a:srcRect/>
          <a:stretch>
            <a:fillRect/>
          </a:stretch>
        </p:blipFill>
        <p:spPr bwMode="gray">
          <a:xfrm>
            <a:off x="0" y="6453188"/>
            <a:ext cx="6965950" cy="412750"/>
          </a:xfrm>
          <a:prstGeom prst="rect">
            <a:avLst/>
          </a:prstGeom>
          <a:noFill/>
          <a:ln w="9525">
            <a:noFill/>
            <a:miter lim="800000"/>
            <a:headEnd/>
            <a:tailEnd/>
          </a:ln>
        </p:spPr>
      </p:pic>
      <p:sp>
        <p:nvSpPr>
          <p:cNvPr id="13"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14" name="Picture 7" descr="logo-2"/>
          <p:cNvPicPr>
            <a:picLocks noChangeAspect="1" noChangeArrowheads="1"/>
          </p:cNvPicPr>
          <p:nvPr/>
        </p:nvPicPr>
        <p:blipFill>
          <a:blip r:embed="rId33" cstate="print"/>
          <a:srcRect/>
          <a:stretch>
            <a:fillRect/>
          </a:stretch>
        </p:blipFill>
        <p:spPr bwMode="gray">
          <a:xfrm>
            <a:off x="7080250" y="6415088"/>
            <a:ext cx="441325" cy="406400"/>
          </a:xfrm>
          <a:prstGeom prst="rect">
            <a:avLst/>
          </a:prstGeom>
          <a:noFill/>
          <a:ln w="9525">
            <a:noFill/>
            <a:miter lim="800000"/>
            <a:headEnd/>
            <a:tailEnd/>
          </a:ln>
        </p:spPr>
      </p:pic>
      <p:sp>
        <p:nvSpPr>
          <p:cNvPr id="15" name="SlideLogoSeparator"/>
          <p:cNvSpPr>
            <a:spLocks noChangeArrowheads="1"/>
          </p:cNvSpPr>
          <p:nvPr>
            <p:custDataLst>
              <p:tags r:id="rId9"/>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16" name="McK Slide Elements"/>
          <p:cNvGrpSpPr>
            <a:grpSpLocks/>
          </p:cNvGrpSpPr>
          <p:nvPr/>
        </p:nvGrpSpPr>
        <p:grpSpPr bwMode="auto">
          <a:xfrm>
            <a:off x="122238" y="6202363"/>
            <a:ext cx="8721725" cy="538162"/>
            <a:chOff x="75" y="3829"/>
            <a:chExt cx="5385" cy="332"/>
          </a:xfrm>
        </p:grpSpPr>
        <p:sp>
          <p:nvSpPr>
            <p:cNvPr id="17"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18"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9" name="LegendBoxes" hidden="1"/>
          <p:cNvGrpSpPr>
            <a:grpSpLocks/>
          </p:cNvGrpSpPr>
          <p:nvPr>
            <p:custDataLst>
              <p:tags r:id="rId10"/>
            </p:custDataLst>
          </p:nvPr>
        </p:nvGrpSpPr>
        <p:grpSpPr bwMode="auto">
          <a:xfrm>
            <a:off x="8054975" y="295275"/>
            <a:ext cx="871538" cy="996950"/>
            <a:chOff x="3394" y="519"/>
            <a:chExt cx="538" cy="616"/>
          </a:xfrm>
        </p:grpSpPr>
        <p:sp>
          <p:nvSpPr>
            <p:cNvPr id="20"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2"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3"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4"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5"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6"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7"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28" name="LegendLines" hidden="1"/>
          <p:cNvGrpSpPr>
            <a:grpSpLocks/>
          </p:cNvGrpSpPr>
          <p:nvPr>
            <p:custDataLst>
              <p:tags r:id="rId11"/>
            </p:custDataLst>
          </p:nvPr>
        </p:nvGrpSpPr>
        <p:grpSpPr bwMode="auto">
          <a:xfrm>
            <a:off x="7731125" y="295275"/>
            <a:ext cx="1195388" cy="722313"/>
            <a:chOff x="2411" y="2750"/>
            <a:chExt cx="738" cy="446"/>
          </a:xfrm>
        </p:grpSpPr>
        <p:sp>
          <p:nvSpPr>
            <p:cNvPr id="29"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30"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31"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32"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33"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34"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5" name="LegendMoons" hidden="1"/>
          <p:cNvGrpSpPr>
            <a:grpSpLocks/>
          </p:cNvGrpSpPr>
          <p:nvPr>
            <p:custDataLst>
              <p:tags r:id="rId12"/>
            </p:custDataLst>
          </p:nvPr>
        </p:nvGrpSpPr>
        <p:grpSpPr bwMode="auto">
          <a:xfrm>
            <a:off x="8039100" y="295275"/>
            <a:ext cx="887413" cy="1260475"/>
            <a:chOff x="4965" y="484"/>
            <a:chExt cx="548" cy="778"/>
          </a:xfrm>
        </p:grpSpPr>
        <p:grpSp>
          <p:nvGrpSpPr>
            <p:cNvPr id="36" name="MoonLegend1" hidden="1"/>
            <p:cNvGrpSpPr>
              <a:grpSpLocks noChangeAspect="1"/>
            </p:cNvGrpSpPr>
            <p:nvPr userDrawn="1">
              <p:custDataLst>
                <p:tags r:id="rId14"/>
              </p:custDataLst>
            </p:nvPr>
          </p:nvGrpSpPr>
          <p:grpSpPr bwMode="auto">
            <a:xfrm>
              <a:off x="4965" y="486"/>
              <a:ext cx="112" cy="112"/>
              <a:chOff x="4533" y="183"/>
              <a:chExt cx="144" cy="144"/>
            </a:xfrm>
          </p:grpSpPr>
          <p:sp>
            <p:nvSpPr>
              <p:cNvPr id="54" name="Oval 38" hidden="1"/>
              <p:cNvSpPr>
                <a:spLocks noChangeAspect="1" noChangeArrowheads="1"/>
              </p:cNvSpPr>
              <p:nvPr>
                <p:custDataLst>
                  <p:tags r:id="rId27"/>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5" name="Arc 39" hidden="1"/>
              <p:cNvSpPr>
                <a:spLocks noChangeAspect="1"/>
              </p:cNvSpPr>
              <p:nvPr>
                <p:custDataLst>
                  <p:tags r:id="rId28"/>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7" name="MoonLegend2" hidden="1"/>
            <p:cNvGrpSpPr>
              <a:grpSpLocks noChangeAspect="1"/>
            </p:cNvGrpSpPr>
            <p:nvPr userDrawn="1">
              <p:custDataLst>
                <p:tags r:id="rId15"/>
              </p:custDataLst>
            </p:nvPr>
          </p:nvGrpSpPr>
          <p:grpSpPr bwMode="auto">
            <a:xfrm>
              <a:off x="4965" y="650"/>
              <a:ext cx="112" cy="112"/>
              <a:chOff x="1694" y="2044"/>
              <a:chExt cx="160" cy="160"/>
            </a:xfrm>
          </p:grpSpPr>
          <p:sp>
            <p:nvSpPr>
              <p:cNvPr id="52" name="Oval 41" hidden="1"/>
              <p:cNvSpPr>
                <a:spLocks noChangeAspect="1" noChangeArrowheads="1"/>
              </p:cNvSpPr>
              <p:nvPr>
                <p:custDataLst>
                  <p:tags r:id="rId25"/>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3" name="Arc 42" hidden="1"/>
              <p:cNvSpPr>
                <a:spLocks noChangeAspect="1"/>
              </p:cNvSpPr>
              <p:nvPr>
                <p:custDataLst>
                  <p:tags r:id="rId26"/>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8" name="MoonLegend3" hidden="1"/>
            <p:cNvGrpSpPr>
              <a:grpSpLocks noChangeAspect="1"/>
            </p:cNvGrpSpPr>
            <p:nvPr userDrawn="1">
              <p:custDataLst>
                <p:tags r:id="rId16"/>
              </p:custDataLst>
            </p:nvPr>
          </p:nvGrpSpPr>
          <p:grpSpPr bwMode="auto">
            <a:xfrm>
              <a:off x="4965" y="815"/>
              <a:ext cx="112" cy="112"/>
              <a:chOff x="4495" y="897"/>
              <a:chExt cx="160" cy="160"/>
            </a:xfrm>
          </p:grpSpPr>
          <p:sp>
            <p:nvSpPr>
              <p:cNvPr id="50" name="Oval 44" hidden="1"/>
              <p:cNvSpPr>
                <a:spLocks noChangeAspect="1" noChangeArrowheads="1"/>
              </p:cNvSpPr>
              <p:nvPr>
                <p:custDataLst>
                  <p:tags r:id="rId23"/>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51" name="Arc 45" hidden="1"/>
              <p:cNvSpPr>
                <a:spLocks noChangeAspect="1"/>
              </p:cNvSpPr>
              <p:nvPr>
                <p:custDataLst>
                  <p:tags r:id="rId24"/>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9" name="MoonLegend4" hidden="1"/>
            <p:cNvGrpSpPr>
              <a:grpSpLocks noChangeAspect="1"/>
            </p:cNvGrpSpPr>
            <p:nvPr userDrawn="1">
              <p:custDataLst>
                <p:tags r:id="rId17"/>
              </p:custDataLst>
            </p:nvPr>
          </p:nvGrpSpPr>
          <p:grpSpPr bwMode="auto">
            <a:xfrm>
              <a:off x="4965" y="982"/>
              <a:ext cx="112" cy="112"/>
              <a:chOff x="4495" y="1198"/>
              <a:chExt cx="160" cy="160"/>
            </a:xfrm>
          </p:grpSpPr>
          <p:sp>
            <p:nvSpPr>
              <p:cNvPr id="48" name="Oval 47" hidden="1"/>
              <p:cNvSpPr>
                <a:spLocks noChangeAspect="1" noChangeArrowheads="1"/>
              </p:cNvSpPr>
              <p:nvPr>
                <p:custDataLst>
                  <p:tags r:id="rId21"/>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9" name="Arc 48" hidden="1"/>
              <p:cNvSpPr>
                <a:spLocks noChangeAspect="1"/>
              </p:cNvSpPr>
              <p:nvPr>
                <p:custDataLst>
                  <p:tags r:id="rId22"/>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40" name="MoonLegend5" hidden="1"/>
            <p:cNvGrpSpPr>
              <a:grpSpLocks noChangeAspect="1"/>
            </p:cNvGrpSpPr>
            <p:nvPr userDrawn="1">
              <p:custDataLst>
                <p:tags r:id="rId18"/>
              </p:custDataLst>
            </p:nvPr>
          </p:nvGrpSpPr>
          <p:grpSpPr bwMode="auto">
            <a:xfrm>
              <a:off x="4965" y="1147"/>
              <a:ext cx="112" cy="112"/>
              <a:chOff x="4495" y="1440"/>
              <a:chExt cx="160" cy="160"/>
            </a:xfrm>
          </p:grpSpPr>
          <p:sp>
            <p:nvSpPr>
              <p:cNvPr id="46" name="Oval 50" hidden="1"/>
              <p:cNvSpPr>
                <a:spLocks noChangeAspect="1" noChangeArrowheads="1"/>
              </p:cNvSpPr>
              <p:nvPr>
                <p:custDataLst>
                  <p:tags r:id="rId19"/>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47" name="Oval 51" hidden="1"/>
              <p:cNvSpPr>
                <a:spLocks noChangeAspect="1" noChangeArrowheads="1"/>
              </p:cNvSpPr>
              <p:nvPr>
                <p:custDataLst>
                  <p:tags r:id="rId20"/>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41"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42"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43"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44"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45"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56" name="Sticker" hidden="1"/>
          <p:cNvGrpSpPr>
            <a:grpSpLocks/>
          </p:cNvGrpSpPr>
          <p:nvPr>
            <p:custDataLst>
              <p:tags r:id="rId13"/>
            </p:custDataLst>
          </p:nvPr>
        </p:nvGrpSpPr>
        <p:grpSpPr bwMode="auto">
          <a:xfrm>
            <a:off x="7799388" y="295275"/>
            <a:ext cx="1116012" cy="215900"/>
            <a:chOff x="4817" y="376"/>
            <a:chExt cx="689" cy="134"/>
          </a:xfrm>
        </p:grpSpPr>
        <p:cxnSp>
          <p:nvCxnSpPr>
            <p:cNvPr id="57" name="AutoShape 58" hidden="1"/>
            <p:cNvCxnSpPr>
              <a:cxnSpLocks noChangeShapeType="1"/>
            </p:cNvCxnSpPr>
            <p:nvPr userDrawn="1"/>
          </p:nvCxnSpPr>
          <p:spPr bwMode="gray">
            <a:xfrm>
              <a:off x="4831" y="507"/>
              <a:ext cx="675" cy="0"/>
            </a:xfrm>
            <a:prstGeom prst="straightConnector1">
              <a:avLst/>
            </a:prstGeom>
            <a:noFill/>
            <a:ln w="25400">
              <a:solidFill>
                <a:srgbClr val="808080"/>
              </a:solidFill>
              <a:round/>
              <a:headEnd/>
              <a:tailEnd/>
            </a:ln>
          </p:spPr>
        </p:cxnSp>
        <p:sp>
          <p:nvSpPr>
            <p:cNvPr id="58"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59" name="AutoShape 60" hidden="1"/>
            <p:cNvCxnSpPr>
              <a:cxnSpLocks noChangeShapeType="1"/>
            </p:cNvCxnSpPr>
            <p:nvPr userDrawn="1"/>
          </p:nvCxnSpPr>
          <p:spPr bwMode="gray">
            <a:xfrm>
              <a:off x="4831" y="376"/>
              <a:ext cx="0" cy="131"/>
            </a:xfrm>
            <a:prstGeom prst="straightConnector1">
              <a:avLst/>
            </a:prstGeom>
            <a:noFill/>
            <a:ln w="9525">
              <a:solidFill>
                <a:srgbClr val="808080"/>
              </a:solidFill>
              <a:round/>
              <a:headEnd/>
              <a:tailEnd/>
            </a:ln>
          </p:spPr>
        </p:cxnSp>
      </p:grpSp>
      <p:sp>
        <p:nvSpPr>
          <p:cNvPr id="2" name="Vertical Title 1"/>
          <p:cNvSpPr>
            <a:spLocks noGrp="1"/>
          </p:cNvSpPr>
          <p:nvPr>
            <p:ph type="title" orient="vert"/>
          </p:nvPr>
        </p:nvSpPr>
        <p:spPr>
          <a:xfrm>
            <a:off x="8330895" y="234931"/>
            <a:ext cx="584775" cy="3003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491" y="234931"/>
            <a:ext cx="6440486" cy="3003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0" name="Slide Number Placeholder 3"/>
          <p:cNvSpPr>
            <a:spLocks noGrp="1"/>
          </p:cNvSpPr>
          <p:nvPr>
            <p:ph type="sldNum" sz="quarter" idx="10"/>
          </p:nvPr>
        </p:nvSpPr>
        <p:spPr/>
        <p:txBody>
          <a:bodyPr/>
          <a:lstStyle>
            <a:lvl1pPr>
              <a:defRPr/>
            </a:lvl1pPr>
          </a:lstStyle>
          <a:p>
            <a:fld id="{8674E19E-FFF3-4B76-A7F0-67F6EAD95FE7}" type="slidenum">
              <a:rPr lang="en-US"/>
              <a:pPr/>
              <a:t>‹#›</a:t>
            </a:fld>
            <a:r>
              <a:rPr lang="en-US"/>
              <a:t>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3" name="McK Title Elements"/>
          <p:cNvGrpSpPr>
            <a:grpSpLocks/>
          </p:cNvGrpSpPr>
          <p:nvPr userDrawn="1"/>
        </p:nvGrpSpPr>
        <p:grpSpPr bwMode="auto">
          <a:xfrm>
            <a:off x="2693988" y="2182813"/>
            <a:ext cx="5129212" cy="4611687"/>
            <a:chOff x="1663" y="1348"/>
            <a:chExt cx="3167" cy="2847"/>
          </a:xfrm>
        </p:grpSpPr>
        <p:sp>
          <p:nvSpPr>
            <p:cNvPr id="4" name="McK Confidential" hidden="1"/>
            <p:cNvSpPr txBox="1">
              <a:spLocks noChangeArrowheads="1"/>
            </p:cNvSpPr>
            <p:nvPr userDrawn="1"/>
          </p:nvSpPr>
          <p:spPr bwMode="auto">
            <a:xfrm>
              <a:off x="1663" y="1348"/>
              <a:ext cx="936" cy="136"/>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hangingPunct="1">
                <a:defRPr/>
              </a:pPr>
              <a:r>
                <a:rPr lang="en-US" sz="1400" b="1" smtClean="0">
                  <a:solidFill>
                    <a:srgbClr val="000000"/>
                  </a:solidFill>
                </a:rPr>
                <a:t>CONFIDENTIAL</a:t>
              </a:r>
            </a:p>
          </p:txBody>
        </p:sp>
        <p:sp>
          <p:nvSpPr>
            <p:cNvPr id="5" name="McK Document" hidden="1"/>
            <p:cNvSpPr txBox="1">
              <a:spLocks noChangeArrowheads="1"/>
            </p:cNvSpPr>
            <p:nvPr userDrawn="1"/>
          </p:nvSpPr>
          <p:spPr bwMode="auto">
            <a:xfrm>
              <a:off x="1663" y="3036"/>
              <a:ext cx="3167" cy="136"/>
            </a:xfrm>
            <a:prstGeom prst="rect">
              <a:avLst/>
            </a:prstGeom>
            <a:noFill/>
            <a:ln>
              <a:noFill/>
            </a:ln>
            <a:extLst/>
          </p:spPr>
          <p:txBody>
            <a:bodyPr lIns="0" tIns="0" rIns="0" bIns="0" anchor="b">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hangingPunct="1">
                <a:defRPr/>
              </a:pPr>
              <a:r>
                <a:rPr lang="en-US" sz="1400" b="1" smtClean="0">
                  <a:solidFill>
                    <a:srgbClr val="000000"/>
                  </a:solidFill>
                </a:rPr>
                <a:t>Document</a:t>
              </a:r>
            </a:p>
          </p:txBody>
        </p:sp>
        <p:sp>
          <p:nvSpPr>
            <p:cNvPr id="6" name="McK Date" hidden="1"/>
            <p:cNvSpPr txBox="1">
              <a:spLocks noChangeArrowheads="1"/>
            </p:cNvSpPr>
            <p:nvPr userDrawn="1"/>
          </p:nvSpPr>
          <p:spPr bwMode="auto">
            <a:xfrm>
              <a:off x="1663" y="3216"/>
              <a:ext cx="3167" cy="136"/>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hangingPunct="1">
                <a:defRPr/>
              </a:pPr>
              <a:r>
                <a:rPr lang="en-US" sz="1400" b="1" smtClean="0">
                  <a:solidFill>
                    <a:srgbClr val="000000"/>
                  </a:solidFill>
                </a:rPr>
                <a:t>Date</a:t>
              </a:r>
            </a:p>
          </p:txBody>
        </p:sp>
        <p:sp>
          <p:nvSpPr>
            <p:cNvPr id="7" name="McK Disclaimer" hidden="1"/>
            <p:cNvSpPr>
              <a:spLocks noChangeArrowheads="1"/>
            </p:cNvSpPr>
            <p:nvPr userDrawn="1">
              <p:custDataLst>
                <p:tags r:id="rId1"/>
              </p:custDataLst>
            </p:nvPr>
          </p:nvSpPr>
          <p:spPr bwMode="auto">
            <a:xfrm>
              <a:off x="1663" y="3672"/>
              <a:ext cx="2303" cy="523"/>
            </a:xfrm>
            <a:prstGeom prst="rect">
              <a:avLst/>
            </a:prstGeom>
            <a:noFill/>
            <a:ln>
              <a:noFill/>
            </a:ln>
            <a:extLst/>
          </p:spPr>
          <p:txBody>
            <a:bodyPr lIns="0" tIns="0" rIns="0" bIns="0" anchor="b">
              <a:spAutoFit/>
            </a:bodyPr>
            <a:lstStyle>
              <a:lvl1pPr defTabSz="800100" eaLnBrk="0" hangingPunct="0">
                <a:defRPr sz="1200">
                  <a:solidFill>
                    <a:schemeClr val="tx1"/>
                  </a:solidFill>
                  <a:latin typeface="Arial" pitchFamily="34" charset="0"/>
                  <a:cs typeface="Arial" pitchFamily="34" charset="0"/>
                </a:defRPr>
              </a:lvl1pPr>
              <a:lvl2pPr marL="742950" indent="-285750" defTabSz="800100" eaLnBrk="0" hangingPunct="0">
                <a:defRPr sz="1200">
                  <a:solidFill>
                    <a:schemeClr val="tx1"/>
                  </a:solidFill>
                  <a:latin typeface="Arial" pitchFamily="34" charset="0"/>
                  <a:cs typeface="Arial" pitchFamily="34" charset="0"/>
                </a:defRPr>
              </a:lvl2pPr>
              <a:lvl3pPr marL="1143000" indent="-228600" defTabSz="800100" eaLnBrk="0" hangingPunct="0">
                <a:defRPr sz="1200">
                  <a:solidFill>
                    <a:schemeClr val="tx1"/>
                  </a:solidFill>
                  <a:latin typeface="Arial" pitchFamily="34" charset="0"/>
                  <a:cs typeface="Arial" pitchFamily="34" charset="0"/>
                </a:defRPr>
              </a:lvl3pPr>
              <a:lvl4pPr marL="1600200" indent="-228600" defTabSz="800100" eaLnBrk="0" hangingPunct="0">
                <a:defRPr sz="1200">
                  <a:solidFill>
                    <a:schemeClr val="tx1"/>
                  </a:solidFill>
                  <a:latin typeface="Arial" pitchFamily="34" charset="0"/>
                  <a:cs typeface="Arial" pitchFamily="34" charset="0"/>
                </a:defRPr>
              </a:lvl4pPr>
              <a:lvl5pPr marL="2057400" indent="-228600" defTabSz="800100" eaLnBrk="0" hangingPunct="0">
                <a:defRPr sz="1200">
                  <a:solidFill>
                    <a:schemeClr val="tx1"/>
                  </a:solidFill>
                  <a:latin typeface="Arial" pitchFamily="34" charset="0"/>
                  <a:cs typeface="Arial" pitchFamily="34" charset="0"/>
                </a:defRPr>
              </a:lvl5pPr>
              <a:lvl6pPr marL="2514600" indent="-228600" defTabSz="8001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001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001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00100" eaLnBrk="0" fontAlgn="base" hangingPunct="0">
                <a:spcBef>
                  <a:spcPct val="0"/>
                </a:spcBef>
                <a:spcAft>
                  <a:spcPct val="0"/>
                </a:spcAft>
                <a:defRPr sz="1200">
                  <a:solidFill>
                    <a:schemeClr val="tx1"/>
                  </a:solidFill>
                  <a:latin typeface="Arial" pitchFamily="34" charset="0"/>
                  <a:cs typeface="Arial" pitchFamily="34" charset="0"/>
                </a:defRPr>
              </a:lvl9pPr>
            </a:lstStyle>
            <a:p>
              <a:pPr>
                <a:defRPr/>
              </a:pPr>
              <a:r>
                <a:rPr lang="en-US" altLang="en-US" sz="900" b="1" smtClean="0">
                  <a:solidFill>
                    <a:srgbClr val="002960"/>
                  </a:solidFill>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Working Draft Text" hidden="1"/>
          <p:cNvSpPr>
            <a:spLocks noChangeArrowheads="1"/>
          </p:cNvSpPr>
          <p:nvPr/>
        </p:nvSpPr>
        <p:spPr bwMode="auto">
          <a:xfrm>
            <a:off x="427038" y="349250"/>
            <a:ext cx="3109912" cy="377825"/>
          </a:xfrm>
          <a:prstGeom prst="rect">
            <a:avLst/>
          </a:prstGeom>
          <a:noFill/>
          <a:ln>
            <a:noFill/>
          </a:ln>
          <a:extLst/>
        </p:spPr>
        <p:txBody>
          <a:bodyPr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2400" b="1" smtClean="0">
                <a:solidFill>
                  <a:srgbClr val="002960"/>
                </a:solidFill>
                <a:latin typeface="Times New Roman" pitchFamily="18" charset="0"/>
              </a:rPr>
              <a:t>Working Draft    </a:t>
            </a:r>
          </a:p>
        </p:txBody>
      </p:sp>
      <p:sp>
        <p:nvSpPr>
          <p:cNvPr id="9" name="Working Draft" hidden="1"/>
          <p:cNvSpPr txBox="1">
            <a:spLocks noChangeArrowheads="1"/>
          </p:cNvSpPr>
          <p:nvPr/>
        </p:nvSpPr>
        <p:spPr bwMode="auto">
          <a:xfrm>
            <a:off x="427038" y="593725"/>
            <a:ext cx="5145087" cy="250825"/>
          </a:xfrm>
          <a:prstGeom prst="rect">
            <a:avLst/>
          </a:prstGeom>
          <a:noFill/>
          <a:ln>
            <a:noFill/>
          </a:ln>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hangingPunct="1">
              <a:defRPr/>
            </a:pPr>
            <a:r>
              <a:rPr lang="en-US" sz="1600" b="1" smtClean="0">
                <a:solidFill>
                  <a:srgbClr val="000000"/>
                </a:solidFill>
              </a:rPr>
              <a:t>Working Draft - Last Modified 11/6/2012 11:42:47 AM</a:t>
            </a:r>
          </a:p>
        </p:txBody>
      </p:sp>
      <p:sp>
        <p:nvSpPr>
          <p:cNvPr id="10" name="Printed" hidden="1"/>
          <p:cNvSpPr txBox="1">
            <a:spLocks noChangeArrowheads="1"/>
          </p:cNvSpPr>
          <p:nvPr/>
        </p:nvSpPr>
        <p:spPr bwMode="auto">
          <a:xfrm>
            <a:off x="427038" y="815975"/>
            <a:ext cx="5310187" cy="250825"/>
          </a:xfrm>
          <a:prstGeom prst="rect">
            <a:avLst/>
          </a:prstGeom>
          <a:noFill/>
          <a:ln>
            <a:noFill/>
          </a:ln>
          <a:extLst/>
        </p:spPr>
        <p:txBody>
          <a:bodyPr wrap="non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012" eaLnBrk="1" hangingPunct="1">
              <a:defRPr/>
            </a:pPr>
            <a:r>
              <a:rPr lang="en-GB" sz="1600" b="1" smtClean="0">
                <a:solidFill>
                  <a:srgbClr val="000000"/>
                </a:solidFill>
              </a:rPr>
              <a:t>Printed 10/22/2008 5:48:44 PM SE Asia Standard Time</a:t>
            </a:r>
            <a:endParaRPr lang="en-US" sz="1600" b="1" smtClean="0">
              <a:solidFill>
                <a:srgbClr val="000000"/>
              </a:solidFill>
            </a:endParaRPr>
          </a:p>
        </p:txBody>
      </p:sp>
      <p:pic>
        <p:nvPicPr>
          <p:cNvPr id="11" name="Picture 6"/>
          <p:cNvPicPr>
            <a:picLocks noChangeAspect="1" noChangeArrowheads="1"/>
          </p:cNvPicPr>
          <p:nvPr userDrawn="1"/>
        </p:nvPicPr>
        <p:blipFill>
          <a:blip r:embed="rId3" cstate="print"/>
          <a:srcRect/>
          <a:stretch>
            <a:fillRect/>
          </a:stretch>
        </p:blipFill>
        <p:spPr bwMode="auto">
          <a:xfrm>
            <a:off x="0" y="0"/>
            <a:ext cx="9144000" cy="4713288"/>
          </a:xfrm>
          <a:prstGeom prst="rect">
            <a:avLst/>
          </a:prstGeom>
          <a:noFill/>
          <a:ln w="9525">
            <a:noFill/>
            <a:miter lim="800000"/>
            <a:headEnd/>
            <a:tailEnd/>
          </a:ln>
        </p:spPr>
      </p:pic>
      <p:pic>
        <p:nvPicPr>
          <p:cNvPr id="12" name="Picture 7"/>
          <p:cNvPicPr>
            <a:picLocks noChangeAspect="1" noChangeArrowheads="1"/>
          </p:cNvPicPr>
          <p:nvPr userDrawn="1"/>
        </p:nvPicPr>
        <p:blipFill>
          <a:blip r:embed="rId4" cstate="print"/>
          <a:srcRect/>
          <a:stretch>
            <a:fillRect/>
          </a:stretch>
        </p:blipFill>
        <p:spPr bwMode="auto">
          <a:xfrm>
            <a:off x="6140450" y="5526088"/>
            <a:ext cx="2809875" cy="669925"/>
          </a:xfrm>
          <a:prstGeom prst="rect">
            <a:avLst/>
          </a:prstGeom>
          <a:noFill/>
          <a:ln w="9525">
            <a:noFill/>
            <a:miter lim="800000"/>
            <a:headEnd/>
            <a:tailEnd/>
          </a:ln>
        </p:spPr>
      </p:pic>
      <p:sp>
        <p:nvSpPr>
          <p:cNvPr id="17" name="Rectangle 4"/>
          <p:cNvSpPr>
            <a:spLocks noGrp="1" noChangeArrowheads="1"/>
          </p:cNvSpPr>
          <p:nvPr>
            <p:ph idx="1"/>
          </p:nvPr>
        </p:nvSpPr>
        <p:spPr bwMode="auto">
          <a:xfrm>
            <a:off x="466514" y="1417304"/>
            <a:ext cx="8229600" cy="1350102"/>
          </a:xfrm>
          <a:prstGeom prst="rect">
            <a:avLst/>
          </a:prstGeom>
          <a:noFill/>
          <a:ln w="9525">
            <a:noFill/>
            <a:miter lim="800000"/>
            <a:headEnd/>
            <a:tailEnd/>
          </a:ln>
        </p:spPr>
        <p:txBody>
          <a:bodyPr lIns="92694" tIns="46360" rIns="92694" bIns="4636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67587"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a:picLocks noChangeAspect="1" noChangeArrowheads="1"/>
          </p:cNvPicPr>
          <p:nvPr/>
        </p:nvPicPr>
        <p:blipFill>
          <a:blip r:embed="rId11" cstate="print"/>
          <a:srcRect/>
          <a:stretch>
            <a:fillRect/>
          </a:stretch>
        </p:blipFill>
        <p:spPr bwMode="auto">
          <a:xfrm>
            <a:off x="0" y="6453188"/>
            <a:ext cx="6965950" cy="412750"/>
          </a:xfrm>
          <a:prstGeom prst="rect">
            <a:avLst/>
          </a:prstGeom>
          <a:noFill/>
          <a:ln w="9525">
            <a:noFill/>
            <a:miter lim="800000"/>
            <a:headEnd/>
            <a:tailEnd/>
          </a:ln>
        </p:spPr>
      </p:pic>
      <p:grpSp>
        <p:nvGrpSpPr>
          <p:cNvPr id="6" name="Group 5"/>
          <p:cNvGrpSpPr>
            <a:grpSpLocks/>
          </p:cNvGrpSpPr>
          <p:nvPr/>
        </p:nvGrpSpPr>
        <p:grpSpPr bwMode="auto">
          <a:xfrm>
            <a:off x="7080250" y="6415088"/>
            <a:ext cx="1519238" cy="406400"/>
            <a:chOff x="5242" y="3974"/>
            <a:chExt cx="938" cy="250"/>
          </a:xfrm>
        </p:grpSpPr>
        <p:sp>
          <p:nvSpPr>
            <p:cNvPr id="7"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8" name="Picture 7" descr="logo-2"/>
            <p:cNvPicPr>
              <a:picLocks noChangeAspect="1" noChangeArrowheads="1"/>
            </p:cNvPicPr>
            <p:nvPr/>
          </p:nvPicPr>
          <p:blipFill>
            <a:blip r:embed="rId12" cstate="print"/>
            <a:srcRect/>
            <a:stretch>
              <a:fillRect/>
            </a:stretch>
          </p:blipFill>
          <p:spPr bwMode="auto">
            <a:xfrm>
              <a:off x="5242" y="3974"/>
              <a:ext cx="272" cy="250"/>
            </a:xfrm>
            <a:prstGeom prst="rect">
              <a:avLst/>
            </a:prstGeom>
            <a:noFill/>
            <a:ln w="9525">
              <a:noFill/>
              <a:miter lim="800000"/>
              <a:headEnd/>
              <a:tailEnd/>
            </a:ln>
          </p:spPr>
        </p:pic>
      </p:grpSp>
      <p:sp>
        <p:nvSpPr>
          <p:cNvPr id="9" name="SlideLogoSeparator"/>
          <p:cNvSpPr>
            <a:spLocks noChangeArrowheads="1"/>
          </p:cNvSpPr>
          <p:nvPr>
            <p:custDataLst>
              <p:tags r:id="rId3"/>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0" name="McK 1. On-page tracker" hidden="1"/>
          <p:cNvSpPr>
            <a:spLocks noChangeArrowheads="1"/>
          </p:cNvSpPr>
          <p:nvPr>
            <p:custDataLst>
              <p:tags r:id="rId4"/>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1" name="McK 3. Unit of measure" hidden="1"/>
          <p:cNvSpPr txBox="1">
            <a:spLocks noChangeArrowheads="1"/>
          </p:cNvSpPr>
          <p:nvPr>
            <p:custDataLst>
              <p:tags r:id="rId5"/>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2" name="McK Slide Elements"/>
          <p:cNvGrpSpPr>
            <a:grpSpLocks/>
          </p:cNvGrpSpPr>
          <p:nvPr userDrawn="1"/>
        </p:nvGrpSpPr>
        <p:grpSpPr bwMode="auto">
          <a:xfrm>
            <a:off x="122238" y="6203950"/>
            <a:ext cx="8721725" cy="517525"/>
            <a:chOff x="75" y="3830"/>
            <a:chExt cx="5385" cy="320"/>
          </a:xfrm>
        </p:grpSpPr>
        <p:sp>
          <p:nvSpPr>
            <p:cNvPr id="13"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4"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5" name="ACET" hidden="1"/>
          <p:cNvGrpSpPr>
            <a:grpSpLocks/>
          </p:cNvGrpSpPr>
          <p:nvPr>
            <p:custDataLst>
              <p:tags r:id="rId6"/>
            </p:custDataLst>
          </p:nvPr>
        </p:nvGrpSpPr>
        <p:grpSpPr bwMode="auto">
          <a:xfrm>
            <a:off x="1482725" y="1149350"/>
            <a:ext cx="4349750" cy="519113"/>
            <a:chOff x="915" y="710"/>
            <a:chExt cx="2686" cy="320"/>
          </a:xfrm>
        </p:grpSpPr>
        <p:cxnSp>
          <p:nvCxnSpPr>
            <p:cNvPr id="16"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7"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8" name="doc id"/>
          <p:cNvSpPr>
            <a:spLocks noChangeArrowheads="1"/>
          </p:cNvSpPr>
          <p:nvPr>
            <p:custDataLst>
              <p:tags r:id="rId7"/>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pic>
        <p:nvPicPr>
          <p:cNvPr id="19" name="Picture 2"/>
          <p:cNvPicPr>
            <a:picLocks noChangeAspect="1" noChangeArrowheads="1"/>
          </p:cNvPicPr>
          <p:nvPr userDrawn="1"/>
        </p:nvPicPr>
        <p:blipFill>
          <a:blip r:embed="rId13" cstate="print"/>
          <a:srcRect/>
          <a:stretch>
            <a:fillRect/>
          </a:stretch>
        </p:blipFill>
        <p:spPr bwMode="auto">
          <a:xfrm>
            <a:off x="2667000" y="1905000"/>
            <a:ext cx="4548188" cy="1822450"/>
          </a:xfrm>
          <a:prstGeom prst="rect">
            <a:avLst/>
          </a:prstGeom>
          <a:noFill/>
          <a:ln w="9525">
            <a:noFill/>
            <a:miter lim="800000"/>
            <a:headEnd/>
            <a:tailEnd/>
          </a:ln>
        </p:spPr>
      </p:pic>
      <p:sp>
        <p:nvSpPr>
          <p:cNvPr id="2" name="Title 1"/>
          <p:cNvSpPr>
            <a:spLocks noGrp="1"/>
          </p:cNvSpPr>
          <p:nvPr>
            <p:ph type="title"/>
          </p:nvPr>
        </p:nvSpPr>
        <p:spPr>
          <a:xfrm>
            <a:off x="722451" y="4407329"/>
            <a:ext cx="7771995" cy="1261884"/>
          </a:xfrm>
        </p:spPr>
        <p:txBody>
          <a:bodyPr/>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722451" y="4093301"/>
            <a:ext cx="7771995" cy="314028"/>
          </a:xfrm>
        </p:spPr>
        <p:txBody>
          <a:bodyPr anchor="b"/>
          <a:lstStyle>
            <a:lvl1pPr marL="0" indent="0">
              <a:buNone/>
              <a:defRPr sz="2000"/>
            </a:lvl1pPr>
            <a:lvl2pPr marL="466381" indent="0">
              <a:buNone/>
              <a:defRPr sz="1800"/>
            </a:lvl2pPr>
            <a:lvl3pPr marL="932764" indent="0">
              <a:buNone/>
              <a:defRPr sz="1600"/>
            </a:lvl3pPr>
            <a:lvl4pPr marL="1399147" indent="0">
              <a:buNone/>
              <a:defRPr sz="1400"/>
            </a:lvl4pPr>
            <a:lvl5pPr marL="1865530" indent="0">
              <a:buNone/>
              <a:defRPr sz="1400"/>
            </a:lvl5pPr>
            <a:lvl6pPr marL="2331912" indent="0">
              <a:buNone/>
              <a:defRPr sz="1400"/>
            </a:lvl6pPr>
            <a:lvl7pPr marL="2798293" indent="0">
              <a:buNone/>
              <a:defRPr sz="1400"/>
            </a:lvl7pPr>
            <a:lvl8pPr marL="3264676" indent="0">
              <a:buNone/>
              <a:defRPr sz="1400"/>
            </a:lvl8pPr>
            <a:lvl9pPr marL="3731058" indent="0">
              <a:buNone/>
              <a:defRPr sz="1400"/>
            </a:lvl9pPr>
          </a:lstStyle>
          <a:p>
            <a:pPr lvl="0"/>
            <a:r>
              <a:rPr lang="en-US" smtClean="0"/>
              <a:t>Click to edit Master text styles</a:t>
            </a:r>
          </a:p>
        </p:txBody>
      </p:sp>
      <p:sp>
        <p:nvSpPr>
          <p:cNvPr id="20" name="Rectangle 18"/>
          <p:cNvSpPr>
            <a:spLocks noGrp="1" noChangeArrowheads="1"/>
          </p:cNvSpPr>
          <p:nvPr>
            <p:ph type="sldNum" sz="quarter" idx="10"/>
            <p:custDataLst>
              <p:tags r:id="rId8"/>
            </p:custDataLst>
          </p:nvPr>
        </p:nvSpPr>
        <p:spPr/>
        <p:txBody>
          <a:bodyPr/>
          <a:lstStyle>
            <a:lvl1pPr fontAlgn="auto">
              <a:spcBef>
                <a:spcPts val="0"/>
              </a:spcBef>
              <a:spcAft>
                <a:spcPts val="0"/>
              </a:spcAft>
              <a:defRPr/>
            </a:lvl1pPr>
          </a:lstStyle>
          <a:p>
            <a:pPr>
              <a:defRPr/>
            </a:pPr>
            <a:fld id="{CBE3F155-4F12-472A-A3F0-EA3C4994BB3F}" type="slidenum">
              <a:rPr lang="ko-KR" altLang="en-US"/>
              <a:pPr>
                <a:defRPr/>
              </a:pPr>
              <a:t>‹#›</a:t>
            </a:fld>
            <a:r>
              <a:rPr lang="en-US" altLang="ko-K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68611"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4"/>
          <p:cNvPicPr>
            <a:picLocks noChangeAspect="1" noChangeArrowheads="1"/>
          </p:cNvPicPr>
          <p:nvPr/>
        </p:nvPicPr>
        <p:blipFill>
          <a:blip r:embed="rId11" cstate="print"/>
          <a:srcRect/>
          <a:stretch>
            <a:fillRect/>
          </a:stretch>
        </p:blipFill>
        <p:spPr bwMode="auto">
          <a:xfrm>
            <a:off x="0" y="6453188"/>
            <a:ext cx="6965950" cy="412750"/>
          </a:xfrm>
          <a:prstGeom prst="rect">
            <a:avLst/>
          </a:prstGeom>
          <a:noFill/>
          <a:ln w="9525">
            <a:noFill/>
            <a:miter lim="800000"/>
            <a:headEnd/>
            <a:tailEnd/>
          </a:ln>
        </p:spPr>
      </p:pic>
      <p:grpSp>
        <p:nvGrpSpPr>
          <p:cNvPr id="7" name="Group 5"/>
          <p:cNvGrpSpPr>
            <a:grpSpLocks/>
          </p:cNvGrpSpPr>
          <p:nvPr/>
        </p:nvGrpSpPr>
        <p:grpSpPr bwMode="auto">
          <a:xfrm>
            <a:off x="7080250" y="6415088"/>
            <a:ext cx="1519238" cy="406400"/>
            <a:chOff x="5242" y="3974"/>
            <a:chExt cx="938" cy="250"/>
          </a:xfrm>
        </p:grpSpPr>
        <p:sp>
          <p:nvSpPr>
            <p:cNvPr id="8"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9" name="Picture 7" descr="logo-2"/>
            <p:cNvPicPr>
              <a:picLocks noChangeAspect="1" noChangeArrowheads="1"/>
            </p:cNvPicPr>
            <p:nvPr/>
          </p:nvPicPr>
          <p:blipFill>
            <a:blip r:embed="rId12" cstate="print"/>
            <a:srcRect/>
            <a:stretch>
              <a:fillRect/>
            </a:stretch>
          </p:blipFill>
          <p:spPr bwMode="auto">
            <a:xfrm>
              <a:off x="5242" y="3974"/>
              <a:ext cx="272" cy="250"/>
            </a:xfrm>
            <a:prstGeom prst="rect">
              <a:avLst/>
            </a:prstGeom>
            <a:noFill/>
            <a:ln w="9525">
              <a:noFill/>
              <a:miter lim="800000"/>
              <a:headEnd/>
              <a:tailEnd/>
            </a:ln>
          </p:spPr>
        </p:pic>
      </p:grpSp>
      <p:sp>
        <p:nvSpPr>
          <p:cNvPr id="10" name="SlideLogoSeparator"/>
          <p:cNvSpPr>
            <a:spLocks noChangeArrowheads="1"/>
          </p:cNvSpPr>
          <p:nvPr>
            <p:custDataLst>
              <p:tags r:id="rId3"/>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1" name="McK 1. On-page tracker" hidden="1"/>
          <p:cNvSpPr>
            <a:spLocks noChangeArrowheads="1"/>
          </p:cNvSpPr>
          <p:nvPr>
            <p:custDataLst>
              <p:tags r:id="rId4"/>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2" name="McK 3. Unit of measure" hidden="1"/>
          <p:cNvSpPr txBox="1">
            <a:spLocks noChangeArrowheads="1"/>
          </p:cNvSpPr>
          <p:nvPr>
            <p:custDataLst>
              <p:tags r:id="rId5"/>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3" name="McK Slide Elements"/>
          <p:cNvGrpSpPr>
            <a:grpSpLocks/>
          </p:cNvGrpSpPr>
          <p:nvPr userDrawn="1"/>
        </p:nvGrpSpPr>
        <p:grpSpPr bwMode="auto">
          <a:xfrm>
            <a:off x="122238" y="6203950"/>
            <a:ext cx="8721725" cy="517525"/>
            <a:chOff x="75" y="3830"/>
            <a:chExt cx="5385" cy="320"/>
          </a:xfrm>
        </p:grpSpPr>
        <p:sp>
          <p:nvSpPr>
            <p:cNvPr id="14"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5"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6" name="ACET" hidden="1"/>
          <p:cNvGrpSpPr>
            <a:grpSpLocks/>
          </p:cNvGrpSpPr>
          <p:nvPr>
            <p:custDataLst>
              <p:tags r:id="rId6"/>
            </p:custDataLst>
          </p:nvPr>
        </p:nvGrpSpPr>
        <p:grpSpPr bwMode="auto">
          <a:xfrm>
            <a:off x="1482725" y="1149350"/>
            <a:ext cx="4349750" cy="519113"/>
            <a:chOff x="915" y="710"/>
            <a:chExt cx="2686" cy="320"/>
          </a:xfrm>
        </p:grpSpPr>
        <p:cxnSp>
          <p:nvCxnSpPr>
            <p:cNvPr id="17"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8"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9" name="doc id"/>
          <p:cNvSpPr>
            <a:spLocks noChangeArrowheads="1"/>
          </p:cNvSpPr>
          <p:nvPr>
            <p:custDataLst>
              <p:tags r:id="rId7"/>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pic>
        <p:nvPicPr>
          <p:cNvPr id="20" name="Picture 2"/>
          <p:cNvPicPr>
            <a:picLocks noChangeAspect="1" noChangeArrowheads="1"/>
          </p:cNvPicPr>
          <p:nvPr userDrawn="1"/>
        </p:nvPicPr>
        <p:blipFill>
          <a:blip r:embed="rId13" cstate="print"/>
          <a:srcRect/>
          <a:stretch>
            <a:fillRect/>
          </a:stretch>
        </p:blipFill>
        <p:spPr bwMode="auto">
          <a:xfrm>
            <a:off x="1905000" y="685800"/>
            <a:ext cx="4548188" cy="182245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82157" y="1990667"/>
            <a:ext cx="2117131" cy="2569934"/>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4793" y="1990667"/>
            <a:ext cx="2117132" cy="2569934"/>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Rectangle 18"/>
          <p:cNvSpPr>
            <a:spLocks noGrp="1" noChangeArrowheads="1"/>
          </p:cNvSpPr>
          <p:nvPr>
            <p:ph type="sldNum" sz="quarter" idx="10"/>
            <p:custDataLst>
              <p:tags r:id="rId8"/>
            </p:custDataLst>
          </p:nvPr>
        </p:nvSpPr>
        <p:spPr/>
        <p:txBody>
          <a:bodyPr/>
          <a:lstStyle>
            <a:lvl1pPr fontAlgn="auto">
              <a:spcBef>
                <a:spcPts val="0"/>
              </a:spcBef>
              <a:spcAft>
                <a:spcPts val="0"/>
              </a:spcAft>
              <a:defRPr/>
            </a:lvl1pPr>
          </a:lstStyle>
          <a:p>
            <a:pPr>
              <a:defRPr/>
            </a:pPr>
            <a:fld id="{F270F235-3D46-42F0-A09B-FEB14954915D}" type="slidenum">
              <a:rPr lang="ko-KR" altLang="en-US"/>
              <a:pPr>
                <a:defRPr/>
              </a:pPr>
              <a:t>‹#›</a:t>
            </a:fld>
            <a:r>
              <a:rPr lang="en-US" altLang="ko-K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69635"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4"/>
          <p:cNvPicPr>
            <a:picLocks noChangeAspect="1" noChangeArrowheads="1"/>
          </p:cNvPicPr>
          <p:nvPr/>
        </p:nvPicPr>
        <p:blipFill>
          <a:blip r:embed="rId11" cstate="print"/>
          <a:srcRect/>
          <a:stretch>
            <a:fillRect/>
          </a:stretch>
        </p:blipFill>
        <p:spPr bwMode="auto">
          <a:xfrm>
            <a:off x="0" y="6453188"/>
            <a:ext cx="6965950" cy="412750"/>
          </a:xfrm>
          <a:prstGeom prst="rect">
            <a:avLst/>
          </a:prstGeom>
          <a:noFill/>
          <a:ln w="9525">
            <a:noFill/>
            <a:miter lim="800000"/>
            <a:headEnd/>
            <a:tailEnd/>
          </a:ln>
        </p:spPr>
      </p:pic>
      <p:grpSp>
        <p:nvGrpSpPr>
          <p:cNvPr id="9" name="Group 5"/>
          <p:cNvGrpSpPr>
            <a:grpSpLocks/>
          </p:cNvGrpSpPr>
          <p:nvPr/>
        </p:nvGrpSpPr>
        <p:grpSpPr bwMode="auto">
          <a:xfrm>
            <a:off x="7080250" y="6415088"/>
            <a:ext cx="1519238" cy="406400"/>
            <a:chOff x="5242" y="3974"/>
            <a:chExt cx="938" cy="250"/>
          </a:xfrm>
        </p:grpSpPr>
        <p:sp>
          <p:nvSpPr>
            <p:cNvPr id="10"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11" name="Picture 7" descr="logo-2"/>
            <p:cNvPicPr>
              <a:picLocks noChangeAspect="1" noChangeArrowheads="1"/>
            </p:cNvPicPr>
            <p:nvPr/>
          </p:nvPicPr>
          <p:blipFill>
            <a:blip r:embed="rId12" cstate="print"/>
            <a:srcRect/>
            <a:stretch>
              <a:fillRect/>
            </a:stretch>
          </p:blipFill>
          <p:spPr bwMode="auto">
            <a:xfrm>
              <a:off x="5242" y="3974"/>
              <a:ext cx="272" cy="250"/>
            </a:xfrm>
            <a:prstGeom prst="rect">
              <a:avLst/>
            </a:prstGeom>
            <a:noFill/>
            <a:ln w="9525">
              <a:noFill/>
              <a:miter lim="800000"/>
              <a:headEnd/>
              <a:tailEnd/>
            </a:ln>
          </p:spPr>
        </p:pic>
      </p:grpSp>
      <p:sp>
        <p:nvSpPr>
          <p:cNvPr id="12" name="SlideLogoSeparator"/>
          <p:cNvSpPr>
            <a:spLocks noChangeArrowheads="1"/>
          </p:cNvSpPr>
          <p:nvPr>
            <p:custDataLst>
              <p:tags r:id="rId3"/>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3" name="McK 1. On-page tracker" hidden="1"/>
          <p:cNvSpPr>
            <a:spLocks noChangeArrowheads="1"/>
          </p:cNvSpPr>
          <p:nvPr>
            <p:custDataLst>
              <p:tags r:id="rId4"/>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4" name="McK 3. Unit of measure" hidden="1"/>
          <p:cNvSpPr txBox="1">
            <a:spLocks noChangeArrowheads="1"/>
          </p:cNvSpPr>
          <p:nvPr>
            <p:custDataLst>
              <p:tags r:id="rId5"/>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5" name="McK Slide Elements"/>
          <p:cNvGrpSpPr>
            <a:grpSpLocks/>
          </p:cNvGrpSpPr>
          <p:nvPr userDrawn="1"/>
        </p:nvGrpSpPr>
        <p:grpSpPr bwMode="auto">
          <a:xfrm>
            <a:off x="122238" y="6203950"/>
            <a:ext cx="8721725" cy="517525"/>
            <a:chOff x="75" y="3830"/>
            <a:chExt cx="5385" cy="320"/>
          </a:xfrm>
        </p:grpSpPr>
        <p:sp>
          <p:nvSpPr>
            <p:cNvPr id="16"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7"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8" name="ACET" hidden="1"/>
          <p:cNvGrpSpPr>
            <a:grpSpLocks/>
          </p:cNvGrpSpPr>
          <p:nvPr>
            <p:custDataLst>
              <p:tags r:id="rId6"/>
            </p:custDataLst>
          </p:nvPr>
        </p:nvGrpSpPr>
        <p:grpSpPr bwMode="auto">
          <a:xfrm>
            <a:off x="1482725" y="1149350"/>
            <a:ext cx="4349750" cy="519113"/>
            <a:chOff x="915" y="710"/>
            <a:chExt cx="2686" cy="320"/>
          </a:xfrm>
        </p:grpSpPr>
        <p:cxnSp>
          <p:nvCxnSpPr>
            <p:cNvPr id="19"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20"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21" name="doc id"/>
          <p:cNvSpPr>
            <a:spLocks noChangeArrowheads="1"/>
          </p:cNvSpPr>
          <p:nvPr>
            <p:custDataLst>
              <p:tags r:id="rId7"/>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Title 1"/>
          <p:cNvSpPr>
            <a:spLocks noGrp="1"/>
          </p:cNvSpPr>
          <p:nvPr>
            <p:ph type="title"/>
          </p:nvPr>
        </p:nvSpPr>
        <p:spPr>
          <a:xfrm>
            <a:off x="456795" y="275358"/>
            <a:ext cx="8230410" cy="2983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798" y="1421651"/>
            <a:ext cx="4039882" cy="753668"/>
          </a:xfrm>
        </p:spPr>
        <p:txBody>
          <a:bodyPr anchor="b"/>
          <a:lstStyle>
            <a:lvl1pPr marL="0" indent="0">
              <a:buNone/>
              <a:defRPr sz="2400" b="1"/>
            </a:lvl1pPr>
            <a:lvl2pPr marL="466381" indent="0">
              <a:buNone/>
              <a:defRPr sz="2000" b="1"/>
            </a:lvl2pPr>
            <a:lvl3pPr marL="932764" indent="0">
              <a:buNone/>
              <a:defRPr sz="1800" b="1"/>
            </a:lvl3pPr>
            <a:lvl4pPr marL="1399147" indent="0">
              <a:buNone/>
              <a:defRPr sz="1600" b="1"/>
            </a:lvl4pPr>
            <a:lvl5pPr marL="1865530" indent="0">
              <a:buNone/>
              <a:defRPr sz="1600" b="1"/>
            </a:lvl5pPr>
            <a:lvl6pPr marL="2331912" indent="0">
              <a:buNone/>
              <a:defRPr sz="1600" b="1"/>
            </a:lvl6pPr>
            <a:lvl7pPr marL="2798293" indent="0">
              <a:buNone/>
              <a:defRPr sz="1600" b="1"/>
            </a:lvl7pPr>
            <a:lvl8pPr marL="3264676" indent="0">
              <a:buNone/>
              <a:defRPr sz="1600" b="1"/>
            </a:lvl8pPr>
            <a:lvl9pPr marL="37310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798" y="2175318"/>
            <a:ext cx="403988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03" y="1421651"/>
            <a:ext cx="4041502" cy="753668"/>
          </a:xfrm>
        </p:spPr>
        <p:txBody>
          <a:bodyPr anchor="b"/>
          <a:lstStyle>
            <a:lvl1pPr marL="0" indent="0">
              <a:buNone/>
              <a:defRPr sz="2400" b="1"/>
            </a:lvl1pPr>
            <a:lvl2pPr marL="466381" indent="0">
              <a:buNone/>
              <a:defRPr sz="2000" b="1"/>
            </a:lvl2pPr>
            <a:lvl3pPr marL="932764" indent="0">
              <a:buNone/>
              <a:defRPr sz="1800" b="1"/>
            </a:lvl3pPr>
            <a:lvl4pPr marL="1399147" indent="0">
              <a:buNone/>
              <a:defRPr sz="1600" b="1"/>
            </a:lvl4pPr>
            <a:lvl5pPr marL="1865530" indent="0">
              <a:buNone/>
              <a:defRPr sz="1600" b="1"/>
            </a:lvl5pPr>
            <a:lvl6pPr marL="2331912" indent="0">
              <a:buNone/>
              <a:defRPr sz="1600" b="1"/>
            </a:lvl6pPr>
            <a:lvl7pPr marL="2798293" indent="0">
              <a:buNone/>
              <a:defRPr sz="1600" b="1"/>
            </a:lvl7pPr>
            <a:lvl8pPr marL="3264676" indent="0">
              <a:buNone/>
              <a:defRPr sz="1600" b="1"/>
            </a:lvl8pPr>
            <a:lvl9pPr marL="37310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703" y="2175318"/>
            <a:ext cx="404150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18"/>
          <p:cNvSpPr>
            <a:spLocks noGrp="1" noChangeArrowheads="1"/>
          </p:cNvSpPr>
          <p:nvPr>
            <p:ph type="sldNum" sz="quarter" idx="10"/>
            <p:custDataLst>
              <p:tags r:id="rId8"/>
            </p:custDataLst>
          </p:nvPr>
        </p:nvSpPr>
        <p:spPr/>
        <p:txBody>
          <a:bodyPr/>
          <a:lstStyle>
            <a:lvl1pPr fontAlgn="auto">
              <a:spcBef>
                <a:spcPts val="0"/>
              </a:spcBef>
              <a:spcAft>
                <a:spcPts val="0"/>
              </a:spcAft>
              <a:defRPr/>
            </a:lvl1pPr>
          </a:lstStyle>
          <a:p>
            <a:pPr>
              <a:defRPr/>
            </a:pPr>
            <a:fld id="{A6766CD0-1A4A-429F-955F-C5EF4704ECF7}" type="slidenum">
              <a:rPr lang="ko-KR" altLang="en-US"/>
              <a:pPr>
                <a:defRPr/>
              </a:pPr>
              <a:t>‹#›</a:t>
            </a:fld>
            <a:r>
              <a:rPr lang="en-US" altLang="ko-K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70659"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4"/>
          <p:cNvPicPr>
            <a:picLocks noChangeAspect="1" noChangeArrowheads="1"/>
          </p:cNvPicPr>
          <p:nvPr/>
        </p:nvPicPr>
        <p:blipFill>
          <a:blip r:embed="rId11" cstate="print"/>
          <a:srcRect/>
          <a:stretch>
            <a:fillRect/>
          </a:stretch>
        </p:blipFill>
        <p:spPr bwMode="auto">
          <a:xfrm>
            <a:off x="0" y="6453188"/>
            <a:ext cx="6965950" cy="412750"/>
          </a:xfrm>
          <a:prstGeom prst="rect">
            <a:avLst/>
          </a:prstGeom>
          <a:noFill/>
          <a:ln w="9525">
            <a:noFill/>
            <a:miter lim="800000"/>
            <a:headEnd/>
            <a:tailEnd/>
          </a:ln>
        </p:spPr>
      </p:pic>
      <p:grpSp>
        <p:nvGrpSpPr>
          <p:cNvPr id="5" name="Group 5"/>
          <p:cNvGrpSpPr>
            <a:grpSpLocks/>
          </p:cNvGrpSpPr>
          <p:nvPr/>
        </p:nvGrpSpPr>
        <p:grpSpPr bwMode="auto">
          <a:xfrm>
            <a:off x="7080250" y="6415088"/>
            <a:ext cx="1519238" cy="406400"/>
            <a:chOff x="5242" y="3974"/>
            <a:chExt cx="938" cy="250"/>
          </a:xfrm>
        </p:grpSpPr>
        <p:sp>
          <p:nvSpPr>
            <p:cNvPr id="6"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7" name="Picture 7" descr="logo-2"/>
            <p:cNvPicPr>
              <a:picLocks noChangeAspect="1" noChangeArrowheads="1"/>
            </p:cNvPicPr>
            <p:nvPr/>
          </p:nvPicPr>
          <p:blipFill>
            <a:blip r:embed="rId12" cstate="print"/>
            <a:srcRect/>
            <a:stretch>
              <a:fillRect/>
            </a:stretch>
          </p:blipFill>
          <p:spPr bwMode="auto">
            <a:xfrm>
              <a:off x="5242" y="3974"/>
              <a:ext cx="272" cy="250"/>
            </a:xfrm>
            <a:prstGeom prst="rect">
              <a:avLst/>
            </a:prstGeom>
            <a:noFill/>
            <a:ln w="9525">
              <a:noFill/>
              <a:miter lim="800000"/>
              <a:headEnd/>
              <a:tailEnd/>
            </a:ln>
          </p:spPr>
        </p:pic>
      </p:grpSp>
      <p:sp>
        <p:nvSpPr>
          <p:cNvPr id="8" name="SlideLogoSeparator"/>
          <p:cNvSpPr>
            <a:spLocks noChangeArrowheads="1"/>
          </p:cNvSpPr>
          <p:nvPr>
            <p:custDataLst>
              <p:tags r:id="rId3"/>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9" name="McK 1. On-page tracker" hidden="1"/>
          <p:cNvSpPr>
            <a:spLocks noChangeArrowheads="1"/>
          </p:cNvSpPr>
          <p:nvPr>
            <p:custDataLst>
              <p:tags r:id="rId4"/>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0" name="McK 3. Unit of measure" hidden="1"/>
          <p:cNvSpPr txBox="1">
            <a:spLocks noChangeArrowheads="1"/>
          </p:cNvSpPr>
          <p:nvPr>
            <p:custDataLst>
              <p:tags r:id="rId5"/>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1" name="McK Slide Elements"/>
          <p:cNvGrpSpPr>
            <a:grpSpLocks/>
          </p:cNvGrpSpPr>
          <p:nvPr userDrawn="1"/>
        </p:nvGrpSpPr>
        <p:grpSpPr bwMode="auto">
          <a:xfrm>
            <a:off x="122238" y="6203950"/>
            <a:ext cx="8721725" cy="517525"/>
            <a:chOff x="75" y="3830"/>
            <a:chExt cx="5385" cy="320"/>
          </a:xfrm>
        </p:grpSpPr>
        <p:sp>
          <p:nvSpPr>
            <p:cNvPr id="12"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3"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4" name="ACET" hidden="1"/>
          <p:cNvGrpSpPr>
            <a:grpSpLocks/>
          </p:cNvGrpSpPr>
          <p:nvPr>
            <p:custDataLst>
              <p:tags r:id="rId6"/>
            </p:custDataLst>
          </p:nvPr>
        </p:nvGrpSpPr>
        <p:grpSpPr bwMode="auto">
          <a:xfrm>
            <a:off x="1482725" y="1149350"/>
            <a:ext cx="4349750" cy="519113"/>
            <a:chOff x="915" y="710"/>
            <a:chExt cx="2686" cy="320"/>
          </a:xfrm>
        </p:grpSpPr>
        <p:cxnSp>
          <p:nvCxnSpPr>
            <p:cNvPr id="15"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6"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7" name="doc id"/>
          <p:cNvSpPr>
            <a:spLocks noChangeArrowheads="1"/>
          </p:cNvSpPr>
          <p:nvPr>
            <p:custDataLst>
              <p:tags r:id="rId7"/>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8" name="Rectangle 18"/>
          <p:cNvSpPr>
            <a:spLocks noGrp="1" noChangeArrowheads="1"/>
          </p:cNvSpPr>
          <p:nvPr>
            <p:ph type="sldNum" sz="quarter" idx="10"/>
            <p:custDataLst>
              <p:tags r:id="rId8"/>
            </p:custDataLst>
          </p:nvPr>
        </p:nvSpPr>
        <p:spPr/>
        <p:txBody>
          <a:bodyPr/>
          <a:lstStyle>
            <a:lvl1pPr fontAlgn="auto">
              <a:spcBef>
                <a:spcPts val="0"/>
              </a:spcBef>
              <a:spcAft>
                <a:spcPts val="0"/>
              </a:spcAft>
              <a:defRPr/>
            </a:lvl1pPr>
          </a:lstStyle>
          <a:p>
            <a:pPr>
              <a:defRPr/>
            </a:pPr>
            <a:fld id="{87D3D45C-3E02-42AB-AEA5-3994266F28C6}" type="slidenum">
              <a:rPr lang="ko-KR" altLang="en-US"/>
              <a:pPr>
                <a:defRPr/>
              </a:pPr>
              <a:t>‹#›</a:t>
            </a:fld>
            <a:r>
              <a:rPr lang="en-US" altLang="ko-KR"/>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71683"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4"/>
          <p:cNvPicPr>
            <a:picLocks noChangeAspect="1" noChangeArrowheads="1"/>
          </p:cNvPicPr>
          <p:nvPr/>
        </p:nvPicPr>
        <p:blipFill>
          <a:blip r:embed="rId11" cstate="print"/>
          <a:srcRect/>
          <a:stretch>
            <a:fillRect/>
          </a:stretch>
        </p:blipFill>
        <p:spPr bwMode="auto">
          <a:xfrm>
            <a:off x="0" y="6453188"/>
            <a:ext cx="6965950" cy="412750"/>
          </a:xfrm>
          <a:prstGeom prst="rect">
            <a:avLst/>
          </a:prstGeom>
          <a:noFill/>
          <a:ln w="9525">
            <a:noFill/>
            <a:miter lim="800000"/>
            <a:headEnd/>
            <a:tailEnd/>
          </a:ln>
        </p:spPr>
      </p:pic>
      <p:grpSp>
        <p:nvGrpSpPr>
          <p:cNvPr id="4" name="Group 5"/>
          <p:cNvGrpSpPr>
            <a:grpSpLocks/>
          </p:cNvGrpSpPr>
          <p:nvPr/>
        </p:nvGrpSpPr>
        <p:grpSpPr bwMode="auto">
          <a:xfrm>
            <a:off x="7080250" y="6415088"/>
            <a:ext cx="1519238" cy="406400"/>
            <a:chOff x="5242" y="3974"/>
            <a:chExt cx="938" cy="250"/>
          </a:xfrm>
        </p:grpSpPr>
        <p:sp>
          <p:nvSpPr>
            <p:cNvPr id="5"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6" name="Picture 7" descr="logo-2"/>
            <p:cNvPicPr>
              <a:picLocks noChangeAspect="1" noChangeArrowheads="1"/>
            </p:cNvPicPr>
            <p:nvPr/>
          </p:nvPicPr>
          <p:blipFill>
            <a:blip r:embed="rId12" cstate="print"/>
            <a:srcRect/>
            <a:stretch>
              <a:fillRect/>
            </a:stretch>
          </p:blipFill>
          <p:spPr bwMode="auto">
            <a:xfrm>
              <a:off x="5242" y="3974"/>
              <a:ext cx="272" cy="250"/>
            </a:xfrm>
            <a:prstGeom prst="rect">
              <a:avLst/>
            </a:prstGeom>
            <a:noFill/>
            <a:ln w="9525">
              <a:noFill/>
              <a:miter lim="800000"/>
              <a:headEnd/>
              <a:tailEnd/>
            </a:ln>
          </p:spPr>
        </p:pic>
      </p:grpSp>
      <p:sp>
        <p:nvSpPr>
          <p:cNvPr id="7" name="SlideLogoSeparator"/>
          <p:cNvSpPr>
            <a:spLocks noChangeArrowheads="1"/>
          </p:cNvSpPr>
          <p:nvPr>
            <p:custDataLst>
              <p:tags r:id="rId3"/>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8" name="McK 1. On-page tracker" hidden="1"/>
          <p:cNvSpPr>
            <a:spLocks noChangeArrowheads="1"/>
          </p:cNvSpPr>
          <p:nvPr>
            <p:custDataLst>
              <p:tags r:id="rId4"/>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9" name="McK 3. Unit of measure" hidden="1"/>
          <p:cNvSpPr txBox="1">
            <a:spLocks noChangeArrowheads="1"/>
          </p:cNvSpPr>
          <p:nvPr>
            <p:custDataLst>
              <p:tags r:id="rId5"/>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0" name="McK Slide Elements"/>
          <p:cNvGrpSpPr>
            <a:grpSpLocks/>
          </p:cNvGrpSpPr>
          <p:nvPr userDrawn="1"/>
        </p:nvGrpSpPr>
        <p:grpSpPr bwMode="auto">
          <a:xfrm>
            <a:off x="122238" y="6203950"/>
            <a:ext cx="8721725" cy="517525"/>
            <a:chOff x="75" y="3830"/>
            <a:chExt cx="5385" cy="320"/>
          </a:xfrm>
        </p:grpSpPr>
        <p:sp>
          <p:nvSpPr>
            <p:cNvPr id="11"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2"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3" name="ACET" hidden="1"/>
          <p:cNvGrpSpPr>
            <a:grpSpLocks/>
          </p:cNvGrpSpPr>
          <p:nvPr>
            <p:custDataLst>
              <p:tags r:id="rId6"/>
            </p:custDataLst>
          </p:nvPr>
        </p:nvGrpSpPr>
        <p:grpSpPr bwMode="auto">
          <a:xfrm>
            <a:off x="1482725" y="1149350"/>
            <a:ext cx="4349750" cy="519113"/>
            <a:chOff x="915" y="710"/>
            <a:chExt cx="2686" cy="320"/>
          </a:xfrm>
        </p:grpSpPr>
        <p:cxnSp>
          <p:nvCxnSpPr>
            <p:cNvPr id="14"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5"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6" name="doc id"/>
          <p:cNvSpPr>
            <a:spLocks noChangeArrowheads="1"/>
          </p:cNvSpPr>
          <p:nvPr>
            <p:custDataLst>
              <p:tags r:id="rId7"/>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17" name="Rectangle 18"/>
          <p:cNvSpPr>
            <a:spLocks noGrp="1" noChangeArrowheads="1"/>
          </p:cNvSpPr>
          <p:nvPr>
            <p:ph type="sldNum" sz="quarter" idx="10"/>
            <p:custDataLst>
              <p:tags r:id="rId8"/>
            </p:custDataLst>
          </p:nvPr>
        </p:nvSpPr>
        <p:spPr/>
        <p:txBody>
          <a:bodyPr/>
          <a:lstStyle>
            <a:lvl1pPr fontAlgn="auto">
              <a:spcBef>
                <a:spcPts val="0"/>
              </a:spcBef>
              <a:spcAft>
                <a:spcPts val="0"/>
              </a:spcAft>
              <a:defRPr/>
            </a:lvl1pPr>
          </a:lstStyle>
          <a:p>
            <a:pPr>
              <a:defRPr/>
            </a:pPr>
            <a:fld id="{A4FC73C0-703E-4A1D-B296-A636A1044E38}" type="slidenum">
              <a:rPr lang="ko-KR" altLang="en-US"/>
              <a:pPr>
                <a:defRPr/>
              </a:pPr>
              <a:t>‹#›</a:t>
            </a:fld>
            <a:r>
              <a:rPr lang="en-US" altLang="ko-K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aphicFrame>
        <p:nvGraphicFramePr>
          <p:cNvPr id="5"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72707"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4"/>
          <p:cNvPicPr>
            <a:picLocks noChangeAspect="1" noChangeArrowheads="1"/>
          </p:cNvPicPr>
          <p:nvPr/>
        </p:nvPicPr>
        <p:blipFill>
          <a:blip r:embed="rId11" cstate="print"/>
          <a:srcRect/>
          <a:stretch>
            <a:fillRect/>
          </a:stretch>
        </p:blipFill>
        <p:spPr bwMode="auto">
          <a:xfrm>
            <a:off x="0" y="6453188"/>
            <a:ext cx="6965950" cy="412750"/>
          </a:xfrm>
          <a:prstGeom prst="rect">
            <a:avLst/>
          </a:prstGeom>
          <a:noFill/>
          <a:ln w="9525">
            <a:noFill/>
            <a:miter lim="800000"/>
            <a:headEnd/>
            <a:tailEnd/>
          </a:ln>
        </p:spPr>
      </p:pic>
      <p:grpSp>
        <p:nvGrpSpPr>
          <p:cNvPr id="7" name="Group 5"/>
          <p:cNvGrpSpPr>
            <a:grpSpLocks/>
          </p:cNvGrpSpPr>
          <p:nvPr/>
        </p:nvGrpSpPr>
        <p:grpSpPr bwMode="auto">
          <a:xfrm>
            <a:off x="7080250" y="6415088"/>
            <a:ext cx="1519238" cy="406400"/>
            <a:chOff x="5242" y="3974"/>
            <a:chExt cx="938" cy="250"/>
          </a:xfrm>
        </p:grpSpPr>
        <p:sp>
          <p:nvSpPr>
            <p:cNvPr id="8"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9" name="Picture 7" descr="logo-2"/>
            <p:cNvPicPr>
              <a:picLocks noChangeAspect="1" noChangeArrowheads="1"/>
            </p:cNvPicPr>
            <p:nvPr/>
          </p:nvPicPr>
          <p:blipFill>
            <a:blip r:embed="rId12" cstate="print"/>
            <a:srcRect/>
            <a:stretch>
              <a:fillRect/>
            </a:stretch>
          </p:blipFill>
          <p:spPr bwMode="auto">
            <a:xfrm>
              <a:off x="5242" y="3974"/>
              <a:ext cx="272" cy="250"/>
            </a:xfrm>
            <a:prstGeom prst="rect">
              <a:avLst/>
            </a:prstGeom>
            <a:noFill/>
            <a:ln w="9525">
              <a:noFill/>
              <a:miter lim="800000"/>
              <a:headEnd/>
              <a:tailEnd/>
            </a:ln>
          </p:spPr>
        </p:pic>
      </p:grpSp>
      <p:sp>
        <p:nvSpPr>
          <p:cNvPr id="10" name="SlideLogoSeparator"/>
          <p:cNvSpPr>
            <a:spLocks noChangeArrowheads="1"/>
          </p:cNvSpPr>
          <p:nvPr>
            <p:custDataLst>
              <p:tags r:id="rId3"/>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1" name="McK 1. On-page tracker" hidden="1"/>
          <p:cNvSpPr>
            <a:spLocks noChangeArrowheads="1"/>
          </p:cNvSpPr>
          <p:nvPr>
            <p:custDataLst>
              <p:tags r:id="rId4"/>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2" name="McK 3. Unit of measure" hidden="1"/>
          <p:cNvSpPr txBox="1">
            <a:spLocks noChangeArrowheads="1"/>
          </p:cNvSpPr>
          <p:nvPr>
            <p:custDataLst>
              <p:tags r:id="rId5"/>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3" name="McK Slide Elements"/>
          <p:cNvGrpSpPr>
            <a:grpSpLocks/>
          </p:cNvGrpSpPr>
          <p:nvPr userDrawn="1"/>
        </p:nvGrpSpPr>
        <p:grpSpPr bwMode="auto">
          <a:xfrm>
            <a:off x="122238" y="6203950"/>
            <a:ext cx="8721725" cy="517525"/>
            <a:chOff x="75" y="3830"/>
            <a:chExt cx="5385" cy="320"/>
          </a:xfrm>
        </p:grpSpPr>
        <p:sp>
          <p:nvSpPr>
            <p:cNvPr id="14"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5"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6" name="ACET" hidden="1"/>
          <p:cNvGrpSpPr>
            <a:grpSpLocks/>
          </p:cNvGrpSpPr>
          <p:nvPr>
            <p:custDataLst>
              <p:tags r:id="rId6"/>
            </p:custDataLst>
          </p:nvPr>
        </p:nvGrpSpPr>
        <p:grpSpPr bwMode="auto">
          <a:xfrm>
            <a:off x="1482725" y="1149350"/>
            <a:ext cx="4349750" cy="519113"/>
            <a:chOff x="915" y="710"/>
            <a:chExt cx="2686" cy="320"/>
          </a:xfrm>
        </p:grpSpPr>
        <p:cxnSp>
          <p:nvCxnSpPr>
            <p:cNvPr id="17"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8"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9" name="doc id"/>
          <p:cNvSpPr>
            <a:spLocks noChangeArrowheads="1"/>
          </p:cNvSpPr>
          <p:nvPr>
            <p:custDataLst>
              <p:tags r:id="rId7"/>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Title 1"/>
          <p:cNvSpPr>
            <a:spLocks noGrp="1"/>
          </p:cNvSpPr>
          <p:nvPr>
            <p:ph type="title"/>
          </p:nvPr>
        </p:nvSpPr>
        <p:spPr>
          <a:xfrm>
            <a:off x="456795" y="807042"/>
            <a:ext cx="3008044" cy="62805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988" y="273738"/>
            <a:ext cx="5112217" cy="2446824"/>
          </a:xfrm>
        </p:spPr>
        <p:txBody>
          <a:bodyPr/>
          <a:lstStyle>
            <a:lvl1pPr>
              <a:defRPr sz="33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95" y="1435094"/>
            <a:ext cx="3008044" cy="219820"/>
          </a:xfrm>
        </p:spPr>
        <p:txBody>
          <a:bodyPr/>
          <a:lstStyle>
            <a:lvl1pPr marL="0" indent="0">
              <a:buNone/>
              <a:defRPr sz="1400"/>
            </a:lvl1pPr>
            <a:lvl2pPr marL="466381" indent="0">
              <a:buNone/>
              <a:defRPr sz="1200"/>
            </a:lvl2pPr>
            <a:lvl3pPr marL="932764" indent="0">
              <a:buNone/>
              <a:defRPr sz="1000"/>
            </a:lvl3pPr>
            <a:lvl4pPr marL="1399147" indent="0">
              <a:buNone/>
              <a:defRPr sz="900"/>
            </a:lvl4pPr>
            <a:lvl5pPr marL="1865530" indent="0">
              <a:buNone/>
              <a:defRPr sz="900"/>
            </a:lvl5pPr>
            <a:lvl6pPr marL="2331912" indent="0">
              <a:buNone/>
              <a:defRPr sz="900"/>
            </a:lvl6pPr>
            <a:lvl7pPr marL="2798293" indent="0">
              <a:buNone/>
              <a:defRPr sz="900"/>
            </a:lvl7pPr>
            <a:lvl8pPr marL="3264676" indent="0">
              <a:buNone/>
              <a:defRPr sz="900"/>
            </a:lvl8pPr>
            <a:lvl9pPr marL="3731058" indent="0">
              <a:buNone/>
              <a:defRPr sz="900"/>
            </a:lvl9pPr>
          </a:lstStyle>
          <a:p>
            <a:pPr lvl="0"/>
            <a:r>
              <a:rPr lang="en-US" smtClean="0"/>
              <a:t>Click to edit Master text styles</a:t>
            </a:r>
          </a:p>
        </p:txBody>
      </p:sp>
      <p:sp>
        <p:nvSpPr>
          <p:cNvPr id="20" name="Rectangle 18"/>
          <p:cNvSpPr>
            <a:spLocks noGrp="1" noChangeArrowheads="1"/>
          </p:cNvSpPr>
          <p:nvPr>
            <p:ph type="sldNum" sz="quarter" idx="10"/>
            <p:custDataLst>
              <p:tags r:id="rId8"/>
            </p:custDataLst>
          </p:nvPr>
        </p:nvSpPr>
        <p:spPr/>
        <p:txBody>
          <a:bodyPr/>
          <a:lstStyle>
            <a:lvl1pPr fontAlgn="auto">
              <a:spcBef>
                <a:spcPts val="0"/>
              </a:spcBef>
              <a:spcAft>
                <a:spcPts val="0"/>
              </a:spcAft>
              <a:defRPr/>
            </a:lvl1pPr>
          </a:lstStyle>
          <a:p>
            <a:pPr>
              <a:defRPr/>
            </a:pPr>
            <a:fld id="{72BAA51E-E246-4DB4-8639-E754D84F11E8}" type="slidenum">
              <a:rPr lang="ko-KR" altLang="en-US"/>
              <a:pPr>
                <a:defRPr/>
              </a:pPr>
              <a:t>‹#›</a:t>
            </a:fld>
            <a:r>
              <a:rPr lang="en-US" altLang="ko-K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aphicFrame>
        <p:nvGraphicFramePr>
          <p:cNvPr id="5" name="AutoShape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73731" name="think-cell Slide" r:id="rId10" imgW="0" imgH="0" progId="">
                  <p:embed/>
                </p:oleObj>
              </mc:Choice>
              <mc:Fallback>
                <p:oleObj name="think-cell Slide" r:id="rId10"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4"/>
          <p:cNvPicPr>
            <a:picLocks noChangeAspect="1" noChangeArrowheads="1"/>
          </p:cNvPicPr>
          <p:nvPr/>
        </p:nvPicPr>
        <p:blipFill>
          <a:blip r:embed="rId11" cstate="print"/>
          <a:srcRect/>
          <a:stretch>
            <a:fillRect/>
          </a:stretch>
        </p:blipFill>
        <p:spPr bwMode="auto">
          <a:xfrm>
            <a:off x="0" y="6453188"/>
            <a:ext cx="6965950" cy="412750"/>
          </a:xfrm>
          <a:prstGeom prst="rect">
            <a:avLst/>
          </a:prstGeom>
          <a:noFill/>
          <a:ln w="9525">
            <a:noFill/>
            <a:miter lim="800000"/>
            <a:headEnd/>
            <a:tailEnd/>
          </a:ln>
        </p:spPr>
      </p:pic>
      <p:grpSp>
        <p:nvGrpSpPr>
          <p:cNvPr id="7" name="Group 5"/>
          <p:cNvGrpSpPr>
            <a:grpSpLocks/>
          </p:cNvGrpSpPr>
          <p:nvPr/>
        </p:nvGrpSpPr>
        <p:grpSpPr bwMode="auto">
          <a:xfrm>
            <a:off x="7080250" y="6415088"/>
            <a:ext cx="1519238" cy="406400"/>
            <a:chOff x="5242" y="3974"/>
            <a:chExt cx="938" cy="250"/>
          </a:xfrm>
        </p:grpSpPr>
        <p:sp>
          <p:nvSpPr>
            <p:cNvPr id="8"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9" name="Picture 7" descr="logo-2"/>
            <p:cNvPicPr>
              <a:picLocks noChangeAspect="1" noChangeArrowheads="1"/>
            </p:cNvPicPr>
            <p:nvPr/>
          </p:nvPicPr>
          <p:blipFill>
            <a:blip r:embed="rId12" cstate="print"/>
            <a:srcRect/>
            <a:stretch>
              <a:fillRect/>
            </a:stretch>
          </p:blipFill>
          <p:spPr bwMode="auto">
            <a:xfrm>
              <a:off x="5242" y="3974"/>
              <a:ext cx="272" cy="250"/>
            </a:xfrm>
            <a:prstGeom prst="rect">
              <a:avLst/>
            </a:prstGeom>
            <a:noFill/>
            <a:ln w="9525">
              <a:noFill/>
              <a:miter lim="800000"/>
              <a:headEnd/>
              <a:tailEnd/>
            </a:ln>
          </p:spPr>
        </p:pic>
      </p:grpSp>
      <p:sp>
        <p:nvSpPr>
          <p:cNvPr id="10" name="SlideLogoSeparator"/>
          <p:cNvSpPr>
            <a:spLocks noChangeArrowheads="1"/>
          </p:cNvSpPr>
          <p:nvPr>
            <p:custDataLst>
              <p:tags r:id="rId3"/>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1" name="McK 1. On-page tracker" hidden="1"/>
          <p:cNvSpPr>
            <a:spLocks noChangeArrowheads="1"/>
          </p:cNvSpPr>
          <p:nvPr>
            <p:custDataLst>
              <p:tags r:id="rId4"/>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12" name="McK 3. Unit of measure" hidden="1"/>
          <p:cNvSpPr txBox="1">
            <a:spLocks noChangeArrowheads="1"/>
          </p:cNvSpPr>
          <p:nvPr>
            <p:custDataLst>
              <p:tags r:id="rId5"/>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3" name="McK Slide Elements"/>
          <p:cNvGrpSpPr>
            <a:grpSpLocks/>
          </p:cNvGrpSpPr>
          <p:nvPr userDrawn="1"/>
        </p:nvGrpSpPr>
        <p:grpSpPr bwMode="auto">
          <a:xfrm>
            <a:off x="122238" y="6203950"/>
            <a:ext cx="8721725" cy="517525"/>
            <a:chOff x="75" y="3830"/>
            <a:chExt cx="5385" cy="320"/>
          </a:xfrm>
        </p:grpSpPr>
        <p:sp>
          <p:nvSpPr>
            <p:cNvPr id="14"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5"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6" name="ACET" hidden="1"/>
          <p:cNvGrpSpPr>
            <a:grpSpLocks/>
          </p:cNvGrpSpPr>
          <p:nvPr>
            <p:custDataLst>
              <p:tags r:id="rId6"/>
            </p:custDataLst>
          </p:nvPr>
        </p:nvGrpSpPr>
        <p:grpSpPr bwMode="auto">
          <a:xfrm>
            <a:off x="1482725" y="1149350"/>
            <a:ext cx="4349750" cy="519113"/>
            <a:chOff x="915" y="710"/>
            <a:chExt cx="2686" cy="320"/>
          </a:xfrm>
        </p:grpSpPr>
        <p:cxnSp>
          <p:nvCxnSpPr>
            <p:cNvPr id="17" name="AutoShape 16" hidden="1"/>
            <p:cNvCxnSpPr>
              <a:cxnSpLocks noChangeShapeType="1"/>
              <a:stCxn id="1039" idx="4"/>
              <a:endCxn id="1039" idx="6"/>
            </p:cNvCxnSpPr>
            <p:nvPr/>
          </p:nvCxnSpPr>
          <p:spPr bwMode="auto">
            <a:xfrm>
              <a:off x="915" y="1030"/>
              <a:ext cx="2686" cy="0"/>
            </a:xfrm>
            <a:prstGeom prst="straightConnector1">
              <a:avLst/>
            </a:prstGeom>
            <a:noFill/>
            <a:ln w="9525">
              <a:solidFill>
                <a:schemeClr val="tx1"/>
              </a:solidFill>
              <a:round/>
              <a:headEnd/>
              <a:tailEnd/>
            </a:ln>
          </p:spPr>
        </p:cxnSp>
        <p:sp>
          <p:nvSpPr>
            <p:cNvPr id="18"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19" name="doc id"/>
          <p:cNvSpPr>
            <a:spLocks noChangeArrowheads="1"/>
          </p:cNvSpPr>
          <p:nvPr>
            <p:custDataLst>
              <p:tags r:id="rId7"/>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
        <p:nvSpPr>
          <p:cNvPr id="2" name="Title 1"/>
          <p:cNvSpPr>
            <a:spLocks noGrp="1"/>
          </p:cNvSpPr>
          <p:nvPr>
            <p:ph type="title"/>
          </p:nvPr>
        </p:nvSpPr>
        <p:spPr>
          <a:xfrm>
            <a:off x="1791544" y="5053809"/>
            <a:ext cx="5486400" cy="31402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1544" y="612266"/>
            <a:ext cx="5486400" cy="507831"/>
          </a:xfrm>
        </p:spPr>
        <p:txBody>
          <a:bodyPr/>
          <a:lstStyle>
            <a:lvl1pPr marL="0" indent="0">
              <a:buNone/>
              <a:defRPr sz="3300"/>
            </a:lvl1pPr>
            <a:lvl2pPr marL="466381" indent="0">
              <a:buNone/>
              <a:defRPr sz="2900"/>
            </a:lvl2pPr>
            <a:lvl3pPr marL="932764" indent="0">
              <a:buNone/>
              <a:defRPr sz="2400"/>
            </a:lvl3pPr>
            <a:lvl4pPr marL="1399147" indent="0">
              <a:buNone/>
              <a:defRPr sz="2000"/>
            </a:lvl4pPr>
            <a:lvl5pPr marL="1865530" indent="0">
              <a:buNone/>
              <a:defRPr sz="2000"/>
            </a:lvl5pPr>
            <a:lvl6pPr marL="2331912" indent="0">
              <a:buNone/>
              <a:defRPr sz="2000"/>
            </a:lvl6pPr>
            <a:lvl7pPr marL="2798293" indent="0">
              <a:buNone/>
              <a:defRPr sz="2000"/>
            </a:lvl7pPr>
            <a:lvl8pPr marL="3264676" indent="0">
              <a:buNone/>
              <a:defRPr sz="2000"/>
            </a:lvl8pPr>
            <a:lvl9pPr marL="3731058" indent="0">
              <a:buNone/>
              <a:defRPr sz="2000"/>
            </a:lvl9pPr>
          </a:lstStyle>
          <a:p>
            <a:pPr lvl="0"/>
            <a:endParaRPr lang="en-US" noProof="0"/>
          </a:p>
        </p:txBody>
      </p:sp>
      <p:sp>
        <p:nvSpPr>
          <p:cNvPr id="4" name="Text Placeholder 3"/>
          <p:cNvSpPr>
            <a:spLocks noGrp="1"/>
          </p:cNvSpPr>
          <p:nvPr>
            <p:ph type="body" sz="half" idx="2"/>
          </p:nvPr>
        </p:nvSpPr>
        <p:spPr>
          <a:xfrm>
            <a:off x="1791544" y="5367835"/>
            <a:ext cx="5486400" cy="219820"/>
          </a:xfrm>
        </p:spPr>
        <p:txBody>
          <a:bodyPr/>
          <a:lstStyle>
            <a:lvl1pPr marL="0" indent="0">
              <a:buNone/>
              <a:defRPr sz="1400"/>
            </a:lvl1pPr>
            <a:lvl2pPr marL="466381" indent="0">
              <a:buNone/>
              <a:defRPr sz="1200"/>
            </a:lvl2pPr>
            <a:lvl3pPr marL="932764" indent="0">
              <a:buNone/>
              <a:defRPr sz="1000"/>
            </a:lvl3pPr>
            <a:lvl4pPr marL="1399147" indent="0">
              <a:buNone/>
              <a:defRPr sz="900"/>
            </a:lvl4pPr>
            <a:lvl5pPr marL="1865530" indent="0">
              <a:buNone/>
              <a:defRPr sz="900"/>
            </a:lvl5pPr>
            <a:lvl6pPr marL="2331912" indent="0">
              <a:buNone/>
              <a:defRPr sz="900"/>
            </a:lvl6pPr>
            <a:lvl7pPr marL="2798293" indent="0">
              <a:buNone/>
              <a:defRPr sz="900"/>
            </a:lvl7pPr>
            <a:lvl8pPr marL="3264676" indent="0">
              <a:buNone/>
              <a:defRPr sz="900"/>
            </a:lvl8pPr>
            <a:lvl9pPr marL="3731058" indent="0">
              <a:buNone/>
              <a:defRPr sz="900"/>
            </a:lvl9pPr>
          </a:lstStyle>
          <a:p>
            <a:pPr lvl="0"/>
            <a:r>
              <a:rPr lang="en-US" smtClean="0"/>
              <a:t>Click to edit Master text styles</a:t>
            </a:r>
          </a:p>
        </p:txBody>
      </p:sp>
      <p:sp>
        <p:nvSpPr>
          <p:cNvPr id="20" name="Rectangle 18"/>
          <p:cNvSpPr>
            <a:spLocks noGrp="1" noChangeArrowheads="1"/>
          </p:cNvSpPr>
          <p:nvPr>
            <p:ph type="sldNum" sz="quarter" idx="10"/>
            <p:custDataLst>
              <p:tags r:id="rId8"/>
            </p:custDataLst>
          </p:nvPr>
        </p:nvSpPr>
        <p:spPr/>
        <p:txBody>
          <a:bodyPr/>
          <a:lstStyle>
            <a:lvl1pPr fontAlgn="auto">
              <a:spcBef>
                <a:spcPts val="0"/>
              </a:spcBef>
              <a:spcAft>
                <a:spcPts val="0"/>
              </a:spcAft>
              <a:defRPr/>
            </a:lvl1pPr>
          </a:lstStyle>
          <a:p>
            <a:pPr>
              <a:defRPr/>
            </a:pPr>
            <a:fld id="{C6D50503-5423-4F5A-88D2-EC3FC98DA28D}" type="slidenum">
              <a:rPr lang="ko-KR" altLang="en-US"/>
              <a:pPr>
                <a:defRPr/>
              </a:pPr>
              <a:t>‹#›</a:t>
            </a:fld>
            <a:r>
              <a:rPr lang="en-US" altLang="ko-K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tags" Target="../tags/tag90.xml"/><Relationship Id="rId26" Type="http://schemas.openxmlformats.org/officeDocument/2006/relationships/tags" Target="../tags/tag98.xml"/><Relationship Id="rId39" Type="http://schemas.openxmlformats.org/officeDocument/2006/relationships/tags" Target="../tags/tag111.xml"/><Relationship Id="rId3" Type="http://schemas.openxmlformats.org/officeDocument/2006/relationships/slideLayout" Target="../slideLayouts/slideLayout14.xml"/><Relationship Id="rId21" Type="http://schemas.openxmlformats.org/officeDocument/2006/relationships/tags" Target="../tags/tag93.xml"/><Relationship Id="rId34" Type="http://schemas.openxmlformats.org/officeDocument/2006/relationships/tags" Target="../tags/tag106.xml"/><Relationship Id="rId42" Type="http://schemas.openxmlformats.org/officeDocument/2006/relationships/tags" Target="../tags/tag114.xml"/><Relationship Id="rId47"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ags" Target="../tags/tag89.xml"/><Relationship Id="rId25" Type="http://schemas.openxmlformats.org/officeDocument/2006/relationships/tags" Target="../tags/tag97.xml"/><Relationship Id="rId33" Type="http://schemas.openxmlformats.org/officeDocument/2006/relationships/tags" Target="../tags/tag105.xml"/><Relationship Id="rId38" Type="http://schemas.openxmlformats.org/officeDocument/2006/relationships/tags" Target="../tags/tag110.xml"/><Relationship Id="rId46" Type="http://schemas.openxmlformats.org/officeDocument/2006/relationships/image" Target="../media/image6.emf"/><Relationship Id="rId2" Type="http://schemas.openxmlformats.org/officeDocument/2006/relationships/slideLayout" Target="../slideLayouts/slideLayout13.xml"/><Relationship Id="rId16" Type="http://schemas.openxmlformats.org/officeDocument/2006/relationships/tags" Target="../tags/tag88.xml"/><Relationship Id="rId20" Type="http://schemas.openxmlformats.org/officeDocument/2006/relationships/tags" Target="../tags/tag92.xml"/><Relationship Id="rId29" Type="http://schemas.openxmlformats.org/officeDocument/2006/relationships/tags" Target="../tags/tag101.xml"/><Relationship Id="rId41" Type="http://schemas.openxmlformats.org/officeDocument/2006/relationships/tags" Target="../tags/tag1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96.xml"/><Relationship Id="rId32" Type="http://schemas.openxmlformats.org/officeDocument/2006/relationships/tags" Target="../tags/tag104.xml"/><Relationship Id="rId37" Type="http://schemas.openxmlformats.org/officeDocument/2006/relationships/tags" Target="../tags/tag109.xml"/><Relationship Id="rId40" Type="http://schemas.openxmlformats.org/officeDocument/2006/relationships/tags" Target="../tags/tag112.xml"/><Relationship Id="rId45" Type="http://schemas.openxmlformats.org/officeDocument/2006/relationships/oleObject" Target="../embeddings/oleObject13.bin"/><Relationship Id="rId5" Type="http://schemas.openxmlformats.org/officeDocument/2006/relationships/slideLayout" Target="../slideLayouts/slideLayout16.xml"/><Relationship Id="rId15" Type="http://schemas.openxmlformats.org/officeDocument/2006/relationships/tags" Target="../tags/tag87.xml"/><Relationship Id="rId23" Type="http://schemas.openxmlformats.org/officeDocument/2006/relationships/tags" Target="../tags/tag95.xml"/><Relationship Id="rId28" Type="http://schemas.openxmlformats.org/officeDocument/2006/relationships/tags" Target="../tags/tag100.xml"/><Relationship Id="rId36" Type="http://schemas.openxmlformats.org/officeDocument/2006/relationships/tags" Target="../tags/tag108.xml"/><Relationship Id="rId10" Type="http://schemas.openxmlformats.org/officeDocument/2006/relationships/slideLayout" Target="../slideLayouts/slideLayout21.xml"/><Relationship Id="rId19" Type="http://schemas.openxmlformats.org/officeDocument/2006/relationships/tags" Target="../tags/tag91.xml"/><Relationship Id="rId31" Type="http://schemas.openxmlformats.org/officeDocument/2006/relationships/tags" Target="../tags/tag103.xml"/><Relationship Id="rId44" Type="http://schemas.openxmlformats.org/officeDocument/2006/relationships/tags" Target="../tags/tag11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3.vml"/><Relationship Id="rId22" Type="http://schemas.openxmlformats.org/officeDocument/2006/relationships/tags" Target="../tags/tag94.xml"/><Relationship Id="rId27" Type="http://schemas.openxmlformats.org/officeDocument/2006/relationships/tags" Target="../tags/tag99.xml"/><Relationship Id="rId30" Type="http://schemas.openxmlformats.org/officeDocument/2006/relationships/tags" Target="../tags/tag102.xml"/><Relationship Id="rId35" Type="http://schemas.openxmlformats.org/officeDocument/2006/relationships/tags" Target="../tags/tag107.xml"/><Relationship Id="rId43" Type="http://schemas.openxmlformats.org/officeDocument/2006/relationships/tags" Target="../tags/tag115.xml"/><Relationship Id="rId48"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AutoShape 9"/>
          <p:cNvGraphicFramePr>
            <a:graphicFrameLocks/>
          </p:cNvGraphicFramePr>
          <p:nvPr>
            <p:custDataLst>
              <p:tags r:id="rId14"/>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027" name="think-cell Slide" r:id="rId23" imgW="0" imgH="0" progId="">
                  <p:embed/>
                </p:oleObj>
              </mc:Choice>
              <mc:Fallback>
                <p:oleObj name="think-cell Slide" r:id="rId23" imgW="0" imgH="0" progId="">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8" name="Picture 4"/>
          <p:cNvPicPr>
            <a:picLocks noChangeAspect="1" noChangeArrowheads="1"/>
          </p:cNvPicPr>
          <p:nvPr/>
        </p:nvPicPr>
        <p:blipFill>
          <a:blip r:embed="rId24" cstate="print"/>
          <a:srcRect/>
          <a:stretch>
            <a:fillRect/>
          </a:stretch>
        </p:blipFill>
        <p:spPr bwMode="auto">
          <a:xfrm>
            <a:off x="0" y="6453188"/>
            <a:ext cx="6965950" cy="412750"/>
          </a:xfrm>
          <a:prstGeom prst="rect">
            <a:avLst/>
          </a:prstGeom>
          <a:noFill/>
          <a:ln w="9525">
            <a:noFill/>
            <a:miter lim="800000"/>
            <a:headEnd/>
            <a:tailEnd/>
          </a:ln>
        </p:spPr>
      </p:pic>
      <p:grpSp>
        <p:nvGrpSpPr>
          <p:cNvPr id="1029" name="Group 5"/>
          <p:cNvGrpSpPr>
            <a:grpSpLocks/>
          </p:cNvGrpSpPr>
          <p:nvPr/>
        </p:nvGrpSpPr>
        <p:grpSpPr bwMode="auto">
          <a:xfrm>
            <a:off x="7080250" y="6415088"/>
            <a:ext cx="1519238" cy="406400"/>
            <a:chOff x="5242" y="3974"/>
            <a:chExt cx="938" cy="250"/>
          </a:xfrm>
        </p:grpSpPr>
        <p:sp>
          <p:nvSpPr>
            <p:cNvPr id="2742277" name="Text Box 6"/>
            <p:cNvSpPr txBox="1">
              <a:spLocks noChangeArrowheads="1"/>
            </p:cNvSpPr>
            <p:nvPr/>
          </p:nvSpPr>
          <p:spPr bwMode="auto">
            <a:xfrm>
              <a:off x="5448" y="4028"/>
              <a:ext cx="732" cy="173"/>
            </a:xfrm>
            <a:prstGeom prst="rect">
              <a:avLst/>
            </a:prstGeom>
            <a:noFill/>
            <a:ln>
              <a:noFill/>
            </a:ln>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fontAlgn="base">
                <a:spcBef>
                  <a:spcPct val="0"/>
                </a:spcBef>
                <a:spcAft>
                  <a:spcPct val="0"/>
                </a:spcAft>
                <a:defRPr sz="2400">
                  <a:solidFill>
                    <a:schemeClr val="tx1"/>
                  </a:solidFill>
                  <a:latin typeface="Arial" charset="0"/>
                </a:defRPr>
              </a:lvl6pPr>
              <a:lvl7pPr marL="2971800" indent="-228600" fontAlgn="base">
                <a:spcBef>
                  <a:spcPct val="0"/>
                </a:spcBef>
                <a:spcAft>
                  <a:spcPct val="0"/>
                </a:spcAft>
                <a:defRPr sz="2400">
                  <a:solidFill>
                    <a:schemeClr val="tx1"/>
                  </a:solidFill>
                  <a:latin typeface="Arial" charset="0"/>
                </a:defRPr>
              </a:lvl7pPr>
              <a:lvl8pPr marL="3429000" indent="-228600" fontAlgn="base">
                <a:spcBef>
                  <a:spcPct val="0"/>
                </a:spcBef>
                <a:spcAft>
                  <a:spcPct val="0"/>
                </a:spcAft>
                <a:defRPr sz="2400">
                  <a:solidFill>
                    <a:schemeClr val="tx1"/>
                  </a:solidFill>
                  <a:latin typeface="Arial" charset="0"/>
                </a:defRPr>
              </a:lvl8pPr>
              <a:lvl9pPr marL="3886200" indent="-228600" fontAlgn="base">
                <a:spcBef>
                  <a:spcPct val="0"/>
                </a:spcBef>
                <a:spcAft>
                  <a:spcPct val="0"/>
                </a:spcAft>
                <a:defRPr sz="2400">
                  <a:solidFill>
                    <a:schemeClr val="tx1"/>
                  </a:solidFill>
                  <a:latin typeface="Arial" charset="0"/>
                </a:defRPr>
              </a:lvl9pPr>
            </a:lstStyle>
            <a:p>
              <a:pPr algn="ctr" eaLnBrk="0" hangingPunct="0">
                <a:spcBef>
                  <a:spcPct val="50000"/>
                </a:spcBef>
                <a:defRPr/>
              </a:pPr>
              <a:r>
                <a:rPr lang="en-US" altLang="ko-KR" sz="1200" b="1" dirty="0">
                  <a:solidFill>
                    <a:srgbClr val="000000"/>
                  </a:solidFill>
                  <a:latin typeface="Calibri" pitchFamily="34" charset="0"/>
                  <a:ea typeface="굴림" pitchFamily="50" charset="-127"/>
                  <a:cs typeface="Calibri" pitchFamily="34" charset="0"/>
                </a:rPr>
                <a:t>PERTAMINA</a:t>
              </a:r>
            </a:p>
          </p:txBody>
        </p:sp>
        <p:pic>
          <p:nvPicPr>
            <p:cNvPr id="1044" name="Picture 7" descr="logo-2"/>
            <p:cNvPicPr>
              <a:picLocks noChangeAspect="1" noChangeArrowheads="1"/>
            </p:cNvPicPr>
            <p:nvPr/>
          </p:nvPicPr>
          <p:blipFill>
            <a:blip r:embed="rId25" cstate="print"/>
            <a:srcRect/>
            <a:stretch>
              <a:fillRect/>
            </a:stretch>
          </p:blipFill>
          <p:spPr bwMode="auto">
            <a:xfrm>
              <a:off x="5242" y="3974"/>
              <a:ext cx="272" cy="250"/>
            </a:xfrm>
            <a:prstGeom prst="rect">
              <a:avLst/>
            </a:prstGeom>
            <a:noFill/>
            <a:ln w="9525">
              <a:noFill/>
              <a:miter lim="800000"/>
              <a:headEnd/>
              <a:tailEnd/>
            </a:ln>
          </p:spPr>
        </p:pic>
      </p:grpSp>
      <p:sp>
        <p:nvSpPr>
          <p:cNvPr id="1030" name="McK 2. Slide Title"/>
          <p:cNvSpPr>
            <a:spLocks noGrp="1" noChangeArrowheads="1"/>
          </p:cNvSpPr>
          <p:nvPr>
            <p:ph type="title"/>
            <p:custDataLst>
              <p:tags r:id="rId15"/>
            </p:custDataLst>
          </p:nvPr>
        </p:nvSpPr>
        <p:spPr bwMode="auto">
          <a:xfrm>
            <a:off x="122238" y="234950"/>
            <a:ext cx="8793162" cy="2984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CN" smtClean="0"/>
              <a:t>Click to edit Master title style</a:t>
            </a:r>
          </a:p>
        </p:txBody>
      </p:sp>
      <p:sp>
        <p:nvSpPr>
          <p:cNvPr id="1031" name="Rectangle 8"/>
          <p:cNvSpPr>
            <a:spLocks noGrp="1" noChangeArrowheads="1"/>
          </p:cNvSpPr>
          <p:nvPr>
            <p:ph type="body" idx="1"/>
            <p:custDataLst>
              <p:tags r:id="rId16"/>
            </p:custDataLst>
          </p:nvPr>
        </p:nvSpPr>
        <p:spPr bwMode="auto">
          <a:xfrm>
            <a:off x="1482725" y="1990725"/>
            <a:ext cx="4389438" cy="12477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SlideLogoSeparator"/>
          <p:cNvSpPr>
            <a:spLocks noChangeArrowheads="1"/>
          </p:cNvSpPr>
          <p:nvPr>
            <p:custDataLst>
              <p:tags r:id="rId17"/>
            </p:custDataLst>
          </p:nvPr>
        </p:nvSpPr>
        <p:spPr bwMode="auto">
          <a:xfrm>
            <a:off x="8589963" y="6532563"/>
            <a:ext cx="41275" cy="188912"/>
          </a:xfrm>
          <a:prstGeom prst="rect">
            <a:avLst/>
          </a:prstGeom>
          <a:noFill/>
          <a:ln>
            <a:noFill/>
          </a:ln>
          <a:effectLst/>
          <a:extLst/>
        </p:spPr>
        <p:txBody>
          <a:bodyPr wrap="none" lIns="0" tIns="0" rIns="0" bIns="0" anchor="ctr">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sp>
        <p:nvSpPr>
          <p:cNvPr id="1032" name="McK 1. On-page tracker" hidden="1"/>
          <p:cNvSpPr>
            <a:spLocks noChangeArrowheads="1"/>
          </p:cNvSpPr>
          <p:nvPr>
            <p:custDataLst>
              <p:tags r:id="rId18"/>
            </p:custDataLst>
          </p:nvPr>
        </p:nvSpPr>
        <p:spPr bwMode="auto">
          <a:xfrm>
            <a:off x="122238" y="26988"/>
            <a:ext cx="876300" cy="220662"/>
          </a:xfrm>
          <a:prstGeom prst="rect">
            <a:avLst/>
          </a:prstGeom>
          <a:noFill/>
          <a:ln>
            <a:noFill/>
          </a:ln>
          <a:effectLst/>
          <a:extLst/>
        </p:spPr>
        <p:txBody>
          <a:bodyPr wrap="none" lIns="0" tIns="0" rIns="0" bIns="0">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400" smtClean="0">
                <a:solidFill>
                  <a:srgbClr val="808080"/>
                </a:solidFill>
                <a:ea typeface="SimSun" pitchFamily="2" charset="-122"/>
              </a:rPr>
              <a:t>TRACKER</a:t>
            </a:r>
          </a:p>
        </p:txBody>
      </p:sp>
      <p:sp>
        <p:nvSpPr>
          <p:cNvPr id="2742283" name="McK 3. Unit of measure" hidden="1"/>
          <p:cNvSpPr txBox="1">
            <a:spLocks noChangeArrowheads="1"/>
          </p:cNvSpPr>
          <p:nvPr>
            <p:custDataLst>
              <p:tags r:id="rId19"/>
            </p:custDataLst>
          </p:nvPr>
        </p:nvSpPr>
        <p:spPr bwMode="auto">
          <a:xfrm>
            <a:off x="122238" y="542925"/>
            <a:ext cx="3729037" cy="219075"/>
          </a:xfrm>
          <a:prstGeom prst="rect">
            <a:avLst/>
          </a:prstGeom>
          <a:noFill/>
          <a:ln>
            <a:noFill/>
          </a:ln>
          <a:effectLst/>
          <a:ex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400">
                <a:solidFill>
                  <a:srgbClr val="808080"/>
                </a:solidFill>
                <a:ea typeface="SimSun" pitchFamily="2" charset="-122"/>
                <a:cs typeface="+mn-cs"/>
              </a:rPr>
              <a:t>Unit of measure</a:t>
            </a:r>
          </a:p>
        </p:txBody>
      </p:sp>
      <p:grpSp>
        <p:nvGrpSpPr>
          <p:cNvPr id="1035" name="McK Slide Elements"/>
          <p:cNvGrpSpPr>
            <a:grpSpLocks/>
          </p:cNvGrpSpPr>
          <p:nvPr userDrawn="1"/>
        </p:nvGrpSpPr>
        <p:grpSpPr bwMode="auto">
          <a:xfrm>
            <a:off x="122238" y="6203950"/>
            <a:ext cx="8721725" cy="517525"/>
            <a:chOff x="75" y="3830"/>
            <a:chExt cx="5385" cy="320"/>
          </a:xfrm>
        </p:grpSpPr>
        <p:sp>
          <p:nvSpPr>
            <p:cNvPr id="2742285" name="McK 4. Footnote" hidden="1"/>
            <p:cNvSpPr txBox="1">
              <a:spLocks noChangeArrowheads="1"/>
            </p:cNvSpPr>
            <p:nvPr userDrawn="1"/>
          </p:nvSpPr>
          <p:spPr bwMode="auto">
            <a:xfrm>
              <a:off x="75" y="3830"/>
              <a:ext cx="5385" cy="96"/>
            </a:xfrm>
            <a:prstGeom prst="rect">
              <a:avLst/>
            </a:prstGeom>
            <a:noFill/>
            <a:ln>
              <a:noFill/>
            </a:ln>
            <a:effectLs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00">
                  <a:solidFill>
                    <a:srgbClr val="000000"/>
                  </a:solidFill>
                  <a:ea typeface="SimSun" pitchFamily="2" charset="-122"/>
                  <a:cs typeface="+mn-cs"/>
                </a:rPr>
                <a:t>1 Footnote</a:t>
              </a:r>
            </a:p>
          </p:txBody>
        </p:sp>
        <p:sp>
          <p:nvSpPr>
            <p:cNvPr id="1041" name="McK 5. Source" hidden="1"/>
            <p:cNvSpPr>
              <a:spLocks noChangeArrowheads="1"/>
            </p:cNvSpPr>
            <p:nvPr userDrawn="1"/>
          </p:nvSpPr>
          <p:spPr bwMode="auto">
            <a:xfrm>
              <a:off x="75" y="4054"/>
              <a:ext cx="4323" cy="96"/>
            </a:xfrm>
            <a:prstGeom prst="rect">
              <a:avLst/>
            </a:prstGeom>
            <a:noFill/>
            <a:ln>
              <a:noFill/>
            </a:ln>
            <a:effectLst/>
            <a:extLst/>
          </p:spPr>
          <p:txBody>
            <a:bodyPr lIns="0" tIns="0" rIns="0" bIns="0" anchor="ctr">
              <a:spAutoFit/>
            </a:bodyPr>
            <a:lstStyle>
              <a:lvl1pPr marL="609600" indent="-609600" defTabSz="895350" eaLnBrk="0" hangingPunct="0">
                <a:tabLst>
                  <a:tab pos="612775" algn="l"/>
                </a:tabLst>
                <a:defRPr sz="1200">
                  <a:solidFill>
                    <a:schemeClr val="tx1"/>
                  </a:solidFill>
                  <a:latin typeface="Arial" pitchFamily="34" charset="0"/>
                  <a:cs typeface="Arial" pitchFamily="34" charset="0"/>
                </a:defRPr>
              </a:lvl1pPr>
              <a:lvl2pPr marL="742950" indent="-285750" defTabSz="895350" eaLnBrk="0" hangingPunct="0">
                <a:tabLst>
                  <a:tab pos="612775" algn="l"/>
                </a:tabLst>
                <a:defRPr sz="1200">
                  <a:solidFill>
                    <a:schemeClr val="tx1"/>
                  </a:solidFill>
                  <a:latin typeface="Arial" pitchFamily="34" charset="0"/>
                  <a:cs typeface="Arial" pitchFamily="34" charset="0"/>
                </a:defRPr>
              </a:lvl2pPr>
              <a:lvl3pPr marL="1143000" indent="-228600" defTabSz="895350" eaLnBrk="0" hangingPunct="0">
                <a:tabLst>
                  <a:tab pos="612775" algn="l"/>
                </a:tabLst>
                <a:defRPr sz="1200">
                  <a:solidFill>
                    <a:schemeClr val="tx1"/>
                  </a:solidFill>
                  <a:latin typeface="Arial" pitchFamily="34" charset="0"/>
                  <a:cs typeface="Arial" pitchFamily="34" charset="0"/>
                </a:defRPr>
              </a:lvl3pPr>
              <a:lvl4pPr marL="1600200" indent="-228600" defTabSz="895350" eaLnBrk="0" hangingPunct="0">
                <a:tabLst>
                  <a:tab pos="612775" algn="l"/>
                </a:tabLst>
                <a:defRPr sz="1200">
                  <a:solidFill>
                    <a:schemeClr val="tx1"/>
                  </a:solidFill>
                  <a:latin typeface="Arial" pitchFamily="34" charset="0"/>
                  <a:cs typeface="Arial" pitchFamily="34" charset="0"/>
                </a:defRPr>
              </a:lvl4pPr>
              <a:lvl5pPr marL="2057400" indent="-228600" defTabSz="895350" eaLnBrk="0" hangingPunct="0">
                <a:tabLst>
                  <a:tab pos="612775" algn="l"/>
                </a:tabLst>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tabLst>
                  <a:tab pos="61277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grpSp>
        <p:nvGrpSpPr>
          <p:cNvPr id="1036" name="ACET" hidden="1"/>
          <p:cNvGrpSpPr>
            <a:grpSpLocks/>
          </p:cNvGrpSpPr>
          <p:nvPr>
            <p:custDataLst>
              <p:tags r:id="rId20"/>
            </p:custDataLst>
          </p:nvPr>
        </p:nvGrpSpPr>
        <p:grpSpPr bwMode="auto">
          <a:xfrm>
            <a:off x="1482725" y="1149350"/>
            <a:ext cx="4349750" cy="519113"/>
            <a:chOff x="915" y="710"/>
            <a:chExt cx="2686" cy="320"/>
          </a:xfrm>
        </p:grpSpPr>
        <p:cxnSp>
          <p:nvCxnSpPr>
            <p:cNvPr id="1039" name="AutoShape 16" hidden="1"/>
            <p:cNvCxnSpPr>
              <a:cxnSpLocks noChangeShapeType="1"/>
              <a:stCxn id="0" idx="4"/>
              <a:endCxn id="0" idx="6"/>
            </p:cNvCxnSpPr>
            <p:nvPr/>
          </p:nvCxnSpPr>
          <p:spPr bwMode="auto">
            <a:xfrm>
              <a:off x="915" y="1030"/>
              <a:ext cx="2686" cy="0"/>
            </a:xfrm>
            <a:prstGeom prst="straightConnector1">
              <a:avLst/>
            </a:prstGeom>
            <a:noFill/>
            <a:ln w="9525">
              <a:solidFill>
                <a:schemeClr val="tx1"/>
              </a:solidFill>
              <a:round/>
              <a:headEnd/>
              <a:tailEnd/>
            </a:ln>
          </p:spPr>
        </p:cxnSp>
        <p:sp>
          <p:nvSpPr>
            <p:cNvPr id="3" name="AutoShape 17" hidden="1"/>
            <p:cNvSpPr>
              <a:spLocks noChangeArrowheads="1"/>
            </p:cNvSpPr>
            <p:nvPr/>
          </p:nvSpPr>
          <p:spPr bwMode="auto">
            <a:xfrm>
              <a:off x="915" y="710"/>
              <a:ext cx="2686" cy="320"/>
            </a:xfrm>
            <a:prstGeom prst="leftRightArrow">
              <a:avLst>
                <a:gd name="adj1" fmla="val 100000"/>
                <a:gd name="adj2" fmla="val 0"/>
              </a:avLst>
            </a:prstGeom>
            <a:noFill/>
            <a:ln>
              <a:noFill/>
            </a:ln>
            <a:effectLst/>
            <a:extLst/>
          </p:spPr>
          <p:txBody>
            <a:bodyPr lIns="0" tIns="0" rIns="0" bIns="18284" anchor="b">
              <a:spAutoFit/>
            </a:bodyPr>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zh-CN" sz="1600" b="1" smtClean="0">
                  <a:solidFill>
                    <a:srgbClr val="000000"/>
                  </a:solidFill>
                  <a:ea typeface="SimSun" pitchFamily="2" charset="-122"/>
                </a:rPr>
                <a:t>Title</a:t>
              </a:r>
            </a:p>
            <a:p>
              <a:pPr eaLnBrk="1" hangingPunct="1">
                <a:defRPr/>
              </a:pPr>
              <a:r>
                <a:rPr lang="en-US" altLang="zh-CN" sz="1600" smtClean="0">
                  <a:solidFill>
                    <a:srgbClr val="808080"/>
                  </a:solidFill>
                  <a:ea typeface="SimSun" pitchFamily="2" charset="-122"/>
                </a:rPr>
                <a:t>Unit of measure</a:t>
              </a:r>
            </a:p>
          </p:txBody>
        </p:sp>
      </p:grpSp>
      <p:sp>
        <p:nvSpPr>
          <p:cNvPr id="2742290" name="Rectangle 18"/>
          <p:cNvSpPr>
            <a:spLocks noGrp="1" noChangeArrowheads="1"/>
          </p:cNvSpPr>
          <p:nvPr>
            <p:ph type="sldNum" sz="quarter" idx="4"/>
            <p:custDataLst>
              <p:tags r:id="rId21"/>
            </p:custDataLst>
          </p:nvPr>
        </p:nvSpPr>
        <p:spPr bwMode="auto">
          <a:xfrm>
            <a:off x="8720138" y="6565900"/>
            <a:ext cx="198437" cy="155575"/>
          </a:xfrm>
          <a:prstGeom prst="rect">
            <a:avLst/>
          </a:prstGeom>
          <a:noFill/>
          <a:ln>
            <a:noFill/>
          </a:ln>
          <a:effectLst/>
          <a:extLst/>
        </p:spPr>
        <p:txBody>
          <a:bodyPr vert="horz" wrap="none" lIns="0" tIns="0" rIns="0" bIns="0" numCol="1" anchor="t" anchorCtr="0" compatLnSpc="1">
            <a:prstTxWarp prst="textNoShape">
              <a:avLst/>
            </a:prstTxWarp>
          </a:bodyPr>
          <a:lstStyle>
            <a:lvl1pPr>
              <a:defRPr sz="1000">
                <a:solidFill>
                  <a:srgbClr val="000000"/>
                </a:solidFill>
                <a:latin typeface="Arial" charset="0"/>
                <a:ea typeface="굴림" pitchFamily="50" charset="-127"/>
                <a:cs typeface="+mn-cs"/>
              </a:defRPr>
            </a:lvl1pPr>
          </a:lstStyle>
          <a:p>
            <a:pPr>
              <a:defRPr/>
            </a:pPr>
            <a:fld id="{4C2EF192-3A84-4C5F-9DDC-DB2A135534AD}" type="slidenum">
              <a:rPr lang="ko-KR" altLang="en-US"/>
              <a:pPr>
                <a:defRPr/>
              </a:pPr>
              <a:t>‹#›</a:t>
            </a:fld>
            <a:r>
              <a:rPr lang="en-US" altLang="ko-KR"/>
              <a:t> </a:t>
            </a:r>
          </a:p>
        </p:txBody>
      </p:sp>
      <p:sp>
        <p:nvSpPr>
          <p:cNvPr id="1037" name="doc id"/>
          <p:cNvSpPr>
            <a:spLocks noChangeArrowheads="1"/>
          </p:cNvSpPr>
          <p:nvPr>
            <p:custDataLst>
              <p:tags r:id="rId22"/>
            </p:custDataLst>
          </p:nvPr>
        </p:nvSpPr>
        <p:spPr bwMode="auto">
          <a:xfrm>
            <a:off x="8247063" y="36513"/>
            <a:ext cx="669925" cy="125412"/>
          </a:xfrm>
          <a:prstGeom prst="rect">
            <a:avLst/>
          </a:prstGeom>
          <a:noFill/>
          <a:ln>
            <a:noFill/>
          </a:ln>
          <a:effectLst/>
          <a:extLst/>
        </p:spPr>
        <p:txBody>
          <a:bodyPr wrap="none" lIns="0" tIns="0" rIns="0" bIns="0"/>
          <a:lstStyle>
            <a:lvl1pPr eaLnBrk="0" hangingPunct="0">
              <a:defRPr sz="1200">
                <a:solidFill>
                  <a:schemeClr val="tx1"/>
                </a:solidFill>
                <a:latin typeface="Arial" pitchFamily="34" charset="0"/>
                <a:cs typeface="Arial" pitchFamily="34" charset="0"/>
              </a:defRPr>
            </a:lvl1pPr>
            <a:lvl2pPr marL="742950" indent="-285750" eaLnBrk="0" hangingPunct="0">
              <a:defRPr sz="1200">
                <a:solidFill>
                  <a:schemeClr val="tx1"/>
                </a:solidFill>
                <a:latin typeface="Arial" pitchFamily="34" charset="0"/>
                <a:cs typeface="Arial" pitchFamily="34" charset="0"/>
              </a:defRPr>
            </a:lvl2pPr>
            <a:lvl3pPr marL="1143000" indent="-228600" eaLnBrk="0" hangingPunct="0">
              <a:defRPr sz="1200">
                <a:solidFill>
                  <a:schemeClr val="tx1"/>
                </a:solidFill>
                <a:latin typeface="Arial" pitchFamily="34" charset="0"/>
                <a:cs typeface="Arial" pitchFamily="34" charset="0"/>
              </a:defRPr>
            </a:lvl3pPr>
            <a:lvl4pPr marL="1600200" indent="-228600" eaLnBrk="0" hangingPunct="0">
              <a:defRPr sz="1200">
                <a:solidFill>
                  <a:schemeClr val="tx1"/>
                </a:solidFill>
                <a:latin typeface="Arial" pitchFamily="34" charset="0"/>
                <a:cs typeface="Arial" pitchFamily="34" charset="0"/>
              </a:defRPr>
            </a:lvl4pPr>
            <a:lvl5pPr marL="2057400" indent="-228600" eaLnBrk="0" hangingPunct="0">
              <a:defRPr sz="1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ko-KR" altLang="en-US" sz="800" smtClean="0">
              <a:solidFill>
                <a:srgbClr val="000000"/>
              </a:solidFill>
              <a:ea typeface="Gulim" pitchFamily="34" charset="-127"/>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2813" rtl="0" eaLnBrk="0" fontAlgn="base" hangingPunct="0">
        <a:spcBef>
          <a:spcPct val="0"/>
        </a:spcBef>
        <a:spcAft>
          <a:spcPct val="0"/>
        </a:spcAft>
        <a:defRPr sz="1900" b="1">
          <a:solidFill>
            <a:srgbClr val="FF0000"/>
          </a:solidFill>
          <a:latin typeface="+mj-lt"/>
          <a:ea typeface="+mj-ea"/>
          <a:cs typeface="+mj-cs"/>
        </a:defRPr>
      </a:lvl1pPr>
      <a:lvl2pPr algn="l" defTabSz="912813" rtl="0" eaLnBrk="0" fontAlgn="base" hangingPunct="0">
        <a:spcBef>
          <a:spcPct val="0"/>
        </a:spcBef>
        <a:spcAft>
          <a:spcPct val="0"/>
        </a:spcAft>
        <a:defRPr sz="1900" b="1">
          <a:solidFill>
            <a:srgbClr val="FF0000"/>
          </a:solidFill>
          <a:latin typeface="Arial" charset="0"/>
          <a:cs typeface="Arial" charset="0"/>
        </a:defRPr>
      </a:lvl2pPr>
      <a:lvl3pPr algn="l" defTabSz="912813" rtl="0" eaLnBrk="0" fontAlgn="base" hangingPunct="0">
        <a:spcBef>
          <a:spcPct val="0"/>
        </a:spcBef>
        <a:spcAft>
          <a:spcPct val="0"/>
        </a:spcAft>
        <a:defRPr sz="1900" b="1">
          <a:solidFill>
            <a:srgbClr val="FF0000"/>
          </a:solidFill>
          <a:latin typeface="Arial" charset="0"/>
          <a:cs typeface="Arial" charset="0"/>
        </a:defRPr>
      </a:lvl3pPr>
      <a:lvl4pPr algn="l" defTabSz="912813" rtl="0" eaLnBrk="0" fontAlgn="base" hangingPunct="0">
        <a:spcBef>
          <a:spcPct val="0"/>
        </a:spcBef>
        <a:spcAft>
          <a:spcPct val="0"/>
        </a:spcAft>
        <a:defRPr sz="1900" b="1">
          <a:solidFill>
            <a:srgbClr val="FF0000"/>
          </a:solidFill>
          <a:latin typeface="Arial" charset="0"/>
          <a:cs typeface="Arial" charset="0"/>
        </a:defRPr>
      </a:lvl4pPr>
      <a:lvl5pPr algn="l" defTabSz="912813" rtl="0" eaLnBrk="0" fontAlgn="base" hangingPunct="0">
        <a:spcBef>
          <a:spcPct val="0"/>
        </a:spcBef>
        <a:spcAft>
          <a:spcPct val="0"/>
        </a:spcAft>
        <a:defRPr sz="1900" b="1">
          <a:solidFill>
            <a:srgbClr val="FF0000"/>
          </a:solidFill>
          <a:latin typeface="Arial" charset="0"/>
          <a:cs typeface="Arial" charset="0"/>
        </a:defRPr>
      </a:lvl5pPr>
      <a:lvl6pPr marL="466381" algn="l" defTabSz="913332" rtl="0" fontAlgn="base">
        <a:spcBef>
          <a:spcPct val="0"/>
        </a:spcBef>
        <a:spcAft>
          <a:spcPct val="0"/>
        </a:spcAft>
        <a:defRPr sz="1900" b="1">
          <a:solidFill>
            <a:srgbClr val="FF0000"/>
          </a:solidFill>
          <a:latin typeface="Arial" charset="0"/>
          <a:cs typeface="Arial" charset="0"/>
        </a:defRPr>
      </a:lvl6pPr>
      <a:lvl7pPr marL="932764" algn="l" defTabSz="913332" rtl="0" fontAlgn="base">
        <a:spcBef>
          <a:spcPct val="0"/>
        </a:spcBef>
        <a:spcAft>
          <a:spcPct val="0"/>
        </a:spcAft>
        <a:defRPr sz="1900" b="1">
          <a:solidFill>
            <a:srgbClr val="FF0000"/>
          </a:solidFill>
          <a:latin typeface="Arial" charset="0"/>
          <a:cs typeface="Arial" charset="0"/>
        </a:defRPr>
      </a:lvl7pPr>
      <a:lvl8pPr marL="1399147" algn="l" defTabSz="913332" rtl="0" fontAlgn="base">
        <a:spcBef>
          <a:spcPct val="0"/>
        </a:spcBef>
        <a:spcAft>
          <a:spcPct val="0"/>
        </a:spcAft>
        <a:defRPr sz="1900" b="1">
          <a:solidFill>
            <a:srgbClr val="FF0000"/>
          </a:solidFill>
          <a:latin typeface="Arial" charset="0"/>
          <a:cs typeface="Arial" charset="0"/>
        </a:defRPr>
      </a:lvl8pPr>
      <a:lvl9pPr marL="1865530" algn="l" defTabSz="913332" rtl="0" fontAlgn="base">
        <a:spcBef>
          <a:spcPct val="0"/>
        </a:spcBef>
        <a:spcAft>
          <a:spcPct val="0"/>
        </a:spcAft>
        <a:defRPr sz="1900" b="1">
          <a:solidFill>
            <a:srgbClr val="FF0000"/>
          </a:solidFill>
          <a:latin typeface="Arial" charset="0"/>
          <a:cs typeface="Arial" charset="0"/>
        </a:defRPr>
      </a:lvl9pPr>
    </p:titleStyle>
    <p:bodyStyle>
      <a:lvl1pPr marL="349250" indent="-349250" algn="l" defTabSz="912813" rtl="0" eaLnBrk="0" fontAlgn="base" hangingPunct="0">
        <a:spcBef>
          <a:spcPct val="0"/>
        </a:spcBef>
        <a:spcAft>
          <a:spcPct val="0"/>
        </a:spcAft>
        <a:buClr>
          <a:schemeClr val="tx2"/>
        </a:buClr>
        <a:defRPr sz="1600">
          <a:solidFill>
            <a:schemeClr val="tx1"/>
          </a:solidFill>
          <a:latin typeface="+mn-lt"/>
          <a:ea typeface="+mn-ea"/>
          <a:cs typeface="+mn-cs"/>
        </a:defRPr>
      </a:lvl1pPr>
      <a:lvl2pPr marL="196850" indent="-195263" algn="l" defTabSz="912813"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5138" indent="-266700" algn="l" defTabSz="912813"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5475" indent="-157163" algn="l" defTabSz="912813"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60413" indent="-131763" algn="l" defTabSz="912813"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27492"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93875"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60257"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26639" indent="-132790" algn="l" defTabSz="913332"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p:bodyStyle>
    <p:otherStyle>
      <a:defPPr>
        <a:defRPr lang="en-US"/>
      </a:defPPr>
      <a:lvl1pPr marL="0" algn="l" defTabSz="932764" rtl="0" eaLnBrk="1" latinLnBrk="0" hangingPunct="1">
        <a:defRPr sz="1800" kern="1200">
          <a:solidFill>
            <a:schemeClr val="tx1"/>
          </a:solidFill>
          <a:latin typeface="+mn-lt"/>
          <a:ea typeface="+mn-ea"/>
          <a:cs typeface="+mn-cs"/>
        </a:defRPr>
      </a:lvl1pPr>
      <a:lvl2pPr marL="466381" algn="l" defTabSz="932764" rtl="0" eaLnBrk="1" latinLnBrk="0" hangingPunct="1">
        <a:defRPr sz="1800" kern="1200">
          <a:solidFill>
            <a:schemeClr val="tx1"/>
          </a:solidFill>
          <a:latin typeface="+mn-lt"/>
          <a:ea typeface="+mn-ea"/>
          <a:cs typeface="+mn-cs"/>
        </a:defRPr>
      </a:lvl2pPr>
      <a:lvl3pPr marL="932764" algn="l" defTabSz="932764" rtl="0" eaLnBrk="1" latinLnBrk="0" hangingPunct="1">
        <a:defRPr sz="1800" kern="1200">
          <a:solidFill>
            <a:schemeClr val="tx1"/>
          </a:solidFill>
          <a:latin typeface="+mn-lt"/>
          <a:ea typeface="+mn-ea"/>
          <a:cs typeface="+mn-cs"/>
        </a:defRPr>
      </a:lvl3pPr>
      <a:lvl4pPr marL="1399147" algn="l" defTabSz="932764" rtl="0" eaLnBrk="1" latinLnBrk="0" hangingPunct="1">
        <a:defRPr sz="1800" kern="1200">
          <a:solidFill>
            <a:schemeClr val="tx1"/>
          </a:solidFill>
          <a:latin typeface="+mn-lt"/>
          <a:ea typeface="+mn-ea"/>
          <a:cs typeface="+mn-cs"/>
        </a:defRPr>
      </a:lvl4pPr>
      <a:lvl5pPr marL="1865530" algn="l" defTabSz="932764" rtl="0" eaLnBrk="1" latinLnBrk="0" hangingPunct="1">
        <a:defRPr sz="1800" kern="1200">
          <a:solidFill>
            <a:schemeClr val="tx1"/>
          </a:solidFill>
          <a:latin typeface="+mn-lt"/>
          <a:ea typeface="+mn-ea"/>
          <a:cs typeface="+mn-cs"/>
        </a:defRPr>
      </a:lvl5pPr>
      <a:lvl6pPr marL="2331912" algn="l" defTabSz="932764" rtl="0" eaLnBrk="1" latinLnBrk="0" hangingPunct="1">
        <a:defRPr sz="1800" kern="1200">
          <a:solidFill>
            <a:schemeClr val="tx1"/>
          </a:solidFill>
          <a:latin typeface="+mn-lt"/>
          <a:ea typeface="+mn-ea"/>
          <a:cs typeface="+mn-cs"/>
        </a:defRPr>
      </a:lvl6pPr>
      <a:lvl7pPr marL="2798293" algn="l" defTabSz="932764" rtl="0" eaLnBrk="1" latinLnBrk="0" hangingPunct="1">
        <a:defRPr sz="1800" kern="1200">
          <a:solidFill>
            <a:schemeClr val="tx1"/>
          </a:solidFill>
          <a:latin typeface="+mn-lt"/>
          <a:ea typeface="+mn-ea"/>
          <a:cs typeface="+mn-cs"/>
        </a:defRPr>
      </a:lvl7pPr>
      <a:lvl8pPr marL="3264676" algn="l" defTabSz="932764" rtl="0" eaLnBrk="1" latinLnBrk="0" hangingPunct="1">
        <a:defRPr sz="1800" kern="1200">
          <a:solidFill>
            <a:schemeClr val="tx1"/>
          </a:solidFill>
          <a:latin typeface="+mn-lt"/>
          <a:ea typeface="+mn-ea"/>
          <a:cs typeface="+mn-cs"/>
        </a:defRPr>
      </a:lvl8pPr>
      <a:lvl9pPr marL="3731058" algn="l" defTabSz="93276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3074" name="Object 9"/>
          <p:cNvGraphicFramePr>
            <a:graphicFrameLocks/>
          </p:cNvGraphicFramePr>
          <p:nvPr>
            <p:custDataLst>
              <p:tags r:id="rId15"/>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3075" name="think-cell Slide" r:id="rId45" imgW="360" imgH="360" progId="">
                  <p:embed/>
                </p:oleObj>
              </mc:Choice>
              <mc:Fallback>
                <p:oleObj name="think-cell Slide" r:id="rId45" imgW="360" imgH="360" progId="">
                  <p:embed/>
                  <p:pic>
                    <p:nvPicPr>
                      <p:cNvPr id="0" name="Object 9"/>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McK 2. Slide Title"/>
          <p:cNvSpPr>
            <a:spLocks noGrp="1" noChangeArrowheads="1"/>
          </p:cNvSpPr>
          <p:nvPr>
            <p:ph type="title"/>
            <p:custDataLst>
              <p:tags r:id="rId16"/>
            </p:custDataLst>
          </p:nvPr>
        </p:nvSpPr>
        <p:spPr bwMode="gray">
          <a:xfrm>
            <a:off x="122238" y="234950"/>
            <a:ext cx="8793162" cy="2984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2052" name="McK 1. On-page tracker" hidden="1"/>
          <p:cNvSpPr>
            <a:spLocks noChangeArrowheads="1"/>
          </p:cNvSpPr>
          <p:nvPr>
            <p:custDataLst>
              <p:tags r:id="rId17"/>
            </p:custDataLst>
          </p:nvPr>
        </p:nvSpPr>
        <p:spPr bwMode="gray">
          <a:xfrm>
            <a:off x="122238" y="26988"/>
            <a:ext cx="874712" cy="220662"/>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400" smtClean="0">
                <a:solidFill>
                  <a:srgbClr val="808080"/>
                </a:solidFill>
              </a:rPr>
              <a:t>TRACKER</a:t>
            </a:r>
          </a:p>
        </p:txBody>
      </p:sp>
      <p:sp>
        <p:nvSpPr>
          <p:cNvPr id="688133" name="McK 3. Unit of measure" hidden="1"/>
          <p:cNvSpPr txBox="1">
            <a:spLocks noChangeArrowheads="1"/>
          </p:cNvSpPr>
          <p:nvPr>
            <p:custDataLst>
              <p:tags r:id="rId18"/>
            </p:custDataLst>
          </p:nvPr>
        </p:nvSpPr>
        <p:spPr bwMode="gray">
          <a:xfrm>
            <a:off x="122238" y="542925"/>
            <a:ext cx="3729037" cy="219075"/>
          </a:xfrm>
          <a:prstGeom prst="rect">
            <a:avLst/>
          </a:prstGeom>
          <a:noFill/>
          <a:ln>
            <a:noFill/>
          </a:ln>
          <a:effectLst/>
          <a:extLst/>
        </p:spPr>
        <p:txBody>
          <a:bodyPr lIns="0" tIns="0" rIns="0" bIns="0">
            <a:spAutoFit/>
          </a:bodyPr>
          <a:lstStyle>
            <a:lvl1pPr defTabSz="895350">
              <a:defRPr sz="1300">
                <a:solidFill>
                  <a:schemeClr val="tx2"/>
                </a:solidFill>
                <a:latin typeface="Arial" charset="0"/>
                <a:cs typeface="Arial" charset="0"/>
              </a:defRPr>
            </a:lvl1pPr>
            <a:lvl2pPr marL="447675" defTabSz="895350">
              <a:defRPr sz="1300">
                <a:solidFill>
                  <a:schemeClr val="tx2"/>
                </a:solidFill>
                <a:latin typeface="Arial" charset="0"/>
                <a:cs typeface="Arial" charset="0"/>
              </a:defRPr>
            </a:lvl2pPr>
            <a:lvl3pPr marL="895350" defTabSz="895350">
              <a:defRPr sz="1300">
                <a:solidFill>
                  <a:schemeClr val="tx2"/>
                </a:solidFill>
                <a:latin typeface="Arial" charset="0"/>
                <a:cs typeface="Arial" charset="0"/>
              </a:defRPr>
            </a:lvl3pPr>
            <a:lvl4pPr marL="1344613"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sz="1400">
                <a:solidFill>
                  <a:srgbClr val="808080"/>
                </a:solidFill>
              </a:rPr>
              <a:t>Unit of measure</a:t>
            </a:r>
          </a:p>
        </p:txBody>
      </p:sp>
      <p:grpSp>
        <p:nvGrpSpPr>
          <p:cNvPr id="3079" name="ACET" hidden="1"/>
          <p:cNvGrpSpPr>
            <a:grpSpLocks/>
          </p:cNvGrpSpPr>
          <p:nvPr>
            <p:custDataLst>
              <p:tags r:id="rId19"/>
            </p:custDataLst>
          </p:nvPr>
        </p:nvGrpSpPr>
        <p:grpSpPr bwMode="auto">
          <a:xfrm>
            <a:off x="1482725" y="1352550"/>
            <a:ext cx="4349750" cy="522288"/>
            <a:chOff x="915" y="708"/>
            <a:chExt cx="2686" cy="322"/>
          </a:xfrm>
        </p:grpSpPr>
        <p:cxnSp>
          <p:nvCxnSpPr>
            <p:cNvPr id="3132" name="AutoShape 7" hidden="1"/>
            <p:cNvCxnSpPr>
              <a:cxnSpLocks noChangeShapeType="1"/>
              <a:stCxn id="2108" idx="4"/>
              <a:endCxn id="2108" idx="6"/>
            </p:cNvCxnSpPr>
            <p:nvPr/>
          </p:nvCxnSpPr>
          <p:spPr bwMode="gray">
            <a:xfrm>
              <a:off x="915" y="1030"/>
              <a:ext cx="2686" cy="0"/>
            </a:xfrm>
            <a:prstGeom prst="straightConnector1">
              <a:avLst/>
            </a:prstGeom>
            <a:noFill/>
            <a:ln w="9525">
              <a:solidFill>
                <a:schemeClr val="tx1"/>
              </a:solidFill>
              <a:round/>
              <a:headEnd/>
              <a:tailEnd/>
            </a:ln>
          </p:spPr>
        </p:cxnSp>
        <p:sp>
          <p:nvSpPr>
            <p:cNvPr id="2108" name="AutoShape 8" hidden="1"/>
            <p:cNvSpPr>
              <a:spLocks noChangeArrowheads="1"/>
            </p:cNvSpPr>
            <p:nvPr/>
          </p:nvSpPr>
          <p:spPr bwMode="gray">
            <a:xfrm>
              <a:off x="915" y="708"/>
              <a:ext cx="2686" cy="322"/>
            </a:xfrm>
            <a:prstGeom prst="leftRightArrow">
              <a:avLst>
                <a:gd name="adj1" fmla="val 100000"/>
                <a:gd name="adj2" fmla="val 0"/>
              </a:avLst>
            </a:prstGeom>
            <a:noFill/>
            <a:ln>
              <a:noFill/>
            </a:ln>
            <a:effectLst/>
            <a:extLst/>
          </p:spPr>
          <p:txBody>
            <a:bodyPr lIns="0" tIns="0" rIns="0" bIns="18288" anchor="b">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z="1600" b="1" smtClean="0">
                  <a:solidFill>
                    <a:srgbClr val="000000"/>
                  </a:solidFill>
                </a:rPr>
                <a:t>Title</a:t>
              </a:r>
            </a:p>
            <a:p>
              <a:pPr eaLnBrk="1" hangingPunct="1">
                <a:defRPr/>
              </a:pPr>
              <a:r>
                <a:rPr lang="en-US" altLang="en-US" sz="1600" smtClean="0">
                  <a:solidFill>
                    <a:srgbClr val="808080"/>
                  </a:solidFill>
                </a:rPr>
                <a:t>Unit of measure</a:t>
              </a:r>
            </a:p>
          </p:txBody>
        </p:sp>
      </p:grpSp>
      <p:sp>
        <p:nvSpPr>
          <p:cNvPr id="2" name="Working Draft" hidden="1"/>
          <p:cNvSpPr txBox="1">
            <a:spLocks noChangeArrowheads="1"/>
          </p:cNvSpPr>
          <p:nvPr>
            <p:custDataLst>
              <p:tags r:id="rId20"/>
            </p:custDataLst>
          </p:nvPr>
        </p:nvSpPr>
        <p:spPr bwMode="gray">
          <a:xfrm rot="5400000">
            <a:off x="8083550" y="2862263"/>
            <a:ext cx="1976437"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Last Modified 2/18/2013 1:48 PM SE Asia Standard Time</a:t>
            </a:r>
            <a:endParaRPr lang="en-US" sz="1600" smtClean="0">
              <a:solidFill>
                <a:srgbClr val="000000"/>
              </a:solidFill>
            </a:endParaRPr>
          </a:p>
        </p:txBody>
      </p:sp>
      <p:sp>
        <p:nvSpPr>
          <p:cNvPr id="3080" name="Printed" hidden="1"/>
          <p:cNvSpPr txBox="1">
            <a:spLocks noChangeArrowheads="1"/>
          </p:cNvSpPr>
          <p:nvPr>
            <p:custDataLst>
              <p:tags r:id="rId21"/>
            </p:custDataLst>
          </p:nvPr>
        </p:nvSpPr>
        <p:spPr bwMode="gray">
          <a:xfrm rot="5400000">
            <a:off x="8032750" y="4371975"/>
            <a:ext cx="2078038" cy="96838"/>
          </a:xfrm>
          <a:prstGeom prst="rect">
            <a:avLst/>
          </a:prstGeom>
          <a:noFill/>
          <a:ln>
            <a:noFill/>
          </a:ln>
          <a:effectLs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defTabSz="914012">
              <a:defRPr/>
            </a:pPr>
            <a:r>
              <a:rPr lang="en-US" sz="600" smtClean="0">
                <a:solidFill>
                  <a:srgbClr val="000000"/>
                </a:solidFill>
              </a:rPr>
              <a:t>Printed 1/16/2013 1:52 PM Malay Peninsula Standard Time</a:t>
            </a:r>
            <a:endParaRPr lang="en-US" sz="1600" smtClean="0">
              <a:solidFill>
                <a:srgbClr val="000000"/>
              </a:solidFill>
            </a:endParaRPr>
          </a:p>
        </p:txBody>
      </p:sp>
      <p:sp>
        <p:nvSpPr>
          <p:cNvPr id="3082" name="Rectangle 11"/>
          <p:cNvSpPr>
            <a:spLocks noGrp="1" noChangeArrowheads="1"/>
          </p:cNvSpPr>
          <p:nvPr>
            <p:ph type="body" idx="1"/>
            <p:custDataLst>
              <p:tags r:id="rId22"/>
            </p:custDataLst>
          </p:nvPr>
        </p:nvSpPr>
        <p:spPr bwMode="gray">
          <a:xfrm>
            <a:off x="1482725" y="1990725"/>
            <a:ext cx="4389438" cy="1247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3083" name="Picture 4"/>
          <p:cNvPicPr>
            <a:picLocks noChangeAspect="1" noChangeArrowheads="1"/>
          </p:cNvPicPr>
          <p:nvPr>
            <p:custDataLst>
              <p:tags r:id="rId23"/>
            </p:custDataLst>
          </p:nvPr>
        </p:nvPicPr>
        <p:blipFill>
          <a:blip r:embed="rId47" cstate="print"/>
          <a:srcRect/>
          <a:stretch>
            <a:fillRect/>
          </a:stretch>
        </p:blipFill>
        <p:spPr bwMode="gray">
          <a:xfrm>
            <a:off x="0" y="6453188"/>
            <a:ext cx="6965950" cy="412750"/>
          </a:xfrm>
          <a:prstGeom prst="rect">
            <a:avLst/>
          </a:prstGeom>
          <a:noFill/>
          <a:ln w="9525">
            <a:noFill/>
            <a:miter lim="800000"/>
            <a:headEnd/>
            <a:tailEnd/>
          </a:ln>
        </p:spPr>
      </p:pic>
      <p:sp>
        <p:nvSpPr>
          <p:cNvPr id="688141" name="Text Box 6"/>
          <p:cNvSpPr txBox="1">
            <a:spLocks noChangeArrowheads="1"/>
          </p:cNvSpPr>
          <p:nvPr/>
        </p:nvSpPr>
        <p:spPr bwMode="gray">
          <a:xfrm>
            <a:off x="7413625" y="6503988"/>
            <a:ext cx="1236663" cy="279400"/>
          </a:xfrm>
          <a:prstGeom prst="rect">
            <a:avLst/>
          </a:prstGeom>
          <a:noFill/>
          <a:ln>
            <a:noFill/>
          </a:ln>
          <a:extLst/>
        </p:spPr>
        <p:txBody>
          <a:bodyPr lIns="92522" tIns="46284" rIns="92522" bIns="46284">
            <a:spAutoFit/>
          </a:bodyPr>
          <a:lstStyle>
            <a:lvl1pPr>
              <a:defRPr sz="1300">
                <a:solidFill>
                  <a:schemeClr val="tx2"/>
                </a:solidFill>
                <a:latin typeface="Arial" charset="0"/>
                <a:cs typeface="Arial" charset="0"/>
              </a:defRPr>
            </a:lvl1pPr>
            <a:lvl2pPr marL="742950" indent="-285750">
              <a:defRPr sz="1300">
                <a:solidFill>
                  <a:schemeClr val="tx2"/>
                </a:solidFill>
                <a:latin typeface="Arial" charset="0"/>
                <a:cs typeface="Arial" charset="0"/>
              </a:defRPr>
            </a:lvl2pPr>
            <a:lvl3pPr marL="1143000" indent="-228600">
              <a:defRPr sz="1300">
                <a:solidFill>
                  <a:schemeClr val="tx2"/>
                </a:solidFill>
                <a:latin typeface="Arial" charset="0"/>
                <a:cs typeface="Arial" charset="0"/>
              </a:defRPr>
            </a:lvl3pPr>
            <a:lvl4pPr marL="1600200" indent="-228600">
              <a:defRPr sz="1300">
                <a:solidFill>
                  <a:schemeClr val="tx2"/>
                </a:solidFill>
                <a:latin typeface="Arial" charset="0"/>
                <a:cs typeface="Arial" charset="0"/>
              </a:defRPr>
            </a:lvl4pPr>
            <a:lvl5pPr marL="2057400" indent="-228600">
              <a:defRPr sz="1300">
                <a:solidFill>
                  <a:schemeClr val="tx2"/>
                </a:solidFill>
                <a:latin typeface="Arial" charset="0"/>
                <a:cs typeface="Arial" charset="0"/>
              </a:defRPr>
            </a:lvl5pPr>
            <a:lvl6pPr marL="2514600" indent="-228600" fontAlgn="base">
              <a:spcBef>
                <a:spcPct val="0"/>
              </a:spcBef>
              <a:spcAft>
                <a:spcPct val="0"/>
              </a:spcAft>
              <a:defRPr sz="1300">
                <a:solidFill>
                  <a:schemeClr val="tx2"/>
                </a:solidFill>
                <a:latin typeface="Arial" charset="0"/>
                <a:cs typeface="Arial" charset="0"/>
              </a:defRPr>
            </a:lvl6pPr>
            <a:lvl7pPr marL="2971800" indent="-228600" fontAlgn="base">
              <a:spcBef>
                <a:spcPct val="0"/>
              </a:spcBef>
              <a:spcAft>
                <a:spcPct val="0"/>
              </a:spcAft>
              <a:defRPr sz="1300">
                <a:solidFill>
                  <a:schemeClr val="tx2"/>
                </a:solidFill>
                <a:latin typeface="Arial" charset="0"/>
                <a:cs typeface="Arial" charset="0"/>
              </a:defRPr>
            </a:lvl7pPr>
            <a:lvl8pPr marL="3429000" indent="-228600" fontAlgn="base">
              <a:spcBef>
                <a:spcPct val="0"/>
              </a:spcBef>
              <a:spcAft>
                <a:spcPct val="0"/>
              </a:spcAft>
              <a:defRPr sz="1300">
                <a:solidFill>
                  <a:schemeClr val="tx2"/>
                </a:solidFill>
                <a:latin typeface="Arial" charset="0"/>
                <a:cs typeface="Arial" charset="0"/>
              </a:defRPr>
            </a:lvl8pPr>
            <a:lvl9pPr marL="3886200" indent="-228600" fontAlgn="base">
              <a:spcBef>
                <a:spcPct val="0"/>
              </a:spcBef>
              <a:spcAft>
                <a:spcPct val="0"/>
              </a:spcAft>
              <a:defRPr sz="1300">
                <a:solidFill>
                  <a:schemeClr val="tx2"/>
                </a:solidFill>
                <a:latin typeface="Arial" charset="0"/>
                <a:cs typeface="Arial" charset="0"/>
              </a:defRPr>
            </a:lvl9pPr>
          </a:lstStyle>
          <a:p>
            <a:pPr algn="ctr" defTabSz="914012" eaLnBrk="0" hangingPunct="0">
              <a:spcBef>
                <a:spcPct val="50000"/>
              </a:spcBef>
              <a:defRPr/>
            </a:pPr>
            <a:r>
              <a:rPr lang="en-US" sz="1200" dirty="0">
                <a:solidFill>
                  <a:srgbClr val="000000"/>
                </a:solidFill>
                <a:latin typeface="Arial Black" pitchFamily="34" charset="0"/>
              </a:rPr>
              <a:t>PERTAMINA</a:t>
            </a:r>
          </a:p>
        </p:txBody>
      </p:sp>
      <p:pic>
        <p:nvPicPr>
          <p:cNvPr id="3085" name="Picture 7" descr="logo-2"/>
          <p:cNvPicPr>
            <a:picLocks noChangeAspect="1" noChangeArrowheads="1"/>
          </p:cNvPicPr>
          <p:nvPr/>
        </p:nvPicPr>
        <p:blipFill>
          <a:blip r:embed="rId48" cstate="print"/>
          <a:srcRect/>
          <a:stretch>
            <a:fillRect/>
          </a:stretch>
        </p:blipFill>
        <p:spPr bwMode="gray">
          <a:xfrm>
            <a:off x="7080250" y="6415088"/>
            <a:ext cx="441325" cy="406400"/>
          </a:xfrm>
          <a:prstGeom prst="rect">
            <a:avLst/>
          </a:prstGeom>
          <a:noFill/>
          <a:ln w="9525">
            <a:noFill/>
            <a:miter lim="800000"/>
            <a:headEnd/>
            <a:tailEnd/>
          </a:ln>
        </p:spPr>
      </p:pic>
      <p:sp>
        <p:nvSpPr>
          <p:cNvPr id="2061" name="SlideLogoSeparator"/>
          <p:cNvSpPr>
            <a:spLocks noChangeArrowheads="1"/>
          </p:cNvSpPr>
          <p:nvPr>
            <p:custDataLst>
              <p:tags r:id="rId24"/>
            </p:custDataLst>
          </p:nvPr>
        </p:nvSpPr>
        <p:spPr bwMode="gray">
          <a:xfrm>
            <a:off x="8589963" y="6532563"/>
            <a:ext cx="41275" cy="188912"/>
          </a:xfrm>
          <a:prstGeom prst="rect">
            <a:avLst/>
          </a:prstGeom>
          <a:noFill/>
          <a:ln>
            <a:noFill/>
          </a:ln>
          <a:effectLst/>
          <a:extLst/>
        </p:spPr>
        <p:txBody>
          <a:bodyPr wrap="none" lIns="0" tIns="0" rIns="0" bIns="0" anchor="ctr">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defRPr/>
            </a:pPr>
            <a:r>
              <a:rPr lang="en-US" altLang="zh-CN" smtClean="0">
                <a:solidFill>
                  <a:srgbClr val="000000"/>
                </a:solidFill>
                <a:ea typeface="SimSun" pitchFamily="2" charset="-122"/>
              </a:rPr>
              <a:t>|</a:t>
            </a:r>
          </a:p>
        </p:txBody>
      </p:sp>
      <p:grpSp>
        <p:nvGrpSpPr>
          <p:cNvPr id="3087" name="McK Slide Elements"/>
          <p:cNvGrpSpPr>
            <a:grpSpLocks/>
          </p:cNvGrpSpPr>
          <p:nvPr/>
        </p:nvGrpSpPr>
        <p:grpSpPr bwMode="auto">
          <a:xfrm>
            <a:off x="122238" y="6202363"/>
            <a:ext cx="8721725" cy="538162"/>
            <a:chOff x="75" y="3829"/>
            <a:chExt cx="5385" cy="332"/>
          </a:xfrm>
        </p:grpSpPr>
        <p:sp>
          <p:nvSpPr>
            <p:cNvPr id="688145" name="McK 4. Footnote" hidden="1"/>
            <p:cNvSpPr txBox="1">
              <a:spLocks noChangeArrowheads="1"/>
            </p:cNvSpPr>
            <p:nvPr/>
          </p:nvSpPr>
          <p:spPr bwMode="gray">
            <a:xfrm>
              <a:off x="75" y="3829"/>
              <a:ext cx="5385" cy="97"/>
            </a:xfrm>
            <a:prstGeom prst="rect">
              <a:avLst/>
            </a:prstGeom>
            <a:noFill/>
            <a:ln>
              <a:noFill/>
            </a:ln>
            <a:effectLst/>
            <a:extLst/>
          </p:spPr>
          <p:txBody>
            <a:bodyPr lIns="0" tIns="0" rIns="0" bIns="0" anchor="b">
              <a:spAutoFit/>
            </a:bodyPr>
            <a:lstStyle>
              <a:lvl1pPr marL="104775" indent="-104775" defTabSz="895350">
                <a:defRPr sz="1300">
                  <a:solidFill>
                    <a:schemeClr val="tx2"/>
                  </a:solidFill>
                  <a:latin typeface="Arial" charset="0"/>
                  <a:cs typeface="Arial" charset="0"/>
                </a:defRPr>
              </a:lvl1pPr>
              <a:lvl2pPr marL="1031875" defTabSz="895350">
                <a:defRPr sz="1300">
                  <a:solidFill>
                    <a:schemeClr val="tx2"/>
                  </a:solidFill>
                  <a:latin typeface="Arial" charset="0"/>
                  <a:cs typeface="Arial" charset="0"/>
                </a:defRPr>
              </a:lvl2pPr>
              <a:lvl3pPr marL="1217613" defTabSz="895350">
                <a:defRPr sz="1300">
                  <a:solidFill>
                    <a:schemeClr val="tx2"/>
                  </a:solidFill>
                  <a:latin typeface="Arial" charset="0"/>
                  <a:cs typeface="Arial" charset="0"/>
                </a:defRPr>
              </a:lvl3pPr>
              <a:lvl4pPr marL="1404938" defTabSz="895350">
                <a:defRPr sz="1300">
                  <a:solidFill>
                    <a:schemeClr val="tx2"/>
                  </a:solidFill>
                  <a:latin typeface="Arial" charset="0"/>
                  <a:cs typeface="Arial" charset="0"/>
                </a:defRPr>
              </a:lvl4pPr>
              <a:lvl5pPr marL="1792288" defTabSz="895350">
                <a:defRPr sz="1300">
                  <a:solidFill>
                    <a:schemeClr val="tx2"/>
                  </a:solidFill>
                  <a:latin typeface="Arial" charset="0"/>
                  <a:cs typeface="Arial" charset="0"/>
                </a:defRPr>
              </a:lvl5pPr>
              <a:lvl6pPr marL="2249488" defTabSz="895350" fontAlgn="base">
                <a:spcBef>
                  <a:spcPct val="0"/>
                </a:spcBef>
                <a:spcAft>
                  <a:spcPct val="0"/>
                </a:spcAft>
                <a:defRPr sz="1300">
                  <a:solidFill>
                    <a:schemeClr val="tx2"/>
                  </a:solidFill>
                  <a:latin typeface="Arial" charset="0"/>
                  <a:cs typeface="Arial" charset="0"/>
                </a:defRPr>
              </a:lvl6pPr>
              <a:lvl7pPr marL="2706688" defTabSz="895350" fontAlgn="base">
                <a:spcBef>
                  <a:spcPct val="0"/>
                </a:spcBef>
                <a:spcAft>
                  <a:spcPct val="0"/>
                </a:spcAft>
                <a:defRPr sz="1300">
                  <a:solidFill>
                    <a:schemeClr val="tx2"/>
                  </a:solidFill>
                  <a:latin typeface="Arial" charset="0"/>
                  <a:cs typeface="Arial" charset="0"/>
                </a:defRPr>
              </a:lvl7pPr>
              <a:lvl8pPr marL="3163888" defTabSz="895350" fontAlgn="base">
                <a:spcBef>
                  <a:spcPct val="0"/>
                </a:spcBef>
                <a:spcAft>
                  <a:spcPct val="0"/>
                </a:spcAft>
                <a:defRPr sz="1300">
                  <a:solidFill>
                    <a:schemeClr val="tx2"/>
                  </a:solidFill>
                  <a:latin typeface="Arial" charset="0"/>
                  <a:cs typeface="Arial" charset="0"/>
                </a:defRPr>
              </a:lvl8pPr>
              <a:lvl9pPr marL="3621088" defTabSz="895350" fontAlgn="base">
                <a:spcBef>
                  <a:spcPct val="0"/>
                </a:spcBef>
                <a:spcAft>
                  <a:spcPct val="0"/>
                </a:spcAft>
                <a:defRPr sz="1300">
                  <a:solidFill>
                    <a:schemeClr val="tx2"/>
                  </a:solidFill>
                  <a:latin typeface="Arial" charset="0"/>
                  <a:cs typeface="Arial" charset="0"/>
                </a:defRPr>
              </a:lvl9pPr>
            </a:lstStyle>
            <a:p>
              <a:pPr>
                <a:defRPr/>
              </a:pPr>
              <a:r>
                <a:rPr lang="en-US" altLang="zh-CN" sz="1000">
                  <a:solidFill>
                    <a:srgbClr val="000000"/>
                  </a:solidFill>
                  <a:ea typeface="SimSun" pitchFamily="2" charset="-122"/>
                </a:rPr>
                <a:t>1 Footnote</a:t>
              </a:r>
            </a:p>
          </p:txBody>
        </p:sp>
        <p:sp>
          <p:nvSpPr>
            <p:cNvPr id="2106" name="McK 5. Source" hidden="1"/>
            <p:cNvSpPr>
              <a:spLocks noChangeArrowheads="1"/>
            </p:cNvSpPr>
            <p:nvPr/>
          </p:nvSpPr>
          <p:spPr bwMode="gray">
            <a:xfrm>
              <a:off x="75" y="4064"/>
              <a:ext cx="3921" cy="97"/>
            </a:xfrm>
            <a:prstGeom prst="rect">
              <a:avLst/>
            </a:prstGeom>
            <a:noFill/>
            <a:ln>
              <a:noFill/>
            </a:ln>
            <a:effectLst/>
            <a:extLst/>
          </p:spPr>
          <p:txBody>
            <a:bodyPr lIns="0" tIns="0" rIns="0" bIns="0" anchor="ctr">
              <a:spAutoFit/>
            </a:bodyPr>
            <a:lstStyle>
              <a:lvl1pPr marL="603250" indent="-603250" defTabSz="885825" eaLnBrk="0" hangingPunct="0">
                <a:tabLst>
                  <a:tab pos="606425" algn="l"/>
                </a:tabLst>
                <a:defRPr sz="1200">
                  <a:solidFill>
                    <a:schemeClr val="tx1"/>
                  </a:solidFill>
                  <a:latin typeface="Arial" pitchFamily="34" charset="0"/>
                  <a:cs typeface="Arial" pitchFamily="34" charset="0"/>
                </a:defRPr>
              </a:lvl1pPr>
              <a:lvl2pPr marL="742950" indent="-285750" defTabSz="885825" eaLnBrk="0" hangingPunct="0">
                <a:tabLst>
                  <a:tab pos="606425" algn="l"/>
                </a:tabLst>
                <a:defRPr sz="1200">
                  <a:solidFill>
                    <a:schemeClr val="tx1"/>
                  </a:solidFill>
                  <a:latin typeface="Arial" pitchFamily="34" charset="0"/>
                  <a:cs typeface="Arial" pitchFamily="34" charset="0"/>
                </a:defRPr>
              </a:lvl2pPr>
              <a:lvl3pPr marL="1143000" indent="-228600" defTabSz="885825" eaLnBrk="0" hangingPunct="0">
                <a:tabLst>
                  <a:tab pos="606425" algn="l"/>
                </a:tabLst>
                <a:defRPr sz="1200">
                  <a:solidFill>
                    <a:schemeClr val="tx1"/>
                  </a:solidFill>
                  <a:latin typeface="Arial" pitchFamily="34" charset="0"/>
                  <a:cs typeface="Arial" pitchFamily="34" charset="0"/>
                </a:defRPr>
              </a:lvl3pPr>
              <a:lvl4pPr marL="1600200" indent="-228600" defTabSz="885825" eaLnBrk="0" hangingPunct="0">
                <a:tabLst>
                  <a:tab pos="606425" algn="l"/>
                </a:tabLst>
                <a:defRPr sz="1200">
                  <a:solidFill>
                    <a:schemeClr val="tx1"/>
                  </a:solidFill>
                  <a:latin typeface="Arial" pitchFamily="34" charset="0"/>
                  <a:cs typeface="Arial" pitchFamily="34" charset="0"/>
                </a:defRPr>
              </a:lvl4pPr>
              <a:lvl5pPr marL="2057400" indent="-228600" defTabSz="885825" eaLnBrk="0" hangingPunct="0">
                <a:tabLst>
                  <a:tab pos="606425" algn="l"/>
                </a:tabLst>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tabLst>
                  <a:tab pos="606425" algn="l"/>
                </a:tabLst>
                <a:defRPr sz="1200">
                  <a:solidFill>
                    <a:schemeClr val="tx1"/>
                  </a:solidFill>
                  <a:latin typeface="Arial" pitchFamily="34" charset="0"/>
                  <a:cs typeface="Arial" pitchFamily="34" charset="0"/>
                </a:defRPr>
              </a:lvl9pPr>
            </a:lstStyle>
            <a:p>
              <a:pPr eaLnBrk="1" hangingPunct="1">
                <a:defRPr/>
              </a:pPr>
              <a:r>
                <a:rPr lang="en-US" altLang="zh-CN" sz="1000" smtClean="0">
                  <a:solidFill>
                    <a:srgbClr val="FFFFFF"/>
                  </a:solidFill>
                  <a:ea typeface="SimSun" pitchFamily="2" charset="-122"/>
                </a:rPr>
                <a:t>SOURCE: Source</a:t>
              </a:r>
            </a:p>
          </p:txBody>
        </p:sp>
      </p:grpSp>
      <p:sp>
        <p:nvSpPr>
          <p:cNvPr id="688147" name="Rectangle 19"/>
          <p:cNvSpPr>
            <a:spLocks noGrp="1" noChangeArrowheads="1"/>
          </p:cNvSpPr>
          <p:nvPr>
            <p:ph type="sldNum" sz="quarter" idx="4"/>
            <p:custDataLst>
              <p:tags r:id="rId25"/>
            </p:custDataLst>
          </p:nvPr>
        </p:nvSpPr>
        <p:spPr bwMode="gray">
          <a:xfrm>
            <a:off x="8720138" y="6565900"/>
            <a:ext cx="198437" cy="155575"/>
          </a:xfrm>
          <a:prstGeom prst="rect">
            <a:avLst/>
          </a:prstGeom>
          <a:noFill/>
          <a:ln>
            <a:noFill/>
          </a:ln>
          <a:effectLst/>
          <a:extLst/>
        </p:spPr>
        <p:txBody>
          <a:bodyPr vert="horz" wrap="none" lIns="0" tIns="0" rIns="0" bIns="0" numCol="1" anchor="t" anchorCtr="0" compatLnSpc="1">
            <a:prstTxWarp prst="textNoShape">
              <a:avLst/>
            </a:prstTxWarp>
          </a:bodyPr>
          <a:lstStyle>
            <a:lvl1pPr>
              <a:defRPr sz="1000">
                <a:solidFill>
                  <a:srgbClr val="000000"/>
                </a:solidFill>
              </a:defRPr>
            </a:lvl1pPr>
          </a:lstStyle>
          <a:p>
            <a:fld id="{6538DFFA-662B-499B-B0DB-42457D071397}" type="slidenum">
              <a:rPr lang="en-US"/>
              <a:pPr/>
              <a:t>‹#›</a:t>
            </a:fld>
            <a:r>
              <a:rPr lang="en-US"/>
              <a:t> </a:t>
            </a:r>
          </a:p>
        </p:txBody>
      </p:sp>
      <p:grpSp>
        <p:nvGrpSpPr>
          <p:cNvPr id="3089" name="LegendBoxes" hidden="1"/>
          <p:cNvGrpSpPr>
            <a:grpSpLocks/>
          </p:cNvGrpSpPr>
          <p:nvPr>
            <p:custDataLst>
              <p:tags r:id="rId26"/>
            </p:custDataLst>
          </p:nvPr>
        </p:nvGrpSpPr>
        <p:grpSpPr bwMode="auto">
          <a:xfrm>
            <a:off x="8054975" y="295275"/>
            <a:ext cx="871538" cy="996950"/>
            <a:chOff x="3394" y="519"/>
            <a:chExt cx="538" cy="616"/>
          </a:xfrm>
        </p:grpSpPr>
        <p:sp>
          <p:nvSpPr>
            <p:cNvPr id="2097" name="LegendRectangle1" hidden="1"/>
            <p:cNvSpPr>
              <a:spLocks noChangeArrowheads="1"/>
            </p:cNvSpPr>
            <p:nvPr userDrawn="1"/>
          </p:nvSpPr>
          <p:spPr bwMode="gray">
            <a:xfrm>
              <a:off x="3394" y="526"/>
              <a:ext cx="104" cy="101"/>
            </a:xfrm>
            <a:prstGeom prst="rect">
              <a:avLst/>
            </a:prstGeom>
            <a:solidFill>
              <a:schemeClr val="accent1"/>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98" name="LegendRectangle2" hidden="1"/>
            <p:cNvSpPr>
              <a:spLocks noChangeArrowheads="1"/>
            </p:cNvSpPr>
            <p:nvPr userDrawn="1"/>
          </p:nvSpPr>
          <p:spPr bwMode="gray">
            <a:xfrm>
              <a:off x="3394" y="693"/>
              <a:ext cx="104" cy="101"/>
            </a:xfrm>
            <a:prstGeom prst="rect">
              <a:avLst/>
            </a:prstGeom>
            <a:solidFill>
              <a:schemeClr val="accent2"/>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99" name="LegendRectangle3" hidden="1"/>
            <p:cNvSpPr>
              <a:spLocks noChangeArrowheads="1"/>
            </p:cNvSpPr>
            <p:nvPr userDrawn="1"/>
          </p:nvSpPr>
          <p:spPr bwMode="gray">
            <a:xfrm>
              <a:off x="3394" y="860"/>
              <a:ext cx="104" cy="101"/>
            </a:xfrm>
            <a:prstGeom prst="rect">
              <a:avLst/>
            </a:prstGeom>
            <a:solidFill>
              <a:schemeClr va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00" name="LegendRectangle4" hidden="1"/>
            <p:cNvSpPr>
              <a:spLocks noChangeArrowheads="1"/>
            </p:cNvSpPr>
            <p:nvPr userDrawn="1"/>
          </p:nvSpPr>
          <p:spPr bwMode="gray">
            <a:xfrm>
              <a:off x="3394" y="1027"/>
              <a:ext cx="104" cy="101"/>
            </a:xfrm>
            <a:prstGeom prst="rect">
              <a:avLst/>
            </a:prstGeom>
            <a:solidFill>
              <a:schemeClr val="folHlink"/>
            </a:solidFill>
            <a:ln w="9525">
              <a:solidFill>
                <a:schemeClr val="tx1"/>
              </a:solidFill>
              <a:miter lim="800000"/>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101" name="Legend1" hidden="1"/>
            <p:cNvSpPr>
              <a:spLocks noChangeArrowheads="1"/>
            </p:cNvSpPr>
            <p:nvPr userDrawn="1"/>
          </p:nvSpPr>
          <p:spPr bwMode="gray">
            <a:xfrm>
              <a:off x="3554" y="5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102" name="Legend2" hidden="1"/>
            <p:cNvSpPr>
              <a:spLocks noChangeArrowheads="1"/>
            </p:cNvSpPr>
            <p:nvPr userDrawn="1"/>
          </p:nvSpPr>
          <p:spPr bwMode="gray">
            <a:xfrm>
              <a:off x="3554" y="6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103" name="Legend3" hidden="1"/>
            <p:cNvSpPr>
              <a:spLocks noChangeArrowheads="1"/>
            </p:cNvSpPr>
            <p:nvPr userDrawn="1"/>
          </p:nvSpPr>
          <p:spPr bwMode="gray">
            <a:xfrm>
              <a:off x="3554" y="8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104" name="Legend4" hidden="1"/>
            <p:cNvSpPr>
              <a:spLocks noChangeArrowheads="1"/>
            </p:cNvSpPr>
            <p:nvPr userDrawn="1"/>
          </p:nvSpPr>
          <p:spPr bwMode="gray">
            <a:xfrm>
              <a:off x="3554" y="1019"/>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grpSp>
      <p:grpSp>
        <p:nvGrpSpPr>
          <p:cNvPr id="3090" name="LegendLines" hidden="1"/>
          <p:cNvGrpSpPr>
            <a:grpSpLocks/>
          </p:cNvGrpSpPr>
          <p:nvPr>
            <p:custDataLst>
              <p:tags r:id="rId27"/>
            </p:custDataLst>
          </p:nvPr>
        </p:nvGrpSpPr>
        <p:grpSpPr bwMode="auto">
          <a:xfrm>
            <a:off x="7731125" y="295275"/>
            <a:ext cx="1195388" cy="722313"/>
            <a:chOff x="2411" y="2750"/>
            <a:chExt cx="738" cy="446"/>
          </a:xfrm>
        </p:grpSpPr>
        <p:sp>
          <p:nvSpPr>
            <p:cNvPr id="2091" name="LineLegend1" hidden="1"/>
            <p:cNvSpPr>
              <a:spLocks noChangeShapeType="1"/>
            </p:cNvSpPr>
            <p:nvPr/>
          </p:nvSpPr>
          <p:spPr bwMode="gray">
            <a:xfrm>
              <a:off x="2411" y="2807"/>
              <a:ext cx="288" cy="0"/>
            </a:xfrm>
            <a:prstGeom prst="line">
              <a:avLst/>
            </a:prstGeom>
            <a:noFill/>
            <a:ln w="28575">
              <a:solidFill>
                <a:schemeClr val="tx1"/>
              </a:solidFill>
              <a:round/>
              <a:headEnd/>
              <a:tailEnd/>
            </a:ln>
            <a:effectLst/>
            <a:extLst/>
          </p:spPr>
          <p:txBody>
            <a:bodyPr/>
            <a:lstStyle/>
            <a:p>
              <a:pPr>
                <a:defRPr/>
              </a:pPr>
              <a:endParaRPr lang="en-US" sz="1200">
                <a:solidFill>
                  <a:srgbClr val="000000"/>
                </a:solidFill>
                <a:latin typeface="+mn-lt"/>
                <a:cs typeface="+mn-cs"/>
              </a:endParaRPr>
            </a:p>
          </p:txBody>
        </p:sp>
        <p:sp>
          <p:nvSpPr>
            <p:cNvPr id="2092" name="LineLegend2" hidden="1"/>
            <p:cNvSpPr>
              <a:spLocks noChangeShapeType="1"/>
            </p:cNvSpPr>
            <p:nvPr/>
          </p:nvSpPr>
          <p:spPr bwMode="gray">
            <a:xfrm>
              <a:off x="2411" y="2972"/>
              <a:ext cx="288" cy="0"/>
            </a:xfrm>
            <a:prstGeom prst="line">
              <a:avLst/>
            </a:prstGeom>
            <a:noFill/>
            <a:ln w="28575">
              <a:solidFill>
                <a:schemeClr val="tx1"/>
              </a:solidFill>
              <a:prstDash val="dash"/>
              <a:round/>
              <a:headEnd/>
              <a:tailEnd/>
            </a:ln>
            <a:effectLst/>
            <a:extLst/>
          </p:spPr>
          <p:txBody>
            <a:bodyPr/>
            <a:lstStyle/>
            <a:p>
              <a:pPr>
                <a:defRPr/>
              </a:pPr>
              <a:endParaRPr lang="en-US" sz="1200">
                <a:solidFill>
                  <a:srgbClr val="000000"/>
                </a:solidFill>
                <a:latin typeface="+mn-lt"/>
                <a:cs typeface="+mn-cs"/>
              </a:endParaRPr>
            </a:p>
          </p:txBody>
        </p:sp>
        <p:sp>
          <p:nvSpPr>
            <p:cNvPr id="2093" name="LineLegend3" hidden="1"/>
            <p:cNvSpPr>
              <a:spLocks noChangeShapeType="1"/>
            </p:cNvSpPr>
            <p:nvPr/>
          </p:nvSpPr>
          <p:spPr bwMode="gray">
            <a:xfrm>
              <a:off x="2411" y="3137"/>
              <a:ext cx="288" cy="0"/>
            </a:xfrm>
            <a:prstGeom prst="line">
              <a:avLst/>
            </a:prstGeom>
            <a:noFill/>
            <a:ln w="28575">
              <a:solidFill>
                <a:schemeClr val="tx1"/>
              </a:solidFill>
              <a:prstDash val="sysDot"/>
              <a:round/>
              <a:headEnd/>
              <a:tailEnd/>
            </a:ln>
            <a:effectLst/>
            <a:extLst/>
          </p:spPr>
          <p:txBody>
            <a:bodyPr/>
            <a:lstStyle/>
            <a:p>
              <a:pPr>
                <a:defRPr/>
              </a:pPr>
              <a:endParaRPr lang="en-US" sz="1200">
                <a:solidFill>
                  <a:srgbClr val="000000"/>
                </a:solidFill>
                <a:latin typeface="+mn-lt"/>
                <a:cs typeface="+mn-cs"/>
              </a:endParaRPr>
            </a:p>
          </p:txBody>
        </p:sp>
        <p:sp>
          <p:nvSpPr>
            <p:cNvPr id="2094" name="Legend1" hidden="1"/>
            <p:cNvSpPr>
              <a:spLocks noChangeArrowheads="1"/>
            </p:cNvSpPr>
            <p:nvPr userDrawn="1"/>
          </p:nvSpPr>
          <p:spPr bwMode="gray">
            <a:xfrm>
              <a:off x="2771" y="275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095" name="Legend2" hidden="1"/>
            <p:cNvSpPr>
              <a:spLocks noChangeArrowheads="1"/>
            </p:cNvSpPr>
            <p:nvPr userDrawn="1"/>
          </p:nvSpPr>
          <p:spPr bwMode="gray">
            <a:xfrm>
              <a:off x="2771" y="2915"/>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096" name="Legend3" hidden="1"/>
            <p:cNvSpPr>
              <a:spLocks noChangeArrowheads="1"/>
            </p:cNvSpPr>
            <p:nvPr userDrawn="1"/>
          </p:nvSpPr>
          <p:spPr bwMode="gray">
            <a:xfrm>
              <a:off x="2771" y="3080"/>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grpSp>
      <p:grpSp>
        <p:nvGrpSpPr>
          <p:cNvPr id="3091" name="LegendMoons" hidden="1"/>
          <p:cNvGrpSpPr>
            <a:grpSpLocks/>
          </p:cNvGrpSpPr>
          <p:nvPr>
            <p:custDataLst>
              <p:tags r:id="rId28"/>
            </p:custDataLst>
          </p:nvPr>
        </p:nvGrpSpPr>
        <p:grpSpPr bwMode="auto">
          <a:xfrm>
            <a:off x="8039100" y="295275"/>
            <a:ext cx="887413" cy="1260475"/>
            <a:chOff x="4965" y="484"/>
            <a:chExt cx="548" cy="778"/>
          </a:xfrm>
        </p:grpSpPr>
        <p:grpSp>
          <p:nvGrpSpPr>
            <p:cNvPr id="3096" name="MoonLegend1" hidden="1"/>
            <p:cNvGrpSpPr>
              <a:grpSpLocks noChangeAspect="1"/>
            </p:cNvGrpSpPr>
            <p:nvPr userDrawn="1">
              <p:custDataLst>
                <p:tags r:id="rId30"/>
              </p:custDataLst>
            </p:nvPr>
          </p:nvGrpSpPr>
          <p:grpSpPr bwMode="auto">
            <a:xfrm>
              <a:off x="4965" y="486"/>
              <a:ext cx="112" cy="112"/>
              <a:chOff x="4533" y="183"/>
              <a:chExt cx="144" cy="144"/>
            </a:xfrm>
          </p:grpSpPr>
          <p:sp>
            <p:nvSpPr>
              <p:cNvPr id="2089" name="Oval 38" hidden="1"/>
              <p:cNvSpPr>
                <a:spLocks noChangeAspect="1" noChangeArrowheads="1"/>
              </p:cNvSpPr>
              <p:nvPr>
                <p:custDataLst>
                  <p:tags r:id="rId43"/>
                </p:custDataLst>
              </p:nvPr>
            </p:nvSpPr>
            <p:spPr bwMode="gray">
              <a:xfrm>
                <a:off x="4533" y="183"/>
                <a:ext cx="144" cy="144"/>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90" name="Arc 39" hidden="1"/>
              <p:cNvSpPr>
                <a:spLocks noChangeAspect="1"/>
              </p:cNvSpPr>
              <p:nvPr>
                <p:custDataLst>
                  <p:tags r:id="rId44"/>
                </p:custDataLst>
              </p:nvPr>
            </p:nvSpPr>
            <p:spPr bwMode="gray">
              <a:xfrm>
                <a:off x="4533" y="183"/>
                <a:ext cx="144" cy="14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path>
                  <a:path w="43200" h="43200" stroke="0" extrusionOk="0">
                    <a:moveTo>
                      <a:pt x="21599" y="0"/>
                    </a:move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097" name="MoonLegend2" hidden="1"/>
            <p:cNvGrpSpPr>
              <a:grpSpLocks noChangeAspect="1"/>
            </p:cNvGrpSpPr>
            <p:nvPr userDrawn="1">
              <p:custDataLst>
                <p:tags r:id="rId31"/>
              </p:custDataLst>
            </p:nvPr>
          </p:nvGrpSpPr>
          <p:grpSpPr bwMode="auto">
            <a:xfrm>
              <a:off x="4965" y="650"/>
              <a:ext cx="112" cy="112"/>
              <a:chOff x="1694" y="2044"/>
              <a:chExt cx="160" cy="160"/>
            </a:xfrm>
          </p:grpSpPr>
          <p:sp>
            <p:nvSpPr>
              <p:cNvPr id="2087" name="Oval 41" hidden="1"/>
              <p:cNvSpPr>
                <a:spLocks noChangeAspect="1" noChangeArrowheads="1"/>
              </p:cNvSpPr>
              <p:nvPr>
                <p:custDataLst>
                  <p:tags r:id="rId41"/>
                </p:custDataLst>
              </p:nvPr>
            </p:nvSpPr>
            <p:spPr bwMode="gray">
              <a:xfrm>
                <a:off x="1694" y="2043"/>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88" name="Arc 42" hidden="1"/>
              <p:cNvSpPr>
                <a:spLocks noChangeAspect="1"/>
              </p:cNvSpPr>
              <p:nvPr>
                <p:custDataLst>
                  <p:tags r:id="rId42"/>
                </p:custDataLst>
              </p:nvPr>
            </p:nvSpPr>
            <p:spPr bwMode="gray">
              <a:xfrm>
                <a:off x="1774" y="2043"/>
                <a:ext cx="80" cy="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098" name="MoonLegend3" hidden="1"/>
            <p:cNvGrpSpPr>
              <a:grpSpLocks noChangeAspect="1"/>
            </p:cNvGrpSpPr>
            <p:nvPr userDrawn="1">
              <p:custDataLst>
                <p:tags r:id="rId32"/>
              </p:custDataLst>
            </p:nvPr>
          </p:nvGrpSpPr>
          <p:grpSpPr bwMode="auto">
            <a:xfrm>
              <a:off x="4965" y="815"/>
              <a:ext cx="112" cy="112"/>
              <a:chOff x="4495" y="897"/>
              <a:chExt cx="160" cy="160"/>
            </a:xfrm>
          </p:grpSpPr>
          <p:sp>
            <p:nvSpPr>
              <p:cNvPr id="2085" name="Oval 44" hidden="1"/>
              <p:cNvSpPr>
                <a:spLocks noChangeAspect="1" noChangeArrowheads="1"/>
              </p:cNvSpPr>
              <p:nvPr>
                <p:custDataLst>
                  <p:tags r:id="rId39"/>
                </p:custDataLst>
              </p:nvPr>
            </p:nvSpPr>
            <p:spPr bwMode="gray">
              <a:xfrm>
                <a:off x="4495" y="897"/>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86" name="Arc 45" hidden="1"/>
              <p:cNvSpPr>
                <a:spLocks noChangeAspect="1"/>
              </p:cNvSpPr>
              <p:nvPr>
                <p:custDataLst>
                  <p:tags r:id="rId40"/>
                </p:custDataLst>
              </p:nvPr>
            </p:nvSpPr>
            <p:spPr bwMode="gray">
              <a:xfrm>
                <a:off x="4575" y="897"/>
                <a:ext cx="80" cy="16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099" name="MoonLegend4" hidden="1"/>
            <p:cNvGrpSpPr>
              <a:grpSpLocks noChangeAspect="1"/>
            </p:cNvGrpSpPr>
            <p:nvPr userDrawn="1">
              <p:custDataLst>
                <p:tags r:id="rId33"/>
              </p:custDataLst>
            </p:nvPr>
          </p:nvGrpSpPr>
          <p:grpSpPr bwMode="auto">
            <a:xfrm>
              <a:off x="4965" y="982"/>
              <a:ext cx="112" cy="112"/>
              <a:chOff x="4495" y="1198"/>
              <a:chExt cx="160" cy="160"/>
            </a:xfrm>
          </p:grpSpPr>
          <p:sp>
            <p:nvSpPr>
              <p:cNvPr id="2083" name="Oval 47" hidden="1"/>
              <p:cNvSpPr>
                <a:spLocks noChangeAspect="1" noChangeArrowheads="1"/>
              </p:cNvSpPr>
              <p:nvPr>
                <p:custDataLst>
                  <p:tags r:id="rId37"/>
                </p:custDataLst>
              </p:nvPr>
            </p:nvSpPr>
            <p:spPr bwMode="gray">
              <a:xfrm>
                <a:off x="4495" y="1198"/>
                <a:ext cx="160" cy="161"/>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84" name="Arc 48" hidden="1"/>
              <p:cNvSpPr>
                <a:spLocks noChangeAspect="1"/>
              </p:cNvSpPr>
              <p:nvPr>
                <p:custDataLst>
                  <p:tags r:id="rId38"/>
                </p:custDataLst>
              </p:nvPr>
            </p:nvSpPr>
            <p:spPr bwMode="gray">
              <a:xfrm>
                <a:off x="4495" y="1198"/>
                <a:ext cx="160" cy="16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lnTo>
                      <a:pt x="21600" y="21600"/>
                    </a:lnTo>
                    <a:lnTo>
                      <a:pt x="21599" y="0"/>
                    </a:lnTo>
                    <a:close/>
                  </a:path>
                </a:pathLst>
              </a:custGeom>
              <a:solidFill>
                <a:schemeClr val="folHlink"/>
              </a:solidFill>
              <a:ln w="9525">
                <a:solidFill>
                  <a:schemeClr val="tx1"/>
                </a:solidFill>
                <a:round/>
                <a:headEnd/>
                <a:tailEnd/>
              </a:ln>
              <a:effectLst/>
              <a:extLst/>
            </p:spPr>
            <p:txBody>
              <a:bodyPr wrap="none"/>
              <a:lstStyle/>
              <a:p>
                <a:pPr>
                  <a:defRPr/>
                </a:pPr>
                <a:endParaRPr lang="en-US" sz="1200">
                  <a:solidFill>
                    <a:srgbClr val="000000"/>
                  </a:solidFill>
                  <a:latin typeface="+mn-lt"/>
                  <a:cs typeface="+mn-cs"/>
                </a:endParaRPr>
              </a:p>
            </p:txBody>
          </p:sp>
        </p:grpSp>
        <p:grpSp>
          <p:nvGrpSpPr>
            <p:cNvPr id="3100" name="MoonLegend5" hidden="1"/>
            <p:cNvGrpSpPr>
              <a:grpSpLocks noChangeAspect="1"/>
            </p:cNvGrpSpPr>
            <p:nvPr userDrawn="1">
              <p:custDataLst>
                <p:tags r:id="rId34"/>
              </p:custDataLst>
            </p:nvPr>
          </p:nvGrpSpPr>
          <p:grpSpPr bwMode="auto">
            <a:xfrm>
              <a:off x="4965" y="1147"/>
              <a:ext cx="112" cy="112"/>
              <a:chOff x="4495" y="1440"/>
              <a:chExt cx="160" cy="160"/>
            </a:xfrm>
          </p:grpSpPr>
          <p:sp>
            <p:nvSpPr>
              <p:cNvPr id="2081" name="Oval 50" hidden="1"/>
              <p:cNvSpPr>
                <a:spLocks noChangeAspect="1" noChangeArrowheads="1"/>
              </p:cNvSpPr>
              <p:nvPr>
                <p:custDataLst>
                  <p:tags r:id="rId35"/>
                </p:custDataLst>
              </p:nvPr>
            </p:nvSpPr>
            <p:spPr bwMode="gray">
              <a:xfrm>
                <a:off x="4495" y="1441"/>
                <a:ext cx="160" cy="160"/>
              </a:xfrm>
              <a:prstGeom prst="ellipse">
                <a:avLst/>
              </a:prstGeom>
              <a:solidFill>
                <a:schemeClr val="accent1"/>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sp>
            <p:nvSpPr>
              <p:cNvPr id="2082" name="Oval 51" hidden="1"/>
              <p:cNvSpPr>
                <a:spLocks noChangeAspect="1" noChangeArrowheads="1"/>
              </p:cNvSpPr>
              <p:nvPr>
                <p:custDataLst>
                  <p:tags r:id="rId36"/>
                </p:custDataLst>
              </p:nvPr>
            </p:nvSpPr>
            <p:spPr bwMode="gray">
              <a:xfrm>
                <a:off x="4495" y="1441"/>
                <a:ext cx="160" cy="160"/>
              </a:xfrm>
              <a:prstGeom prst="ellipse">
                <a:avLst/>
              </a:prstGeom>
              <a:solidFill>
                <a:schemeClr val="folHlink"/>
              </a:solidFill>
              <a:ln w="9525">
                <a:solidFill>
                  <a:schemeClr val="tx1"/>
                </a:solidFill>
                <a:round/>
                <a:headEnd/>
                <a:tailEnd/>
              </a:ln>
              <a:effectLst/>
              <a:extLst/>
            </p:spPr>
            <p:txBody>
              <a:bodyPr wrap="none"/>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endParaRPr lang="en-US" altLang="en-US" sz="1600" b="1" smtClean="0">
                  <a:solidFill>
                    <a:srgbClr val="002960"/>
                  </a:solidFill>
                </a:endParaRPr>
              </a:p>
            </p:txBody>
          </p:sp>
        </p:grpSp>
        <p:sp>
          <p:nvSpPr>
            <p:cNvPr id="2076" name="Legend1" hidden="1"/>
            <p:cNvSpPr>
              <a:spLocks noChangeArrowheads="1"/>
            </p:cNvSpPr>
            <p:nvPr userDrawn="1"/>
          </p:nvSpPr>
          <p:spPr bwMode="gray">
            <a:xfrm>
              <a:off x="5135" y="48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Legend1</a:t>
              </a:r>
            </a:p>
          </p:txBody>
        </p:sp>
        <p:sp>
          <p:nvSpPr>
            <p:cNvPr id="2077" name="Legend2" hidden="1"/>
            <p:cNvSpPr>
              <a:spLocks noChangeArrowheads="1"/>
            </p:cNvSpPr>
            <p:nvPr userDrawn="1"/>
          </p:nvSpPr>
          <p:spPr bwMode="gray">
            <a:xfrm>
              <a:off x="5135" y="649"/>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Legend2</a:t>
              </a:r>
            </a:p>
          </p:txBody>
        </p:sp>
        <p:sp>
          <p:nvSpPr>
            <p:cNvPr id="2078" name="Legend3" hidden="1"/>
            <p:cNvSpPr>
              <a:spLocks noChangeArrowheads="1"/>
            </p:cNvSpPr>
            <p:nvPr userDrawn="1"/>
          </p:nvSpPr>
          <p:spPr bwMode="gray">
            <a:xfrm>
              <a:off x="5135" y="814"/>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Legend3</a:t>
              </a:r>
            </a:p>
          </p:txBody>
        </p:sp>
        <p:sp>
          <p:nvSpPr>
            <p:cNvPr id="2079" name="Legend4" hidden="1"/>
            <p:cNvSpPr>
              <a:spLocks noChangeArrowheads="1"/>
            </p:cNvSpPr>
            <p:nvPr userDrawn="1"/>
          </p:nvSpPr>
          <p:spPr bwMode="gray">
            <a:xfrm>
              <a:off x="5135" y="981"/>
              <a:ext cx="378" cy="117"/>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Legend4</a:t>
              </a:r>
            </a:p>
          </p:txBody>
        </p:sp>
        <p:sp>
          <p:nvSpPr>
            <p:cNvPr id="2080" name="Legend5" hidden="1"/>
            <p:cNvSpPr>
              <a:spLocks noChangeArrowheads="1"/>
            </p:cNvSpPr>
            <p:nvPr userDrawn="1"/>
          </p:nvSpPr>
          <p:spPr bwMode="gray">
            <a:xfrm>
              <a:off x="5135" y="1146"/>
              <a:ext cx="378" cy="116"/>
            </a:xfrm>
            <a:prstGeom prst="rect">
              <a:avLst/>
            </a:prstGeom>
            <a:noFill/>
            <a:ln>
              <a:noFill/>
            </a:ln>
            <a:effectLst/>
            <a:extLst/>
          </p:spPr>
          <p:txBody>
            <a:bodyPr wrap="none" lIns="0" tIns="0" rIns="0" bIns="0">
              <a:spAutoFit/>
            </a:bodyPr>
            <a:lstStyle>
              <a:lvl1pPr defTabSz="895350" eaLnBrk="0" hangingPunct="0">
                <a:defRPr sz="1200">
                  <a:solidFill>
                    <a:schemeClr val="tx1"/>
                  </a:solidFill>
                  <a:latin typeface="Arial" pitchFamily="34" charset="0"/>
                  <a:cs typeface="Arial" pitchFamily="34" charset="0"/>
                </a:defRPr>
              </a:lvl1pPr>
              <a:lvl2pPr marL="742950" indent="-285750" defTabSz="895350" eaLnBrk="0" hangingPunct="0">
                <a:defRPr sz="1200">
                  <a:solidFill>
                    <a:schemeClr val="tx1"/>
                  </a:solidFill>
                  <a:latin typeface="Arial" pitchFamily="34" charset="0"/>
                  <a:cs typeface="Arial" pitchFamily="34" charset="0"/>
                </a:defRPr>
              </a:lvl2pPr>
              <a:lvl3pPr marL="1143000" indent="-228600" defTabSz="895350" eaLnBrk="0" hangingPunct="0">
                <a:defRPr sz="1200">
                  <a:solidFill>
                    <a:schemeClr val="tx1"/>
                  </a:solidFill>
                  <a:latin typeface="Arial" pitchFamily="34" charset="0"/>
                  <a:cs typeface="Arial" pitchFamily="34" charset="0"/>
                </a:defRPr>
              </a:lvl3pPr>
              <a:lvl4pPr marL="1600200" indent="-228600" defTabSz="895350" eaLnBrk="0" hangingPunct="0">
                <a:defRPr sz="1200">
                  <a:solidFill>
                    <a:schemeClr val="tx1"/>
                  </a:solidFill>
                  <a:latin typeface="Arial" pitchFamily="34" charset="0"/>
                  <a:cs typeface="Arial" pitchFamily="34" charset="0"/>
                </a:defRPr>
              </a:lvl4pPr>
              <a:lvl5pPr marL="2057400" indent="-228600" defTabSz="895350" eaLnBrk="0" hangingPunct="0">
                <a:defRPr sz="1200">
                  <a:solidFill>
                    <a:schemeClr val="tx1"/>
                  </a:solidFill>
                  <a:latin typeface="Arial" pitchFamily="34" charset="0"/>
                  <a:cs typeface="Arial" pitchFamily="34" charset="0"/>
                </a:defRPr>
              </a:lvl5pPr>
              <a:lvl6pPr marL="2514600" indent="-228600" defTabSz="895350"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95350"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95350"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95350" eaLnBrk="0" fontAlgn="base" hangingPunct="0">
                <a:spcBef>
                  <a:spcPct val="0"/>
                </a:spcBef>
                <a:spcAft>
                  <a:spcPct val="0"/>
                </a:spcAft>
                <a:defRPr sz="1200">
                  <a:solidFill>
                    <a:schemeClr val="tx1"/>
                  </a:solidFill>
                  <a:latin typeface="Arial" pitchFamily="34" charset="0"/>
                  <a:cs typeface="Arial" pitchFamily="34" charset="0"/>
                </a:defRPr>
              </a:lvl9pPr>
            </a:lstStyle>
            <a:p>
              <a:pPr eaLnBrk="1" hangingPunct="1">
                <a:defRPr/>
              </a:pPr>
              <a:r>
                <a:rPr lang="en-US" altLang="en-US" smtClean="0">
                  <a:solidFill>
                    <a:srgbClr val="000000"/>
                  </a:solidFill>
                </a:rPr>
                <a:t>Legend5</a:t>
              </a:r>
            </a:p>
          </p:txBody>
        </p:sp>
      </p:grpSp>
      <p:grpSp>
        <p:nvGrpSpPr>
          <p:cNvPr id="3092" name="Sticker" hidden="1"/>
          <p:cNvGrpSpPr>
            <a:grpSpLocks/>
          </p:cNvGrpSpPr>
          <p:nvPr>
            <p:custDataLst>
              <p:tags r:id="rId29"/>
            </p:custDataLst>
          </p:nvPr>
        </p:nvGrpSpPr>
        <p:grpSpPr bwMode="auto">
          <a:xfrm>
            <a:off x="7799388" y="295275"/>
            <a:ext cx="1116012" cy="215900"/>
            <a:chOff x="4817" y="376"/>
            <a:chExt cx="689" cy="134"/>
          </a:xfrm>
        </p:grpSpPr>
        <p:cxnSp>
          <p:nvCxnSpPr>
            <p:cNvPr id="3093" name="AutoShape 58" hidden="1"/>
            <p:cNvCxnSpPr>
              <a:cxnSpLocks noChangeShapeType="1"/>
              <a:stCxn id="2069" idx="4"/>
              <a:endCxn id="2069" idx="6"/>
            </p:cNvCxnSpPr>
            <p:nvPr userDrawn="1"/>
          </p:nvCxnSpPr>
          <p:spPr bwMode="gray">
            <a:xfrm>
              <a:off x="4817" y="510"/>
              <a:ext cx="689" cy="0"/>
            </a:xfrm>
            <a:prstGeom prst="straightConnector1">
              <a:avLst/>
            </a:prstGeom>
            <a:noFill/>
            <a:ln w="25400">
              <a:solidFill>
                <a:srgbClr val="808080"/>
              </a:solidFill>
              <a:round/>
              <a:headEnd/>
              <a:tailEnd/>
            </a:ln>
          </p:spPr>
        </p:cxnSp>
        <p:sp>
          <p:nvSpPr>
            <p:cNvPr id="2069" name="AutoShape 59" hidden="1"/>
            <p:cNvSpPr>
              <a:spLocks noChangeArrowheads="1"/>
            </p:cNvSpPr>
            <p:nvPr userDrawn="1"/>
          </p:nvSpPr>
          <p:spPr bwMode="gray">
            <a:xfrm>
              <a:off x="4817" y="376"/>
              <a:ext cx="689" cy="134"/>
            </a:xfrm>
            <a:prstGeom prst="leftRightArrow">
              <a:avLst>
                <a:gd name="adj1" fmla="val 100000"/>
                <a:gd name="adj2" fmla="val 0"/>
              </a:avLst>
            </a:prstGeom>
            <a:noFill/>
            <a:ln>
              <a:noFill/>
            </a:ln>
            <a:effectLst/>
            <a:extLst/>
          </p:spPr>
          <p:txBody>
            <a:bodyPr wrap="none" lIns="27432" tIns="0" rIns="0" bIns="27432">
              <a:spAutoFit/>
            </a:bodyPr>
            <a:lstStyle>
              <a:lvl1pPr defTabSz="885825" eaLnBrk="0" hangingPunct="0">
                <a:defRPr sz="1200">
                  <a:solidFill>
                    <a:schemeClr val="tx1"/>
                  </a:solidFill>
                  <a:latin typeface="Arial" pitchFamily="34" charset="0"/>
                  <a:cs typeface="Arial" pitchFamily="34" charset="0"/>
                </a:defRPr>
              </a:lvl1pPr>
              <a:lvl2pPr marL="742950" indent="-285750" defTabSz="885825" eaLnBrk="0" hangingPunct="0">
                <a:defRPr sz="1200">
                  <a:solidFill>
                    <a:schemeClr val="tx1"/>
                  </a:solidFill>
                  <a:latin typeface="Arial" pitchFamily="34" charset="0"/>
                  <a:cs typeface="Arial" pitchFamily="34" charset="0"/>
                </a:defRPr>
              </a:lvl2pPr>
              <a:lvl3pPr marL="1143000" indent="-228600" defTabSz="885825" eaLnBrk="0" hangingPunct="0">
                <a:defRPr sz="1200">
                  <a:solidFill>
                    <a:schemeClr val="tx1"/>
                  </a:solidFill>
                  <a:latin typeface="Arial" pitchFamily="34" charset="0"/>
                  <a:cs typeface="Arial" pitchFamily="34" charset="0"/>
                </a:defRPr>
              </a:lvl3pPr>
              <a:lvl4pPr marL="1600200" indent="-228600" defTabSz="885825" eaLnBrk="0" hangingPunct="0">
                <a:defRPr sz="1200">
                  <a:solidFill>
                    <a:schemeClr val="tx1"/>
                  </a:solidFill>
                  <a:latin typeface="Arial" pitchFamily="34" charset="0"/>
                  <a:cs typeface="Arial" pitchFamily="34" charset="0"/>
                </a:defRPr>
              </a:lvl4pPr>
              <a:lvl5pPr marL="2057400" indent="-228600" defTabSz="885825" eaLnBrk="0" hangingPunct="0">
                <a:defRPr sz="1200">
                  <a:solidFill>
                    <a:schemeClr val="tx1"/>
                  </a:solidFill>
                  <a:latin typeface="Arial" pitchFamily="34" charset="0"/>
                  <a:cs typeface="Arial" pitchFamily="34" charset="0"/>
                </a:defRPr>
              </a:lvl5pPr>
              <a:lvl6pPr marL="2514600" indent="-228600" defTabSz="885825" eaLnBrk="0" fontAlgn="base" hangingPunct="0">
                <a:spcBef>
                  <a:spcPct val="0"/>
                </a:spcBef>
                <a:spcAft>
                  <a:spcPct val="0"/>
                </a:spcAft>
                <a:defRPr sz="1200">
                  <a:solidFill>
                    <a:schemeClr val="tx1"/>
                  </a:solidFill>
                  <a:latin typeface="Arial" pitchFamily="34" charset="0"/>
                  <a:cs typeface="Arial" pitchFamily="34" charset="0"/>
                </a:defRPr>
              </a:lvl6pPr>
              <a:lvl7pPr marL="2971800" indent="-228600" defTabSz="885825" eaLnBrk="0" fontAlgn="base" hangingPunct="0">
                <a:spcBef>
                  <a:spcPct val="0"/>
                </a:spcBef>
                <a:spcAft>
                  <a:spcPct val="0"/>
                </a:spcAft>
                <a:defRPr sz="1200">
                  <a:solidFill>
                    <a:schemeClr val="tx1"/>
                  </a:solidFill>
                  <a:latin typeface="Arial" pitchFamily="34" charset="0"/>
                  <a:cs typeface="Arial" pitchFamily="34" charset="0"/>
                </a:defRPr>
              </a:lvl7pPr>
              <a:lvl8pPr marL="3429000" indent="-228600" defTabSz="885825" eaLnBrk="0" fontAlgn="base" hangingPunct="0">
                <a:spcBef>
                  <a:spcPct val="0"/>
                </a:spcBef>
                <a:spcAft>
                  <a:spcPct val="0"/>
                </a:spcAft>
                <a:defRPr sz="1200">
                  <a:solidFill>
                    <a:schemeClr val="tx1"/>
                  </a:solidFill>
                  <a:latin typeface="Arial" pitchFamily="34" charset="0"/>
                  <a:cs typeface="Arial" pitchFamily="34" charset="0"/>
                </a:defRPr>
              </a:lvl8pPr>
              <a:lvl9pPr marL="3886200" indent="-228600" defTabSz="885825" eaLnBrk="0" fontAlgn="base" hangingPunct="0">
                <a:spcBef>
                  <a:spcPct val="0"/>
                </a:spcBef>
                <a:spcAft>
                  <a:spcPct val="0"/>
                </a:spcAft>
                <a:defRPr sz="1200">
                  <a:solidFill>
                    <a:schemeClr val="tx1"/>
                  </a:solidFill>
                  <a:latin typeface="Arial" pitchFamily="34" charset="0"/>
                  <a:cs typeface="Arial" pitchFamily="34" charset="0"/>
                </a:defRPr>
              </a:lvl9pPr>
            </a:lstStyle>
            <a:p>
              <a:pPr algn="r" eaLnBrk="1" hangingPunct="1">
                <a:buClr>
                  <a:srgbClr val="002960"/>
                </a:buClr>
                <a:defRPr/>
              </a:pPr>
              <a:r>
                <a:rPr lang="en-US" altLang="en-US" smtClean="0">
                  <a:solidFill>
                    <a:srgbClr val="808080"/>
                  </a:solidFill>
                </a:rPr>
                <a:t>ILLUSTRATIVE</a:t>
              </a:r>
            </a:p>
          </p:txBody>
        </p:sp>
        <p:cxnSp>
          <p:nvCxnSpPr>
            <p:cNvPr id="3095" name="AutoShape 60" hidden="1"/>
            <p:cNvCxnSpPr>
              <a:cxnSpLocks noChangeShapeType="1"/>
              <a:stCxn id="2069" idx="2"/>
              <a:endCxn id="2069" idx="4"/>
            </p:cNvCxnSpPr>
            <p:nvPr userDrawn="1"/>
          </p:nvCxnSpPr>
          <p:spPr bwMode="gray">
            <a:xfrm>
              <a:off x="4817" y="376"/>
              <a:ext cx="0" cy="134"/>
            </a:xfrm>
            <a:prstGeom prst="straightConnector1">
              <a:avLst/>
            </a:prstGeom>
            <a:noFill/>
            <a:ln w="9525">
              <a:solidFill>
                <a:srgbClr val="808080"/>
              </a:solidFill>
              <a:round/>
              <a:headEnd/>
              <a:tailEnd/>
            </a:ln>
          </p:spPr>
        </p:cxnSp>
      </p:gr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ftr="0" dt="0"/>
  <p:txStyles>
    <p:titleStyle>
      <a:lvl1pPr algn="l" defTabSz="903288" rtl="0" eaLnBrk="0" fontAlgn="base" hangingPunct="0">
        <a:spcBef>
          <a:spcPct val="0"/>
        </a:spcBef>
        <a:spcAft>
          <a:spcPct val="0"/>
        </a:spcAft>
        <a:defRPr sz="1900" b="1">
          <a:solidFill>
            <a:srgbClr val="FF0000"/>
          </a:solidFill>
          <a:latin typeface="+mj-lt"/>
          <a:ea typeface="+mj-ea"/>
          <a:cs typeface="+mj-cs"/>
        </a:defRPr>
      </a:lvl1pPr>
      <a:lvl2pPr algn="l" defTabSz="903288" rtl="0" eaLnBrk="0" fontAlgn="base" hangingPunct="0">
        <a:spcBef>
          <a:spcPct val="0"/>
        </a:spcBef>
        <a:spcAft>
          <a:spcPct val="0"/>
        </a:spcAft>
        <a:defRPr sz="1900" b="1">
          <a:solidFill>
            <a:srgbClr val="FF0000"/>
          </a:solidFill>
          <a:latin typeface="Arial" charset="0"/>
          <a:cs typeface="Arial" charset="0"/>
        </a:defRPr>
      </a:lvl2pPr>
      <a:lvl3pPr algn="l" defTabSz="903288" rtl="0" eaLnBrk="0" fontAlgn="base" hangingPunct="0">
        <a:spcBef>
          <a:spcPct val="0"/>
        </a:spcBef>
        <a:spcAft>
          <a:spcPct val="0"/>
        </a:spcAft>
        <a:defRPr sz="1900" b="1">
          <a:solidFill>
            <a:srgbClr val="FF0000"/>
          </a:solidFill>
          <a:latin typeface="Arial" charset="0"/>
          <a:cs typeface="Arial" charset="0"/>
        </a:defRPr>
      </a:lvl3pPr>
      <a:lvl4pPr algn="l" defTabSz="903288" rtl="0" eaLnBrk="0" fontAlgn="base" hangingPunct="0">
        <a:spcBef>
          <a:spcPct val="0"/>
        </a:spcBef>
        <a:spcAft>
          <a:spcPct val="0"/>
        </a:spcAft>
        <a:defRPr sz="1900" b="1">
          <a:solidFill>
            <a:srgbClr val="FF0000"/>
          </a:solidFill>
          <a:latin typeface="Arial" charset="0"/>
          <a:cs typeface="Arial" charset="0"/>
        </a:defRPr>
      </a:lvl4pPr>
      <a:lvl5pPr algn="l" defTabSz="903288"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p:titleStyle>
    <p:bodyStyle>
      <a:lvl1pPr marL="341313" indent="-341313" algn="l" defTabSz="903288"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903288"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0375" indent="-263525" algn="l" defTabSz="903288"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19125" indent="-155575" algn="l" defTabSz="903288"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475" indent="-130175" algn="l" defTabSz="903288"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p:bodyStyle>
    <p:otherStyle>
      <a:defPPr>
        <a:defRPr lang="en-US"/>
      </a:defPPr>
      <a:lvl1pPr marL="0" algn="l" defTabSz="925177" rtl="0" eaLnBrk="1" latinLnBrk="0" hangingPunct="1">
        <a:defRPr sz="1800" kern="1200">
          <a:solidFill>
            <a:schemeClr val="tx1"/>
          </a:solidFill>
          <a:latin typeface="+mn-lt"/>
          <a:ea typeface="+mn-ea"/>
          <a:cs typeface="+mn-cs"/>
        </a:defRPr>
      </a:lvl1pPr>
      <a:lvl2pPr marL="462611" algn="l" defTabSz="925177" rtl="0" eaLnBrk="1" latinLnBrk="0" hangingPunct="1">
        <a:defRPr sz="1800" kern="1200">
          <a:solidFill>
            <a:schemeClr val="tx1"/>
          </a:solidFill>
          <a:latin typeface="+mn-lt"/>
          <a:ea typeface="+mn-ea"/>
          <a:cs typeface="+mn-cs"/>
        </a:defRPr>
      </a:lvl2pPr>
      <a:lvl3pPr marL="925177" algn="l" defTabSz="925177" rtl="0" eaLnBrk="1" latinLnBrk="0" hangingPunct="1">
        <a:defRPr sz="1800" kern="1200">
          <a:solidFill>
            <a:schemeClr val="tx1"/>
          </a:solidFill>
          <a:latin typeface="+mn-lt"/>
          <a:ea typeface="+mn-ea"/>
          <a:cs typeface="+mn-cs"/>
        </a:defRPr>
      </a:lvl3pPr>
      <a:lvl4pPr marL="1387778" algn="l" defTabSz="925177" rtl="0" eaLnBrk="1" latinLnBrk="0" hangingPunct="1">
        <a:defRPr sz="1800" kern="1200">
          <a:solidFill>
            <a:schemeClr val="tx1"/>
          </a:solidFill>
          <a:latin typeface="+mn-lt"/>
          <a:ea typeface="+mn-ea"/>
          <a:cs typeface="+mn-cs"/>
        </a:defRPr>
      </a:lvl4pPr>
      <a:lvl5pPr marL="1850362" algn="l" defTabSz="925177" rtl="0" eaLnBrk="1" latinLnBrk="0" hangingPunct="1">
        <a:defRPr sz="1800" kern="1200">
          <a:solidFill>
            <a:schemeClr val="tx1"/>
          </a:solidFill>
          <a:latin typeface="+mn-lt"/>
          <a:ea typeface="+mn-ea"/>
          <a:cs typeface="+mn-cs"/>
        </a:defRPr>
      </a:lvl5pPr>
      <a:lvl6pPr marL="2312944" algn="l" defTabSz="925177" rtl="0" eaLnBrk="1" latinLnBrk="0" hangingPunct="1">
        <a:defRPr sz="1800" kern="1200">
          <a:solidFill>
            <a:schemeClr val="tx1"/>
          </a:solidFill>
          <a:latin typeface="+mn-lt"/>
          <a:ea typeface="+mn-ea"/>
          <a:cs typeface="+mn-cs"/>
        </a:defRPr>
      </a:lvl6pPr>
      <a:lvl7pPr marL="2775541" algn="l" defTabSz="925177" rtl="0" eaLnBrk="1" latinLnBrk="0" hangingPunct="1">
        <a:defRPr sz="1800" kern="1200">
          <a:solidFill>
            <a:schemeClr val="tx1"/>
          </a:solidFill>
          <a:latin typeface="+mn-lt"/>
          <a:ea typeface="+mn-ea"/>
          <a:cs typeface="+mn-cs"/>
        </a:defRPr>
      </a:lvl7pPr>
      <a:lvl8pPr marL="3238119" algn="l" defTabSz="925177" rtl="0" eaLnBrk="1" latinLnBrk="0" hangingPunct="1">
        <a:defRPr sz="1800" kern="1200">
          <a:solidFill>
            <a:schemeClr val="tx1"/>
          </a:solidFill>
          <a:latin typeface="+mn-lt"/>
          <a:ea typeface="+mn-ea"/>
          <a:cs typeface="+mn-cs"/>
        </a:defRPr>
      </a:lvl8pPr>
      <a:lvl9pPr marL="3700712" algn="l" defTabSz="925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tags" Target="../tags/tag399.xml"/><Relationship Id="rId7" Type="http://schemas.openxmlformats.org/officeDocument/2006/relationships/oleObject" Target="../embeddings/oleObject25.bin"/><Relationship Id="rId12" Type="http://schemas.openxmlformats.org/officeDocument/2006/relationships/image" Target="../media/image12.png"/><Relationship Id="rId2" Type="http://schemas.openxmlformats.org/officeDocument/2006/relationships/tags" Target="../tags/tag398.xml"/><Relationship Id="rId1" Type="http://schemas.openxmlformats.org/officeDocument/2006/relationships/vmlDrawing" Target="../drawings/vmlDrawing25.vml"/><Relationship Id="rId6" Type="http://schemas.openxmlformats.org/officeDocument/2006/relationships/notesSlide" Target="../notesSlides/notesSlide1.xml"/><Relationship Id="rId11" Type="http://schemas.openxmlformats.org/officeDocument/2006/relationships/image" Target="../media/image11.jpeg"/><Relationship Id="rId5" Type="http://schemas.openxmlformats.org/officeDocument/2006/relationships/slideLayout" Target="../slideLayouts/slideLayout1.xml"/><Relationship Id="rId10" Type="http://schemas.openxmlformats.org/officeDocument/2006/relationships/image" Target="../media/image10.jpeg"/><Relationship Id="rId4" Type="http://schemas.openxmlformats.org/officeDocument/2006/relationships/tags" Target="../tags/tag400.xml"/><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32.xml"/><Relationship Id="rId7" Type="http://schemas.openxmlformats.org/officeDocument/2006/relationships/oleObject" Target="../embeddings/oleObject32.bin"/><Relationship Id="rId2" Type="http://schemas.openxmlformats.org/officeDocument/2006/relationships/tags" Target="../tags/tag431.xml"/><Relationship Id="rId1" Type="http://schemas.openxmlformats.org/officeDocument/2006/relationships/vmlDrawing" Target="../drawings/vmlDrawing32.vml"/><Relationship Id="rId6" Type="http://schemas.openxmlformats.org/officeDocument/2006/relationships/notesSlide" Target="../notesSlides/notesSlide8.xml"/><Relationship Id="rId5" Type="http://schemas.openxmlformats.org/officeDocument/2006/relationships/slideLayout" Target="../slideLayouts/slideLayout17.xml"/><Relationship Id="rId4" Type="http://schemas.openxmlformats.org/officeDocument/2006/relationships/tags" Target="../tags/tag433.xml"/><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35.xml"/><Relationship Id="rId7" Type="http://schemas.openxmlformats.org/officeDocument/2006/relationships/oleObject" Target="../embeddings/oleObject33.bin"/><Relationship Id="rId2" Type="http://schemas.openxmlformats.org/officeDocument/2006/relationships/tags" Target="../tags/tag434.xml"/><Relationship Id="rId1" Type="http://schemas.openxmlformats.org/officeDocument/2006/relationships/vmlDrawing" Target="../drawings/vmlDrawing33.vml"/><Relationship Id="rId6" Type="http://schemas.openxmlformats.org/officeDocument/2006/relationships/notesSlide" Target="../notesSlides/notesSlide9.xml"/><Relationship Id="rId5" Type="http://schemas.openxmlformats.org/officeDocument/2006/relationships/slideLayout" Target="../slideLayouts/slideLayout17.xml"/><Relationship Id="rId4" Type="http://schemas.openxmlformats.org/officeDocument/2006/relationships/tags" Target="../tags/tag436.xml"/></Relationships>
</file>

<file path=ppt/slides/_rels/slide12.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38.xml"/><Relationship Id="rId7" Type="http://schemas.openxmlformats.org/officeDocument/2006/relationships/oleObject" Target="../embeddings/oleObject34.bin"/><Relationship Id="rId2" Type="http://schemas.openxmlformats.org/officeDocument/2006/relationships/tags" Target="../tags/tag437.xml"/><Relationship Id="rId1" Type="http://schemas.openxmlformats.org/officeDocument/2006/relationships/vmlDrawing" Target="../drawings/vmlDrawing34.vml"/><Relationship Id="rId6" Type="http://schemas.openxmlformats.org/officeDocument/2006/relationships/notesSlide" Target="../notesSlides/notesSlide10.xml"/><Relationship Id="rId5" Type="http://schemas.openxmlformats.org/officeDocument/2006/relationships/slideLayout" Target="../slideLayouts/slideLayout17.xml"/><Relationship Id="rId4" Type="http://schemas.openxmlformats.org/officeDocument/2006/relationships/tags" Target="../tags/tag439.xml"/><Relationship Id="rId9" Type="http://schemas.openxmlformats.org/officeDocument/2006/relationships/image" Target="../media/image30.jpeg"/></Relationships>
</file>

<file path=ppt/slides/_rels/slide1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41.xml"/><Relationship Id="rId7" Type="http://schemas.openxmlformats.org/officeDocument/2006/relationships/oleObject" Target="../embeddings/oleObject35.bin"/><Relationship Id="rId2" Type="http://schemas.openxmlformats.org/officeDocument/2006/relationships/tags" Target="../tags/tag440.xml"/><Relationship Id="rId1" Type="http://schemas.openxmlformats.org/officeDocument/2006/relationships/vmlDrawing" Target="../drawings/vmlDrawing35.vml"/><Relationship Id="rId6" Type="http://schemas.openxmlformats.org/officeDocument/2006/relationships/notesSlide" Target="../notesSlides/notesSlide11.xml"/><Relationship Id="rId5" Type="http://schemas.openxmlformats.org/officeDocument/2006/relationships/slideLayout" Target="../slideLayouts/slideLayout17.xml"/><Relationship Id="rId4" Type="http://schemas.openxmlformats.org/officeDocument/2006/relationships/tags" Target="../tags/tag442.xml"/><Relationship Id="rId9" Type="http://schemas.openxmlformats.org/officeDocument/2006/relationships/image" Target="../media/image31.gif"/></Relationships>
</file>

<file path=ppt/slides/_rels/slide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44.xml"/><Relationship Id="rId7" Type="http://schemas.openxmlformats.org/officeDocument/2006/relationships/oleObject" Target="../embeddings/oleObject36.bin"/><Relationship Id="rId2" Type="http://schemas.openxmlformats.org/officeDocument/2006/relationships/tags" Target="../tags/tag443.xml"/><Relationship Id="rId1" Type="http://schemas.openxmlformats.org/officeDocument/2006/relationships/vmlDrawing" Target="../drawings/vmlDrawing36.vml"/><Relationship Id="rId6" Type="http://schemas.openxmlformats.org/officeDocument/2006/relationships/notesSlide" Target="../notesSlides/notesSlide12.xml"/><Relationship Id="rId5" Type="http://schemas.openxmlformats.org/officeDocument/2006/relationships/slideLayout" Target="../slideLayouts/slideLayout17.xml"/><Relationship Id="rId4" Type="http://schemas.openxmlformats.org/officeDocument/2006/relationships/tags" Target="../tags/tag445.xml"/><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47.xml"/><Relationship Id="rId7" Type="http://schemas.openxmlformats.org/officeDocument/2006/relationships/oleObject" Target="../embeddings/oleObject37.bin"/><Relationship Id="rId2" Type="http://schemas.openxmlformats.org/officeDocument/2006/relationships/tags" Target="../tags/tag446.xml"/><Relationship Id="rId1" Type="http://schemas.openxmlformats.org/officeDocument/2006/relationships/vmlDrawing" Target="../drawings/vmlDrawing37.vml"/><Relationship Id="rId6" Type="http://schemas.openxmlformats.org/officeDocument/2006/relationships/notesSlide" Target="../notesSlides/notesSlide13.xml"/><Relationship Id="rId5" Type="http://schemas.openxmlformats.org/officeDocument/2006/relationships/slideLayout" Target="../slideLayouts/slideLayout17.xml"/><Relationship Id="rId4" Type="http://schemas.openxmlformats.org/officeDocument/2006/relationships/tags" Target="../tags/tag448.xml"/></Relationships>
</file>

<file path=ppt/slides/_rels/slide1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50.xml"/><Relationship Id="rId7" Type="http://schemas.openxmlformats.org/officeDocument/2006/relationships/oleObject" Target="../embeddings/oleObject38.bin"/><Relationship Id="rId2" Type="http://schemas.openxmlformats.org/officeDocument/2006/relationships/tags" Target="../tags/tag449.xml"/><Relationship Id="rId1" Type="http://schemas.openxmlformats.org/officeDocument/2006/relationships/vmlDrawing" Target="../drawings/vmlDrawing38.vml"/><Relationship Id="rId6" Type="http://schemas.openxmlformats.org/officeDocument/2006/relationships/notesSlide" Target="../notesSlides/notesSlide14.xml"/><Relationship Id="rId5" Type="http://schemas.openxmlformats.org/officeDocument/2006/relationships/slideLayout" Target="../slideLayouts/slideLayout17.xml"/><Relationship Id="rId4" Type="http://schemas.openxmlformats.org/officeDocument/2006/relationships/tags" Target="../tags/tag451.xml"/></Relationships>
</file>

<file path=ppt/slides/_rels/slide1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53.xml"/><Relationship Id="rId7" Type="http://schemas.openxmlformats.org/officeDocument/2006/relationships/oleObject" Target="../embeddings/oleObject39.bin"/><Relationship Id="rId2" Type="http://schemas.openxmlformats.org/officeDocument/2006/relationships/tags" Target="../tags/tag452.xml"/><Relationship Id="rId1" Type="http://schemas.openxmlformats.org/officeDocument/2006/relationships/vmlDrawing" Target="../drawings/vmlDrawing39.vml"/><Relationship Id="rId6" Type="http://schemas.openxmlformats.org/officeDocument/2006/relationships/notesSlide" Target="../notesSlides/notesSlide15.xml"/><Relationship Id="rId5" Type="http://schemas.openxmlformats.org/officeDocument/2006/relationships/slideLayout" Target="../slideLayouts/slideLayout17.xml"/><Relationship Id="rId4" Type="http://schemas.openxmlformats.org/officeDocument/2006/relationships/tags" Target="../tags/tag454.xml"/></Relationships>
</file>

<file path=ppt/slides/_rels/slide1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56.xml"/><Relationship Id="rId7" Type="http://schemas.openxmlformats.org/officeDocument/2006/relationships/oleObject" Target="../embeddings/oleObject40.bin"/><Relationship Id="rId2" Type="http://schemas.openxmlformats.org/officeDocument/2006/relationships/tags" Target="../tags/tag455.xml"/><Relationship Id="rId1" Type="http://schemas.openxmlformats.org/officeDocument/2006/relationships/vmlDrawing" Target="../drawings/vmlDrawing40.vml"/><Relationship Id="rId6" Type="http://schemas.openxmlformats.org/officeDocument/2006/relationships/notesSlide" Target="../notesSlides/notesSlide16.xml"/><Relationship Id="rId5" Type="http://schemas.openxmlformats.org/officeDocument/2006/relationships/slideLayout" Target="../slideLayouts/slideLayout17.xml"/><Relationship Id="rId4" Type="http://schemas.openxmlformats.org/officeDocument/2006/relationships/tags" Target="../tags/tag457.xml"/></Relationships>
</file>

<file path=ppt/slides/_rels/slide1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59.xml"/><Relationship Id="rId7" Type="http://schemas.openxmlformats.org/officeDocument/2006/relationships/oleObject" Target="../embeddings/oleObject41.bin"/><Relationship Id="rId2" Type="http://schemas.openxmlformats.org/officeDocument/2006/relationships/tags" Target="../tags/tag458.xml"/><Relationship Id="rId1" Type="http://schemas.openxmlformats.org/officeDocument/2006/relationships/vmlDrawing" Target="../drawings/vmlDrawing41.vml"/><Relationship Id="rId6" Type="http://schemas.openxmlformats.org/officeDocument/2006/relationships/notesSlide" Target="../notesSlides/notesSlide17.xml"/><Relationship Id="rId5" Type="http://schemas.openxmlformats.org/officeDocument/2006/relationships/slideLayout" Target="../slideLayouts/slideLayout17.xml"/><Relationship Id="rId4" Type="http://schemas.openxmlformats.org/officeDocument/2006/relationships/tags" Target="../tags/tag460.xml"/><Relationship Id="rId9" Type="http://schemas.openxmlformats.org/officeDocument/2006/relationships/image" Target="../media/image33.jpeg"/></Relationships>
</file>

<file path=ppt/slides/_rels/slide2.xml.rels><?xml version="1.0" encoding="UTF-8" standalone="yes"?>
<Relationships xmlns="http://schemas.openxmlformats.org/package/2006/relationships"><Relationship Id="rId8" Type="http://schemas.openxmlformats.org/officeDocument/2006/relationships/tags" Target="../tags/tag408.xml"/><Relationship Id="rId13" Type="http://schemas.openxmlformats.org/officeDocument/2006/relationships/slideLayout" Target="../slideLayouts/slideLayout6.xml"/><Relationship Id="rId3" Type="http://schemas.openxmlformats.org/officeDocument/2006/relationships/tags" Target="../tags/tag403.xml"/><Relationship Id="rId7" Type="http://schemas.openxmlformats.org/officeDocument/2006/relationships/tags" Target="../tags/tag407.xml"/><Relationship Id="rId12" Type="http://schemas.openxmlformats.org/officeDocument/2006/relationships/tags" Target="../tags/tag412.xml"/><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tags" Target="../tags/tag406.xml"/><Relationship Id="rId11" Type="http://schemas.openxmlformats.org/officeDocument/2006/relationships/tags" Target="../tags/tag411.xml"/><Relationship Id="rId5" Type="http://schemas.openxmlformats.org/officeDocument/2006/relationships/tags" Target="../tags/tag405.xml"/><Relationship Id="rId10" Type="http://schemas.openxmlformats.org/officeDocument/2006/relationships/tags" Target="../tags/tag410.xml"/><Relationship Id="rId4" Type="http://schemas.openxmlformats.org/officeDocument/2006/relationships/tags" Target="../tags/tag404.xml"/><Relationship Id="rId9" Type="http://schemas.openxmlformats.org/officeDocument/2006/relationships/tags" Target="../tags/tag409.xml"/></Relationships>
</file>

<file path=ppt/slides/_rels/slide2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62.xml"/><Relationship Id="rId7" Type="http://schemas.openxmlformats.org/officeDocument/2006/relationships/oleObject" Target="../embeddings/oleObject42.bin"/><Relationship Id="rId2" Type="http://schemas.openxmlformats.org/officeDocument/2006/relationships/tags" Target="../tags/tag461.xml"/><Relationship Id="rId1" Type="http://schemas.openxmlformats.org/officeDocument/2006/relationships/vmlDrawing" Target="../drawings/vmlDrawing42.vml"/><Relationship Id="rId6" Type="http://schemas.openxmlformats.org/officeDocument/2006/relationships/notesSlide" Target="../notesSlides/notesSlide18.xml"/><Relationship Id="rId5" Type="http://schemas.openxmlformats.org/officeDocument/2006/relationships/slideLayout" Target="../slideLayouts/slideLayout17.xml"/><Relationship Id="rId4" Type="http://schemas.openxmlformats.org/officeDocument/2006/relationships/tags" Target="../tags/tag463.xml"/><Relationship Id="rId9" Type="http://schemas.openxmlformats.org/officeDocument/2006/relationships/image" Target="../media/image34.jpeg"/></Relationships>
</file>

<file path=ppt/slides/_rels/slide2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65.xml"/><Relationship Id="rId7" Type="http://schemas.openxmlformats.org/officeDocument/2006/relationships/oleObject" Target="../embeddings/oleObject43.bin"/><Relationship Id="rId2" Type="http://schemas.openxmlformats.org/officeDocument/2006/relationships/tags" Target="../tags/tag464.xml"/><Relationship Id="rId1" Type="http://schemas.openxmlformats.org/officeDocument/2006/relationships/vmlDrawing" Target="../drawings/vmlDrawing43.v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466.xml"/></Relationships>
</file>

<file path=ppt/slides/_rels/slide22.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68.xml"/><Relationship Id="rId7" Type="http://schemas.openxmlformats.org/officeDocument/2006/relationships/oleObject" Target="../embeddings/oleObject44.bin"/><Relationship Id="rId2" Type="http://schemas.openxmlformats.org/officeDocument/2006/relationships/tags" Target="../tags/tag467.xml"/><Relationship Id="rId1" Type="http://schemas.openxmlformats.org/officeDocument/2006/relationships/vmlDrawing" Target="../drawings/vmlDrawing44.v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469.xml"/></Relationships>
</file>

<file path=ppt/slides/_rels/slide2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71.xml"/><Relationship Id="rId7" Type="http://schemas.openxmlformats.org/officeDocument/2006/relationships/oleObject" Target="../embeddings/oleObject45.bin"/><Relationship Id="rId2" Type="http://schemas.openxmlformats.org/officeDocument/2006/relationships/tags" Target="../tags/tag470.xml"/><Relationship Id="rId1" Type="http://schemas.openxmlformats.org/officeDocument/2006/relationships/vmlDrawing" Target="../drawings/vmlDrawing45.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472.xml"/></Relationships>
</file>

<file path=ppt/slides/_rels/slide2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74.xml"/><Relationship Id="rId7" Type="http://schemas.openxmlformats.org/officeDocument/2006/relationships/oleObject" Target="../embeddings/oleObject46.bin"/><Relationship Id="rId2" Type="http://schemas.openxmlformats.org/officeDocument/2006/relationships/tags" Target="../tags/tag473.xml"/><Relationship Id="rId1" Type="http://schemas.openxmlformats.org/officeDocument/2006/relationships/vmlDrawing" Target="../drawings/vmlDrawing46.vml"/><Relationship Id="rId6" Type="http://schemas.openxmlformats.org/officeDocument/2006/relationships/notesSlide" Target="../notesSlides/notesSlide22.xml"/><Relationship Id="rId5" Type="http://schemas.openxmlformats.org/officeDocument/2006/relationships/slideLayout" Target="../slideLayouts/slideLayout17.xml"/><Relationship Id="rId4" Type="http://schemas.openxmlformats.org/officeDocument/2006/relationships/tags" Target="../tags/tag475.xml"/></Relationships>
</file>

<file path=ppt/slides/_rels/slide2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77.xml"/><Relationship Id="rId7" Type="http://schemas.openxmlformats.org/officeDocument/2006/relationships/oleObject" Target="../embeddings/oleObject47.bin"/><Relationship Id="rId2" Type="http://schemas.openxmlformats.org/officeDocument/2006/relationships/tags" Target="../tags/tag476.xml"/><Relationship Id="rId1" Type="http://schemas.openxmlformats.org/officeDocument/2006/relationships/vmlDrawing" Target="../drawings/vmlDrawing47.vml"/><Relationship Id="rId6" Type="http://schemas.openxmlformats.org/officeDocument/2006/relationships/notesSlide" Target="../notesSlides/notesSlide23.xml"/><Relationship Id="rId5" Type="http://schemas.openxmlformats.org/officeDocument/2006/relationships/slideLayout" Target="../slideLayouts/slideLayout17.xml"/><Relationship Id="rId4" Type="http://schemas.openxmlformats.org/officeDocument/2006/relationships/tags" Target="../tags/tag478.xml"/></Relationships>
</file>

<file path=ppt/slides/_rels/slide2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80.xml"/><Relationship Id="rId7" Type="http://schemas.openxmlformats.org/officeDocument/2006/relationships/oleObject" Target="../embeddings/oleObject48.bin"/><Relationship Id="rId2" Type="http://schemas.openxmlformats.org/officeDocument/2006/relationships/tags" Target="../tags/tag479.xml"/><Relationship Id="rId1" Type="http://schemas.openxmlformats.org/officeDocument/2006/relationships/vmlDrawing" Target="../drawings/vmlDrawing48.vml"/><Relationship Id="rId6" Type="http://schemas.openxmlformats.org/officeDocument/2006/relationships/notesSlide" Target="../notesSlides/notesSlide24.xml"/><Relationship Id="rId5" Type="http://schemas.openxmlformats.org/officeDocument/2006/relationships/slideLayout" Target="../slideLayouts/slideLayout17.xml"/><Relationship Id="rId4" Type="http://schemas.openxmlformats.org/officeDocument/2006/relationships/tags" Target="../tags/tag481.xml"/></Relationships>
</file>

<file path=ppt/slides/_rels/slide2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83.xml"/><Relationship Id="rId7" Type="http://schemas.openxmlformats.org/officeDocument/2006/relationships/oleObject" Target="../embeddings/oleObject49.bin"/><Relationship Id="rId2" Type="http://schemas.openxmlformats.org/officeDocument/2006/relationships/tags" Target="../tags/tag482.xml"/><Relationship Id="rId1" Type="http://schemas.openxmlformats.org/officeDocument/2006/relationships/vmlDrawing" Target="../drawings/vmlDrawing49.vml"/><Relationship Id="rId6" Type="http://schemas.openxmlformats.org/officeDocument/2006/relationships/notesSlide" Target="../notesSlides/notesSlide25.xml"/><Relationship Id="rId5" Type="http://schemas.openxmlformats.org/officeDocument/2006/relationships/slideLayout" Target="../slideLayouts/slideLayout17.xml"/><Relationship Id="rId4" Type="http://schemas.openxmlformats.org/officeDocument/2006/relationships/tags" Target="../tags/tag484.xml"/></Relationships>
</file>

<file path=ppt/slides/_rels/slide2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86.xml"/><Relationship Id="rId7" Type="http://schemas.openxmlformats.org/officeDocument/2006/relationships/oleObject" Target="../embeddings/oleObject50.bin"/><Relationship Id="rId2" Type="http://schemas.openxmlformats.org/officeDocument/2006/relationships/tags" Target="../tags/tag485.xml"/><Relationship Id="rId1" Type="http://schemas.openxmlformats.org/officeDocument/2006/relationships/vmlDrawing" Target="../drawings/vmlDrawing50.vml"/><Relationship Id="rId6" Type="http://schemas.openxmlformats.org/officeDocument/2006/relationships/notesSlide" Target="../notesSlides/notesSlide26.xml"/><Relationship Id="rId5" Type="http://schemas.openxmlformats.org/officeDocument/2006/relationships/slideLayout" Target="../slideLayouts/slideLayout17.xml"/><Relationship Id="rId10" Type="http://schemas.openxmlformats.org/officeDocument/2006/relationships/image" Target="../media/image36.jpeg"/><Relationship Id="rId4" Type="http://schemas.openxmlformats.org/officeDocument/2006/relationships/tags" Target="../tags/tag487.xml"/><Relationship Id="rId9" Type="http://schemas.openxmlformats.org/officeDocument/2006/relationships/image" Target="../media/image35.jpeg"/></Relationships>
</file>

<file path=ppt/slides/_rels/slide2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89.xml"/><Relationship Id="rId7" Type="http://schemas.openxmlformats.org/officeDocument/2006/relationships/oleObject" Target="../embeddings/oleObject51.bin"/><Relationship Id="rId12" Type="http://schemas.openxmlformats.org/officeDocument/2006/relationships/image" Target="../media/image40.jpeg"/><Relationship Id="rId2" Type="http://schemas.openxmlformats.org/officeDocument/2006/relationships/tags" Target="../tags/tag488.xml"/><Relationship Id="rId1" Type="http://schemas.openxmlformats.org/officeDocument/2006/relationships/vmlDrawing" Target="../drawings/vmlDrawing51.vml"/><Relationship Id="rId6" Type="http://schemas.openxmlformats.org/officeDocument/2006/relationships/notesSlide" Target="../notesSlides/notesSlide27.xml"/><Relationship Id="rId11" Type="http://schemas.openxmlformats.org/officeDocument/2006/relationships/image" Target="../media/image39.jpeg"/><Relationship Id="rId5" Type="http://schemas.openxmlformats.org/officeDocument/2006/relationships/slideLayout" Target="../slideLayouts/slideLayout17.xml"/><Relationship Id="rId10" Type="http://schemas.openxmlformats.org/officeDocument/2006/relationships/image" Target="../media/image38.jpeg"/><Relationship Id="rId4" Type="http://schemas.openxmlformats.org/officeDocument/2006/relationships/tags" Target="../tags/tag490.xml"/><Relationship Id="rId9"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92.xml"/><Relationship Id="rId7" Type="http://schemas.openxmlformats.org/officeDocument/2006/relationships/oleObject" Target="../embeddings/oleObject52.bin"/><Relationship Id="rId2" Type="http://schemas.openxmlformats.org/officeDocument/2006/relationships/tags" Target="../tags/tag491.xml"/><Relationship Id="rId1" Type="http://schemas.openxmlformats.org/officeDocument/2006/relationships/vmlDrawing" Target="../drawings/vmlDrawing52.vml"/><Relationship Id="rId6" Type="http://schemas.openxmlformats.org/officeDocument/2006/relationships/notesSlide" Target="../notesSlides/notesSlide28.xml"/><Relationship Id="rId5" Type="http://schemas.openxmlformats.org/officeDocument/2006/relationships/slideLayout" Target="../slideLayouts/slideLayout17.xml"/><Relationship Id="rId4" Type="http://schemas.openxmlformats.org/officeDocument/2006/relationships/tags" Target="../tags/tag493.xml"/></Relationships>
</file>

<file path=ppt/slides/_rels/slide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14.xml"/><Relationship Id="rId7" Type="http://schemas.openxmlformats.org/officeDocument/2006/relationships/oleObject" Target="../embeddings/oleObject26.bin"/><Relationship Id="rId2" Type="http://schemas.openxmlformats.org/officeDocument/2006/relationships/tags" Target="../tags/tag413.xml"/><Relationship Id="rId1" Type="http://schemas.openxmlformats.org/officeDocument/2006/relationships/vmlDrawing" Target="../drawings/vmlDrawing26.vml"/><Relationship Id="rId6" Type="http://schemas.openxmlformats.org/officeDocument/2006/relationships/notesSlide" Target="../notesSlides/notesSlide2.xml"/><Relationship Id="rId5" Type="http://schemas.openxmlformats.org/officeDocument/2006/relationships/slideLayout" Target="../slideLayouts/slideLayout17.xml"/><Relationship Id="rId4" Type="http://schemas.openxmlformats.org/officeDocument/2006/relationships/tags" Target="../tags/tag415.xml"/><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17.xml"/><Relationship Id="rId7" Type="http://schemas.openxmlformats.org/officeDocument/2006/relationships/oleObject" Target="../embeddings/oleObject27.bin"/><Relationship Id="rId2" Type="http://schemas.openxmlformats.org/officeDocument/2006/relationships/tags" Target="../tags/tag416.xml"/><Relationship Id="rId1" Type="http://schemas.openxmlformats.org/officeDocument/2006/relationships/vmlDrawing" Target="../drawings/vmlDrawing27.vml"/><Relationship Id="rId6" Type="http://schemas.openxmlformats.org/officeDocument/2006/relationships/notesSlide" Target="../notesSlides/notesSlide3.xml"/><Relationship Id="rId5" Type="http://schemas.openxmlformats.org/officeDocument/2006/relationships/slideLayout" Target="../slideLayouts/slideLayout17.xml"/><Relationship Id="rId4" Type="http://schemas.openxmlformats.org/officeDocument/2006/relationships/tags" Target="../tags/tag418.xml"/><Relationship Id="rId9" Type="http://schemas.openxmlformats.org/officeDocument/2006/relationships/image" Target="../media/image18.jpeg"/></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20.xml"/><Relationship Id="rId7" Type="http://schemas.openxmlformats.org/officeDocument/2006/relationships/oleObject" Target="../embeddings/oleObject28.bin"/><Relationship Id="rId12" Type="http://schemas.openxmlformats.org/officeDocument/2006/relationships/image" Target="../media/image21.jpeg"/><Relationship Id="rId2" Type="http://schemas.openxmlformats.org/officeDocument/2006/relationships/tags" Target="../tags/tag419.xml"/><Relationship Id="rId1" Type="http://schemas.openxmlformats.org/officeDocument/2006/relationships/vmlDrawing" Target="../drawings/vmlDrawing28.vml"/><Relationship Id="rId6" Type="http://schemas.openxmlformats.org/officeDocument/2006/relationships/notesSlide" Target="../notesSlides/notesSlide4.xml"/><Relationship Id="rId11" Type="http://schemas.openxmlformats.org/officeDocument/2006/relationships/image" Target="../media/image20.jpeg"/><Relationship Id="rId5" Type="http://schemas.openxmlformats.org/officeDocument/2006/relationships/slideLayout" Target="../slideLayouts/slideLayout17.xml"/><Relationship Id="rId10" Type="http://schemas.openxmlformats.org/officeDocument/2006/relationships/image" Target="../media/image19.jpeg"/><Relationship Id="rId4" Type="http://schemas.openxmlformats.org/officeDocument/2006/relationships/tags" Target="../tags/tag421.xml"/><Relationship Id="rId9" Type="http://schemas.openxmlformats.org/officeDocument/2006/relationships/hyperlink" Target="http://www.youtube.com/watch?v=u3HUmgxk6X0" TargetMode="Externa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423.xml"/><Relationship Id="rId7" Type="http://schemas.openxmlformats.org/officeDocument/2006/relationships/image" Target="../media/image22.jpeg"/><Relationship Id="rId12" Type="http://schemas.openxmlformats.org/officeDocument/2006/relationships/image" Target="../media/image25.jpeg"/><Relationship Id="rId2" Type="http://schemas.openxmlformats.org/officeDocument/2006/relationships/tags" Target="../tags/tag422.xml"/><Relationship Id="rId1" Type="http://schemas.openxmlformats.org/officeDocument/2006/relationships/vmlDrawing" Target="../drawings/vmlDrawing29.vml"/><Relationship Id="rId6" Type="http://schemas.openxmlformats.org/officeDocument/2006/relationships/notesSlide" Target="../notesSlides/notesSlide5.xml"/><Relationship Id="rId11" Type="http://schemas.openxmlformats.org/officeDocument/2006/relationships/image" Target="../media/image24.png"/><Relationship Id="rId5" Type="http://schemas.openxmlformats.org/officeDocument/2006/relationships/slideLayout" Target="../slideLayouts/slideLayout17.xml"/><Relationship Id="rId10" Type="http://schemas.openxmlformats.org/officeDocument/2006/relationships/image" Target="../media/image23.jpeg"/><Relationship Id="rId4" Type="http://schemas.openxmlformats.org/officeDocument/2006/relationships/tags" Target="../tags/tag424.xml"/><Relationship Id="rId9" Type="http://schemas.openxmlformats.org/officeDocument/2006/relationships/image" Target="../media/image16.emf"/></Relationships>
</file>

<file path=ppt/slides/_rels/slide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26.xml"/><Relationship Id="rId7" Type="http://schemas.openxmlformats.org/officeDocument/2006/relationships/oleObject" Target="../embeddings/oleObject30.bin"/><Relationship Id="rId2" Type="http://schemas.openxmlformats.org/officeDocument/2006/relationships/tags" Target="../tags/tag425.xml"/><Relationship Id="rId1" Type="http://schemas.openxmlformats.org/officeDocument/2006/relationships/vmlDrawing" Target="../drawings/vmlDrawing30.vml"/><Relationship Id="rId6" Type="http://schemas.openxmlformats.org/officeDocument/2006/relationships/notesSlide" Target="../notesSlides/notesSlide6.xml"/><Relationship Id="rId5" Type="http://schemas.openxmlformats.org/officeDocument/2006/relationships/slideLayout" Target="../slideLayouts/slideLayout17.xml"/><Relationship Id="rId10" Type="http://schemas.openxmlformats.org/officeDocument/2006/relationships/image" Target="http://blogs.attask.com/wp-content/uploads/2011/09/fcb8344c1e23c3c723944b8a48e791fb.png" TargetMode="External"/><Relationship Id="rId4" Type="http://schemas.openxmlformats.org/officeDocument/2006/relationships/tags" Target="../tags/tag427.xml"/><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29.xml"/><Relationship Id="rId7" Type="http://schemas.openxmlformats.org/officeDocument/2006/relationships/oleObject" Target="../embeddings/oleObject31.bin"/><Relationship Id="rId2" Type="http://schemas.openxmlformats.org/officeDocument/2006/relationships/tags" Target="../tags/tag428.xml"/><Relationship Id="rId1" Type="http://schemas.openxmlformats.org/officeDocument/2006/relationships/vmlDrawing" Target="../drawings/vmlDrawing31.vml"/><Relationship Id="rId6" Type="http://schemas.openxmlformats.org/officeDocument/2006/relationships/notesSlide" Target="../notesSlides/notesSlide7.xml"/><Relationship Id="rId5" Type="http://schemas.openxmlformats.org/officeDocument/2006/relationships/slideLayout" Target="../slideLayouts/slideLayout17.xml"/><Relationship Id="rId10" Type="http://schemas.openxmlformats.org/officeDocument/2006/relationships/image" Target="../media/image28.png"/><Relationship Id="rId4" Type="http://schemas.openxmlformats.org/officeDocument/2006/relationships/tags" Target="../tags/tag430.xml"/><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AutoShape 1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63" name="think-cell Slide" r:id="rId7" imgW="0" imgH="0" progId="">
                  <p:embed/>
                </p:oleObj>
              </mc:Choice>
              <mc:Fallback>
                <p:oleObj name="think-cell Slide" r:id="rId7" imgW="0" imgH="0" progId="">
                  <p:embed/>
                  <p:pic>
                    <p:nvPicPr>
                      <p:cNvPr id="0" name="AutoShape 1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3" name="McK Document type"/>
          <p:cNvSpPr txBox="1">
            <a:spLocks noChangeArrowheads="1"/>
          </p:cNvSpPr>
          <p:nvPr>
            <p:custDataLst>
              <p:tags r:id="rId3"/>
            </p:custDataLst>
          </p:nvPr>
        </p:nvSpPr>
        <p:spPr bwMode="auto">
          <a:xfrm>
            <a:off x="284163" y="5100638"/>
            <a:ext cx="5035550" cy="377825"/>
          </a:xfrm>
          <a:prstGeom prst="rect">
            <a:avLst/>
          </a:prstGeom>
          <a:noFill/>
          <a:ln w="9525">
            <a:noFill/>
            <a:miter lim="800000"/>
            <a:headEnd/>
            <a:tailEnd/>
          </a:ln>
        </p:spPr>
        <p:txBody>
          <a:bodyPr lIns="0" tIns="0" rIns="0" bIns="0" anchor="b">
            <a:spAutoFit/>
          </a:bodyPr>
          <a:lstStyle/>
          <a:p>
            <a:r>
              <a:rPr lang="en-US" altLang="zh-CN" sz="2400">
                <a:solidFill>
                  <a:srgbClr val="000000"/>
                </a:solidFill>
                <a:latin typeface="Calibri" pitchFamily="34" charset="0"/>
                <a:ea typeface="SimSun" pitchFamily="2" charset="-122"/>
              </a:rPr>
              <a:t>Jakarta,  April 2014</a:t>
            </a:r>
          </a:p>
        </p:txBody>
      </p:sp>
      <p:sp>
        <p:nvSpPr>
          <p:cNvPr id="15364" name="Rectangle 100"/>
          <p:cNvSpPr>
            <a:spLocks noChangeArrowheads="1"/>
          </p:cNvSpPr>
          <p:nvPr/>
        </p:nvSpPr>
        <p:spPr bwMode="auto">
          <a:xfrm>
            <a:off x="319088" y="488950"/>
            <a:ext cx="7469187" cy="377825"/>
          </a:xfrm>
          <a:prstGeom prst="rect">
            <a:avLst/>
          </a:prstGeom>
          <a:noFill/>
          <a:ln w="9525">
            <a:noFill/>
            <a:miter lim="800000"/>
            <a:headEnd/>
            <a:tailEnd/>
          </a:ln>
        </p:spPr>
        <p:txBody>
          <a:bodyPr lIns="0" tIns="0" rIns="0" bIns="0">
            <a:spAutoFit/>
          </a:bodyPr>
          <a:lstStyle/>
          <a:p>
            <a:pPr defTabSz="892175"/>
            <a:r>
              <a:rPr lang="it-IT" altLang="en-US" sz="1200" b="1">
                <a:solidFill>
                  <a:srgbClr val="FFFFFF"/>
                </a:solidFill>
                <a:latin typeface="Futura-Condensed-Bold"/>
              </a:rPr>
              <a:t>PT PERTAMINA  (PERSERO)</a:t>
            </a:r>
            <a:br>
              <a:rPr lang="it-IT" altLang="en-US" sz="1200" b="1">
                <a:solidFill>
                  <a:srgbClr val="FFFFFF"/>
                </a:solidFill>
                <a:latin typeface="Futura-Condensed-Bold"/>
              </a:rPr>
            </a:br>
            <a:r>
              <a:rPr lang="it-IT" altLang="en-US" sz="1200" b="1">
                <a:solidFill>
                  <a:srgbClr val="FFFFFF"/>
                </a:solidFill>
                <a:latin typeface="Futura-Condensed-Bold"/>
              </a:rPr>
              <a:t>Human Resources Directorate</a:t>
            </a:r>
            <a:endParaRPr lang="en-US" altLang="en-US" sz="1200" b="1">
              <a:solidFill>
                <a:srgbClr val="FFFFFF"/>
              </a:solidFill>
              <a:latin typeface="Futura-Condensed-Bold"/>
            </a:endParaRPr>
          </a:p>
        </p:txBody>
      </p:sp>
      <p:sp>
        <p:nvSpPr>
          <p:cNvPr id="15365" name="Rectangle 101"/>
          <p:cNvSpPr>
            <a:spLocks noChangeArrowheads="1"/>
          </p:cNvSpPr>
          <p:nvPr>
            <p:custDataLst>
              <p:tags r:id="rId4"/>
            </p:custDataLst>
          </p:nvPr>
        </p:nvSpPr>
        <p:spPr bwMode="gray">
          <a:xfrm>
            <a:off x="3198813" y="1866900"/>
            <a:ext cx="4421187" cy="1339850"/>
          </a:xfrm>
          <a:prstGeom prst="rect">
            <a:avLst/>
          </a:prstGeom>
          <a:noFill/>
          <a:ln w="9525">
            <a:noFill/>
            <a:miter lim="800000"/>
            <a:headEnd/>
            <a:tailEnd/>
          </a:ln>
        </p:spPr>
        <p:txBody>
          <a:bodyPr lIns="0" tIns="0" rIns="0" bIns="0">
            <a:spAutoFit/>
          </a:bodyPr>
          <a:lstStyle/>
          <a:p>
            <a:pPr defTabSz="911225"/>
            <a:r>
              <a:rPr lang="en-US" altLang="zh-CN" sz="2900">
                <a:solidFill>
                  <a:srgbClr val="FFFFFF"/>
                </a:solidFill>
                <a:ea typeface="SimSun" pitchFamily="2" charset="-122"/>
              </a:rPr>
              <a:t>Employee Development &amp; Early Professional Development Program</a:t>
            </a:r>
            <a:endParaRPr lang="en-US" altLang="zh-CN" sz="4500">
              <a:solidFill>
                <a:srgbClr val="FFFFFF"/>
              </a:solidFill>
              <a:ea typeface="SimSun" pitchFamily="2" charset="-122"/>
            </a:endParaRPr>
          </a:p>
        </p:txBody>
      </p:sp>
      <p:sp>
        <p:nvSpPr>
          <p:cNvPr id="15366" name="TextBox 4"/>
          <p:cNvSpPr txBox="1">
            <a:spLocks noChangeArrowheads="1"/>
          </p:cNvSpPr>
          <p:nvPr/>
        </p:nvSpPr>
        <p:spPr bwMode="auto">
          <a:xfrm>
            <a:off x="76200" y="6443663"/>
            <a:ext cx="5029200" cy="338137"/>
          </a:xfrm>
          <a:prstGeom prst="rect">
            <a:avLst/>
          </a:prstGeom>
          <a:noFill/>
          <a:ln w="9525">
            <a:noFill/>
            <a:miter lim="800000"/>
            <a:headEnd/>
            <a:tailEnd/>
          </a:ln>
        </p:spPr>
        <p:txBody>
          <a:bodyPr lIns="91402" tIns="45701" rIns="91402" bIns="45701">
            <a:spAutoFit/>
          </a:bodyPr>
          <a:lstStyle/>
          <a:p>
            <a:r>
              <a:rPr lang="en-US" altLang="ko-KR" sz="800" dirty="0">
                <a:solidFill>
                  <a:srgbClr val="000000"/>
                </a:solidFill>
                <a:latin typeface="Calibri" pitchFamily="34" charset="0"/>
                <a:ea typeface="굴림" pitchFamily="34" charset="-127"/>
              </a:rPr>
              <a:t>RAHASIA </a:t>
            </a:r>
          </a:p>
          <a:p>
            <a:r>
              <a:rPr lang="en-US" altLang="en-US" sz="800" dirty="0" err="1">
                <a:solidFill>
                  <a:srgbClr val="000000"/>
                </a:solidFill>
                <a:latin typeface="Calibri" pitchFamily="34" charset="0"/>
              </a:rPr>
              <a:t>Dilarang</a:t>
            </a:r>
            <a:r>
              <a:rPr lang="en-US" altLang="en-US" sz="800" dirty="0">
                <a:solidFill>
                  <a:srgbClr val="000000"/>
                </a:solidFill>
                <a:latin typeface="Calibri" pitchFamily="34" charset="0"/>
              </a:rPr>
              <a:t> </a:t>
            </a:r>
            <a:r>
              <a:rPr lang="en-US" altLang="en-US" sz="800" dirty="0" err="1">
                <a:solidFill>
                  <a:srgbClr val="000000"/>
                </a:solidFill>
                <a:latin typeface="Calibri" pitchFamily="34" charset="0"/>
              </a:rPr>
              <a:t>untuk</a:t>
            </a:r>
            <a:r>
              <a:rPr lang="en-US" altLang="en-US" sz="800" dirty="0">
                <a:solidFill>
                  <a:srgbClr val="000000"/>
                </a:solidFill>
                <a:latin typeface="Calibri" pitchFamily="34" charset="0"/>
              </a:rPr>
              <a:t> </a:t>
            </a:r>
            <a:r>
              <a:rPr lang="en-US" altLang="en-US" sz="800" dirty="0" err="1">
                <a:solidFill>
                  <a:srgbClr val="000000"/>
                </a:solidFill>
                <a:latin typeface="Calibri" pitchFamily="34" charset="0"/>
              </a:rPr>
              <a:t>menyebarluaskan</a:t>
            </a:r>
            <a:r>
              <a:rPr lang="en-US" altLang="en-US" sz="800" dirty="0">
                <a:solidFill>
                  <a:srgbClr val="000000"/>
                </a:solidFill>
                <a:latin typeface="Calibri" pitchFamily="34" charset="0"/>
              </a:rPr>
              <a:t> </a:t>
            </a:r>
            <a:r>
              <a:rPr lang="en-US" altLang="en-US" sz="800" dirty="0" err="1">
                <a:solidFill>
                  <a:srgbClr val="000000"/>
                </a:solidFill>
                <a:latin typeface="Calibri" pitchFamily="34" charset="0"/>
              </a:rPr>
              <a:t>tanpa</a:t>
            </a:r>
            <a:r>
              <a:rPr lang="en-US" altLang="en-US" sz="800" dirty="0">
                <a:solidFill>
                  <a:srgbClr val="000000"/>
                </a:solidFill>
                <a:latin typeface="Calibri" pitchFamily="34" charset="0"/>
              </a:rPr>
              <a:t> </a:t>
            </a:r>
            <a:r>
              <a:rPr lang="en-US" altLang="en-US" sz="800" dirty="0" err="1">
                <a:solidFill>
                  <a:srgbClr val="000000"/>
                </a:solidFill>
                <a:latin typeface="Calibri" pitchFamily="34" charset="0"/>
              </a:rPr>
              <a:t>seijin</a:t>
            </a:r>
            <a:r>
              <a:rPr lang="en-US" altLang="en-US" sz="800" dirty="0">
                <a:solidFill>
                  <a:srgbClr val="000000"/>
                </a:solidFill>
                <a:latin typeface="Calibri" pitchFamily="34" charset="0"/>
              </a:rPr>
              <a:t> \PERTAMINA CORPORATE UNIVERSITY</a:t>
            </a:r>
          </a:p>
        </p:txBody>
      </p:sp>
      <p:grpSp>
        <p:nvGrpSpPr>
          <p:cNvPr id="15367" name="Group 1"/>
          <p:cNvGrpSpPr>
            <a:grpSpLocks/>
          </p:cNvGrpSpPr>
          <p:nvPr/>
        </p:nvGrpSpPr>
        <p:grpSpPr bwMode="auto">
          <a:xfrm>
            <a:off x="284162" y="1333500"/>
            <a:ext cx="3525837" cy="3420988"/>
            <a:chOff x="277813" y="1306286"/>
            <a:chExt cx="2668587" cy="2589439"/>
          </a:xfrm>
        </p:grpSpPr>
        <p:pic>
          <p:nvPicPr>
            <p:cNvPr id="7" name="Picture 128"/>
            <p:cNvPicPr>
              <a:picLocks noChangeAspect="1" noChangeArrowheads="1"/>
            </p:cNvPicPr>
            <p:nvPr/>
          </p:nvPicPr>
          <p:blipFill rotWithShape="1">
            <a:blip r:embed="rId8" cstate="print"/>
            <a:srcRect/>
            <a:stretch/>
          </p:blipFill>
          <p:spPr bwMode="auto">
            <a:xfrm>
              <a:off x="313601" y="1306286"/>
              <a:ext cx="1176357" cy="718943"/>
            </a:xfrm>
            <a:prstGeom prst="rect">
              <a:avLst/>
            </a:prstGeom>
            <a:ln>
              <a:noFill/>
            </a:ln>
            <a:effectLst>
              <a:outerShdw blurRad="190500" algn="tl" rotWithShape="0">
                <a:srgbClr val="000000">
                  <a:alpha val="70000"/>
                </a:srgbClr>
              </a:outerShdw>
            </a:effectLst>
            <a:extLst/>
          </p:spPr>
        </p:pic>
        <p:pic>
          <p:nvPicPr>
            <p:cNvPr id="8" name="Picture 122"/>
            <p:cNvPicPr>
              <a:picLocks noChangeAspect="1" noChangeArrowheads="1"/>
            </p:cNvPicPr>
            <p:nvPr/>
          </p:nvPicPr>
          <p:blipFill rotWithShape="1">
            <a:blip r:embed="rId9" cstate="print"/>
            <a:srcRect/>
            <a:stretch/>
          </p:blipFill>
          <p:spPr bwMode="auto">
            <a:xfrm>
              <a:off x="277813" y="2025229"/>
              <a:ext cx="1255714" cy="841879"/>
            </a:xfrm>
            <a:prstGeom prst="rect">
              <a:avLst/>
            </a:prstGeom>
            <a:ln>
              <a:noFill/>
            </a:ln>
            <a:effectLst>
              <a:outerShdw blurRad="190500" algn="tl" rotWithShape="0">
                <a:srgbClr val="000000">
                  <a:alpha val="70000"/>
                </a:srgbClr>
              </a:outerShdw>
            </a:effectLst>
            <a:extLst/>
          </p:spPr>
        </p:pic>
        <p:pic>
          <p:nvPicPr>
            <p:cNvPr id="10" name="Picture 125"/>
            <p:cNvPicPr>
              <a:picLocks noChangeAspect="1" noChangeArrowheads="1"/>
            </p:cNvPicPr>
            <p:nvPr/>
          </p:nvPicPr>
          <p:blipFill rotWithShape="1">
            <a:blip r:embed="rId10" cstate="print"/>
            <a:srcRect/>
            <a:stretch/>
          </p:blipFill>
          <p:spPr bwMode="auto">
            <a:xfrm>
              <a:off x="1489958" y="1394987"/>
              <a:ext cx="1159241" cy="1081526"/>
            </a:xfrm>
            <a:prstGeom prst="rect">
              <a:avLst/>
            </a:prstGeom>
            <a:ln>
              <a:noFill/>
            </a:ln>
            <a:effectLst>
              <a:outerShdw blurRad="190500" algn="tl" rotWithShape="0">
                <a:srgbClr val="000000">
                  <a:alpha val="70000"/>
                </a:srgbClr>
              </a:outerShdw>
            </a:effectLst>
            <a:extLst/>
          </p:spPr>
        </p:pic>
        <p:pic>
          <p:nvPicPr>
            <p:cNvPr id="11" name="Picture 126"/>
            <p:cNvPicPr>
              <a:picLocks noChangeAspect="1" noChangeArrowheads="1"/>
            </p:cNvPicPr>
            <p:nvPr/>
          </p:nvPicPr>
          <p:blipFill rotWithShape="1">
            <a:blip r:embed="rId11" cstate="print"/>
            <a:srcRect/>
            <a:stretch/>
          </p:blipFill>
          <p:spPr bwMode="auto">
            <a:xfrm>
              <a:off x="277813" y="2892007"/>
              <a:ext cx="1672729" cy="1002163"/>
            </a:xfrm>
            <a:prstGeom prst="rect">
              <a:avLst/>
            </a:prstGeom>
            <a:ln>
              <a:noFill/>
            </a:ln>
            <a:effectLst>
              <a:outerShdw blurRad="190500" algn="tl" rotWithShape="0">
                <a:srgbClr val="000000">
                  <a:alpha val="70000"/>
                </a:srgbClr>
              </a:outerShdw>
            </a:effectLst>
            <a:extLst/>
          </p:spPr>
        </p:pic>
        <p:pic>
          <p:nvPicPr>
            <p:cNvPr id="12" name="Picture 127"/>
            <p:cNvPicPr>
              <a:picLocks noChangeAspect="1" noChangeArrowheads="1"/>
            </p:cNvPicPr>
            <p:nvPr/>
          </p:nvPicPr>
          <p:blipFill rotWithShape="1">
            <a:blip r:embed="rId12" cstate="print"/>
            <a:srcRect/>
            <a:stretch/>
          </p:blipFill>
          <p:spPr bwMode="auto">
            <a:xfrm>
              <a:off x="1950542" y="3293494"/>
              <a:ext cx="995858" cy="602231"/>
            </a:xfrm>
            <a:prstGeom prst="rect">
              <a:avLst/>
            </a:prstGeom>
            <a:ln>
              <a:noFill/>
            </a:ln>
            <a:effectLst>
              <a:outerShdw blurRad="190500" algn="tl" rotWithShape="0">
                <a:srgbClr val="000000">
                  <a:alpha val="70000"/>
                </a:srgbClr>
              </a:outerShdw>
            </a:effectLst>
            <a:extLst/>
          </p:spPr>
        </p:pic>
        <p:pic>
          <p:nvPicPr>
            <p:cNvPr id="9" name="Picture 123"/>
            <p:cNvPicPr>
              <a:picLocks noChangeAspect="1" noChangeArrowheads="1"/>
            </p:cNvPicPr>
            <p:nvPr/>
          </p:nvPicPr>
          <p:blipFill rotWithShape="1">
            <a:blip r:embed="rId13" cstate="print"/>
            <a:srcRect/>
            <a:stretch/>
          </p:blipFill>
          <p:spPr bwMode="auto">
            <a:xfrm>
              <a:off x="1533527" y="2454727"/>
              <a:ext cx="1243267" cy="838767"/>
            </a:xfrm>
            <a:prstGeom prst="rect">
              <a:avLst/>
            </a:prstGeom>
            <a:ln>
              <a:noFill/>
            </a:ln>
            <a:effectLst>
              <a:outerShdw blurRad="190500" algn="tl" rotWithShape="0">
                <a:srgbClr val="000000">
                  <a:alpha val="70000"/>
                </a:srgbClr>
              </a:outerShdw>
            </a:effectLst>
            <a:extLst/>
          </p:spPr>
        </p:pic>
      </p:grpSp>
      <p:sp>
        <p:nvSpPr>
          <p:cNvPr id="15368" name="Text Box 3"/>
          <p:cNvSpPr txBox="1">
            <a:spLocks noChangeArrowheads="1"/>
          </p:cNvSpPr>
          <p:nvPr/>
        </p:nvSpPr>
        <p:spPr bwMode="auto">
          <a:xfrm>
            <a:off x="3505201" y="1676400"/>
            <a:ext cx="5333999" cy="3048000"/>
          </a:xfrm>
          <a:prstGeom prst="rect">
            <a:avLst/>
          </a:prstGeom>
          <a:noFill/>
          <a:ln w="9525">
            <a:noFill/>
            <a:miter lim="800000"/>
            <a:headEnd/>
            <a:tailEnd/>
          </a:ln>
        </p:spPr>
        <p:txBody>
          <a:bodyPr/>
          <a:lstStyle/>
          <a:p>
            <a:pPr algn="r"/>
            <a:r>
              <a:rPr lang="en-US" sz="4400" b="1" dirty="0" smtClean="0">
                <a:effectLst>
                  <a:outerShdw blurRad="38100" dist="38100" dir="2700000" algn="tl">
                    <a:srgbClr val="000000">
                      <a:alpha val="43137"/>
                    </a:srgbClr>
                  </a:outerShdw>
                </a:effectLst>
                <a:latin typeface="Calibri" pitchFamily="34" charset="0"/>
              </a:rPr>
              <a:t>Basic Project Management </a:t>
            </a:r>
          </a:p>
          <a:p>
            <a:pPr algn="r"/>
            <a:r>
              <a:rPr lang="en-US" sz="4400" b="1" dirty="0" smtClean="0">
                <a:effectLst>
                  <a:outerShdw blurRad="38100" dist="38100" dir="2700000" algn="tl">
                    <a:srgbClr val="000000">
                      <a:alpha val="43137"/>
                    </a:srgbClr>
                  </a:outerShdw>
                </a:effectLst>
                <a:latin typeface="Calibri" pitchFamily="34" charset="0"/>
              </a:rPr>
              <a:t>&amp; Reporting</a:t>
            </a:r>
            <a:endParaRPr lang="en-US" sz="4400" b="1" dirty="0">
              <a:effectLst>
                <a:outerShdw blurRad="38100" dist="38100" dir="2700000" algn="tl">
                  <a:srgbClr val="000000">
                    <a:alpha val="43137"/>
                  </a:srgbClr>
                </a:outerShdw>
              </a:effectLst>
              <a:latin typeface="Calibri" pitchFamily="34" charset="0"/>
            </a:endParaRPr>
          </a:p>
          <a:p>
            <a:pPr algn="r"/>
            <a:endParaRPr lang="en-CA" b="1" dirty="0">
              <a:effectLst>
                <a:outerShdw blurRad="38100" dist="38100" dir="2700000" algn="tl">
                  <a:srgbClr val="000000">
                    <a:alpha val="43137"/>
                  </a:srgbClr>
                </a:outerShdw>
              </a:effectLst>
              <a:latin typeface="Calibri" pitchFamily="34" charset="0"/>
            </a:endParaRPr>
          </a:p>
          <a:p>
            <a:pPr algn="r"/>
            <a:endParaRPr lang="en-CA" b="1" dirty="0">
              <a:effectLst>
                <a:outerShdw blurRad="38100" dist="38100" dir="2700000" algn="tl">
                  <a:srgbClr val="000000">
                    <a:alpha val="43137"/>
                  </a:srgbClr>
                </a:outerShdw>
              </a:effectLst>
              <a:latin typeface="Calibri" pitchFamily="34" charset="0"/>
            </a:endParaRPr>
          </a:p>
          <a:p>
            <a:pPr algn="r"/>
            <a:r>
              <a:rPr lang="en-CA" b="1" dirty="0">
                <a:effectLst>
                  <a:outerShdw blurRad="38100" dist="38100" dir="2700000" algn="tl">
                    <a:srgbClr val="000000">
                      <a:alpha val="43137"/>
                    </a:srgbClr>
                  </a:outerShdw>
                </a:effectLst>
                <a:latin typeface="Calibri" pitchFamily="34" charset="0"/>
              </a:rPr>
              <a:t>(MATERI PRESENTASI)</a:t>
            </a:r>
            <a:endParaRPr lang="en-US" b="1" dirty="0">
              <a:effectLst>
                <a:outerShdw blurRad="38100" dist="38100" dir="2700000" algn="tl">
                  <a:srgbClr val="000000">
                    <a:alpha val="43137"/>
                  </a:srgbClr>
                </a:outerShdw>
              </a:effectLst>
              <a:latin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05475"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10</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The Triple Constraint</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5475" name="Diagram 2"/>
          <p:cNvPicPr>
            <a:picLocks noChangeArrowheads="1"/>
          </p:cNvPicPr>
          <p:nvPr/>
        </p:nvPicPr>
        <p:blipFill>
          <a:blip r:embed="rId9" cstate="print"/>
          <a:srcRect l="-33656" r="-33656"/>
          <a:stretch>
            <a:fillRect/>
          </a:stretch>
        </p:blipFill>
        <p:spPr bwMode="auto">
          <a:xfrm>
            <a:off x="1219200" y="1295400"/>
            <a:ext cx="7604484" cy="4495800"/>
          </a:xfrm>
          <a:prstGeom prst="rect">
            <a:avLst/>
          </a:prstGeom>
          <a:noFill/>
          <a:ln w="9525">
            <a:noFill/>
            <a:miter lim="800000"/>
            <a:headEnd/>
            <a:tailEnd/>
          </a:ln>
          <a:effectLst>
            <a:outerShdw dist="107763" dir="8100000" algn="ctr" rotWithShape="0">
              <a:srgbClr val="808080">
                <a:alpha val="50000"/>
              </a:srgbClr>
            </a:outerShdw>
          </a:effectLst>
        </p:spPr>
      </p:pic>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06499"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11</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THE FIVE PROCESS GROUPS: </a:t>
            </a:r>
            <a:r>
              <a:rPr lang="en-US" sz="3200" i="1" dirty="0" smtClean="0">
                <a:latin typeface="Calibri" pitchFamily="34" charset="0"/>
              </a:rPr>
              <a:t>Initiation</a:t>
            </a:r>
            <a:endParaRPr lang="en-US" sz="3200" dirty="0" smtClean="0">
              <a:latin typeface="Calibri" pitchFamily="34" charset="0"/>
            </a:endParaRP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bwMode="gray">
          <a:xfrm>
            <a:off x="2286000" y="2362200"/>
            <a:ext cx="6019800"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03288" rtl="0" eaLnBrk="0" fontAlgn="base" latinLnBrk="0" hangingPunct="0">
              <a:lnSpc>
                <a:spcPct val="100000"/>
              </a:lnSpc>
              <a:spcBef>
                <a:spcPct val="0"/>
              </a:spcBef>
              <a:spcAft>
                <a:spcPct val="0"/>
              </a:spcAft>
              <a:buClrTx/>
              <a:buSzTx/>
              <a:buFont typeface="Arial" pitchFamily="34" charset="0"/>
              <a:buChar char="•"/>
              <a:tabLst/>
              <a:defRPr/>
            </a:pPr>
            <a:r>
              <a:rPr kumimoji="0" lang="en-US" sz="2400" b="1" i="0" u="none" strike="noStrike" kern="0" cap="none" spc="0" normalizeH="0" baseline="0" noProof="0" dirty="0" smtClean="0">
                <a:ln>
                  <a:noFill/>
                </a:ln>
                <a:effectLst/>
                <a:uLnTx/>
                <a:uFillTx/>
                <a:latin typeface="Calibri" pitchFamily="34" charset="0"/>
                <a:ea typeface="+mj-ea"/>
                <a:cs typeface="+mj-cs"/>
              </a:rPr>
              <a:t> </a:t>
            </a:r>
            <a:r>
              <a:rPr kumimoji="0" lang="en-US" sz="2400" b="1" i="0" u="none" strike="noStrike" kern="0" cap="none" spc="0" normalizeH="0" baseline="0" noProof="0" dirty="0" err="1" smtClean="0">
                <a:ln>
                  <a:noFill/>
                </a:ln>
                <a:effectLst/>
                <a:uLnTx/>
                <a:uFillTx/>
                <a:latin typeface="Calibri" pitchFamily="34" charset="0"/>
                <a:ea typeface="+mj-ea"/>
                <a:cs typeface="+mj-cs"/>
              </a:rPr>
              <a:t>Identifikasikan</a:t>
            </a:r>
            <a:r>
              <a:rPr kumimoji="0" lang="en-US" sz="2400" b="1" i="0" u="none" strike="noStrike" kern="0" cap="none" spc="0" normalizeH="0" baseline="0" noProof="0" dirty="0" smtClean="0">
                <a:ln>
                  <a:noFill/>
                </a:ln>
                <a:effectLst/>
                <a:uLnTx/>
                <a:uFillTx/>
                <a:latin typeface="Calibri" pitchFamily="34" charset="0"/>
                <a:ea typeface="+mj-ea"/>
                <a:cs typeface="+mj-cs"/>
              </a:rPr>
              <a:t> Stakeholders</a:t>
            </a:r>
          </a:p>
          <a:p>
            <a:pPr marL="0" marR="0" lvl="0" indent="0" algn="l" defTabSz="903288" rtl="0" eaLnBrk="0" fontAlgn="base" latinLnBrk="0" hangingPunct="0">
              <a:lnSpc>
                <a:spcPct val="100000"/>
              </a:lnSpc>
              <a:spcBef>
                <a:spcPct val="0"/>
              </a:spcBef>
              <a:spcAft>
                <a:spcPct val="0"/>
              </a:spcAft>
              <a:buClrTx/>
              <a:buSzTx/>
              <a:buFont typeface="Arial" pitchFamily="34" charset="0"/>
              <a:buChar char="•"/>
              <a:tabLst/>
              <a:defRPr/>
            </a:pPr>
            <a:r>
              <a:rPr lang="en-US" sz="2400" b="1" kern="0" dirty="0" smtClean="0">
                <a:latin typeface="Calibri" pitchFamily="34" charset="0"/>
                <a:ea typeface="+mj-ea"/>
                <a:cs typeface="+mj-cs"/>
              </a:rPr>
              <a:t> </a:t>
            </a:r>
            <a:r>
              <a:rPr lang="en-US" sz="2400" b="1" kern="0" dirty="0" err="1" smtClean="0">
                <a:latin typeface="Calibri" pitchFamily="34" charset="0"/>
                <a:ea typeface="+mj-ea"/>
                <a:cs typeface="+mj-cs"/>
              </a:rPr>
              <a:t>Kebutuhan</a:t>
            </a:r>
            <a:r>
              <a:rPr lang="en-US" sz="2400" b="1" kern="0" dirty="0" smtClean="0">
                <a:latin typeface="Calibri" pitchFamily="34" charset="0"/>
                <a:ea typeface="+mj-ea"/>
                <a:cs typeface="+mj-cs"/>
              </a:rPr>
              <a:t> &amp; </a:t>
            </a:r>
            <a:r>
              <a:rPr lang="en-US" sz="2400" b="1" kern="0" dirty="0" err="1" smtClean="0">
                <a:latin typeface="Calibri" pitchFamily="34" charset="0"/>
                <a:ea typeface="+mj-ea"/>
                <a:cs typeface="+mj-cs"/>
              </a:rPr>
              <a:t>Keinginan</a:t>
            </a:r>
            <a:endParaRPr lang="en-US" sz="2400" b="1" kern="0" dirty="0" smtClean="0">
              <a:latin typeface="Calibri" pitchFamily="34" charset="0"/>
              <a:ea typeface="+mj-ea"/>
              <a:cs typeface="+mj-cs"/>
            </a:endParaRPr>
          </a:p>
          <a:p>
            <a:pPr marL="0" marR="0" lvl="0" indent="0" algn="l" defTabSz="903288" rtl="0" eaLnBrk="0" fontAlgn="base" latinLnBrk="0" hangingPunct="0">
              <a:lnSpc>
                <a:spcPct val="100000"/>
              </a:lnSpc>
              <a:spcBef>
                <a:spcPct val="0"/>
              </a:spcBef>
              <a:spcAft>
                <a:spcPct val="0"/>
              </a:spcAft>
              <a:buClrTx/>
              <a:buSzTx/>
              <a:buFont typeface="Arial" pitchFamily="34" charset="0"/>
              <a:buChar char="•"/>
              <a:tabLst/>
              <a:defRPr/>
            </a:pPr>
            <a:r>
              <a:rPr kumimoji="0" lang="en-US" sz="2400" b="1" i="0" u="none" strike="noStrike" kern="0" cap="none" spc="0" normalizeH="0" noProof="0" dirty="0" smtClean="0">
                <a:ln>
                  <a:noFill/>
                </a:ln>
                <a:effectLst/>
                <a:uLnTx/>
                <a:uFillTx/>
                <a:latin typeface="Calibri" pitchFamily="34" charset="0"/>
                <a:ea typeface="+mj-ea"/>
                <a:cs typeface="+mj-cs"/>
              </a:rPr>
              <a:t> </a:t>
            </a:r>
            <a:r>
              <a:rPr lang="en-US" sz="2400" b="1" kern="0" noProof="0" dirty="0" err="1" smtClean="0">
                <a:latin typeface="Calibri" pitchFamily="34" charset="0"/>
                <a:ea typeface="+mj-ea"/>
                <a:cs typeface="+mj-cs"/>
              </a:rPr>
              <a:t>Tentukan</a:t>
            </a:r>
            <a:r>
              <a:rPr lang="en-US" sz="2400" b="1" kern="0" noProof="0" dirty="0" smtClean="0">
                <a:latin typeface="Calibri" pitchFamily="34" charset="0"/>
                <a:ea typeface="+mj-ea"/>
                <a:cs typeface="+mj-cs"/>
              </a:rPr>
              <a:t> </a:t>
            </a:r>
            <a:r>
              <a:rPr lang="en-US" sz="2400" b="1" kern="0" noProof="0" dirty="0" err="1" smtClean="0">
                <a:latin typeface="Calibri" pitchFamily="34" charset="0"/>
                <a:ea typeface="+mj-ea"/>
                <a:cs typeface="+mj-cs"/>
              </a:rPr>
              <a:t>Tujuan</a:t>
            </a:r>
            <a:r>
              <a:rPr lang="en-US" sz="2400" b="1" kern="0" noProof="0" dirty="0" smtClean="0">
                <a:latin typeface="Calibri" pitchFamily="34" charset="0"/>
                <a:ea typeface="+mj-ea"/>
                <a:cs typeface="+mj-cs"/>
              </a:rPr>
              <a:t> </a:t>
            </a:r>
          </a:p>
          <a:p>
            <a:pPr marL="0" marR="0" lvl="0" indent="0" algn="l" defTabSz="903288" rtl="0" eaLnBrk="0" fontAlgn="base" latinLnBrk="0" hangingPunct="0">
              <a:lnSpc>
                <a:spcPct val="100000"/>
              </a:lnSpc>
              <a:spcBef>
                <a:spcPct val="0"/>
              </a:spcBef>
              <a:spcAft>
                <a:spcPct val="0"/>
              </a:spcAft>
              <a:buClrTx/>
              <a:buSzTx/>
              <a:buFont typeface="Arial" pitchFamily="34" charset="0"/>
              <a:buChar char="•"/>
              <a:tabLst/>
              <a:defRPr/>
            </a:pPr>
            <a:r>
              <a:rPr kumimoji="0" lang="en-US" sz="2400" b="1" i="0" u="none" strike="noStrike" kern="0" cap="none" spc="0" normalizeH="0" dirty="0" smtClean="0">
                <a:ln>
                  <a:noFill/>
                </a:ln>
                <a:effectLst/>
                <a:uLnTx/>
                <a:uFillTx/>
                <a:latin typeface="Calibri" pitchFamily="34" charset="0"/>
                <a:ea typeface="+mj-ea"/>
                <a:cs typeface="+mj-cs"/>
              </a:rPr>
              <a:t> Requirements &amp; Deliverables</a:t>
            </a:r>
            <a:endParaRPr kumimoji="0" lang="en-US" sz="2400" b="1" i="0" u="none" strike="noStrike" kern="0" cap="none" spc="0" normalizeH="0" baseline="0" noProof="0" dirty="0" smtClean="0">
              <a:ln>
                <a:noFill/>
              </a:ln>
              <a:effectLst/>
              <a:uLnTx/>
              <a:uFillTx/>
              <a:latin typeface="Calibri" pitchFamily="34" charset="0"/>
              <a:ea typeface="+mj-ea"/>
              <a:cs typeface="+mj-cs"/>
            </a:endParaRPr>
          </a:p>
        </p:txBody>
      </p:sp>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07523"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12</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SMART Goal Project</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itle 1"/>
          <p:cNvSpPr txBox="1">
            <a:spLocks/>
          </p:cNvSpPr>
          <p:nvPr/>
        </p:nvSpPr>
        <p:spPr bwMode="gray">
          <a:xfrm>
            <a:off x="1219200" y="1524000"/>
            <a:ext cx="4267200" cy="184665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03288" rtl="0" eaLnBrk="0" fontAlgn="base" latinLnBrk="0" hangingPunct="0">
              <a:lnSpc>
                <a:spcPct val="100000"/>
              </a:lnSpc>
              <a:spcBef>
                <a:spcPct val="0"/>
              </a:spcBef>
              <a:spcAft>
                <a:spcPct val="0"/>
              </a:spcAft>
              <a:buClrTx/>
              <a:buSzTx/>
              <a:buFont typeface="Arial" pitchFamily="34" charset="0"/>
              <a:buChar char="•"/>
              <a:tabLst/>
              <a:defRPr/>
            </a:pPr>
            <a:r>
              <a:rPr kumimoji="0" lang="en-US" sz="2400" b="1" i="0" u="none" strike="noStrike" kern="0" cap="none" spc="0" normalizeH="0" baseline="0" noProof="0" dirty="0" smtClean="0">
                <a:ln>
                  <a:noFill/>
                </a:ln>
                <a:effectLst/>
                <a:uLnTx/>
                <a:uFillTx/>
                <a:latin typeface="Calibri" pitchFamily="34" charset="0"/>
                <a:ea typeface="+mj-ea"/>
                <a:cs typeface="+mj-cs"/>
              </a:rPr>
              <a:t> SPESIFIK</a:t>
            </a:r>
          </a:p>
          <a:p>
            <a:pPr marL="0" marR="0" lvl="0" indent="0" algn="l" defTabSz="903288" rtl="0" eaLnBrk="0" fontAlgn="base" latinLnBrk="0" hangingPunct="0">
              <a:lnSpc>
                <a:spcPct val="100000"/>
              </a:lnSpc>
              <a:spcBef>
                <a:spcPct val="0"/>
              </a:spcBef>
              <a:spcAft>
                <a:spcPct val="0"/>
              </a:spcAft>
              <a:buClrTx/>
              <a:buSzTx/>
              <a:buFont typeface="Arial" pitchFamily="34" charset="0"/>
              <a:buChar char="•"/>
              <a:tabLst/>
              <a:defRPr/>
            </a:pPr>
            <a:r>
              <a:rPr lang="en-US" sz="2400" b="1" kern="0" dirty="0" smtClean="0">
                <a:latin typeface="Calibri" pitchFamily="34" charset="0"/>
                <a:ea typeface="+mj-ea"/>
                <a:cs typeface="+mj-cs"/>
              </a:rPr>
              <a:t> TERUKUR</a:t>
            </a:r>
          </a:p>
          <a:p>
            <a:pPr marL="0" marR="0" lvl="0" indent="0" algn="l" defTabSz="903288" rtl="0" eaLnBrk="0" fontAlgn="base" latinLnBrk="0" hangingPunct="0">
              <a:lnSpc>
                <a:spcPct val="100000"/>
              </a:lnSpc>
              <a:spcBef>
                <a:spcPct val="0"/>
              </a:spcBef>
              <a:spcAft>
                <a:spcPct val="0"/>
              </a:spcAft>
              <a:buClrTx/>
              <a:buSzTx/>
              <a:buFont typeface="Arial" pitchFamily="34" charset="0"/>
              <a:buChar char="•"/>
              <a:tabLst/>
              <a:defRPr/>
            </a:pPr>
            <a:r>
              <a:rPr kumimoji="0" lang="en-US" sz="2400" b="1" i="0" u="none" strike="noStrike" kern="0" cap="none" spc="0" normalizeH="0" noProof="0" dirty="0" smtClean="0">
                <a:ln>
                  <a:noFill/>
                </a:ln>
                <a:effectLst/>
                <a:uLnTx/>
                <a:uFillTx/>
                <a:latin typeface="Calibri" pitchFamily="34" charset="0"/>
                <a:ea typeface="+mj-ea"/>
                <a:cs typeface="+mj-cs"/>
              </a:rPr>
              <a:t> </a:t>
            </a:r>
            <a:r>
              <a:rPr lang="en-US" sz="2400" b="1" kern="0" dirty="0" smtClean="0">
                <a:latin typeface="Calibri" pitchFamily="34" charset="0"/>
                <a:ea typeface="+mj-ea"/>
                <a:cs typeface="+mj-cs"/>
              </a:rPr>
              <a:t>DISEPAKATI &amp; REALISTIS</a:t>
            </a:r>
          </a:p>
          <a:p>
            <a:pPr marL="0" marR="0" lvl="0" indent="0" algn="l" defTabSz="903288" rtl="0" eaLnBrk="0" fontAlgn="base" latinLnBrk="0" hangingPunct="0">
              <a:lnSpc>
                <a:spcPct val="100000"/>
              </a:lnSpc>
              <a:spcBef>
                <a:spcPct val="0"/>
              </a:spcBef>
              <a:spcAft>
                <a:spcPct val="0"/>
              </a:spcAft>
              <a:buClrTx/>
              <a:buSzTx/>
              <a:buFont typeface="Arial" pitchFamily="34" charset="0"/>
              <a:buChar char="•"/>
              <a:tabLst/>
              <a:defRPr/>
            </a:pPr>
            <a:r>
              <a:rPr kumimoji="0" lang="en-US" sz="2400" b="1" i="0" u="none" strike="noStrike" kern="0" cap="none" spc="0" normalizeH="0" baseline="0" noProof="0" dirty="0" smtClean="0">
                <a:ln>
                  <a:noFill/>
                </a:ln>
                <a:effectLst/>
                <a:uLnTx/>
                <a:uFillTx/>
                <a:latin typeface="Calibri" pitchFamily="34" charset="0"/>
                <a:ea typeface="+mj-ea"/>
                <a:cs typeface="+mj-cs"/>
              </a:rPr>
              <a:t> RELEVAN</a:t>
            </a:r>
          </a:p>
          <a:p>
            <a:pPr marL="0" marR="0" lvl="0" indent="0" algn="l" defTabSz="903288" rtl="0" eaLnBrk="0" fontAlgn="base" latinLnBrk="0" hangingPunct="0">
              <a:lnSpc>
                <a:spcPct val="100000"/>
              </a:lnSpc>
              <a:spcBef>
                <a:spcPct val="0"/>
              </a:spcBef>
              <a:spcAft>
                <a:spcPct val="0"/>
              </a:spcAft>
              <a:buClrTx/>
              <a:buSzTx/>
              <a:buFont typeface="Arial" pitchFamily="34" charset="0"/>
              <a:buChar char="•"/>
              <a:tabLst/>
              <a:defRPr/>
            </a:pPr>
            <a:r>
              <a:rPr lang="en-US" sz="2400" b="1" kern="0" dirty="0" smtClean="0">
                <a:latin typeface="Calibri" pitchFamily="34" charset="0"/>
                <a:ea typeface="+mj-ea"/>
                <a:cs typeface="+mj-cs"/>
              </a:rPr>
              <a:t> MEMILIKI JANGKA WAKTU</a:t>
            </a:r>
            <a:endParaRPr kumimoji="0" lang="en-US" sz="2400" b="1" i="0" u="none" strike="noStrike" kern="0" cap="none" spc="0" normalizeH="0" baseline="0" noProof="0" dirty="0" smtClean="0">
              <a:ln>
                <a:noFill/>
              </a:ln>
              <a:effectLst/>
              <a:uLnTx/>
              <a:uFillTx/>
              <a:latin typeface="Calibri" pitchFamily="34" charset="0"/>
              <a:ea typeface="+mj-ea"/>
              <a:cs typeface="+mj-cs"/>
            </a:endParaRPr>
          </a:p>
        </p:txBody>
      </p:sp>
      <p:pic>
        <p:nvPicPr>
          <p:cNvPr id="107524" name="Picture 4" descr="http://heidipowell.net/wp-content/uploads/2013/07/Goal-Setting.jpg"/>
          <p:cNvPicPr>
            <a:picLocks noChangeAspect="1" noChangeArrowheads="1"/>
          </p:cNvPicPr>
          <p:nvPr/>
        </p:nvPicPr>
        <p:blipFill>
          <a:blip r:embed="rId9" cstate="print"/>
          <a:srcRect/>
          <a:stretch>
            <a:fillRect/>
          </a:stretch>
        </p:blipFill>
        <p:spPr bwMode="auto">
          <a:xfrm>
            <a:off x="5867400" y="609600"/>
            <a:ext cx="2762250" cy="3743325"/>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08547"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13</a:t>
            </a:fld>
            <a:r>
              <a:rPr lang="en-US" altLang="en-US">
                <a:latin typeface="Calibri" pitchFamily="34" charset="0"/>
              </a:rPr>
              <a:t> </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itle 1"/>
          <p:cNvSpPr>
            <a:spLocks noGrp="1"/>
          </p:cNvSpPr>
          <p:nvPr>
            <p:ph type="title"/>
          </p:nvPr>
        </p:nvSpPr>
        <p:spPr>
          <a:xfrm>
            <a:off x="457200" y="274638"/>
            <a:ext cx="8229600" cy="492443"/>
          </a:xfrm>
        </p:spPr>
        <p:txBody>
          <a:bodyPr/>
          <a:lstStyle/>
          <a:p>
            <a:r>
              <a:rPr lang="en-US" sz="3200" dirty="0" smtClean="0">
                <a:latin typeface="Calibri" pitchFamily="34" charset="0"/>
              </a:rPr>
              <a:t>THE FIVE PROCESS GROUPS: </a:t>
            </a:r>
            <a:r>
              <a:rPr lang="en-US" sz="3200" i="1" dirty="0" smtClean="0">
                <a:latin typeface="Calibri" pitchFamily="34" charset="0"/>
              </a:rPr>
              <a:t>Planning</a:t>
            </a:r>
            <a:endParaRPr lang="en-US" sz="3200" dirty="0" smtClean="0">
              <a:latin typeface="Calibri" pitchFamily="34" charset="0"/>
            </a:endParaRPr>
          </a:p>
        </p:txBody>
      </p:sp>
      <p:sp>
        <p:nvSpPr>
          <p:cNvPr id="13" name="Rectangle 12"/>
          <p:cNvSpPr/>
          <p:nvPr/>
        </p:nvSpPr>
        <p:spPr>
          <a:xfrm>
            <a:off x="457200" y="1295400"/>
            <a:ext cx="8001000" cy="3046988"/>
          </a:xfrm>
          <a:prstGeom prst="rect">
            <a:avLst/>
          </a:prstGeom>
        </p:spPr>
        <p:txBody>
          <a:bodyPr wrap="square">
            <a:spAutoFit/>
          </a:bodyPr>
          <a:lstStyle/>
          <a:p>
            <a:r>
              <a:rPr lang="en-US" sz="2400" dirty="0" err="1" smtClean="0"/>
              <a:t>Mengembangkan</a:t>
            </a:r>
            <a:r>
              <a:rPr lang="en-US" sz="2400" dirty="0" smtClean="0"/>
              <a:t> </a:t>
            </a:r>
            <a:r>
              <a:rPr lang="en-US" sz="2400" i="1" dirty="0" smtClean="0"/>
              <a:t>project management plan, </a:t>
            </a:r>
            <a:r>
              <a:rPr lang="en-US" sz="2400" dirty="0" smtClean="0"/>
              <a:t>yang </a:t>
            </a:r>
            <a:r>
              <a:rPr lang="en-US" sz="2400" dirty="0" err="1" smtClean="0"/>
              <a:t>menggambarkan</a:t>
            </a:r>
            <a:r>
              <a:rPr lang="en-US" sz="2400" dirty="0" smtClean="0"/>
              <a:t> </a:t>
            </a:r>
            <a:r>
              <a:rPr lang="en-US" sz="2400" dirty="0" err="1" smtClean="0"/>
              <a:t>seluruh</a:t>
            </a:r>
            <a:r>
              <a:rPr lang="en-US" sz="2400" dirty="0" smtClean="0"/>
              <a:t> </a:t>
            </a:r>
            <a:r>
              <a:rPr lang="en-US" sz="2400" dirty="0" err="1" smtClean="0"/>
              <a:t>aktivitas</a:t>
            </a:r>
            <a:r>
              <a:rPr lang="en-US" sz="2400" dirty="0" smtClean="0"/>
              <a:t> </a:t>
            </a:r>
            <a:r>
              <a:rPr lang="en-US" sz="2400" dirty="0" err="1" smtClean="0"/>
              <a:t>proyek</a:t>
            </a:r>
            <a:r>
              <a:rPr lang="en-US" sz="2400" dirty="0" smtClean="0"/>
              <a:t> </a:t>
            </a:r>
            <a:r>
              <a:rPr lang="en-US" sz="2400" dirty="0" err="1" smtClean="0"/>
              <a:t>dalam</a:t>
            </a:r>
            <a:r>
              <a:rPr lang="en-US" sz="2400" dirty="0" smtClean="0"/>
              <a:t> </a:t>
            </a:r>
            <a:r>
              <a:rPr lang="en-US" sz="2400" dirty="0" err="1" smtClean="0"/>
              <a:t>tatanan</a:t>
            </a:r>
            <a:r>
              <a:rPr lang="en-US" sz="2400" dirty="0" smtClean="0"/>
              <a:t> </a:t>
            </a:r>
            <a:r>
              <a:rPr lang="en-US" sz="2400" dirty="0" err="1" smtClean="0"/>
              <a:t>runtunan</a:t>
            </a:r>
            <a:r>
              <a:rPr lang="en-US" sz="2400" dirty="0" smtClean="0"/>
              <a:t> </a:t>
            </a:r>
            <a:r>
              <a:rPr lang="en-US" sz="2400" dirty="0" err="1" smtClean="0"/>
              <a:t>tugas</a:t>
            </a:r>
            <a:r>
              <a:rPr lang="en-US" sz="2400" dirty="0" smtClean="0"/>
              <a:t> </a:t>
            </a:r>
            <a:r>
              <a:rPr lang="en-US" sz="2400" dirty="0" err="1" smtClean="0"/>
              <a:t>dan</a:t>
            </a:r>
            <a:r>
              <a:rPr lang="en-US" sz="2400" dirty="0" smtClean="0"/>
              <a:t> </a:t>
            </a:r>
            <a:r>
              <a:rPr lang="en-US" sz="2400" dirty="0" err="1" smtClean="0"/>
              <a:t>pembagian</a:t>
            </a:r>
            <a:r>
              <a:rPr lang="en-US" sz="2400" dirty="0" smtClean="0"/>
              <a:t> </a:t>
            </a:r>
            <a:r>
              <a:rPr lang="en-US" sz="2400" dirty="0" err="1" smtClean="0"/>
              <a:t>waktu</a:t>
            </a:r>
            <a:r>
              <a:rPr lang="en-US" sz="2400" dirty="0" smtClean="0"/>
              <a:t>, yang </a:t>
            </a:r>
            <a:r>
              <a:rPr lang="en-US" sz="2400" dirty="0" err="1" smtClean="0"/>
              <a:t>diarahkan</a:t>
            </a:r>
            <a:r>
              <a:rPr lang="en-US" sz="2400" dirty="0" smtClean="0"/>
              <a:t> </a:t>
            </a:r>
            <a:r>
              <a:rPr lang="en-US" sz="2400" dirty="0" err="1" smtClean="0"/>
              <a:t>untuk</a:t>
            </a:r>
            <a:r>
              <a:rPr lang="en-US" sz="2400" dirty="0" smtClean="0"/>
              <a:t> </a:t>
            </a:r>
            <a:r>
              <a:rPr lang="en-US" sz="2400" dirty="0" err="1" smtClean="0"/>
              <a:t>mencapai</a:t>
            </a:r>
            <a:r>
              <a:rPr lang="en-US" sz="2400" dirty="0" smtClean="0"/>
              <a:t> </a:t>
            </a:r>
            <a:r>
              <a:rPr lang="en-US" sz="2400" i="1" dirty="0" smtClean="0"/>
              <a:t>goals</a:t>
            </a:r>
            <a:r>
              <a:rPr lang="en-US" sz="2400" dirty="0" smtClean="0"/>
              <a:t> yang </a:t>
            </a:r>
            <a:r>
              <a:rPr lang="en-US" sz="2400" dirty="0" err="1" smtClean="0"/>
              <a:t>telah</a:t>
            </a:r>
            <a:r>
              <a:rPr lang="en-US" sz="2400" dirty="0" smtClean="0"/>
              <a:t> </a:t>
            </a:r>
            <a:r>
              <a:rPr lang="en-US" sz="2400" dirty="0" err="1" smtClean="0"/>
              <a:t>ditetapkan</a:t>
            </a:r>
            <a:r>
              <a:rPr lang="en-US" sz="2400" dirty="0" smtClean="0"/>
              <a:t>. </a:t>
            </a:r>
            <a:r>
              <a:rPr lang="en-US" sz="2400" dirty="0" err="1" smtClean="0"/>
              <a:t>Pada</a:t>
            </a:r>
            <a:r>
              <a:rPr lang="en-US" sz="2400" dirty="0" smtClean="0"/>
              <a:t> </a:t>
            </a:r>
            <a:r>
              <a:rPr lang="en-US" sz="2400" dirty="0" err="1" smtClean="0"/>
              <a:t>fase</a:t>
            </a:r>
            <a:r>
              <a:rPr lang="en-US" sz="2400" dirty="0" smtClean="0"/>
              <a:t> </a:t>
            </a:r>
            <a:r>
              <a:rPr lang="en-US" sz="2400" dirty="0" err="1" smtClean="0"/>
              <a:t>ini</a:t>
            </a:r>
            <a:r>
              <a:rPr lang="en-US" sz="2400" dirty="0" smtClean="0"/>
              <a:t>, </a:t>
            </a:r>
            <a:r>
              <a:rPr lang="en-US" sz="2400" dirty="0" err="1" smtClean="0"/>
              <a:t>manajer</a:t>
            </a:r>
            <a:r>
              <a:rPr lang="en-US" sz="2400" dirty="0" smtClean="0"/>
              <a:t> </a:t>
            </a:r>
            <a:r>
              <a:rPr lang="en-US" sz="2400" dirty="0" err="1" smtClean="0"/>
              <a:t>proyek</a:t>
            </a:r>
            <a:r>
              <a:rPr lang="en-US" sz="2400" dirty="0" smtClean="0"/>
              <a:t> </a:t>
            </a:r>
            <a:r>
              <a:rPr lang="en-US" sz="2400" dirty="0" err="1" smtClean="0"/>
              <a:t>akan</a:t>
            </a:r>
            <a:r>
              <a:rPr lang="en-US" sz="2400" dirty="0" smtClean="0"/>
              <a:t> </a:t>
            </a:r>
            <a:r>
              <a:rPr lang="en-US" sz="2400" dirty="0" err="1" smtClean="0"/>
              <a:t>memutuskan</a:t>
            </a:r>
            <a:r>
              <a:rPr lang="en-US" sz="2400" dirty="0" smtClean="0"/>
              <a:t> </a:t>
            </a:r>
            <a:r>
              <a:rPr lang="en-US" sz="2400" dirty="0" err="1" smtClean="0"/>
              <a:t>lamanya</a:t>
            </a:r>
            <a:r>
              <a:rPr lang="en-US" sz="2400" dirty="0" smtClean="0"/>
              <a:t> </a:t>
            </a:r>
            <a:r>
              <a:rPr lang="en-US" sz="2400" dirty="0" err="1" smtClean="0"/>
              <a:t>waktu</a:t>
            </a:r>
            <a:r>
              <a:rPr lang="en-US" sz="2400" dirty="0" smtClean="0"/>
              <a:t> yang </a:t>
            </a:r>
            <a:r>
              <a:rPr lang="en-US" sz="2400" dirty="0" err="1" smtClean="0"/>
              <a:t>diperlukan</a:t>
            </a:r>
            <a:r>
              <a:rPr lang="en-US" sz="2400" dirty="0" smtClean="0"/>
              <a:t> </a:t>
            </a:r>
            <a:r>
              <a:rPr lang="en-US" sz="2400" dirty="0" err="1" smtClean="0"/>
              <a:t>oleh</a:t>
            </a:r>
            <a:r>
              <a:rPr lang="en-US" sz="2400" dirty="0" smtClean="0"/>
              <a:t> </a:t>
            </a:r>
            <a:r>
              <a:rPr lang="en-US" sz="2400" dirty="0" err="1" smtClean="0"/>
              <a:t>setiap</a:t>
            </a:r>
            <a:r>
              <a:rPr lang="en-US" sz="2400" dirty="0" smtClean="0"/>
              <a:t> </a:t>
            </a:r>
            <a:r>
              <a:rPr lang="en-US" sz="2400" dirty="0" err="1" smtClean="0"/>
              <a:t>aktivitas</a:t>
            </a:r>
            <a:r>
              <a:rPr lang="en-US" sz="2400" dirty="0" smtClean="0"/>
              <a:t>, </a:t>
            </a:r>
            <a:r>
              <a:rPr lang="en-US" sz="2400" dirty="0" err="1" smtClean="0"/>
              <a:t>lalu</a:t>
            </a:r>
            <a:r>
              <a:rPr lang="en-US" sz="2400" dirty="0" smtClean="0"/>
              <a:t> </a:t>
            </a:r>
            <a:r>
              <a:rPr lang="en-US" sz="2400" dirty="0" err="1" smtClean="0"/>
              <a:t>menghitung</a:t>
            </a:r>
            <a:r>
              <a:rPr lang="en-US" sz="2400" dirty="0" smtClean="0"/>
              <a:t> </a:t>
            </a:r>
            <a:r>
              <a:rPr lang="en-US" sz="2400" dirty="0" err="1" smtClean="0"/>
              <a:t>banyaknya</a:t>
            </a:r>
            <a:r>
              <a:rPr lang="en-US" sz="2400" dirty="0" smtClean="0"/>
              <a:t> </a:t>
            </a:r>
            <a:r>
              <a:rPr lang="en-US" sz="2400" dirty="0" err="1" smtClean="0"/>
              <a:t>tenaga</a:t>
            </a:r>
            <a:r>
              <a:rPr lang="en-US" sz="2400" dirty="0" smtClean="0"/>
              <a:t> </a:t>
            </a:r>
            <a:r>
              <a:rPr lang="en-US" sz="2400" dirty="0" err="1" smtClean="0"/>
              <a:t>dan</a:t>
            </a:r>
            <a:r>
              <a:rPr lang="en-US" sz="2400" dirty="0" smtClean="0"/>
              <a:t> </a:t>
            </a:r>
            <a:r>
              <a:rPr lang="en-US" sz="2400" dirty="0" err="1" smtClean="0"/>
              <a:t>bahan</a:t>
            </a:r>
            <a:r>
              <a:rPr lang="en-US" sz="2400" dirty="0" smtClean="0"/>
              <a:t> yang </a:t>
            </a:r>
            <a:r>
              <a:rPr lang="en-US" sz="2400" dirty="0" err="1" smtClean="0"/>
              <a:t>diperlukan</a:t>
            </a:r>
            <a:r>
              <a:rPr lang="en-US" sz="2400" dirty="0" smtClean="0"/>
              <a:t> </a:t>
            </a:r>
            <a:r>
              <a:rPr lang="en-US" sz="2400" dirty="0" err="1" smtClean="0"/>
              <a:t>dalam</a:t>
            </a:r>
            <a:r>
              <a:rPr lang="en-US" sz="2400" dirty="0" smtClean="0"/>
              <a:t> </a:t>
            </a:r>
            <a:r>
              <a:rPr lang="en-US" sz="2400" dirty="0" err="1" smtClean="0"/>
              <a:t>proses</a:t>
            </a:r>
            <a:r>
              <a:rPr lang="en-US" sz="2400" dirty="0" smtClean="0"/>
              <a:t> </a:t>
            </a:r>
            <a:r>
              <a:rPr lang="en-US" sz="2400" dirty="0" err="1" smtClean="0"/>
              <a:t>menuju</a:t>
            </a:r>
            <a:r>
              <a:rPr lang="en-US" sz="2400" dirty="0" smtClean="0"/>
              <a:t> </a:t>
            </a:r>
            <a:r>
              <a:rPr lang="en-US" sz="2400" i="1" dirty="0" smtClean="0"/>
              <a:t>outputs</a:t>
            </a:r>
            <a:r>
              <a:rPr lang="en-US" sz="2400" dirty="0" smtClean="0"/>
              <a:t>.</a:t>
            </a:r>
            <a:endParaRPr lang="en-US" sz="2400" dirty="0"/>
          </a:p>
        </p:txBody>
      </p:sp>
      <p:pic>
        <p:nvPicPr>
          <p:cNvPr id="108548" name="Picture 4" descr="http://www.pacificwater.org/userfiles/image/iwrm%20toolboxes/clip_image002.gif"/>
          <p:cNvPicPr>
            <a:picLocks noChangeAspect="1" noChangeArrowheads="1"/>
          </p:cNvPicPr>
          <p:nvPr/>
        </p:nvPicPr>
        <p:blipFill>
          <a:blip r:embed="rId9" cstate="print"/>
          <a:srcRect/>
          <a:stretch>
            <a:fillRect/>
          </a:stretch>
        </p:blipFill>
        <p:spPr bwMode="auto">
          <a:xfrm>
            <a:off x="3810000" y="4343400"/>
            <a:ext cx="3116106" cy="1876426"/>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09571"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14</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Planning Tools: Gantt Chart</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571" name="Picture 1" descr="Fig03-03.bmp"/>
          <p:cNvPicPr>
            <a:picLocks noChangeAspect="1" noChangeArrowheads="1"/>
          </p:cNvPicPr>
          <p:nvPr/>
        </p:nvPicPr>
        <p:blipFill>
          <a:blip r:embed="rId9" cstate="print"/>
          <a:srcRect b="7257"/>
          <a:stretch>
            <a:fillRect/>
          </a:stretch>
        </p:blipFill>
        <p:spPr bwMode="auto">
          <a:xfrm>
            <a:off x="914400" y="1219200"/>
            <a:ext cx="7030557" cy="3505200"/>
          </a:xfrm>
          <a:prstGeom prst="rect">
            <a:avLst/>
          </a:prstGeom>
          <a:noFill/>
          <a:ln w="9525">
            <a:noFill/>
            <a:miter lim="800000"/>
            <a:headEnd/>
            <a:tailEnd/>
          </a:ln>
        </p:spPr>
      </p:pic>
      <p:sp>
        <p:nvSpPr>
          <p:cNvPr id="12" name="Rectangle 11"/>
          <p:cNvSpPr/>
          <p:nvPr/>
        </p:nvSpPr>
        <p:spPr>
          <a:xfrm>
            <a:off x="0" y="5105400"/>
            <a:ext cx="9144000" cy="646331"/>
          </a:xfrm>
          <a:prstGeom prst="rect">
            <a:avLst/>
          </a:prstGeom>
        </p:spPr>
        <p:txBody>
          <a:bodyPr wrap="square">
            <a:spAutoFit/>
          </a:bodyPr>
          <a:lstStyle/>
          <a:p>
            <a:pPr algn="ctr"/>
            <a:r>
              <a:rPr lang="en-US" dirty="0" err="1" smtClean="0"/>
              <a:t>Contoh</a:t>
            </a:r>
            <a:r>
              <a:rPr lang="en-US" dirty="0" smtClean="0"/>
              <a:t> </a:t>
            </a:r>
            <a:r>
              <a:rPr lang="en-US" i="1" dirty="0" smtClean="0"/>
              <a:t>Gantt Chart</a:t>
            </a:r>
            <a:r>
              <a:rPr lang="en-US" dirty="0" smtClean="0"/>
              <a:t> </a:t>
            </a:r>
            <a:r>
              <a:rPr lang="en-US" dirty="0" err="1" smtClean="0"/>
              <a:t>dari</a:t>
            </a:r>
            <a:r>
              <a:rPr lang="en-US" dirty="0" smtClean="0"/>
              <a:t> </a:t>
            </a:r>
            <a:r>
              <a:rPr lang="en-US" i="1" dirty="0" smtClean="0"/>
              <a:t>Site Project Intranet</a:t>
            </a:r>
            <a:r>
              <a:rPr lang="en-US" dirty="0" smtClean="0"/>
              <a:t/>
            </a:r>
            <a:br>
              <a:rPr lang="en-US" dirty="0" smtClean="0"/>
            </a:br>
            <a:r>
              <a:rPr lang="en-US" i="1" dirty="0" smtClean="0"/>
              <a:t>Source: Information Technology Project Management, Fifth Edition, Copyright 2007</a:t>
            </a:r>
            <a:endParaRPr lang="en-US" dirty="0"/>
          </a:p>
        </p:txBody>
      </p:sp>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10595"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15</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Planning Tools: Network Diagram (PERT)</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0595" name="Rectangle 3"/>
          <p:cNvSpPr>
            <a:spLocks noChangeArrowheads="1"/>
          </p:cNvSpPr>
          <p:nvPr/>
        </p:nvSpPr>
        <p:spPr bwMode="auto">
          <a:xfrm>
            <a:off x="457200" y="1981200"/>
            <a:ext cx="8686800" cy="3323987"/>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err="1" smtClean="0">
                <a:latin typeface="Calibri" pitchFamily="34" charset="0"/>
                <a:ea typeface="Times New Roman" pitchFamily="18" charset="0"/>
                <a:cs typeface="Times New Roman" pitchFamily="18" charset="0"/>
              </a:rPr>
              <a:t>Enam</a:t>
            </a:r>
            <a:r>
              <a:rPr lang="en-US" sz="2400" dirty="0" smtClean="0">
                <a:latin typeface="Calibri" pitchFamily="34" charset="0"/>
                <a:ea typeface="Times New Roman" pitchFamily="18" charset="0"/>
                <a:cs typeface="Times New Roman" pitchFamily="18" charset="0"/>
              </a:rPr>
              <a:t> </a:t>
            </a:r>
            <a:r>
              <a:rPr lang="en-US" sz="2400" dirty="0" err="1" smtClean="0">
                <a:latin typeface="Calibri" pitchFamily="34" charset="0"/>
                <a:ea typeface="Times New Roman" pitchFamily="18" charset="0"/>
                <a:cs typeface="Times New Roman" pitchFamily="18" charset="0"/>
              </a:rPr>
              <a:t>Langkah</a:t>
            </a:r>
            <a:r>
              <a:rPr lang="en-US" sz="2400" dirty="0" smtClean="0">
                <a:latin typeface="Calibri" pitchFamily="34" charset="0"/>
                <a:ea typeface="Times New Roman" pitchFamily="18" charset="0"/>
                <a:cs typeface="Times New Roman" pitchFamily="18" charset="0"/>
              </a:rPr>
              <a:t> </a:t>
            </a:r>
            <a:r>
              <a:rPr lang="en-US" sz="2400" dirty="0" err="1" smtClean="0">
                <a:latin typeface="Calibri" pitchFamily="34" charset="0"/>
                <a:ea typeface="Times New Roman" pitchFamily="18" charset="0"/>
                <a:cs typeface="Times New Roman" pitchFamily="18" charset="0"/>
              </a:rPr>
              <a:t>Dasar</a:t>
            </a:r>
            <a:r>
              <a:rPr lang="en-US" sz="2400" dirty="0" smtClean="0">
                <a:latin typeface="Calibri" pitchFamily="34" charset="0"/>
                <a:ea typeface="Times New Roman" pitchFamily="18" charset="0"/>
                <a:cs typeface="Times New Roman" pitchFamily="18" charset="0"/>
              </a:rPr>
              <a:t>: </a:t>
            </a:r>
            <a:br>
              <a:rPr lang="en-US" sz="2400" dirty="0" smtClean="0">
                <a:latin typeface="Calibri" pitchFamily="34" charset="0"/>
                <a:ea typeface="Times New Roman" pitchFamily="18" charset="0"/>
                <a:cs typeface="Times New Roman" pitchFamily="18" charset="0"/>
              </a:rPr>
            </a:br>
            <a:endParaRPr kumimoji="0" lang="en-US" sz="2400" b="0" u="none" strike="noStrike" cap="none" normalizeH="0" baseline="0" dirty="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Menetapkan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proyek</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cara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kerjanya</a:t>
            </a:r>
            <a:endPar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Membangun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hubungan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antara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aktivitas-aktivitas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proyek</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b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memutuskan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aktivitas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mana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harus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dilakukan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lebih</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dahulu</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b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aktivitas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mana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harus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mengikuti</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aktivitas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lainnya</a:t>
            </a:r>
            <a:endPar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Menggambarkan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jaringan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menghubungkan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keseluruhan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b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aktivitas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18787"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16</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Planning Tools: Network Diagram (PERT)</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0595" name="Rectangle 3"/>
          <p:cNvSpPr>
            <a:spLocks noChangeArrowheads="1"/>
          </p:cNvSpPr>
          <p:nvPr/>
        </p:nvSpPr>
        <p:spPr bwMode="auto">
          <a:xfrm>
            <a:off x="457200" y="2057400"/>
            <a:ext cx="8382000" cy="2954655"/>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Menetapkan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perkiraan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waktu</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atau</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biaya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untuk</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setiap</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aktivitas</a:t>
            </a:r>
            <a:endPar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Menghitung</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jalur</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waktu</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terpanjang</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melalui</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jaringan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Hal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ini</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disebut</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Jalur</a:t>
            </a: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Kritis</a:t>
            </a: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Critical Path</a:t>
            </a: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Menggunakan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jaringan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untuk</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membantu</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perencanaan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Penjadwalan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pengendalian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proyek</a:t>
            </a:r>
            <a:endParaRPr kumimoji="0" lang="en-US" sz="2400" b="0" i="0" u="none" strike="noStrike" cap="none" normalizeH="0" baseline="0" dirty="0" smtClean="0">
              <a:ln>
                <a:noFill/>
              </a:ln>
              <a:solidFill>
                <a:schemeClr val="tx1"/>
              </a:solidFill>
              <a:effectLst/>
              <a:latin typeface="Calibri"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4"/>
              <a:tabLst/>
            </a:pPr>
            <a:endParaRPr kumimoji="0" lang="en-US" sz="2400" b="0" i="0" u="none" strike="noStrike" cap="none" normalizeH="0" baseline="0" dirty="0" smtClean="0">
              <a:ln>
                <a:noFill/>
              </a:ln>
              <a:solidFill>
                <a:schemeClr val="tx1"/>
              </a:solidFill>
              <a:effectLst/>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97283"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17</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Network Diagram: Logic Sequence</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24" name="Group 123"/>
          <p:cNvGrpSpPr/>
          <p:nvPr/>
        </p:nvGrpSpPr>
        <p:grpSpPr>
          <a:xfrm>
            <a:off x="457200" y="990600"/>
            <a:ext cx="8305800" cy="5443954"/>
            <a:chOff x="457200" y="990600"/>
            <a:chExt cx="8305800" cy="5443954"/>
          </a:xfrm>
        </p:grpSpPr>
        <p:cxnSp>
          <p:nvCxnSpPr>
            <p:cNvPr id="92" name="Straight Arrow Connector 91"/>
            <p:cNvCxnSpPr>
              <a:endCxn id="63" idx="1"/>
            </p:cNvCxnSpPr>
            <p:nvPr/>
          </p:nvCxnSpPr>
          <p:spPr bwMode="auto">
            <a:xfrm>
              <a:off x="6705600" y="4419600"/>
              <a:ext cx="914400" cy="2233"/>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Rectangle 67"/>
            <p:cNvSpPr/>
            <p:nvPr/>
          </p:nvSpPr>
          <p:spPr bwMode="auto">
            <a:xfrm>
              <a:off x="3581400" y="4195465"/>
              <a:ext cx="14478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70" name="Rectangle 69"/>
            <p:cNvSpPr/>
            <p:nvPr/>
          </p:nvSpPr>
          <p:spPr bwMode="auto">
            <a:xfrm>
              <a:off x="457200" y="4195465"/>
              <a:ext cx="14478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67" name="TextBox 66"/>
            <p:cNvSpPr txBox="1"/>
            <p:nvPr/>
          </p:nvSpPr>
          <p:spPr>
            <a:xfrm>
              <a:off x="3505200" y="4191000"/>
              <a:ext cx="1676400" cy="461665"/>
            </a:xfrm>
            <a:prstGeom prst="rect">
              <a:avLst/>
            </a:prstGeom>
            <a:noFill/>
          </p:spPr>
          <p:txBody>
            <a:bodyPr wrap="square" rtlCol="0">
              <a:spAutoFit/>
            </a:bodyPr>
            <a:lstStyle/>
            <a:p>
              <a:pPr algn="ctr"/>
              <a:r>
                <a:rPr lang="en-US" sz="1200" dirty="0" err="1" smtClean="0">
                  <a:latin typeface="Calibri" pitchFamily="34" charset="0"/>
                </a:rPr>
                <a:t>Meletakkan</a:t>
              </a:r>
              <a:r>
                <a:rPr lang="en-US" sz="1200" dirty="0" smtClean="0">
                  <a:latin typeface="Calibri" pitchFamily="34" charset="0"/>
                </a:rPr>
                <a:t> </a:t>
              </a:r>
              <a:r>
                <a:rPr lang="en-US" sz="1200" dirty="0" err="1" smtClean="0">
                  <a:latin typeface="Calibri" pitchFamily="34" charset="0"/>
                </a:rPr>
                <a:t>saringan</a:t>
              </a:r>
              <a:r>
                <a:rPr lang="en-US" sz="1200" dirty="0" smtClean="0">
                  <a:latin typeface="Calibri" pitchFamily="34" charset="0"/>
                </a:rPr>
                <a:t> </a:t>
              </a:r>
              <a:br>
                <a:rPr lang="en-US" sz="1200" dirty="0" smtClean="0">
                  <a:latin typeface="Calibri" pitchFamily="34" charset="0"/>
                </a:rPr>
              </a:br>
              <a:r>
                <a:rPr lang="en-US" sz="1200" dirty="0" err="1" smtClean="0">
                  <a:latin typeface="Calibri" pitchFamily="34" charset="0"/>
                </a:rPr>
                <a:t>di</a:t>
              </a:r>
              <a:r>
                <a:rPr lang="en-US" sz="1200" dirty="0" smtClean="0">
                  <a:latin typeface="Calibri" pitchFamily="34" charset="0"/>
                </a:rPr>
                <a:t> </a:t>
              </a:r>
              <a:r>
                <a:rPr lang="en-US" sz="1200" dirty="0" err="1" smtClean="0">
                  <a:latin typeface="Calibri" pitchFamily="34" charset="0"/>
                </a:rPr>
                <a:t>atas</a:t>
              </a:r>
              <a:r>
                <a:rPr lang="en-US" sz="1200" dirty="0" smtClean="0">
                  <a:latin typeface="Calibri" pitchFamily="34" charset="0"/>
                </a:rPr>
                <a:t> </a:t>
              </a:r>
              <a:r>
                <a:rPr lang="en-US" sz="1200" dirty="0" err="1" smtClean="0">
                  <a:latin typeface="Calibri" pitchFamily="34" charset="0"/>
                </a:rPr>
                <a:t>cangkir</a:t>
              </a:r>
              <a:endParaRPr lang="en-US" sz="1200" dirty="0">
                <a:latin typeface="Calibri" pitchFamily="34" charset="0"/>
              </a:endParaRPr>
            </a:p>
          </p:txBody>
        </p:sp>
        <p:sp>
          <p:nvSpPr>
            <p:cNvPr id="66" name="Rectangle 65"/>
            <p:cNvSpPr/>
            <p:nvPr/>
          </p:nvSpPr>
          <p:spPr bwMode="auto">
            <a:xfrm>
              <a:off x="7620000" y="5410200"/>
              <a:ext cx="1143000" cy="457200"/>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64" name="Rectangle 63"/>
            <p:cNvSpPr/>
            <p:nvPr/>
          </p:nvSpPr>
          <p:spPr bwMode="auto">
            <a:xfrm>
              <a:off x="7620000" y="4191000"/>
              <a:ext cx="11430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62" name="Rectangle 61"/>
            <p:cNvSpPr/>
            <p:nvPr/>
          </p:nvSpPr>
          <p:spPr bwMode="auto">
            <a:xfrm>
              <a:off x="5791200" y="4191000"/>
              <a:ext cx="11430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60" name="Rectangle 59"/>
            <p:cNvSpPr/>
            <p:nvPr/>
          </p:nvSpPr>
          <p:spPr bwMode="auto">
            <a:xfrm>
              <a:off x="4572000" y="3048000"/>
              <a:ext cx="11430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58" name="Rectangle 57"/>
            <p:cNvSpPr/>
            <p:nvPr/>
          </p:nvSpPr>
          <p:spPr bwMode="auto">
            <a:xfrm>
              <a:off x="3200400" y="2362200"/>
              <a:ext cx="11430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16" name="Rectangle 15"/>
            <p:cNvSpPr/>
            <p:nvPr/>
          </p:nvSpPr>
          <p:spPr bwMode="auto">
            <a:xfrm>
              <a:off x="457200" y="990600"/>
              <a:ext cx="11430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17" name="TextBox 16"/>
            <p:cNvSpPr txBox="1"/>
            <p:nvPr/>
          </p:nvSpPr>
          <p:spPr>
            <a:xfrm>
              <a:off x="457200" y="990600"/>
              <a:ext cx="1143000" cy="461665"/>
            </a:xfrm>
            <a:prstGeom prst="rect">
              <a:avLst/>
            </a:prstGeom>
            <a:noFill/>
          </p:spPr>
          <p:txBody>
            <a:bodyPr wrap="square" rtlCol="0">
              <a:spAutoFit/>
            </a:bodyPr>
            <a:lstStyle/>
            <a:p>
              <a:pPr algn="ctr"/>
              <a:r>
                <a:rPr lang="en-US" sz="1200" dirty="0" err="1" smtClean="0">
                  <a:latin typeface="Calibri" pitchFamily="34" charset="0"/>
                </a:rPr>
                <a:t>Mengosongkan</a:t>
              </a:r>
              <a:r>
                <a:rPr lang="en-US" sz="1200" dirty="0" smtClean="0">
                  <a:latin typeface="Calibri" pitchFamily="34" charset="0"/>
                </a:rPr>
                <a:t> </a:t>
              </a:r>
              <a:r>
                <a:rPr lang="en-US" sz="1200" dirty="0" err="1" smtClean="0">
                  <a:latin typeface="Calibri" pitchFamily="34" charset="0"/>
                </a:rPr>
                <a:t>Panci</a:t>
              </a:r>
              <a:endParaRPr lang="en-US" sz="1200" dirty="0">
                <a:latin typeface="Calibri" pitchFamily="34" charset="0"/>
              </a:endParaRPr>
            </a:p>
          </p:txBody>
        </p:sp>
        <p:sp>
          <p:nvSpPr>
            <p:cNvPr id="35" name="TextBox 34"/>
            <p:cNvSpPr txBox="1"/>
            <p:nvPr/>
          </p:nvSpPr>
          <p:spPr>
            <a:xfrm>
              <a:off x="3200400" y="2357735"/>
              <a:ext cx="1143000" cy="461665"/>
            </a:xfrm>
            <a:prstGeom prst="rect">
              <a:avLst/>
            </a:prstGeom>
            <a:noFill/>
          </p:spPr>
          <p:txBody>
            <a:bodyPr wrap="square" rtlCol="0">
              <a:spAutoFit/>
            </a:bodyPr>
            <a:lstStyle/>
            <a:p>
              <a:pPr algn="ctr"/>
              <a:r>
                <a:rPr lang="en-US" sz="1200" dirty="0" err="1" smtClean="0">
                  <a:latin typeface="Calibri" pitchFamily="34" charset="0"/>
                </a:rPr>
                <a:t>Memasukkan</a:t>
              </a:r>
              <a:r>
                <a:rPr lang="en-US" sz="1200" dirty="0" smtClean="0">
                  <a:latin typeface="Calibri" pitchFamily="34" charset="0"/>
                </a:rPr>
                <a:t> </a:t>
              </a:r>
              <a:r>
                <a:rPr lang="en-US" sz="1200" dirty="0" err="1" smtClean="0">
                  <a:latin typeface="Calibri" pitchFamily="34" charset="0"/>
                </a:rPr>
                <a:t>daun</a:t>
              </a:r>
              <a:r>
                <a:rPr lang="en-US" sz="1200" dirty="0" smtClean="0">
                  <a:latin typeface="Calibri" pitchFamily="34" charset="0"/>
                </a:rPr>
                <a:t>  </a:t>
              </a:r>
              <a:r>
                <a:rPr lang="en-US" sz="1200" dirty="0" err="1" smtClean="0">
                  <a:latin typeface="Calibri" pitchFamily="34" charset="0"/>
                </a:rPr>
                <a:t>teh</a:t>
              </a:r>
              <a:endParaRPr lang="en-US" sz="1200" dirty="0">
                <a:latin typeface="Calibri" pitchFamily="34" charset="0"/>
              </a:endParaRPr>
            </a:p>
          </p:txBody>
        </p:sp>
        <p:sp>
          <p:nvSpPr>
            <p:cNvPr id="43" name="TextBox 42"/>
            <p:cNvSpPr txBox="1"/>
            <p:nvPr/>
          </p:nvSpPr>
          <p:spPr>
            <a:xfrm>
              <a:off x="4572000" y="3048000"/>
              <a:ext cx="1143000" cy="461665"/>
            </a:xfrm>
            <a:prstGeom prst="rect">
              <a:avLst/>
            </a:prstGeom>
            <a:noFill/>
          </p:spPr>
          <p:txBody>
            <a:bodyPr wrap="square" rtlCol="0">
              <a:spAutoFit/>
            </a:bodyPr>
            <a:lstStyle/>
            <a:p>
              <a:pPr algn="ctr"/>
              <a:r>
                <a:rPr lang="en-US" sz="1200" dirty="0" err="1" smtClean="0">
                  <a:latin typeface="Calibri" pitchFamily="34" charset="0"/>
                </a:rPr>
                <a:t>Menyeduh</a:t>
              </a:r>
              <a:r>
                <a:rPr lang="en-US" sz="1200" dirty="0" smtClean="0">
                  <a:latin typeface="Calibri" pitchFamily="34" charset="0"/>
                </a:rPr>
                <a:t> </a:t>
              </a:r>
              <a:r>
                <a:rPr lang="en-US" sz="1200" dirty="0" err="1" smtClean="0">
                  <a:latin typeface="Calibri" pitchFamily="34" charset="0"/>
                </a:rPr>
                <a:t>teh</a:t>
              </a:r>
              <a:endParaRPr lang="en-US" sz="1200" dirty="0" smtClean="0">
                <a:latin typeface="Calibri" pitchFamily="34" charset="0"/>
              </a:endParaRPr>
            </a:p>
            <a:p>
              <a:pPr algn="ctr"/>
              <a:r>
                <a:rPr lang="en-US" sz="1200" dirty="0" smtClean="0">
                  <a:latin typeface="Calibri" pitchFamily="34" charset="0"/>
                </a:rPr>
                <a:t>(</a:t>
              </a:r>
              <a:r>
                <a:rPr lang="en-US" sz="1200" i="1" dirty="0" smtClean="0">
                  <a:latin typeface="Calibri" pitchFamily="34" charset="0"/>
                </a:rPr>
                <a:t>brew</a:t>
              </a:r>
              <a:r>
                <a:rPr lang="en-US" sz="1200" dirty="0" smtClean="0">
                  <a:latin typeface="Calibri" pitchFamily="34" charset="0"/>
                </a:rPr>
                <a:t>)</a:t>
              </a:r>
              <a:endParaRPr lang="en-US" sz="1200" dirty="0">
                <a:latin typeface="Calibri" pitchFamily="34" charset="0"/>
              </a:endParaRPr>
            </a:p>
          </p:txBody>
        </p:sp>
        <p:sp>
          <p:nvSpPr>
            <p:cNvPr id="55" name="Rectangle 54"/>
            <p:cNvSpPr/>
            <p:nvPr/>
          </p:nvSpPr>
          <p:spPr bwMode="auto">
            <a:xfrm>
              <a:off x="1828800" y="990600"/>
              <a:ext cx="11430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21" name="TextBox 20"/>
            <p:cNvSpPr txBox="1"/>
            <p:nvPr/>
          </p:nvSpPr>
          <p:spPr>
            <a:xfrm>
              <a:off x="1828800" y="990600"/>
              <a:ext cx="1143000" cy="461665"/>
            </a:xfrm>
            <a:prstGeom prst="rect">
              <a:avLst/>
            </a:prstGeom>
            <a:noFill/>
          </p:spPr>
          <p:txBody>
            <a:bodyPr wrap="square" rtlCol="0">
              <a:spAutoFit/>
            </a:bodyPr>
            <a:lstStyle/>
            <a:p>
              <a:pPr algn="ctr"/>
              <a:r>
                <a:rPr lang="en-US" sz="1200" dirty="0" err="1" smtClean="0">
                  <a:latin typeface="Calibri" pitchFamily="34" charset="0"/>
                </a:rPr>
                <a:t>Mengisi</a:t>
              </a:r>
              <a:r>
                <a:rPr lang="en-US" sz="1200" dirty="0" smtClean="0">
                  <a:latin typeface="Calibri" pitchFamily="34" charset="0"/>
                </a:rPr>
                <a:t> </a:t>
              </a:r>
              <a:r>
                <a:rPr lang="en-US" sz="1200" dirty="0" err="1" smtClean="0">
                  <a:latin typeface="Calibri" pitchFamily="34" charset="0"/>
                </a:rPr>
                <a:t>Panci</a:t>
              </a:r>
              <a:r>
                <a:rPr lang="en-US" sz="1200" dirty="0" smtClean="0">
                  <a:latin typeface="Calibri" pitchFamily="34" charset="0"/>
                </a:rPr>
                <a:t> </a:t>
              </a:r>
              <a:r>
                <a:rPr lang="en-US" sz="1200" dirty="0" err="1" smtClean="0">
                  <a:latin typeface="Calibri" pitchFamily="34" charset="0"/>
                </a:rPr>
                <a:t>dengan</a:t>
              </a:r>
              <a:r>
                <a:rPr lang="en-US" sz="1200" dirty="0" smtClean="0">
                  <a:latin typeface="Calibri" pitchFamily="34" charset="0"/>
                </a:rPr>
                <a:t> Air</a:t>
              </a:r>
              <a:endParaRPr lang="en-US" sz="1200" dirty="0">
                <a:latin typeface="Calibri" pitchFamily="34" charset="0"/>
              </a:endParaRPr>
            </a:p>
          </p:txBody>
        </p:sp>
        <p:sp>
          <p:nvSpPr>
            <p:cNvPr id="56" name="Rectangle 55"/>
            <p:cNvSpPr/>
            <p:nvPr/>
          </p:nvSpPr>
          <p:spPr bwMode="auto">
            <a:xfrm>
              <a:off x="1828800" y="1676400"/>
              <a:ext cx="11430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50" name="TextBox 49"/>
            <p:cNvSpPr txBox="1"/>
            <p:nvPr/>
          </p:nvSpPr>
          <p:spPr>
            <a:xfrm>
              <a:off x="1828800" y="1780401"/>
              <a:ext cx="1143000" cy="276999"/>
            </a:xfrm>
            <a:prstGeom prst="rect">
              <a:avLst/>
            </a:prstGeom>
            <a:noFill/>
          </p:spPr>
          <p:txBody>
            <a:bodyPr wrap="square" rtlCol="0">
              <a:spAutoFit/>
            </a:bodyPr>
            <a:lstStyle/>
            <a:p>
              <a:pPr algn="ctr"/>
              <a:r>
                <a:rPr lang="en-US" sz="1200" dirty="0" err="1" smtClean="0">
                  <a:latin typeface="Calibri" pitchFamily="34" charset="0"/>
                </a:rPr>
                <a:t>Memasak</a:t>
              </a:r>
              <a:r>
                <a:rPr lang="en-US" sz="1200" dirty="0" smtClean="0">
                  <a:latin typeface="Calibri" pitchFamily="34" charset="0"/>
                </a:rPr>
                <a:t> Air</a:t>
              </a:r>
              <a:endParaRPr lang="en-US" sz="1200" dirty="0">
                <a:latin typeface="Calibri" pitchFamily="34" charset="0"/>
              </a:endParaRPr>
            </a:p>
          </p:txBody>
        </p:sp>
        <p:sp>
          <p:nvSpPr>
            <p:cNvPr id="57" name="Rectangle 56"/>
            <p:cNvSpPr/>
            <p:nvPr/>
          </p:nvSpPr>
          <p:spPr bwMode="auto">
            <a:xfrm>
              <a:off x="3200400" y="1676400"/>
              <a:ext cx="11430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31" name="TextBox 30"/>
            <p:cNvSpPr txBox="1"/>
            <p:nvPr/>
          </p:nvSpPr>
          <p:spPr>
            <a:xfrm>
              <a:off x="3200400" y="1676400"/>
              <a:ext cx="1143000" cy="461665"/>
            </a:xfrm>
            <a:prstGeom prst="rect">
              <a:avLst/>
            </a:prstGeom>
            <a:noFill/>
          </p:spPr>
          <p:txBody>
            <a:bodyPr wrap="square" rtlCol="0">
              <a:spAutoFit/>
            </a:bodyPr>
            <a:lstStyle/>
            <a:p>
              <a:pPr algn="ctr"/>
              <a:r>
                <a:rPr lang="en-US" sz="1200" dirty="0" err="1" smtClean="0">
                  <a:latin typeface="Calibri" pitchFamily="34" charset="0"/>
                </a:rPr>
                <a:t>Menyiapkan</a:t>
              </a:r>
              <a:r>
                <a:rPr lang="en-US" sz="1200" dirty="0" smtClean="0">
                  <a:latin typeface="Calibri" pitchFamily="34" charset="0"/>
                </a:rPr>
                <a:t>  </a:t>
              </a:r>
              <a:r>
                <a:rPr lang="en-US" sz="1200" dirty="0" err="1" smtClean="0">
                  <a:latin typeface="Calibri" pitchFamily="34" charset="0"/>
                </a:rPr>
                <a:t>Teko</a:t>
              </a:r>
              <a:r>
                <a:rPr lang="en-US" sz="1200" dirty="0" smtClean="0">
                  <a:latin typeface="Calibri" pitchFamily="34" charset="0"/>
                </a:rPr>
                <a:t> </a:t>
              </a:r>
              <a:r>
                <a:rPr lang="en-US" sz="1200" dirty="0" err="1" smtClean="0">
                  <a:latin typeface="Calibri" pitchFamily="34" charset="0"/>
                </a:rPr>
                <a:t>Teh</a:t>
              </a:r>
              <a:endParaRPr lang="en-US" sz="1200" dirty="0">
                <a:latin typeface="Calibri" pitchFamily="34" charset="0"/>
              </a:endParaRPr>
            </a:p>
          </p:txBody>
        </p:sp>
        <p:sp>
          <p:nvSpPr>
            <p:cNvPr id="59" name="Rectangle 58"/>
            <p:cNvSpPr/>
            <p:nvPr/>
          </p:nvSpPr>
          <p:spPr bwMode="auto">
            <a:xfrm>
              <a:off x="4572000" y="2362200"/>
              <a:ext cx="11430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39" name="TextBox 38"/>
            <p:cNvSpPr txBox="1"/>
            <p:nvPr/>
          </p:nvSpPr>
          <p:spPr>
            <a:xfrm>
              <a:off x="4572000" y="2362200"/>
              <a:ext cx="1143000" cy="461665"/>
            </a:xfrm>
            <a:prstGeom prst="rect">
              <a:avLst/>
            </a:prstGeom>
            <a:noFill/>
          </p:spPr>
          <p:txBody>
            <a:bodyPr wrap="square" rtlCol="0">
              <a:spAutoFit/>
            </a:bodyPr>
            <a:lstStyle/>
            <a:p>
              <a:pPr algn="ctr"/>
              <a:r>
                <a:rPr lang="en-US" sz="1200" dirty="0" err="1" smtClean="0">
                  <a:latin typeface="Calibri" pitchFamily="34" charset="0"/>
                </a:rPr>
                <a:t>Memasukkan</a:t>
              </a:r>
              <a:r>
                <a:rPr lang="en-US" sz="1200" dirty="0" smtClean="0">
                  <a:latin typeface="Calibri" pitchFamily="34" charset="0"/>
                </a:rPr>
                <a:t> air </a:t>
              </a:r>
              <a:r>
                <a:rPr lang="en-US" sz="1200" dirty="0" err="1" smtClean="0">
                  <a:latin typeface="Calibri" pitchFamily="34" charset="0"/>
                </a:rPr>
                <a:t>mendidih</a:t>
              </a:r>
              <a:endParaRPr lang="en-US" sz="1200" dirty="0">
                <a:latin typeface="Calibri" pitchFamily="34" charset="0"/>
              </a:endParaRPr>
            </a:p>
          </p:txBody>
        </p:sp>
        <p:sp>
          <p:nvSpPr>
            <p:cNvPr id="61" name="TextBox 60"/>
            <p:cNvSpPr txBox="1"/>
            <p:nvPr/>
          </p:nvSpPr>
          <p:spPr>
            <a:xfrm>
              <a:off x="5791200" y="4191000"/>
              <a:ext cx="1219200" cy="461665"/>
            </a:xfrm>
            <a:prstGeom prst="rect">
              <a:avLst/>
            </a:prstGeom>
            <a:noFill/>
          </p:spPr>
          <p:txBody>
            <a:bodyPr wrap="square" rtlCol="0">
              <a:spAutoFit/>
            </a:bodyPr>
            <a:lstStyle/>
            <a:p>
              <a:pPr algn="ctr"/>
              <a:r>
                <a:rPr lang="en-US" sz="1200" dirty="0" err="1" smtClean="0">
                  <a:latin typeface="Calibri" pitchFamily="34" charset="0"/>
                </a:rPr>
                <a:t>Menuang</a:t>
              </a:r>
              <a:r>
                <a:rPr lang="en-US" sz="1200" dirty="0" smtClean="0">
                  <a:latin typeface="Calibri" pitchFamily="34" charset="0"/>
                </a:rPr>
                <a:t> </a:t>
              </a:r>
              <a:r>
                <a:rPr lang="en-US" sz="1200" dirty="0" err="1" smtClean="0">
                  <a:latin typeface="Calibri" pitchFamily="34" charset="0"/>
                </a:rPr>
                <a:t>teh</a:t>
              </a:r>
              <a:r>
                <a:rPr lang="en-US" sz="1200" dirty="0" smtClean="0">
                  <a:latin typeface="Calibri" pitchFamily="34" charset="0"/>
                </a:rPr>
                <a:t> </a:t>
              </a:r>
              <a:r>
                <a:rPr lang="en-US" sz="1200" dirty="0" err="1" smtClean="0">
                  <a:latin typeface="Calibri" pitchFamily="34" charset="0"/>
                </a:rPr>
                <a:t>ke</a:t>
              </a:r>
              <a:r>
                <a:rPr lang="en-US" sz="1200" dirty="0" smtClean="0">
                  <a:latin typeface="Calibri" pitchFamily="34" charset="0"/>
                </a:rPr>
                <a:t> </a:t>
              </a:r>
              <a:r>
                <a:rPr lang="en-US" sz="1200" dirty="0" err="1" smtClean="0">
                  <a:latin typeface="Calibri" pitchFamily="34" charset="0"/>
                </a:rPr>
                <a:t>dalam</a:t>
              </a:r>
              <a:r>
                <a:rPr lang="en-US" sz="1200" dirty="0" smtClean="0">
                  <a:latin typeface="Calibri" pitchFamily="34" charset="0"/>
                </a:rPr>
                <a:t> </a:t>
              </a:r>
              <a:r>
                <a:rPr lang="en-US" sz="1200" dirty="0" err="1" smtClean="0">
                  <a:latin typeface="Calibri" pitchFamily="34" charset="0"/>
                </a:rPr>
                <a:t>cangkir</a:t>
              </a:r>
              <a:endParaRPr lang="en-US" sz="1200" dirty="0">
                <a:latin typeface="Calibri" pitchFamily="34" charset="0"/>
              </a:endParaRPr>
            </a:p>
          </p:txBody>
        </p:sp>
        <p:sp>
          <p:nvSpPr>
            <p:cNvPr id="63" name="TextBox 62"/>
            <p:cNvSpPr txBox="1"/>
            <p:nvPr/>
          </p:nvSpPr>
          <p:spPr>
            <a:xfrm>
              <a:off x="7620000" y="4191000"/>
              <a:ext cx="1143000" cy="461665"/>
            </a:xfrm>
            <a:prstGeom prst="rect">
              <a:avLst/>
            </a:prstGeom>
            <a:noFill/>
          </p:spPr>
          <p:txBody>
            <a:bodyPr wrap="square" rtlCol="0">
              <a:spAutoFit/>
            </a:bodyPr>
            <a:lstStyle/>
            <a:p>
              <a:pPr algn="ctr"/>
              <a:r>
                <a:rPr lang="en-US" sz="1200" dirty="0" err="1" smtClean="0">
                  <a:latin typeface="Calibri" pitchFamily="34" charset="0"/>
                </a:rPr>
                <a:t>Mengangkat</a:t>
              </a:r>
              <a:r>
                <a:rPr lang="en-US" sz="1200" dirty="0" smtClean="0">
                  <a:latin typeface="Calibri" pitchFamily="34" charset="0"/>
                </a:rPr>
                <a:t> </a:t>
              </a:r>
              <a:r>
                <a:rPr lang="en-US" sz="1200" dirty="0" err="1" smtClean="0">
                  <a:latin typeface="Calibri" pitchFamily="34" charset="0"/>
                </a:rPr>
                <a:t>saringan</a:t>
              </a:r>
              <a:endParaRPr lang="en-US" sz="1200" dirty="0">
                <a:latin typeface="Calibri" pitchFamily="34" charset="0"/>
              </a:endParaRPr>
            </a:p>
          </p:txBody>
        </p:sp>
        <p:sp>
          <p:nvSpPr>
            <p:cNvPr id="65" name="TextBox 64"/>
            <p:cNvSpPr txBox="1"/>
            <p:nvPr/>
          </p:nvSpPr>
          <p:spPr>
            <a:xfrm>
              <a:off x="7620000" y="5405735"/>
              <a:ext cx="1143000" cy="461665"/>
            </a:xfrm>
            <a:prstGeom prst="rect">
              <a:avLst/>
            </a:prstGeom>
            <a:noFill/>
          </p:spPr>
          <p:txBody>
            <a:bodyPr wrap="square" rtlCol="0">
              <a:spAutoFit/>
            </a:bodyPr>
            <a:lstStyle/>
            <a:p>
              <a:pPr algn="ctr"/>
              <a:r>
                <a:rPr lang="en-US" sz="1200" b="1" dirty="0" err="1" smtClean="0">
                  <a:solidFill>
                    <a:schemeClr val="bg1"/>
                  </a:solidFill>
                  <a:latin typeface="Calibri" pitchFamily="34" charset="0"/>
                </a:rPr>
                <a:t>Menikmati</a:t>
              </a:r>
              <a:r>
                <a:rPr lang="en-US" sz="1200" b="1" dirty="0" smtClean="0">
                  <a:solidFill>
                    <a:schemeClr val="bg1"/>
                  </a:solidFill>
                  <a:latin typeface="Calibri" pitchFamily="34" charset="0"/>
                </a:rPr>
                <a:t> </a:t>
              </a:r>
              <a:r>
                <a:rPr lang="en-US" sz="1200" b="1" dirty="0" err="1" smtClean="0">
                  <a:solidFill>
                    <a:schemeClr val="bg1"/>
                  </a:solidFill>
                  <a:latin typeface="Calibri" pitchFamily="34" charset="0"/>
                </a:rPr>
                <a:t>Teh</a:t>
              </a:r>
              <a:r>
                <a:rPr lang="en-US" sz="1200" b="1" dirty="0" smtClean="0">
                  <a:solidFill>
                    <a:schemeClr val="bg1"/>
                  </a:solidFill>
                  <a:latin typeface="Calibri" pitchFamily="34" charset="0"/>
                </a:rPr>
                <a:t> </a:t>
              </a:r>
              <a:r>
                <a:rPr lang="en-US" sz="1200" b="1" dirty="0" err="1" smtClean="0">
                  <a:solidFill>
                    <a:schemeClr val="bg1"/>
                  </a:solidFill>
                  <a:latin typeface="Calibri" pitchFamily="34" charset="0"/>
                </a:rPr>
                <a:t>dan</a:t>
              </a:r>
              <a:r>
                <a:rPr lang="en-US" sz="1200" b="1" dirty="0" smtClean="0">
                  <a:solidFill>
                    <a:schemeClr val="bg1"/>
                  </a:solidFill>
                  <a:latin typeface="Calibri" pitchFamily="34" charset="0"/>
                </a:rPr>
                <a:t> Relax</a:t>
              </a:r>
              <a:endParaRPr lang="en-US" sz="1200" b="1" dirty="0">
                <a:solidFill>
                  <a:schemeClr val="bg1"/>
                </a:solidFill>
                <a:latin typeface="Calibri" pitchFamily="34" charset="0"/>
              </a:endParaRPr>
            </a:p>
          </p:txBody>
        </p:sp>
        <p:sp>
          <p:nvSpPr>
            <p:cNvPr id="69" name="TextBox 68"/>
            <p:cNvSpPr txBox="1"/>
            <p:nvPr/>
          </p:nvSpPr>
          <p:spPr>
            <a:xfrm>
              <a:off x="533400" y="4191000"/>
              <a:ext cx="1371600" cy="461665"/>
            </a:xfrm>
            <a:prstGeom prst="rect">
              <a:avLst/>
            </a:prstGeom>
            <a:noFill/>
          </p:spPr>
          <p:txBody>
            <a:bodyPr wrap="square" rtlCol="0">
              <a:spAutoFit/>
            </a:bodyPr>
            <a:lstStyle/>
            <a:p>
              <a:pPr algn="ctr"/>
              <a:r>
                <a:rPr lang="en-US" sz="1200" dirty="0" err="1" smtClean="0">
                  <a:latin typeface="Calibri" pitchFamily="34" charset="0"/>
                </a:rPr>
                <a:t>Mengambil</a:t>
              </a:r>
              <a:r>
                <a:rPr lang="en-US" sz="1200" dirty="0" smtClean="0">
                  <a:latin typeface="Calibri" pitchFamily="34" charset="0"/>
                </a:rPr>
                <a:t> </a:t>
              </a:r>
              <a:r>
                <a:rPr lang="en-US" sz="1200" dirty="0" err="1" smtClean="0">
                  <a:latin typeface="Calibri" pitchFamily="34" charset="0"/>
                </a:rPr>
                <a:t>Cangkir</a:t>
              </a:r>
              <a:r>
                <a:rPr lang="en-US" sz="1200" dirty="0" smtClean="0">
                  <a:latin typeface="Calibri" pitchFamily="34" charset="0"/>
                </a:rPr>
                <a:t> &amp; </a:t>
              </a:r>
              <a:r>
                <a:rPr lang="en-US" sz="1200" dirty="0" err="1" smtClean="0">
                  <a:latin typeface="Calibri" pitchFamily="34" charset="0"/>
                </a:rPr>
                <a:t>Saringan</a:t>
              </a:r>
              <a:endParaRPr lang="en-US" sz="1200" dirty="0">
                <a:latin typeface="Calibri" pitchFamily="34" charset="0"/>
              </a:endParaRPr>
            </a:p>
          </p:txBody>
        </p:sp>
        <p:sp>
          <p:nvSpPr>
            <p:cNvPr id="71" name="Rectangle 70"/>
            <p:cNvSpPr/>
            <p:nvPr/>
          </p:nvSpPr>
          <p:spPr bwMode="auto">
            <a:xfrm>
              <a:off x="457200" y="5481935"/>
              <a:ext cx="14478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72" name="TextBox 71"/>
            <p:cNvSpPr txBox="1"/>
            <p:nvPr/>
          </p:nvSpPr>
          <p:spPr>
            <a:xfrm>
              <a:off x="457200" y="5585936"/>
              <a:ext cx="1371600" cy="276999"/>
            </a:xfrm>
            <a:prstGeom prst="rect">
              <a:avLst/>
            </a:prstGeom>
            <a:noFill/>
          </p:spPr>
          <p:txBody>
            <a:bodyPr wrap="square" rtlCol="0">
              <a:spAutoFit/>
            </a:bodyPr>
            <a:lstStyle/>
            <a:p>
              <a:pPr algn="ctr"/>
              <a:r>
                <a:rPr lang="en-US" sz="1200" dirty="0" err="1" smtClean="0">
                  <a:latin typeface="Calibri" pitchFamily="34" charset="0"/>
                </a:rPr>
                <a:t>Mengambil</a:t>
              </a:r>
              <a:r>
                <a:rPr lang="en-US" sz="1200" dirty="0" smtClean="0">
                  <a:latin typeface="Calibri" pitchFamily="34" charset="0"/>
                </a:rPr>
                <a:t>  </a:t>
              </a:r>
              <a:r>
                <a:rPr lang="en-US" sz="1200" dirty="0" err="1" smtClean="0">
                  <a:latin typeface="Calibri" pitchFamily="34" charset="0"/>
                </a:rPr>
                <a:t>gula</a:t>
              </a:r>
              <a:endParaRPr lang="en-US" sz="1200" dirty="0">
                <a:latin typeface="Calibri" pitchFamily="34" charset="0"/>
              </a:endParaRPr>
            </a:p>
          </p:txBody>
        </p:sp>
        <p:sp>
          <p:nvSpPr>
            <p:cNvPr id="73" name="Rectangle 72"/>
            <p:cNvSpPr/>
            <p:nvPr/>
          </p:nvSpPr>
          <p:spPr bwMode="auto">
            <a:xfrm>
              <a:off x="2819400" y="5481935"/>
              <a:ext cx="1447800" cy="457200"/>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2"/>
                  </a:solidFill>
                  <a:effectLst/>
                  <a:latin typeface="Calibri" pitchFamily="34" charset="0"/>
                  <a:cs typeface="Arial" charset="0"/>
                </a:rPr>
                <a:t> </a:t>
              </a:r>
            </a:p>
          </p:txBody>
        </p:sp>
        <p:sp>
          <p:nvSpPr>
            <p:cNvPr id="74" name="TextBox 73"/>
            <p:cNvSpPr txBox="1"/>
            <p:nvPr/>
          </p:nvSpPr>
          <p:spPr>
            <a:xfrm>
              <a:off x="2895600" y="5481935"/>
              <a:ext cx="1371600" cy="461665"/>
            </a:xfrm>
            <a:prstGeom prst="rect">
              <a:avLst/>
            </a:prstGeom>
            <a:noFill/>
          </p:spPr>
          <p:txBody>
            <a:bodyPr wrap="square" rtlCol="0">
              <a:spAutoFit/>
            </a:bodyPr>
            <a:lstStyle/>
            <a:p>
              <a:pPr algn="ctr"/>
              <a:r>
                <a:rPr lang="en-US" sz="1200" dirty="0" err="1" smtClean="0">
                  <a:latin typeface="Calibri" pitchFamily="34" charset="0"/>
                </a:rPr>
                <a:t>Memasukkan</a:t>
              </a:r>
              <a:r>
                <a:rPr lang="en-US" sz="1200" dirty="0" smtClean="0">
                  <a:latin typeface="Calibri" pitchFamily="34" charset="0"/>
                </a:rPr>
                <a:t> </a:t>
              </a:r>
              <a:r>
                <a:rPr lang="en-US" sz="1200" dirty="0" err="1" smtClean="0">
                  <a:latin typeface="Calibri" pitchFamily="34" charset="0"/>
                </a:rPr>
                <a:t>gula</a:t>
              </a:r>
              <a:r>
                <a:rPr lang="en-US" sz="1200" dirty="0" smtClean="0">
                  <a:latin typeface="Calibri" pitchFamily="34" charset="0"/>
                </a:rPr>
                <a:t> </a:t>
              </a:r>
              <a:r>
                <a:rPr lang="en-US" sz="1200" dirty="0" err="1" smtClean="0">
                  <a:latin typeface="Calibri" pitchFamily="34" charset="0"/>
                </a:rPr>
                <a:t>ke</a:t>
              </a:r>
              <a:r>
                <a:rPr lang="en-US" sz="1200" dirty="0" smtClean="0">
                  <a:latin typeface="Calibri" pitchFamily="34" charset="0"/>
                </a:rPr>
                <a:t> </a:t>
              </a:r>
              <a:r>
                <a:rPr lang="en-US" sz="1200" dirty="0" err="1" smtClean="0">
                  <a:latin typeface="Calibri" pitchFamily="34" charset="0"/>
                </a:rPr>
                <a:t>dalam</a:t>
              </a:r>
              <a:r>
                <a:rPr lang="en-US" sz="1200" dirty="0" smtClean="0">
                  <a:latin typeface="Calibri" pitchFamily="34" charset="0"/>
                </a:rPr>
                <a:t> </a:t>
              </a:r>
              <a:r>
                <a:rPr lang="en-US" sz="1200" dirty="0" err="1" smtClean="0">
                  <a:latin typeface="Calibri" pitchFamily="34" charset="0"/>
                </a:rPr>
                <a:t>cangkir</a:t>
              </a:r>
              <a:endParaRPr lang="en-US" sz="1200" dirty="0">
                <a:latin typeface="Calibri" pitchFamily="34" charset="0"/>
              </a:endParaRPr>
            </a:p>
          </p:txBody>
        </p:sp>
        <p:cxnSp>
          <p:nvCxnSpPr>
            <p:cNvPr id="78" name="Straight Arrow Connector 77"/>
            <p:cNvCxnSpPr>
              <a:stCxn id="17" idx="3"/>
              <a:endCxn id="21" idx="1"/>
            </p:cNvCxnSpPr>
            <p:nvPr/>
          </p:nvCxnSpPr>
          <p:spPr bwMode="auto">
            <a:xfrm>
              <a:off x="1600200" y="1221433"/>
              <a:ext cx="2286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a:stCxn id="21" idx="2"/>
              <a:endCxn id="56" idx="0"/>
            </p:cNvCxnSpPr>
            <p:nvPr/>
          </p:nvCxnSpPr>
          <p:spPr bwMode="auto">
            <a:xfrm>
              <a:off x="2400300" y="1452265"/>
              <a:ext cx="0" cy="22413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a:stCxn id="50" idx="3"/>
              <a:endCxn id="31" idx="1"/>
            </p:cNvCxnSpPr>
            <p:nvPr/>
          </p:nvCxnSpPr>
          <p:spPr bwMode="auto">
            <a:xfrm flipV="1">
              <a:off x="2971800" y="1907233"/>
              <a:ext cx="228600" cy="116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Arrow Connector 83"/>
            <p:cNvCxnSpPr>
              <a:stCxn id="31" idx="2"/>
              <a:endCxn id="35" idx="0"/>
            </p:cNvCxnSpPr>
            <p:nvPr/>
          </p:nvCxnSpPr>
          <p:spPr bwMode="auto">
            <a:xfrm>
              <a:off x="3771900" y="2138065"/>
              <a:ext cx="0" cy="21967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p:cNvCxnSpPr>
              <a:stCxn id="35" idx="3"/>
              <a:endCxn id="39" idx="1"/>
            </p:cNvCxnSpPr>
            <p:nvPr/>
          </p:nvCxnSpPr>
          <p:spPr bwMode="auto">
            <a:xfrm>
              <a:off x="4343400" y="2588568"/>
              <a:ext cx="228600" cy="446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a:stCxn id="39" idx="2"/>
              <a:endCxn id="43" idx="0"/>
            </p:cNvCxnSpPr>
            <p:nvPr/>
          </p:nvCxnSpPr>
          <p:spPr bwMode="auto">
            <a:xfrm>
              <a:off x="5143500" y="2823865"/>
              <a:ext cx="0" cy="22413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Arrow Connector 93"/>
            <p:cNvCxnSpPr>
              <a:stCxn id="63" idx="2"/>
              <a:endCxn id="65" idx="0"/>
            </p:cNvCxnSpPr>
            <p:nvPr/>
          </p:nvCxnSpPr>
          <p:spPr bwMode="auto">
            <a:xfrm>
              <a:off x="8191500" y="4652665"/>
              <a:ext cx="0" cy="75307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Straight Arrow Connector 97"/>
            <p:cNvCxnSpPr>
              <a:endCxn id="61" idx="1"/>
            </p:cNvCxnSpPr>
            <p:nvPr/>
          </p:nvCxnSpPr>
          <p:spPr bwMode="auto">
            <a:xfrm>
              <a:off x="5029200" y="4419600"/>
              <a:ext cx="762000" cy="2233"/>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Straight Arrow Connector 99"/>
            <p:cNvCxnSpPr>
              <a:stCxn id="69" idx="3"/>
              <a:endCxn id="67" idx="1"/>
            </p:cNvCxnSpPr>
            <p:nvPr/>
          </p:nvCxnSpPr>
          <p:spPr bwMode="auto">
            <a:xfrm>
              <a:off x="1905000" y="4421833"/>
              <a:ext cx="1600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a:stCxn id="71" idx="3"/>
              <a:endCxn id="73" idx="1"/>
            </p:cNvCxnSpPr>
            <p:nvPr/>
          </p:nvCxnSpPr>
          <p:spPr bwMode="auto">
            <a:xfrm>
              <a:off x="1905000" y="5710535"/>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Straight Arrow Connector 105"/>
            <p:cNvCxnSpPr>
              <a:stCxn id="74" idx="0"/>
              <a:endCxn id="67" idx="2"/>
            </p:cNvCxnSpPr>
            <p:nvPr/>
          </p:nvCxnSpPr>
          <p:spPr bwMode="auto">
            <a:xfrm flipV="1">
              <a:off x="3581400" y="4652665"/>
              <a:ext cx="762000" cy="82927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Straight Arrow Connector 109"/>
            <p:cNvCxnSpPr>
              <a:endCxn id="61" idx="0"/>
            </p:cNvCxnSpPr>
            <p:nvPr/>
          </p:nvCxnSpPr>
          <p:spPr bwMode="auto">
            <a:xfrm>
              <a:off x="5181600" y="3505200"/>
              <a:ext cx="1219200" cy="6858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TextBox 110"/>
            <p:cNvSpPr txBox="1"/>
            <p:nvPr/>
          </p:nvSpPr>
          <p:spPr>
            <a:xfrm>
              <a:off x="533400" y="6096000"/>
              <a:ext cx="762000" cy="338554"/>
            </a:xfrm>
            <a:prstGeom prst="rect">
              <a:avLst/>
            </a:prstGeom>
            <a:noFill/>
          </p:spPr>
          <p:txBody>
            <a:bodyPr wrap="square" rtlCol="0">
              <a:spAutoFit/>
            </a:bodyPr>
            <a:lstStyle/>
            <a:p>
              <a:pPr algn="ctr"/>
              <a:r>
                <a:rPr lang="en-US" sz="1600" b="1" dirty="0" smtClean="0">
                  <a:latin typeface="Calibri" pitchFamily="34" charset="0"/>
                </a:rPr>
                <a:t> </a:t>
              </a:r>
              <a:r>
                <a:rPr lang="en-US" sz="1600" b="1" dirty="0" err="1" smtClean="0">
                  <a:latin typeface="Calibri" pitchFamily="34" charset="0"/>
                </a:rPr>
                <a:t>Mulai</a:t>
              </a:r>
              <a:endParaRPr lang="en-US" sz="1600" b="1" dirty="0">
                <a:latin typeface="Calibri" pitchFamily="34" charset="0"/>
              </a:endParaRPr>
            </a:p>
          </p:txBody>
        </p:sp>
        <p:sp>
          <p:nvSpPr>
            <p:cNvPr id="112" name="TextBox 111"/>
            <p:cNvSpPr txBox="1"/>
            <p:nvPr/>
          </p:nvSpPr>
          <p:spPr>
            <a:xfrm>
              <a:off x="7772400" y="6096000"/>
              <a:ext cx="990600" cy="338554"/>
            </a:xfrm>
            <a:prstGeom prst="rect">
              <a:avLst/>
            </a:prstGeom>
            <a:noFill/>
          </p:spPr>
          <p:txBody>
            <a:bodyPr wrap="square" rtlCol="0">
              <a:spAutoFit/>
            </a:bodyPr>
            <a:lstStyle/>
            <a:p>
              <a:pPr algn="ctr"/>
              <a:r>
                <a:rPr lang="en-US" sz="1600" b="1" dirty="0" err="1" smtClean="0">
                  <a:latin typeface="Calibri" pitchFamily="34" charset="0"/>
                </a:rPr>
                <a:t>Selesai</a:t>
              </a:r>
              <a:endParaRPr lang="en-US" sz="1600" b="1" dirty="0">
                <a:latin typeface="Calibri" pitchFamily="34" charset="0"/>
              </a:endParaRPr>
            </a:p>
          </p:txBody>
        </p:sp>
        <p:cxnSp>
          <p:nvCxnSpPr>
            <p:cNvPr id="114" name="Straight Arrow Connector 113"/>
            <p:cNvCxnSpPr>
              <a:stCxn id="111" idx="3"/>
              <a:endCxn id="112" idx="1"/>
            </p:cNvCxnSpPr>
            <p:nvPr/>
          </p:nvCxnSpPr>
          <p:spPr bwMode="auto">
            <a:xfrm>
              <a:off x="1295400" y="6265277"/>
              <a:ext cx="6477000" cy="0"/>
            </a:xfrm>
            <a:prstGeom prst="straightConnector1">
              <a:avLst/>
            </a:prstGeom>
            <a:solidFill>
              <a:schemeClr val="accent1"/>
            </a:solidFill>
            <a:ln w="38100" cap="flat" cmpd="sng" algn="ctr">
              <a:solidFill>
                <a:schemeClr val="tx1"/>
              </a:solidFill>
              <a:prstDash val="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19811"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18</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Planning Tools: RACI</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1" name="Rectangle 3"/>
          <p:cNvSpPr>
            <a:spLocks noChangeArrowheads="1"/>
          </p:cNvSpPr>
          <p:nvPr/>
        </p:nvSpPr>
        <p:spPr bwMode="auto">
          <a:xfrm>
            <a:off x="609600" y="1491734"/>
            <a:ext cx="76962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RACI Chart</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merupakan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matrix</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menggambarkan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role</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peran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dan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responsibilities</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tanggung</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jawab</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dipakai</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untuk</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merencanakan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penuntasan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tugas-tugas</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kerja</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b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b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r>
            <a:b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br>
            <a:r>
              <a:rPr kumimoji="0" lang="en-US" sz="2400" b="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RACI Chart</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sangat</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bermanfaat</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untuk</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mengidentifikasikan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peran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1"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roles</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setiap</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anggota</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tim</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proyek</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Pembagian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peran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tidak</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atau</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kurang</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jelas</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dapat</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menimbulkan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1"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budaya</a:t>
            </a:r>
            <a:r>
              <a:rPr kumimoji="0" lang="en-US" sz="24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1"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kerja</a:t>
            </a:r>
            <a:r>
              <a:rPr kumimoji="0" lang="en-US" sz="24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yang </a:t>
            </a:r>
            <a:r>
              <a:rPr kumimoji="0" lang="en-US" sz="2400" b="1"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tidak</a:t>
            </a:r>
            <a:r>
              <a:rPr kumimoji="0" lang="en-US" sz="24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1"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produktif</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22883"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19</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Planning Tools: RACI</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9813" name="Picture 5" descr="http://www.dennis-yu.com/wp-content/uploads/2011/11/RACI.jpg"/>
          <p:cNvPicPr>
            <a:picLocks noChangeAspect="1" noChangeArrowheads="1"/>
          </p:cNvPicPr>
          <p:nvPr/>
        </p:nvPicPr>
        <p:blipFill>
          <a:blip r:embed="rId9" cstate="print"/>
          <a:srcRect/>
          <a:stretch>
            <a:fillRect/>
          </a:stretch>
        </p:blipFill>
        <p:spPr bwMode="auto">
          <a:xfrm>
            <a:off x="609600" y="1524000"/>
            <a:ext cx="7796055" cy="42672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22238" y="234950"/>
            <a:ext cx="8793162" cy="492125"/>
          </a:xfrm>
        </p:spPr>
        <p:txBody>
          <a:bodyPr/>
          <a:lstStyle/>
          <a:p>
            <a:pPr eaLnBrk="1" hangingPunct="1"/>
            <a:r>
              <a:rPr lang="en-US" altLang="en-US" sz="3200" dirty="0" smtClean="0">
                <a:latin typeface="Calibri" pitchFamily="34" charset="0"/>
              </a:rPr>
              <a:t>AGENDA</a:t>
            </a:r>
          </a:p>
        </p:txBody>
      </p:sp>
      <p:sp>
        <p:nvSpPr>
          <p:cNvPr id="45059" name="Slide Number Placeholder 2"/>
          <p:cNvSpPr>
            <a:spLocks noGrp="1"/>
          </p:cNvSpPr>
          <p:nvPr>
            <p:ph type="sldNum" sz="quarter" idx="10"/>
          </p:nvPr>
        </p:nvSpPr>
        <p:spPr>
          <a:noFill/>
          <a:ln>
            <a:miter lim="800000"/>
            <a:headEnd/>
            <a:tailEnd/>
          </a:ln>
        </p:spPr>
        <p:txBody>
          <a:bodyPr/>
          <a:lstStyle/>
          <a:p>
            <a:pPr fontAlgn="base">
              <a:spcBef>
                <a:spcPct val="0"/>
              </a:spcBef>
              <a:spcAft>
                <a:spcPct val="0"/>
              </a:spcAft>
            </a:pPr>
            <a:fld id="{7C4960C6-71A6-469E-AC40-6F54F4803D6C}" type="slidenum">
              <a:rPr lang="en-US" altLang="en-US" smtClean="0">
                <a:latin typeface="Calibri" pitchFamily="34" charset="0"/>
                <a:ea typeface="굴림" pitchFamily="34" charset="-127"/>
              </a:rPr>
              <a:pPr fontAlgn="base">
                <a:spcBef>
                  <a:spcPct val="0"/>
                </a:spcBef>
                <a:spcAft>
                  <a:spcPct val="0"/>
                </a:spcAft>
              </a:pPr>
              <a:t>2</a:t>
            </a:fld>
            <a:r>
              <a:rPr lang="en-US" altLang="en-US" smtClean="0">
                <a:latin typeface="Calibri" pitchFamily="34" charset="0"/>
                <a:ea typeface="굴림" pitchFamily="34" charset="-127"/>
              </a:rPr>
              <a:t> </a:t>
            </a:r>
          </a:p>
        </p:txBody>
      </p:sp>
      <p:sp>
        <p:nvSpPr>
          <p:cNvPr id="45060" name="Rectangle 27"/>
          <p:cNvSpPr>
            <a:spLocks noChangeArrowheads="1"/>
          </p:cNvSpPr>
          <p:nvPr>
            <p:custDataLst>
              <p:tags r:id="rId1"/>
            </p:custDataLst>
          </p:nvPr>
        </p:nvSpPr>
        <p:spPr bwMode="gray">
          <a:xfrm>
            <a:off x="2471738" y="838200"/>
            <a:ext cx="4432300" cy="1049337"/>
          </a:xfrm>
          <a:prstGeom prst="rect">
            <a:avLst/>
          </a:prstGeom>
          <a:noFill/>
          <a:ln w="38100" algn="ctr">
            <a:no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2960"/>
                </a:solidFill>
                <a:latin typeface="Calibri" pitchFamily="34" charset="0"/>
              </a:rPr>
              <a:t>	TUJUAN</a:t>
            </a:r>
            <a:endParaRPr lang="en-US" altLang="en-US" sz="2400" dirty="0">
              <a:solidFill>
                <a:srgbClr val="000000"/>
              </a:solidFill>
              <a:latin typeface="Calibri" pitchFamily="34" charset="0"/>
            </a:endParaRPr>
          </a:p>
        </p:txBody>
      </p:sp>
      <p:sp>
        <p:nvSpPr>
          <p:cNvPr id="45062" name="Rectangle 29"/>
          <p:cNvSpPr>
            <a:spLocks noChangeArrowheads="1"/>
          </p:cNvSpPr>
          <p:nvPr>
            <p:custDataLst>
              <p:tags r:id="rId2"/>
            </p:custDataLst>
          </p:nvPr>
        </p:nvSpPr>
        <p:spPr bwMode="gray">
          <a:xfrm>
            <a:off x="2306638" y="1541463"/>
            <a:ext cx="7065962" cy="1049337"/>
          </a:xfrm>
          <a:prstGeom prst="rect">
            <a:avLst/>
          </a:prstGeom>
          <a:noFill/>
          <a:ln w="38100" algn="ctr">
            <a:no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0000"/>
                </a:solidFill>
                <a:latin typeface="Calibri" pitchFamily="34" charset="0"/>
              </a:rPr>
              <a:t>	</a:t>
            </a:r>
            <a:r>
              <a:rPr lang="en-US" altLang="en-US" sz="2400" b="1" dirty="0" smtClean="0">
                <a:solidFill>
                  <a:srgbClr val="002960"/>
                </a:solidFill>
                <a:latin typeface="Calibri" pitchFamily="34" charset="0"/>
              </a:rPr>
              <a:t>  PROJECT </a:t>
            </a:r>
            <a:r>
              <a:rPr lang="en-US" altLang="en-US" sz="2400" b="1" dirty="0">
                <a:solidFill>
                  <a:srgbClr val="002960"/>
                </a:solidFill>
                <a:latin typeface="Calibri" pitchFamily="34" charset="0"/>
              </a:rPr>
              <a:t>MANAGEMENT BODY OF KNOWLEDGE</a:t>
            </a:r>
            <a:endParaRPr lang="en-US" altLang="en-US" sz="2400" dirty="0">
              <a:solidFill>
                <a:srgbClr val="000000"/>
              </a:solidFill>
              <a:latin typeface="Calibri" pitchFamily="34" charset="0"/>
            </a:endParaRPr>
          </a:p>
        </p:txBody>
      </p:sp>
      <p:sp>
        <p:nvSpPr>
          <p:cNvPr id="45063" name="Oval 30"/>
          <p:cNvSpPr>
            <a:spLocks noChangeArrowheads="1"/>
          </p:cNvSpPr>
          <p:nvPr>
            <p:custDataLst>
              <p:tags r:id="rId3"/>
            </p:custDataLst>
          </p:nvPr>
        </p:nvSpPr>
        <p:spPr bwMode="gray">
          <a:xfrm>
            <a:off x="2044700" y="1827213"/>
            <a:ext cx="427038" cy="427038"/>
          </a:xfrm>
          <a:prstGeom prst="ellipse">
            <a:avLst/>
          </a:prstGeom>
          <a:noFill/>
          <a:ln w="19050">
            <a:solidFill>
              <a:schemeClr val="bg1"/>
            </a:solidFill>
            <a:round/>
            <a:headEnd/>
            <a:tailEnd/>
          </a:ln>
        </p:spPr>
        <p:txBody>
          <a:bodyPr wrap="none" lIns="0" tIns="0" rIns="0" bIns="0" anchor="ctr" anchorCtr="1"/>
          <a:lstStyle/>
          <a:p>
            <a:pPr defTabSz="895350">
              <a:buClr>
                <a:srgbClr val="002960"/>
              </a:buClr>
            </a:pPr>
            <a:r>
              <a:rPr lang="en-US" altLang="en-US" sz="2400" b="1" dirty="0">
                <a:solidFill>
                  <a:srgbClr val="000000"/>
                </a:solidFill>
                <a:latin typeface="Calibri" pitchFamily="34" charset="0"/>
              </a:rPr>
              <a:t>2</a:t>
            </a:r>
          </a:p>
        </p:txBody>
      </p:sp>
      <p:sp>
        <p:nvSpPr>
          <p:cNvPr id="45064" name="Rectangle 29"/>
          <p:cNvSpPr>
            <a:spLocks noChangeArrowheads="1"/>
          </p:cNvSpPr>
          <p:nvPr>
            <p:custDataLst>
              <p:tags r:id="rId4"/>
            </p:custDataLst>
          </p:nvPr>
        </p:nvSpPr>
        <p:spPr bwMode="gray">
          <a:xfrm>
            <a:off x="2287588" y="4360862"/>
            <a:ext cx="6856412" cy="1049338"/>
          </a:xfrm>
          <a:prstGeom prst="rect">
            <a:avLst/>
          </a:prstGeom>
          <a:noFill/>
          <a:ln w="38100" algn="ctr">
            <a:solidFill>
              <a:schemeClr val="bg1"/>
            </a:solid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0000"/>
                </a:solidFill>
                <a:latin typeface="Calibri" pitchFamily="34" charset="0"/>
              </a:rPr>
              <a:t>	</a:t>
            </a:r>
            <a:r>
              <a:rPr lang="en-US" altLang="en-US" sz="2400" b="1" dirty="0">
                <a:solidFill>
                  <a:srgbClr val="002960"/>
                </a:solidFill>
                <a:latin typeface="Calibri" pitchFamily="34" charset="0"/>
              </a:rPr>
              <a:t> RANGKUMAN : WRAPPING UP</a:t>
            </a:r>
            <a:endParaRPr lang="en-US" altLang="en-US" sz="2400" dirty="0">
              <a:solidFill>
                <a:srgbClr val="000000"/>
              </a:solidFill>
              <a:latin typeface="Calibri" pitchFamily="34" charset="0"/>
            </a:endParaRPr>
          </a:p>
        </p:txBody>
      </p:sp>
      <p:sp>
        <p:nvSpPr>
          <p:cNvPr id="45068" name="Rectangle 29"/>
          <p:cNvSpPr>
            <a:spLocks noChangeArrowheads="1"/>
          </p:cNvSpPr>
          <p:nvPr>
            <p:custDataLst>
              <p:tags r:id="rId5"/>
            </p:custDataLst>
          </p:nvPr>
        </p:nvSpPr>
        <p:spPr bwMode="gray">
          <a:xfrm>
            <a:off x="2343150" y="2227263"/>
            <a:ext cx="7029450" cy="1049337"/>
          </a:xfrm>
          <a:prstGeom prst="rect">
            <a:avLst/>
          </a:prstGeom>
          <a:noFill/>
          <a:ln w="38100" algn="ctr">
            <a:no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0000"/>
                </a:solidFill>
                <a:latin typeface="Calibri" pitchFamily="34" charset="0"/>
              </a:rPr>
              <a:t>	</a:t>
            </a:r>
            <a:r>
              <a:rPr lang="en-US" altLang="en-US" sz="2400" b="1" dirty="0">
                <a:solidFill>
                  <a:srgbClr val="002960"/>
                </a:solidFill>
                <a:latin typeface="Calibri" pitchFamily="34" charset="0"/>
              </a:rPr>
              <a:t> </a:t>
            </a:r>
            <a:r>
              <a:rPr lang="en-US" altLang="en-US" sz="2400" b="1" dirty="0" smtClean="0">
                <a:solidFill>
                  <a:srgbClr val="002960"/>
                </a:solidFill>
                <a:latin typeface="Calibri" pitchFamily="34" charset="0"/>
              </a:rPr>
              <a:t>THE FIVE PROCESS GROUPS</a:t>
            </a:r>
            <a:endParaRPr lang="en-US" altLang="en-US" sz="2400" dirty="0">
              <a:solidFill>
                <a:srgbClr val="000000"/>
              </a:solidFill>
              <a:latin typeface="Calibri" pitchFamily="34" charset="0"/>
            </a:endParaRPr>
          </a:p>
        </p:txBody>
      </p:sp>
      <p:sp>
        <p:nvSpPr>
          <p:cNvPr id="45069" name="Oval 30"/>
          <p:cNvSpPr>
            <a:spLocks noChangeArrowheads="1"/>
          </p:cNvSpPr>
          <p:nvPr>
            <p:custDataLst>
              <p:tags r:id="rId6"/>
            </p:custDataLst>
          </p:nvPr>
        </p:nvSpPr>
        <p:spPr bwMode="gray">
          <a:xfrm>
            <a:off x="2044700" y="2476500"/>
            <a:ext cx="457200" cy="427038"/>
          </a:xfrm>
          <a:prstGeom prst="ellipse">
            <a:avLst/>
          </a:prstGeom>
          <a:noFill/>
          <a:ln w="19050">
            <a:solidFill>
              <a:schemeClr val="bg1"/>
            </a:solidFill>
            <a:round/>
            <a:headEnd/>
            <a:tailEnd/>
          </a:ln>
        </p:spPr>
        <p:txBody>
          <a:bodyPr wrap="none" lIns="0" tIns="0" rIns="0" bIns="0" anchor="ctr" anchorCtr="1"/>
          <a:lstStyle/>
          <a:p>
            <a:pPr defTabSz="895350">
              <a:buClr>
                <a:srgbClr val="002960"/>
              </a:buClr>
            </a:pPr>
            <a:r>
              <a:rPr lang="en-US" altLang="en-US" sz="2400" b="1" dirty="0">
                <a:solidFill>
                  <a:srgbClr val="000000"/>
                </a:solidFill>
                <a:latin typeface="Calibri" pitchFamily="34" charset="0"/>
              </a:rPr>
              <a:t>3</a:t>
            </a:r>
          </a:p>
        </p:txBody>
      </p:sp>
      <p:sp>
        <p:nvSpPr>
          <p:cNvPr id="45070" name="Oval 30"/>
          <p:cNvSpPr>
            <a:spLocks noChangeArrowheads="1"/>
          </p:cNvSpPr>
          <p:nvPr>
            <p:custDataLst>
              <p:tags r:id="rId7"/>
            </p:custDataLst>
          </p:nvPr>
        </p:nvSpPr>
        <p:spPr bwMode="gray">
          <a:xfrm>
            <a:off x="2057400" y="4692650"/>
            <a:ext cx="457200" cy="427037"/>
          </a:xfrm>
          <a:prstGeom prst="ellipse">
            <a:avLst/>
          </a:prstGeom>
          <a:noFill/>
          <a:ln w="19050">
            <a:solidFill>
              <a:schemeClr val="bg1"/>
            </a:solidFill>
            <a:round/>
            <a:headEnd/>
            <a:tailEnd/>
          </a:ln>
        </p:spPr>
        <p:txBody>
          <a:bodyPr wrap="none" lIns="0" tIns="0" rIns="0" bIns="0" anchor="ctr" anchorCtr="1"/>
          <a:lstStyle/>
          <a:p>
            <a:pPr defTabSz="895350">
              <a:buClr>
                <a:srgbClr val="002960"/>
              </a:buClr>
            </a:pPr>
            <a:r>
              <a:rPr lang="en-US" altLang="en-US" sz="2400" b="1" dirty="0">
                <a:solidFill>
                  <a:srgbClr val="000000"/>
                </a:solidFill>
                <a:latin typeface="Calibri" pitchFamily="34" charset="0"/>
              </a:rPr>
              <a:t>5</a:t>
            </a:r>
          </a:p>
        </p:txBody>
      </p:sp>
      <p:sp>
        <p:nvSpPr>
          <p:cNvPr id="13" name="Oval 28"/>
          <p:cNvSpPr>
            <a:spLocks noChangeAspect="1" noChangeArrowheads="1"/>
          </p:cNvSpPr>
          <p:nvPr>
            <p:custDataLst>
              <p:tags r:id="rId8"/>
            </p:custDataLst>
          </p:nvPr>
        </p:nvSpPr>
        <p:spPr bwMode="gray">
          <a:xfrm>
            <a:off x="2057400" y="1068387"/>
            <a:ext cx="427038" cy="433387"/>
          </a:xfrm>
          <a:prstGeom prst="ellipse">
            <a:avLst/>
          </a:prstGeom>
          <a:solidFill>
            <a:schemeClr val="bg2"/>
          </a:solidFill>
          <a:ln w="19050">
            <a:solidFill>
              <a:schemeClr val="accent1"/>
            </a:solidFill>
            <a:round/>
            <a:headEnd/>
            <a:tailEnd/>
          </a:ln>
        </p:spPr>
        <p:txBody>
          <a:bodyPr wrap="none" lIns="0" tIns="0" rIns="0" bIns="0" anchor="ctr" anchorCtr="1"/>
          <a:lstStyle/>
          <a:p>
            <a:pPr defTabSz="895350">
              <a:buClr>
                <a:srgbClr val="002960"/>
              </a:buClr>
            </a:pPr>
            <a:r>
              <a:rPr lang="en-US" altLang="en-US" sz="2400" b="1" dirty="0">
                <a:solidFill>
                  <a:srgbClr val="002960"/>
                </a:solidFill>
                <a:latin typeface="Calibri" pitchFamily="34" charset="0"/>
              </a:rPr>
              <a:t>1</a:t>
            </a:r>
          </a:p>
        </p:txBody>
      </p:sp>
      <p:sp>
        <p:nvSpPr>
          <p:cNvPr id="14" name="Rectangle 29"/>
          <p:cNvSpPr>
            <a:spLocks noChangeArrowheads="1"/>
          </p:cNvSpPr>
          <p:nvPr>
            <p:custDataLst>
              <p:tags r:id="rId9"/>
            </p:custDataLst>
          </p:nvPr>
        </p:nvSpPr>
        <p:spPr bwMode="gray">
          <a:xfrm>
            <a:off x="2355850" y="2989263"/>
            <a:ext cx="7029450" cy="1049337"/>
          </a:xfrm>
          <a:prstGeom prst="rect">
            <a:avLst/>
          </a:prstGeom>
          <a:noFill/>
          <a:ln w="38100" algn="ctr">
            <a:no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0000"/>
                </a:solidFill>
                <a:latin typeface="Calibri" pitchFamily="34" charset="0"/>
              </a:rPr>
              <a:t>	</a:t>
            </a:r>
            <a:r>
              <a:rPr lang="en-US" altLang="en-US" sz="2400" b="1" dirty="0">
                <a:solidFill>
                  <a:srgbClr val="002960"/>
                </a:solidFill>
                <a:latin typeface="Calibri" pitchFamily="34" charset="0"/>
              </a:rPr>
              <a:t> </a:t>
            </a:r>
            <a:r>
              <a:rPr lang="en-US" altLang="en-US" sz="2400" b="1" dirty="0" smtClean="0">
                <a:solidFill>
                  <a:srgbClr val="002960"/>
                </a:solidFill>
                <a:latin typeface="Calibri" pitchFamily="34" charset="0"/>
              </a:rPr>
              <a:t>SETTING A SMART PROJECT GOAL</a:t>
            </a:r>
            <a:endParaRPr lang="en-US" altLang="en-US" sz="2400" dirty="0">
              <a:solidFill>
                <a:srgbClr val="000000"/>
              </a:solidFill>
              <a:latin typeface="Calibri" pitchFamily="34" charset="0"/>
            </a:endParaRPr>
          </a:p>
        </p:txBody>
      </p:sp>
      <p:sp>
        <p:nvSpPr>
          <p:cNvPr id="15" name="Oval 30"/>
          <p:cNvSpPr>
            <a:spLocks noChangeArrowheads="1"/>
          </p:cNvSpPr>
          <p:nvPr>
            <p:custDataLst>
              <p:tags r:id="rId10"/>
            </p:custDataLst>
          </p:nvPr>
        </p:nvSpPr>
        <p:spPr bwMode="gray">
          <a:xfrm>
            <a:off x="2057400" y="3238500"/>
            <a:ext cx="457200" cy="427038"/>
          </a:xfrm>
          <a:prstGeom prst="ellipse">
            <a:avLst/>
          </a:prstGeom>
          <a:noFill/>
          <a:ln w="19050">
            <a:solidFill>
              <a:schemeClr val="bg1"/>
            </a:solidFill>
            <a:round/>
            <a:headEnd/>
            <a:tailEnd/>
          </a:ln>
        </p:spPr>
        <p:txBody>
          <a:bodyPr wrap="none" lIns="0" tIns="0" rIns="0" bIns="0" anchor="ctr" anchorCtr="1"/>
          <a:lstStyle/>
          <a:p>
            <a:pPr defTabSz="895350">
              <a:buClr>
                <a:srgbClr val="002960"/>
              </a:buClr>
            </a:pPr>
            <a:r>
              <a:rPr lang="en-US" altLang="en-US" sz="2400" b="1" dirty="0">
                <a:solidFill>
                  <a:srgbClr val="000000"/>
                </a:solidFill>
                <a:latin typeface="Calibri" pitchFamily="34" charset="0"/>
              </a:rPr>
              <a:t>3</a:t>
            </a:r>
          </a:p>
        </p:txBody>
      </p:sp>
      <p:sp>
        <p:nvSpPr>
          <p:cNvPr id="16" name="Rectangle 29"/>
          <p:cNvSpPr>
            <a:spLocks noChangeArrowheads="1"/>
          </p:cNvSpPr>
          <p:nvPr>
            <p:custDataLst>
              <p:tags r:id="rId11"/>
            </p:custDataLst>
          </p:nvPr>
        </p:nvSpPr>
        <p:spPr bwMode="gray">
          <a:xfrm>
            <a:off x="2355850" y="3675063"/>
            <a:ext cx="7029450" cy="1049337"/>
          </a:xfrm>
          <a:prstGeom prst="rect">
            <a:avLst/>
          </a:prstGeom>
          <a:noFill/>
          <a:ln w="38100" algn="ctr">
            <a:noFill/>
            <a:miter lim="800000"/>
            <a:headEnd/>
            <a:tailEnd/>
          </a:ln>
        </p:spPr>
        <p:txBody>
          <a:bodyPr lIns="55961" tIns="55961" rIns="55961" bIns="55961" anchor="ctr"/>
          <a:lstStyle/>
          <a:p>
            <a:pPr marL="193675" lvl="1" indent="-192088" defTabSz="895350">
              <a:spcBef>
                <a:spcPct val="50000"/>
              </a:spcBef>
              <a:buClr>
                <a:srgbClr val="002960"/>
              </a:buClr>
              <a:buSzPct val="125000"/>
              <a:buFont typeface="Arial" pitchFamily="34" charset="0"/>
              <a:buNone/>
            </a:pPr>
            <a:r>
              <a:rPr lang="en-US" altLang="en-US" sz="2400" b="1" dirty="0">
                <a:solidFill>
                  <a:srgbClr val="000000"/>
                </a:solidFill>
                <a:latin typeface="Calibri" pitchFamily="34" charset="0"/>
              </a:rPr>
              <a:t>	</a:t>
            </a:r>
            <a:r>
              <a:rPr lang="en-US" altLang="en-US" sz="2400" b="1" dirty="0">
                <a:solidFill>
                  <a:srgbClr val="002960"/>
                </a:solidFill>
                <a:latin typeface="Calibri" pitchFamily="34" charset="0"/>
              </a:rPr>
              <a:t> </a:t>
            </a:r>
            <a:r>
              <a:rPr lang="en-US" altLang="en-US" sz="2400" b="1" dirty="0" smtClean="0">
                <a:solidFill>
                  <a:srgbClr val="002960"/>
                </a:solidFill>
                <a:latin typeface="Calibri" pitchFamily="34" charset="0"/>
              </a:rPr>
              <a:t>REPORTING</a:t>
            </a:r>
            <a:endParaRPr lang="en-US" altLang="en-US" sz="2400" dirty="0">
              <a:solidFill>
                <a:srgbClr val="000000"/>
              </a:solidFill>
              <a:latin typeface="Calibri" pitchFamily="34" charset="0"/>
            </a:endParaRPr>
          </a:p>
        </p:txBody>
      </p:sp>
      <p:sp>
        <p:nvSpPr>
          <p:cNvPr id="17" name="Oval 30"/>
          <p:cNvSpPr>
            <a:spLocks noChangeArrowheads="1"/>
          </p:cNvSpPr>
          <p:nvPr>
            <p:custDataLst>
              <p:tags r:id="rId12"/>
            </p:custDataLst>
          </p:nvPr>
        </p:nvSpPr>
        <p:spPr bwMode="gray">
          <a:xfrm>
            <a:off x="2057400" y="3924300"/>
            <a:ext cx="457200" cy="427038"/>
          </a:xfrm>
          <a:prstGeom prst="ellipse">
            <a:avLst/>
          </a:prstGeom>
          <a:noFill/>
          <a:ln w="19050">
            <a:solidFill>
              <a:schemeClr val="bg1"/>
            </a:solidFill>
            <a:round/>
            <a:headEnd/>
            <a:tailEnd/>
          </a:ln>
        </p:spPr>
        <p:txBody>
          <a:bodyPr wrap="none" lIns="0" tIns="0" rIns="0" bIns="0" anchor="ctr" anchorCtr="1"/>
          <a:lstStyle/>
          <a:p>
            <a:pPr defTabSz="895350">
              <a:buClr>
                <a:srgbClr val="002960"/>
              </a:buClr>
            </a:pPr>
            <a:r>
              <a:rPr lang="en-US" altLang="en-US" sz="2400" b="1" dirty="0" smtClean="0">
                <a:solidFill>
                  <a:srgbClr val="000000"/>
                </a:solidFill>
                <a:latin typeface="Calibri" pitchFamily="34" charset="0"/>
              </a:rPr>
              <a:t>4</a:t>
            </a:r>
            <a:endParaRPr lang="en-US" altLang="en-US" sz="2400" b="1" dirty="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23907"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20</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Planning Tools: RACI</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3907" name="Picture 3" descr="RACI Chart"/>
          <p:cNvPicPr>
            <a:picLocks noChangeAspect="1" noChangeArrowheads="1"/>
          </p:cNvPicPr>
          <p:nvPr/>
        </p:nvPicPr>
        <p:blipFill>
          <a:blip r:embed="rId9" cstate="print"/>
          <a:srcRect/>
          <a:stretch>
            <a:fillRect/>
          </a:stretch>
        </p:blipFill>
        <p:spPr bwMode="auto">
          <a:xfrm>
            <a:off x="1219200" y="1295400"/>
            <a:ext cx="6781800" cy="4540912"/>
          </a:xfrm>
          <a:prstGeom prst="rect">
            <a:avLst/>
          </a:prstGeom>
          <a:noFill/>
          <a:ln w="9525">
            <a:solidFill>
              <a:schemeClr val="tx1"/>
            </a:solidFill>
            <a:miter lim="800000"/>
            <a:headEnd/>
            <a:tailEnd/>
          </a:ln>
          <a:effectLst>
            <a:outerShdw dist="107763" dir="8100000" algn="ctr" rotWithShape="0">
              <a:srgbClr val="808080">
                <a:alpha val="50000"/>
              </a:srgbClr>
            </a:outerShdw>
          </a:effectLst>
        </p:spPr>
      </p:pic>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24931"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21</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THE FIVE PROCESS GROUPS: </a:t>
            </a:r>
            <a:r>
              <a:rPr lang="en-US" sz="3200" i="1" dirty="0" smtClean="0">
                <a:latin typeface="Calibri" pitchFamily="34" charset="0"/>
              </a:rPr>
              <a:t>Execution</a:t>
            </a:r>
            <a:endParaRPr lang="en-US" sz="3200" dirty="0" smtClean="0">
              <a:latin typeface="Calibri" pitchFamily="34" charset="0"/>
            </a:endParaRP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p:cNvSpPr/>
          <p:nvPr/>
        </p:nvSpPr>
        <p:spPr>
          <a:xfrm>
            <a:off x="1295400" y="1828800"/>
            <a:ext cx="6477000" cy="3416320"/>
          </a:xfrm>
          <a:prstGeom prst="rect">
            <a:avLst/>
          </a:prstGeom>
        </p:spPr>
        <p:txBody>
          <a:bodyPr wrap="square">
            <a:spAutoFit/>
          </a:bodyPr>
          <a:lstStyle/>
          <a:p>
            <a:r>
              <a:rPr lang="en-US" sz="2400" dirty="0" err="1" smtClean="0"/>
              <a:t>Fase</a:t>
            </a:r>
            <a:r>
              <a:rPr lang="en-US" sz="2400" dirty="0" smtClean="0"/>
              <a:t> </a:t>
            </a:r>
            <a:r>
              <a:rPr lang="en-US" sz="2400" dirty="0" err="1" smtClean="0"/>
              <a:t>selanjutnya</a:t>
            </a:r>
            <a:r>
              <a:rPr lang="en-US" sz="2400" dirty="0" smtClean="0"/>
              <a:t> </a:t>
            </a:r>
            <a:r>
              <a:rPr lang="en-US" sz="2400" dirty="0" err="1" smtClean="0"/>
              <a:t>adalah</a:t>
            </a:r>
            <a:r>
              <a:rPr lang="en-US" sz="2400" dirty="0" smtClean="0"/>
              <a:t> </a:t>
            </a:r>
            <a:r>
              <a:rPr lang="en-US" sz="2400" dirty="0" err="1" smtClean="0"/>
              <a:t>tindak</a:t>
            </a:r>
            <a:r>
              <a:rPr lang="en-US" sz="2400" dirty="0" smtClean="0"/>
              <a:t> </a:t>
            </a:r>
            <a:r>
              <a:rPr lang="en-US" sz="2400" dirty="0" err="1" smtClean="0"/>
              <a:t>lanjut</a:t>
            </a:r>
            <a:r>
              <a:rPr lang="en-US" sz="2400" dirty="0" smtClean="0"/>
              <a:t>, </a:t>
            </a:r>
            <a:r>
              <a:rPr lang="en-US" sz="2400" dirty="0" err="1" smtClean="0"/>
              <a:t>eksekusi</a:t>
            </a:r>
            <a:r>
              <a:rPr lang="en-US" sz="2400" dirty="0" smtClean="0"/>
              <a:t>, </a:t>
            </a:r>
            <a:r>
              <a:rPr lang="en-US" sz="2400" dirty="0" err="1" smtClean="0"/>
              <a:t>atau</a:t>
            </a:r>
            <a:r>
              <a:rPr lang="en-US" sz="2400" dirty="0" smtClean="0"/>
              <a:t> </a:t>
            </a:r>
            <a:r>
              <a:rPr lang="en-US" sz="2400" dirty="0" err="1" smtClean="0"/>
              <a:t>implementasi</a:t>
            </a:r>
            <a:r>
              <a:rPr lang="en-US" sz="2400" dirty="0" smtClean="0"/>
              <a:t> </a:t>
            </a:r>
            <a:r>
              <a:rPr lang="en-US" sz="2400" dirty="0" err="1" smtClean="0"/>
              <a:t>dari</a:t>
            </a:r>
            <a:r>
              <a:rPr lang="en-US" sz="2400" dirty="0" smtClean="0"/>
              <a:t> </a:t>
            </a:r>
            <a:r>
              <a:rPr lang="en-US" sz="2400" dirty="0" err="1" smtClean="0"/>
              <a:t>perencanaan</a:t>
            </a:r>
            <a:r>
              <a:rPr lang="en-US" sz="2400" dirty="0" smtClean="0"/>
              <a:t> </a:t>
            </a:r>
            <a:r>
              <a:rPr lang="en-US" sz="2400" dirty="0" err="1" smtClean="0"/>
              <a:t>sesuai</a:t>
            </a:r>
            <a:r>
              <a:rPr lang="en-US" sz="2400" dirty="0" smtClean="0"/>
              <a:t> </a:t>
            </a:r>
            <a:r>
              <a:rPr lang="en-US" sz="2400" dirty="0" err="1" smtClean="0"/>
              <a:t>dengan</a:t>
            </a:r>
            <a:r>
              <a:rPr lang="en-US" sz="2400" dirty="0" smtClean="0"/>
              <a:t> </a:t>
            </a:r>
            <a:r>
              <a:rPr lang="en-US" sz="2400" dirty="0" err="1" smtClean="0"/>
              <a:t>waktu</a:t>
            </a:r>
            <a:r>
              <a:rPr lang="en-US" sz="2400" dirty="0" smtClean="0"/>
              <a:t> yang </a:t>
            </a:r>
            <a:r>
              <a:rPr lang="en-US" sz="2400" dirty="0" err="1" smtClean="0"/>
              <a:t>telah</a:t>
            </a:r>
            <a:r>
              <a:rPr lang="en-US" sz="2400" dirty="0" smtClean="0"/>
              <a:t> </a:t>
            </a:r>
            <a:r>
              <a:rPr lang="en-US" sz="2400" dirty="0" err="1" smtClean="0"/>
              <a:t>ditetapkan</a:t>
            </a:r>
            <a:r>
              <a:rPr lang="en-US" sz="2400" dirty="0" smtClean="0"/>
              <a:t> </a:t>
            </a:r>
            <a:r>
              <a:rPr lang="en-US" sz="2400" dirty="0" err="1" smtClean="0"/>
              <a:t>sebelumnya</a:t>
            </a:r>
            <a:r>
              <a:rPr lang="en-US" sz="2400" dirty="0" smtClean="0"/>
              <a:t>. </a:t>
            </a:r>
            <a:r>
              <a:rPr lang="en-US" sz="2400" dirty="0" err="1" smtClean="0"/>
              <a:t>Dengan</a:t>
            </a:r>
            <a:r>
              <a:rPr lang="en-US" sz="2400" dirty="0" smtClean="0"/>
              <a:t> </a:t>
            </a:r>
            <a:r>
              <a:rPr lang="en-US" sz="2400" dirty="0" err="1" smtClean="0"/>
              <a:t>kata</a:t>
            </a:r>
            <a:r>
              <a:rPr lang="en-US" sz="2400" dirty="0" smtClean="0"/>
              <a:t> lain, </a:t>
            </a:r>
            <a:r>
              <a:rPr lang="en-US" sz="2400" dirty="0" err="1" smtClean="0"/>
              <a:t>memulai</a:t>
            </a:r>
            <a:r>
              <a:rPr lang="en-US" sz="2400" dirty="0" smtClean="0"/>
              <a:t> </a:t>
            </a:r>
            <a:r>
              <a:rPr lang="en-US" sz="2400" dirty="0" err="1" smtClean="0"/>
              <a:t>pekerjaan</a:t>
            </a:r>
            <a:r>
              <a:rPr lang="en-US" sz="2400" dirty="0" smtClean="0"/>
              <a:t> </a:t>
            </a:r>
            <a:r>
              <a:rPr lang="en-US" sz="2400" dirty="0" err="1" smtClean="0"/>
              <a:t>proyek</a:t>
            </a:r>
            <a:r>
              <a:rPr lang="en-US" sz="2400" dirty="0" smtClean="0"/>
              <a:t>. </a:t>
            </a:r>
            <a:r>
              <a:rPr lang="en-US" sz="2400" dirty="0" err="1" smtClean="0"/>
              <a:t>Dalam</a:t>
            </a:r>
            <a:r>
              <a:rPr lang="en-US" sz="2400" dirty="0" smtClean="0"/>
              <a:t> </a:t>
            </a:r>
            <a:r>
              <a:rPr lang="en-US" sz="2400" dirty="0" err="1" smtClean="0"/>
              <a:t>fase</a:t>
            </a:r>
            <a:r>
              <a:rPr lang="en-US" sz="2400" dirty="0" smtClean="0"/>
              <a:t> </a:t>
            </a:r>
            <a:r>
              <a:rPr lang="en-US" sz="2400" i="1" dirty="0" smtClean="0"/>
              <a:t>execution</a:t>
            </a:r>
            <a:r>
              <a:rPr lang="en-US" sz="2400" dirty="0" smtClean="0"/>
              <a:t> </a:t>
            </a:r>
            <a:r>
              <a:rPr lang="en-US" sz="2400" dirty="0" err="1" smtClean="0"/>
              <a:t>ini</a:t>
            </a:r>
            <a:r>
              <a:rPr lang="en-US" sz="2400" dirty="0" smtClean="0"/>
              <a:t>, </a:t>
            </a:r>
            <a:r>
              <a:rPr lang="en-US" sz="2400" dirty="0" err="1" smtClean="0"/>
              <a:t>selain</a:t>
            </a:r>
            <a:r>
              <a:rPr lang="en-US" sz="2400" dirty="0" smtClean="0"/>
              <a:t> </a:t>
            </a:r>
            <a:r>
              <a:rPr lang="en-US" sz="2400" dirty="0" err="1" smtClean="0"/>
              <a:t>melaksanakan</a:t>
            </a:r>
            <a:r>
              <a:rPr lang="en-US" sz="2400" dirty="0" smtClean="0"/>
              <a:t> </a:t>
            </a:r>
            <a:r>
              <a:rPr lang="en-US" sz="2400" dirty="0" err="1" smtClean="0"/>
              <a:t>tugas-tugas</a:t>
            </a:r>
            <a:r>
              <a:rPr lang="en-US" sz="2400" dirty="0" smtClean="0"/>
              <a:t> </a:t>
            </a:r>
            <a:r>
              <a:rPr lang="en-US" sz="2400" dirty="0" err="1" smtClean="0"/>
              <a:t>dan</a:t>
            </a:r>
            <a:r>
              <a:rPr lang="en-US" sz="2400" dirty="0" smtClean="0"/>
              <a:t> </a:t>
            </a:r>
            <a:r>
              <a:rPr lang="en-US" sz="2400" dirty="0" err="1" smtClean="0"/>
              <a:t>kegiatan</a:t>
            </a:r>
            <a:r>
              <a:rPr lang="en-US" sz="2400" dirty="0" smtClean="0"/>
              <a:t> yang </a:t>
            </a:r>
            <a:r>
              <a:rPr lang="en-US" sz="2400" dirty="0" err="1" smtClean="0"/>
              <a:t>telah</a:t>
            </a:r>
            <a:r>
              <a:rPr lang="en-US" sz="2400" dirty="0" smtClean="0"/>
              <a:t> </a:t>
            </a:r>
            <a:r>
              <a:rPr lang="en-US" sz="2400" dirty="0" err="1" smtClean="0"/>
              <a:t>direncanakan</a:t>
            </a:r>
            <a:r>
              <a:rPr lang="en-US" sz="2400" dirty="0" smtClean="0"/>
              <a:t>, </a:t>
            </a:r>
            <a:r>
              <a:rPr lang="en-US" sz="2400" dirty="0" err="1" smtClean="0"/>
              <a:t>juga</a:t>
            </a:r>
            <a:r>
              <a:rPr lang="en-US" sz="2400" dirty="0" smtClean="0"/>
              <a:t> </a:t>
            </a:r>
            <a:r>
              <a:rPr lang="en-US" sz="2400" dirty="0" err="1" smtClean="0"/>
              <a:t>dilakukan</a:t>
            </a:r>
            <a:r>
              <a:rPr lang="en-US" sz="2400" dirty="0" smtClean="0"/>
              <a:t> </a:t>
            </a:r>
            <a:r>
              <a:rPr lang="en-US" sz="2400" dirty="0" err="1" smtClean="0"/>
              <a:t>evaluasi</a:t>
            </a:r>
            <a:r>
              <a:rPr lang="en-US" sz="2400" dirty="0" smtClean="0"/>
              <a:t> </a:t>
            </a:r>
            <a:r>
              <a:rPr lang="en-US" sz="2400" dirty="0" err="1" smtClean="0"/>
              <a:t>terhadap</a:t>
            </a:r>
            <a:r>
              <a:rPr lang="en-US" sz="2400" dirty="0" smtClean="0"/>
              <a:t> </a:t>
            </a:r>
            <a:r>
              <a:rPr lang="en-US" sz="2400" dirty="0" err="1" smtClean="0"/>
              <a:t>keseluruhan</a:t>
            </a:r>
            <a:r>
              <a:rPr lang="en-US" sz="2400" dirty="0" smtClean="0"/>
              <a:t> </a:t>
            </a:r>
            <a:r>
              <a:rPr lang="en-US" sz="2400" dirty="0" err="1" smtClean="0"/>
              <a:t>kinerja</a:t>
            </a:r>
            <a:r>
              <a:rPr lang="en-US" sz="2400" dirty="0" smtClean="0"/>
              <a:t> </a:t>
            </a:r>
            <a:r>
              <a:rPr lang="en-US" sz="2400" dirty="0" err="1" smtClean="0"/>
              <a:t>untuk</a:t>
            </a:r>
            <a:r>
              <a:rPr lang="en-US" sz="2400" dirty="0" smtClean="0"/>
              <a:t> </a:t>
            </a:r>
            <a:r>
              <a:rPr lang="en-US" sz="2400" dirty="0" err="1" smtClean="0"/>
              <a:t>menjaga</a:t>
            </a:r>
            <a:r>
              <a:rPr lang="en-US" sz="2400" dirty="0" smtClean="0"/>
              <a:t> </a:t>
            </a:r>
            <a:r>
              <a:rPr lang="en-US" sz="2400" dirty="0" err="1" smtClean="0"/>
              <a:t>standar</a:t>
            </a:r>
            <a:r>
              <a:rPr lang="en-US" sz="2400" dirty="0" smtClean="0"/>
              <a:t> </a:t>
            </a:r>
            <a:r>
              <a:rPr lang="en-US" sz="2400" dirty="0" err="1" smtClean="0"/>
              <a:t>mutu</a:t>
            </a:r>
            <a:r>
              <a:rPr lang="en-US" sz="2400" dirty="0" smtClean="0"/>
              <a:t>. </a:t>
            </a:r>
            <a:endParaRPr lang="en-US" sz="2400" dirty="0"/>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25955"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22</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THE FIVE PROCESS GROUPS: </a:t>
            </a:r>
            <a:r>
              <a:rPr lang="en-US" sz="3200" i="1" dirty="0" smtClean="0">
                <a:latin typeface="Calibri" pitchFamily="34" charset="0"/>
              </a:rPr>
              <a:t>Control</a:t>
            </a:r>
            <a:endParaRPr lang="en-US" sz="3200" dirty="0" smtClean="0">
              <a:latin typeface="Calibri" pitchFamily="34" charset="0"/>
            </a:endParaRP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5955" name="Rectangle 3"/>
          <p:cNvSpPr>
            <a:spLocks noChangeArrowheads="1"/>
          </p:cNvSpPr>
          <p:nvPr/>
        </p:nvSpPr>
        <p:spPr bwMode="auto">
          <a:xfrm>
            <a:off x="609600" y="1676400"/>
            <a:ext cx="77724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Fase</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ini</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melihatkan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pengawasan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seksama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terhadap</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sumber</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daya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biaya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kualitas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budget.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Proses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control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juga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berarti</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menggunakan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loop</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umpan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balik</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untuk</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merivisi</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rencana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proyek</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pengaturan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resources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ke</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mana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mereka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paling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diperlukan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Hasil</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kinerja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proyek</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dari</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hasil</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monitoring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dilaporkan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permasalahan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muncul</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harus</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diselesaikan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Kekuatan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dari</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hubungan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Anda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dengan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partner/client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kerja</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memberikan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kontribusi</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signifikan</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terhadap</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kesuksesan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maupun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kegagalan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dari</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proyek</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Anda</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jalankan</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31075"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23</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THE FIVE PROCESS GROUPS: </a:t>
            </a:r>
            <a:r>
              <a:rPr lang="en-US" sz="3200" i="1" dirty="0" smtClean="0">
                <a:latin typeface="Calibri" pitchFamily="34" charset="0"/>
              </a:rPr>
              <a:t>Closing</a:t>
            </a:r>
            <a:endParaRPr lang="en-US" sz="3200" dirty="0" smtClean="0">
              <a:latin typeface="Calibri" pitchFamily="34" charset="0"/>
            </a:endParaRP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5955" name="Rectangle 3"/>
          <p:cNvSpPr>
            <a:spLocks noChangeArrowheads="1"/>
          </p:cNvSpPr>
          <p:nvPr/>
        </p:nvSpPr>
        <p:spPr bwMode="auto">
          <a:xfrm>
            <a:off x="609600" y="1840468"/>
            <a:ext cx="7772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Persiapan</a:t>
            </a:r>
            <a:r>
              <a:rPr kumimoji="0" lang="en-US" sz="24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dirty="0" err="1" smtClean="0">
                <a:ln>
                  <a:noFill/>
                </a:ln>
                <a:solidFill>
                  <a:schemeClr val="tx1"/>
                </a:solidFill>
                <a:effectLst/>
                <a:latin typeface="Calibri" pitchFamily="34" charset="0"/>
                <a:ea typeface="Times New Roman" pitchFamily="18" charset="0"/>
                <a:cs typeface="Times New Roman" pitchFamily="18" charset="0"/>
              </a:rPr>
              <a:t>Penutupan</a:t>
            </a:r>
            <a:r>
              <a:rPr kumimoji="0" lang="en-US" sz="24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kumimoji="0" lang="en-US" sz="2400" b="0" i="0" u="none" strike="noStrike" cap="none" normalizeH="0" dirty="0" err="1" smtClean="0">
                <a:ln>
                  <a:noFill/>
                </a:ln>
                <a:solidFill>
                  <a:schemeClr val="tx1"/>
                </a:solidFill>
                <a:effectLst/>
                <a:latin typeface="Calibri" pitchFamily="34" charset="0"/>
                <a:ea typeface="Times New Roman" pitchFamily="18" charset="0"/>
                <a:cs typeface="Times New Roman" pitchFamily="18" charset="0"/>
              </a:rPr>
              <a:t>Proyek</a:t>
            </a:r>
            <a:endParaRPr kumimoji="0" lang="en-US" sz="24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400" dirty="0" smtClean="0">
                <a:latin typeface="Calibri" pitchFamily="34" charset="0"/>
                <a:cs typeface="Times New Roman" pitchFamily="18" charset="0"/>
              </a:rPr>
              <a:t> </a:t>
            </a:r>
            <a:r>
              <a:rPr lang="en-US" sz="2400" dirty="0" err="1" smtClean="0">
                <a:latin typeface="Calibri" pitchFamily="34" charset="0"/>
                <a:cs typeface="Times New Roman" pitchFamily="18" charset="0"/>
              </a:rPr>
              <a:t>Perayaan</a:t>
            </a:r>
            <a:r>
              <a:rPr lang="en-US" sz="2400" dirty="0" smtClean="0">
                <a:latin typeface="Calibri" pitchFamily="34" charset="0"/>
                <a:cs typeface="Times New Roman" pitchFamily="18" charset="0"/>
              </a:rPr>
              <a:t> </a:t>
            </a:r>
            <a:r>
              <a:rPr lang="en-US" sz="2400" dirty="0" err="1" smtClean="0">
                <a:latin typeface="Calibri" pitchFamily="34" charset="0"/>
                <a:cs typeface="Times New Roman" pitchFamily="18" charset="0"/>
              </a:rPr>
              <a:t>Pencapaian</a:t>
            </a:r>
            <a:r>
              <a:rPr lang="en-US" sz="2400" dirty="0" smtClean="0">
                <a:latin typeface="Calibri" pitchFamily="34" charset="0"/>
                <a:cs typeface="Times New Roman" pitchFamily="18" charset="0"/>
              </a:rPr>
              <a:t> </a:t>
            </a:r>
            <a:r>
              <a:rPr lang="en-US" sz="2400" dirty="0" err="1" smtClean="0">
                <a:latin typeface="Calibri" pitchFamily="34" charset="0"/>
                <a:cs typeface="Times New Roman" pitchFamily="18" charset="0"/>
              </a:rPr>
              <a:t>Bersama</a:t>
            </a:r>
            <a:endParaRPr lang="en-US" sz="2400" dirty="0" smtClean="0">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dirty="0" smtClean="0">
                <a:ln>
                  <a:noFill/>
                </a:ln>
                <a:solidFill>
                  <a:schemeClr val="tx1"/>
                </a:solidFill>
                <a:effectLst/>
                <a:latin typeface="Calibri" pitchFamily="34" charset="0"/>
                <a:cs typeface="Times New Roman" pitchFamily="18" charset="0"/>
              </a:rPr>
              <a:t> </a:t>
            </a:r>
            <a:r>
              <a:rPr kumimoji="0" lang="en-US" sz="2400" b="0" i="0" u="none" strike="noStrike" cap="none" normalizeH="0" dirty="0" err="1" smtClean="0">
                <a:ln>
                  <a:noFill/>
                </a:ln>
                <a:solidFill>
                  <a:schemeClr val="tx1"/>
                </a:solidFill>
                <a:effectLst/>
                <a:latin typeface="Calibri" pitchFamily="34" charset="0"/>
                <a:cs typeface="Times New Roman" pitchFamily="18" charset="0"/>
              </a:rPr>
              <a:t>Pelajaran</a:t>
            </a:r>
            <a:r>
              <a:rPr kumimoji="0" lang="en-US" sz="2400" b="0" i="0" u="none" strike="noStrike" cap="none" normalizeH="0" dirty="0" smtClean="0">
                <a:ln>
                  <a:noFill/>
                </a:ln>
                <a:solidFill>
                  <a:schemeClr val="tx1"/>
                </a:solidFill>
                <a:effectLst/>
                <a:latin typeface="Calibri" pitchFamily="34" charset="0"/>
                <a:cs typeface="Times New Roman" pitchFamily="18" charset="0"/>
              </a:rPr>
              <a:t> yang </a:t>
            </a:r>
            <a:r>
              <a:rPr kumimoji="0" lang="en-US" sz="2400" b="0" i="0" u="none" strike="noStrike" cap="none" normalizeH="0" dirty="0" err="1" smtClean="0">
                <a:ln>
                  <a:noFill/>
                </a:ln>
                <a:solidFill>
                  <a:schemeClr val="tx1"/>
                </a:solidFill>
                <a:effectLst/>
                <a:latin typeface="Calibri" pitchFamily="34" charset="0"/>
                <a:cs typeface="Times New Roman" pitchFamily="18" charset="0"/>
              </a:rPr>
              <a:t>dapat</a:t>
            </a:r>
            <a:r>
              <a:rPr kumimoji="0" lang="en-US" sz="2400" b="0" i="0" u="none" strike="noStrike" cap="none" normalizeH="0" dirty="0" smtClean="0">
                <a:ln>
                  <a:noFill/>
                </a:ln>
                <a:solidFill>
                  <a:schemeClr val="tx1"/>
                </a:solidFill>
                <a:effectLst/>
                <a:latin typeface="Calibri" pitchFamily="34" charset="0"/>
                <a:cs typeface="Times New Roman" pitchFamily="18" charset="0"/>
              </a:rPr>
              <a:t> </a:t>
            </a:r>
            <a:r>
              <a:rPr kumimoji="0" lang="en-US" sz="2400" b="0" i="0" u="none" strike="noStrike" cap="none" normalizeH="0" dirty="0" err="1" smtClean="0">
                <a:ln>
                  <a:noFill/>
                </a:ln>
                <a:solidFill>
                  <a:schemeClr val="tx1"/>
                </a:solidFill>
                <a:effectLst/>
                <a:latin typeface="Calibri" pitchFamily="34" charset="0"/>
                <a:cs typeface="Times New Roman" pitchFamily="18" charset="0"/>
              </a:rPr>
              <a:t>ditarik</a:t>
            </a:r>
            <a:r>
              <a:rPr kumimoji="0" lang="en-US" sz="2400" b="0" i="0" u="none" strike="noStrike" cap="none" normalizeH="0" dirty="0" smtClean="0">
                <a:ln>
                  <a:noFill/>
                </a:ln>
                <a:solidFill>
                  <a:schemeClr val="tx1"/>
                </a:solidFill>
                <a:effectLst/>
                <a:latin typeface="Calibri" pitchFamily="34" charset="0"/>
                <a:cs typeface="Times New Roman" pitchFamily="18" charset="0"/>
              </a:rPr>
              <a:t> </a:t>
            </a:r>
            <a:r>
              <a:rPr kumimoji="0" lang="en-US" sz="2400" b="0" i="0" u="none" strike="noStrike" cap="none" normalizeH="0" dirty="0" err="1" smtClean="0">
                <a:ln>
                  <a:noFill/>
                </a:ln>
                <a:solidFill>
                  <a:schemeClr val="tx1"/>
                </a:solidFill>
                <a:effectLst/>
                <a:latin typeface="Calibri" pitchFamily="34" charset="0"/>
                <a:cs typeface="Times New Roman" pitchFamily="18" charset="0"/>
              </a:rPr>
              <a:t>dari</a:t>
            </a:r>
            <a:r>
              <a:rPr kumimoji="0" lang="en-US" sz="2400" b="0" i="0" u="none" strike="noStrike" cap="none" normalizeH="0" dirty="0" smtClean="0">
                <a:ln>
                  <a:noFill/>
                </a:ln>
                <a:solidFill>
                  <a:schemeClr val="tx1"/>
                </a:solidFill>
                <a:effectLst/>
                <a:latin typeface="Calibri" pitchFamily="34" charset="0"/>
                <a:cs typeface="Times New Roman" pitchFamily="18" charset="0"/>
              </a:rPr>
              <a:t> </a:t>
            </a:r>
            <a:r>
              <a:rPr kumimoji="0" lang="en-US" sz="2400" b="0" i="0" u="none" strike="noStrike" cap="none" normalizeH="0" dirty="0" err="1" smtClean="0">
                <a:ln>
                  <a:noFill/>
                </a:ln>
                <a:solidFill>
                  <a:schemeClr val="tx1"/>
                </a:solidFill>
                <a:effectLst/>
                <a:latin typeface="Calibri" pitchFamily="34" charset="0"/>
                <a:cs typeface="Times New Roman" pitchFamily="18" charset="0"/>
              </a:rPr>
              <a:t>tantangan</a:t>
            </a:r>
            <a:r>
              <a:rPr kumimoji="0" lang="en-US" sz="2400" b="0" i="0" u="none" strike="noStrike" cap="none" normalizeH="0" dirty="0" smtClean="0">
                <a:ln>
                  <a:noFill/>
                </a:ln>
                <a:solidFill>
                  <a:schemeClr val="tx1"/>
                </a:solidFill>
                <a:effectLst/>
                <a:latin typeface="Calibri" pitchFamily="34" charset="0"/>
                <a:cs typeface="Times New Roman" pitchFamily="18" charset="0"/>
              </a:rPr>
              <a:t> yang </a:t>
            </a:r>
            <a:r>
              <a:rPr kumimoji="0" lang="en-US" sz="2400" b="0" i="0" u="none" strike="noStrike" cap="none" normalizeH="0" dirty="0" err="1" smtClean="0">
                <a:ln>
                  <a:noFill/>
                </a:ln>
                <a:solidFill>
                  <a:schemeClr val="tx1"/>
                </a:solidFill>
                <a:effectLst/>
                <a:latin typeface="Calibri" pitchFamily="34" charset="0"/>
                <a:cs typeface="Times New Roman" pitchFamily="18" charset="0"/>
              </a:rPr>
              <a:t>dihadapi</a:t>
            </a:r>
            <a:r>
              <a:rPr kumimoji="0" lang="en-US" sz="2400" b="0" i="0" u="none" strike="noStrike" cap="none" normalizeH="0" dirty="0" smtClean="0">
                <a:ln>
                  <a:noFill/>
                </a:ln>
                <a:solidFill>
                  <a:schemeClr val="tx1"/>
                </a:solidFill>
                <a:effectLst/>
                <a:latin typeface="Calibri" pitchFamily="34" charset="0"/>
                <a:cs typeface="Times New Roman" pitchFamily="18" charset="0"/>
              </a:rPr>
              <a:t> </a:t>
            </a:r>
            <a:br>
              <a:rPr kumimoji="0" lang="en-US" sz="2400" b="0" i="0" u="none" strike="noStrike" cap="none" normalizeH="0" dirty="0" smtClean="0">
                <a:ln>
                  <a:noFill/>
                </a:ln>
                <a:solidFill>
                  <a:schemeClr val="tx1"/>
                </a:solidFill>
                <a:effectLst/>
                <a:latin typeface="Calibri" pitchFamily="34" charset="0"/>
                <a:cs typeface="Times New Roman" pitchFamily="18" charset="0"/>
              </a:rPr>
            </a:br>
            <a:r>
              <a:rPr kumimoji="0" lang="en-US" sz="2400" b="0" i="0" u="none" strike="noStrike" cap="none" normalizeH="0" dirty="0" smtClean="0">
                <a:ln>
                  <a:noFill/>
                </a:ln>
                <a:solidFill>
                  <a:schemeClr val="tx1"/>
                </a:solidFill>
                <a:effectLst/>
                <a:latin typeface="Calibri" pitchFamily="34" charset="0"/>
                <a:cs typeface="Times New Roman" pitchFamily="18" charset="0"/>
              </a:rPr>
              <a:t>   </a:t>
            </a:r>
            <a:r>
              <a:rPr kumimoji="0" lang="en-US" sz="2400" b="0" i="0" u="none" strike="noStrike" cap="none" normalizeH="0" dirty="0" err="1" smtClean="0">
                <a:ln>
                  <a:noFill/>
                </a:ln>
                <a:solidFill>
                  <a:schemeClr val="tx1"/>
                </a:solidFill>
                <a:effectLst/>
                <a:latin typeface="Calibri" pitchFamily="34" charset="0"/>
                <a:cs typeface="Times New Roman" pitchFamily="18" charset="0"/>
              </a:rPr>
              <a:t>selama</a:t>
            </a:r>
            <a:r>
              <a:rPr kumimoji="0" lang="en-US" sz="2400" b="0" i="0" u="none" strike="noStrike" cap="none" normalizeH="0" dirty="0" smtClean="0">
                <a:ln>
                  <a:noFill/>
                </a:ln>
                <a:solidFill>
                  <a:schemeClr val="tx1"/>
                </a:solidFill>
                <a:effectLst/>
                <a:latin typeface="Calibri" pitchFamily="34" charset="0"/>
                <a:cs typeface="Times New Roman" pitchFamily="18" charset="0"/>
              </a:rPr>
              <a:t> </a:t>
            </a:r>
            <a:r>
              <a:rPr kumimoji="0" lang="en-US" sz="2400" b="0" i="0" u="none" strike="noStrike" cap="none" normalizeH="0" dirty="0" err="1" smtClean="0">
                <a:ln>
                  <a:noFill/>
                </a:ln>
                <a:solidFill>
                  <a:schemeClr val="tx1"/>
                </a:solidFill>
                <a:effectLst/>
                <a:latin typeface="Calibri" pitchFamily="34" charset="0"/>
                <a:cs typeface="Times New Roman" pitchFamily="18" charset="0"/>
              </a:rPr>
              <a:t>proyek</a:t>
            </a:r>
            <a:r>
              <a:rPr kumimoji="0" lang="en-US" sz="2400" b="0" i="0" u="none" strike="noStrike" cap="none" normalizeH="0" dirty="0" smtClean="0">
                <a:ln>
                  <a:noFill/>
                </a:ln>
                <a:solidFill>
                  <a:schemeClr val="tx1"/>
                </a:solidFill>
                <a:effectLst/>
                <a:latin typeface="Calibri" pitchFamily="34" charset="0"/>
                <a:cs typeface="Times New Roman" pitchFamily="18" charset="0"/>
              </a:rPr>
              <a:t> </a:t>
            </a:r>
            <a:r>
              <a:rPr kumimoji="0" lang="en-US" sz="2400" b="0" i="0" u="none" strike="noStrike" cap="none" normalizeH="0" dirty="0" err="1" smtClean="0">
                <a:ln>
                  <a:noFill/>
                </a:ln>
                <a:solidFill>
                  <a:schemeClr val="tx1"/>
                </a:solidFill>
                <a:effectLst/>
                <a:latin typeface="Calibri" pitchFamily="34" charset="0"/>
                <a:cs typeface="Times New Roman" pitchFamily="18" charset="0"/>
              </a:rPr>
              <a:t>berlangsung</a:t>
            </a:r>
            <a:endParaRPr kumimoji="0" lang="en-US" sz="2400" b="0" i="0" u="none" strike="noStrike" cap="none" normalizeH="0" dirty="0" smtClean="0">
              <a:ln>
                <a:noFill/>
              </a:ln>
              <a:solidFill>
                <a:schemeClr val="tx1"/>
              </a:solidFill>
              <a:effectLst/>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400" baseline="0" dirty="0" smtClean="0">
                <a:latin typeface="Calibri" pitchFamily="34" charset="0"/>
                <a:cs typeface="Times New Roman" pitchFamily="18" charset="0"/>
              </a:rPr>
              <a:t> Scope Verification</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dirty="0" smtClean="0">
                <a:ln>
                  <a:noFill/>
                </a:ln>
                <a:solidFill>
                  <a:schemeClr val="tx1"/>
                </a:solidFill>
                <a:effectLst/>
                <a:latin typeface="Calibri" pitchFamily="34" charset="0"/>
                <a:cs typeface="Times New Roman" pitchFamily="18" charset="0"/>
              </a:rPr>
              <a:t> Final To-Do List</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32099"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24</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REPORTING: Workplace Writing &amp; Principles</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1219200" y="1981200"/>
            <a:ext cx="6858000" cy="1938992"/>
          </a:xfrm>
          <a:prstGeom prst="rect">
            <a:avLst/>
          </a:prstGeom>
          <a:noFill/>
        </p:spPr>
        <p:txBody>
          <a:bodyPr wrap="square" rtlCol="0">
            <a:spAutoFit/>
          </a:bodyPr>
          <a:lstStyle/>
          <a:p>
            <a:pPr>
              <a:buFont typeface="Arial" pitchFamily="34" charset="0"/>
              <a:buChar char="•"/>
            </a:pPr>
            <a:r>
              <a:rPr lang="en-US" sz="2400" b="1" dirty="0" smtClean="0">
                <a:latin typeface="Calibri" pitchFamily="34" charset="0"/>
              </a:rPr>
              <a:t> </a:t>
            </a:r>
            <a:r>
              <a:rPr lang="en-US" sz="2400" b="1" dirty="0" err="1" smtClean="0">
                <a:latin typeface="Calibri" pitchFamily="34" charset="0"/>
              </a:rPr>
              <a:t>Rencanakan</a:t>
            </a:r>
            <a:r>
              <a:rPr lang="en-US" sz="2400" b="1" dirty="0" smtClean="0">
                <a:latin typeface="Calibri" pitchFamily="34" charset="0"/>
              </a:rPr>
              <a:t> </a:t>
            </a:r>
            <a:r>
              <a:rPr lang="en-US" sz="2400" b="1" dirty="0" err="1" smtClean="0">
                <a:latin typeface="Calibri" pitchFamily="34" charset="0"/>
              </a:rPr>
              <a:t>apa</a:t>
            </a:r>
            <a:r>
              <a:rPr lang="en-US" sz="2400" b="1" dirty="0" smtClean="0">
                <a:latin typeface="Calibri" pitchFamily="34" charset="0"/>
              </a:rPr>
              <a:t> yang </a:t>
            </a:r>
            <a:r>
              <a:rPr lang="en-US" sz="2400" b="1" dirty="0" err="1" smtClean="0">
                <a:latin typeface="Calibri" pitchFamily="34" charset="0"/>
              </a:rPr>
              <a:t>akan</a:t>
            </a:r>
            <a:r>
              <a:rPr lang="en-US" sz="2400" b="1" dirty="0" smtClean="0">
                <a:latin typeface="Calibri" pitchFamily="34" charset="0"/>
              </a:rPr>
              <a:t> </a:t>
            </a:r>
            <a:r>
              <a:rPr lang="en-US" sz="2400" b="1" dirty="0" err="1" smtClean="0">
                <a:latin typeface="Calibri" pitchFamily="34" charset="0"/>
              </a:rPr>
              <a:t>ditulis</a:t>
            </a:r>
            <a:endParaRPr lang="en-US" sz="2400" b="1" dirty="0" smtClean="0">
              <a:latin typeface="Calibri" pitchFamily="34" charset="0"/>
            </a:endParaRPr>
          </a:p>
          <a:p>
            <a:pPr>
              <a:buFont typeface="Arial" pitchFamily="34" charset="0"/>
              <a:buChar char="•"/>
            </a:pPr>
            <a:r>
              <a:rPr lang="en-US" sz="2400" b="1" dirty="0" smtClean="0">
                <a:latin typeface="Calibri" pitchFamily="34" charset="0"/>
              </a:rPr>
              <a:t> </a:t>
            </a:r>
            <a:r>
              <a:rPr lang="en-US" sz="2400" b="1" dirty="0" err="1" smtClean="0">
                <a:latin typeface="Calibri" pitchFamily="34" charset="0"/>
              </a:rPr>
              <a:t>Singkat</a:t>
            </a:r>
            <a:endParaRPr lang="en-US" sz="2400" b="1" dirty="0" smtClean="0">
              <a:latin typeface="Calibri" pitchFamily="34" charset="0"/>
            </a:endParaRPr>
          </a:p>
          <a:p>
            <a:pPr>
              <a:buFont typeface="Arial" pitchFamily="34" charset="0"/>
              <a:buChar char="•"/>
            </a:pPr>
            <a:r>
              <a:rPr lang="en-US" sz="2400" b="1" dirty="0" smtClean="0">
                <a:latin typeface="Calibri" pitchFamily="34" charset="0"/>
              </a:rPr>
              <a:t> </a:t>
            </a:r>
            <a:r>
              <a:rPr lang="en-US" sz="2400" b="1" dirty="0" err="1" smtClean="0">
                <a:latin typeface="Calibri" pitchFamily="34" charset="0"/>
              </a:rPr>
              <a:t>Langsung</a:t>
            </a:r>
            <a:r>
              <a:rPr lang="en-US" sz="2400" b="1" dirty="0" smtClean="0">
                <a:latin typeface="Calibri" pitchFamily="34" charset="0"/>
              </a:rPr>
              <a:t> </a:t>
            </a:r>
            <a:r>
              <a:rPr lang="en-US" sz="2400" b="1" dirty="0" err="1" smtClean="0">
                <a:latin typeface="Calibri" pitchFamily="34" charset="0"/>
              </a:rPr>
              <a:t>menunjuk</a:t>
            </a:r>
            <a:r>
              <a:rPr lang="en-US" sz="2400" b="1" dirty="0" smtClean="0">
                <a:latin typeface="Calibri" pitchFamily="34" charset="0"/>
              </a:rPr>
              <a:t> </a:t>
            </a:r>
            <a:r>
              <a:rPr lang="en-US" sz="2400" b="1" dirty="0" err="1" smtClean="0">
                <a:latin typeface="Calibri" pitchFamily="34" charset="0"/>
              </a:rPr>
              <a:t>pada</a:t>
            </a:r>
            <a:r>
              <a:rPr lang="en-US" sz="2400" b="1" dirty="0" smtClean="0">
                <a:latin typeface="Calibri" pitchFamily="34" charset="0"/>
              </a:rPr>
              <a:t> </a:t>
            </a:r>
            <a:r>
              <a:rPr lang="en-US" sz="2400" b="1" dirty="0" err="1" smtClean="0">
                <a:latin typeface="Calibri" pitchFamily="34" charset="0"/>
              </a:rPr>
              <a:t>permasalahan</a:t>
            </a:r>
            <a:r>
              <a:rPr lang="en-US" sz="2400" b="1" dirty="0" smtClean="0">
                <a:latin typeface="Calibri" pitchFamily="34" charset="0"/>
              </a:rPr>
              <a:t> (be direct)</a:t>
            </a:r>
          </a:p>
          <a:p>
            <a:pPr>
              <a:buFont typeface="Arial" pitchFamily="34" charset="0"/>
              <a:buChar char="•"/>
            </a:pPr>
            <a:r>
              <a:rPr lang="en-US" sz="2400" b="1" dirty="0" smtClean="0">
                <a:latin typeface="Calibri" pitchFamily="34" charset="0"/>
              </a:rPr>
              <a:t> </a:t>
            </a:r>
            <a:r>
              <a:rPr lang="en-US" sz="2400" b="1" dirty="0" err="1" smtClean="0">
                <a:latin typeface="Calibri" pitchFamily="34" charset="0"/>
              </a:rPr>
              <a:t>Akurat</a:t>
            </a:r>
            <a:endParaRPr lang="en-US" sz="2400" b="1" dirty="0" smtClean="0">
              <a:latin typeface="Calibri" pitchFamily="34" charset="0"/>
            </a:endParaRPr>
          </a:p>
          <a:p>
            <a:pPr>
              <a:buFont typeface="Arial" pitchFamily="34" charset="0"/>
              <a:buChar char="•"/>
            </a:pPr>
            <a:r>
              <a:rPr lang="en-US" sz="2400" b="1" dirty="0" smtClean="0">
                <a:latin typeface="Calibri" pitchFamily="34" charset="0"/>
              </a:rPr>
              <a:t> Edit </a:t>
            </a:r>
            <a:r>
              <a:rPr lang="en-US" sz="2400" b="1" dirty="0" err="1" smtClean="0">
                <a:latin typeface="Calibri" pitchFamily="34" charset="0"/>
              </a:rPr>
              <a:t>kembali</a:t>
            </a:r>
            <a:r>
              <a:rPr lang="en-US" sz="2400" b="1" dirty="0" smtClean="0">
                <a:latin typeface="Calibri" pitchFamily="34" charset="0"/>
              </a:rPr>
              <a:t> (</a:t>
            </a:r>
            <a:r>
              <a:rPr lang="en-US" sz="2400" b="1" dirty="0" err="1" smtClean="0">
                <a:latin typeface="Calibri" pitchFamily="34" charset="0"/>
              </a:rPr>
              <a:t>apa</a:t>
            </a:r>
            <a:r>
              <a:rPr lang="en-US" sz="2400" b="1" dirty="0" smtClean="0">
                <a:latin typeface="Calibri" pitchFamily="34" charset="0"/>
              </a:rPr>
              <a:t> &amp; </a:t>
            </a:r>
            <a:r>
              <a:rPr lang="en-US" sz="2400" b="1" dirty="0" err="1" smtClean="0">
                <a:latin typeface="Calibri" pitchFamily="34" charset="0"/>
              </a:rPr>
              <a:t>bagaimana</a:t>
            </a:r>
            <a:r>
              <a:rPr lang="en-US" sz="2400" b="1" dirty="0" smtClean="0">
                <a:latin typeface="Calibri" pitchFamily="34" charset="0"/>
              </a:rPr>
              <a:t> </a:t>
            </a:r>
            <a:r>
              <a:rPr lang="en-US" sz="2400" b="1" dirty="0" err="1" smtClean="0">
                <a:latin typeface="Calibri" pitchFamily="34" charset="0"/>
              </a:rPr>
              <a:t>menuliskannya</a:t>
            </a:r>
            <a:r>
              <a:rPr lang="en-US" sz="2400" b="1" dirty="0" smtClean="0">
                <a:latin typeface="Calibri" pitchFamily="34" charset="0"/>
              </a:rPr>
              <a:t>)</a:t>
            </a:r>
            <a:endParaRPr lang="en-US" sz="2400" b="1" dirty="0">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35171"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25</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REPORTING: Workplace Writing &amp; Principles</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Table 12"/>
          <p:cNvGraphicFramePr>
            <a:graphicFrameLocks noGrp="1"/>
          </p:cNvGraphicFramePr>
          <p:nvPr/>
        </p:nvGraphicFramePr>
        <p:xfrm>
          <a:off x="381000" y="1295400"/>
          <a:ext cx="8382001" cy="4800600"/>
        </p:xfrm>
        <a:graphic>
          <a:graphicData uri="http://schemas.openxmlformats.org/drawingml/2006/table">
            <a:tbl>
              <a:tblPr/>
              <a:tblGrid>
                <a:gridCol w="8382001"/>
              </a:tblGrid>
              <a:tr h="4800600">
                <a:tc>
                  <a:txBody>
                    <a:bodyPr/>
                    <a:lstStyle/>
                    <a:p>
                      <a:pPr marL="342900" marR="0" lvl="0" indent="-342900">
                        <a:lnSpc>
                          <a:spcPct val="115000"/>
                        </a:lnSpc>
                        <a:spcBef>
                          <a:spcPts val="0"/>
                        </a:spcBef>
                        <a:spcAft>
                          <a:spcPts val="0"/>
                        </a:spcAft>
                        <a:buFont typeface="Symbol"/>
                        <a:buChar char=""/>
                      </a:pPr>
                      <a:r>
                        <a:rPr lang="en-US" sz="2400" dirty="0" err="1">
                          <a:latin typeface="Calibri"/>
                          <a:ea typeface="Times New Roman"/>
                          <a:cs typeface="Times New Roman"/>
                        </a:rPr>
                        <a:t>Saya</a:t>
                      </a:r>
                      <a:r>
                        <a:rPr lang="en-US" sz="2400" dirty="0">
                          <a:latin typeface="Calibri"/>
                          <a:ea typeface="Times New Roman"/>
                          <a:cs typeface="Times New Roman"/>
                        </a:rPr>
                        <a:t> </a:t>
                      </a:r>
                      <a:r>
                        <a:rPr lang="en-US" sz="2400" dirty="0" err="1">
                          <a:latin typeface="Calibri"/>
                          <a:ea typeface="Times New Roman"/>
                          <a:cs typeface="Times New Roman"/>
                        </a:rPr>
                        <a:t>menulis</a:t>
                      </a:r>
                      <a:r>
                        <a:rPr lang="en-US" sz="2400" dirty="0">
                          <a:latin typeface="Calibri"/>
                          <a:ea typeface="Times New Roman"/>
                          <a:cs typeface="Times New Roman"/>
                        </a:rPr>
                        <a:t> </a:t>
                      </a:r>
                      <a:r>
                        <a:rPr lang="en-US" sz="2400" dirty="0" err="1">
                          <a:latin typeface="Calibri"/>
                          <a:ea typeface="Times New Roman"/>
                          <a:cs typeface="Times New Roman"/>
                        </a:rPr>
                        <a:t>kepada</a:t>
                      </a:r>
                      <a:r>
                        <a:rPr lang="en-US" sz="2400" dirty="0">
                          <a:latin typeface="Calibri"/>
                          <a:ea typeface="Times New Roman"/>
                          <a:cs typeface="Times New Roman"/>
                        </a:rPr>
                        <a:t> ----------------------------------------------------</a:t>
                      </a:r>
                    </a:p>
                    <a:p>
                      <a:pPr marL="342900" marR="0" lvl="0" indent="-342900">
                        <a:lnSpc>
                          <a:spcPct val="115000"/>
                        </a:lnSpc>
                        <a:spcBef>
                          <a:spcPts val="0"/>
                        </a:spcBef>
                        <a:spcAft>
                          <a:spcPts val="0"/>
                        </a:spcAft>
                        <a:buFont typeface="Symbol"/>
                        <a:buChar char=""/>
                      </a:pPr>
                      <a:r>
                        <a:rPr lang="en-US" sz="2400" dirty="0" err="1">
                          <a:latin typeface="Calibri"/>
                          <a:ea typeface="Times New Roman"/>
                          <a:cs typeface="Times New Roman"/>
                        </a:rPr>
                        <a:t>Tujuan</a:t>
                      </a:r>
                      <a:r>
                        <a:rPr lang="en-US" sz="2400" dirty="0">
                          <a:latin typeface="Calibri"/>
                          <a:ea typeface="Times New Roman"/>
                          <a:cs typeface="Times New Roman"/>
                        </a:rPr>
                        <a:t> </a:t>
                      </a:r>
                      <a:r>
                        <a:rPr lang="en-US" sz="2400" dirty="0" err="1">
                          <a:latin typeface="Calibri"/>
                          <a:ea typeface="Times New Roman"/>
                          <a:cs typeface="Times New Roman"/>
                        </a:rPr>
                        <a:t>saya</a:t>
                      </a:r>
                      <a:r>
                        <a:rPr lang="en-US" sz="2400" dirty="0">
                          <a:latin typeface="Calibri"/>
                          <a:ea typeface="Times New Roman"/>
                          <a:cs typeface="Times New Roman"/>
                        </a:rPr>
                        <a:t> </a:t>
                      </a:r>
                      <a:r>
                        <a:rPr lang="en-US" sz="2400" dirty="0" err="1">
                          <a:latin typeface="Calibri"/>
                          <a:ea typeface="Times New Roman"/>
                          <a:cs typeface="Times New Roman"/>
                        </a:rPr>
                        <a:t>menulis</a:t>
                      </a:r>
                      <a:r>
                        <a:rPr lang="en-US" sz="2400" dirty="0">
                          <a:latin typeface="Calibri"/>
                          <a:ea typeface="Times New Roman"/>
                          <a:cs typeface="Times New Roman"/>
                        </a:rPr>
                        <a:t> </a:t>
                      </a:r>
                      <a:r>
                        <a:rPr lang="en-US" sz="2400" dirty="0" err="1">
                          <a:latin typeface="Calibri"/>
                          <a:ea typeface="Times New Roman"/>
                          <a:cs typeface="Times New Roman"/>
                        </a:rPr>
                        <a:t>adalah</a:t>
                      </a:r>
                      <a:r>
                        <a:rPr lang="en-US" sz="2400" dirty="0">
                          <a:latin typeface="Calibri"/>
                          <a:ea typeface="Times New Roman"/>
                          <a:cs typeface="Times New Roman"/>
                        </a:rPr>
                        <a:t> </a:t>
                      </a:r>
                      <a:r>
                        <a:rPr lang="en-US" sz="2400" dirty="0" err="1">
                          <a:latin typeface="Calibri"/>
                          <a:ea typeface="Times New Roman"/>
                          <a:cs typeface="Times New Roman"/>
                        </a:rPr>
                        <a:t>untuk</a:t>
                      </a:r>
                      <a:r>
                        <a:rPr lang="en-US" sz="2400" dirty="0">
                          <a:latin typeface="Calibri"/>
                          <a:ea typeface="Times New Roman"/>
                          <a:cs typeface="Times New Roman"/>
                        </a:rPr>
                        <a:t>:</a:t>
                      </a:r>
                    </a:p>
                    <a:p>
                      <a:pPr marL="274320" marR="0">
                        <a:lnSpc>
                          <a:spcPct val="115000"/>
                        </a:lnSpc>
                        <a:spcBef>
                          <a:spcPts val="0"/>
                        </a:spcBef>
                        <a:spcAft>
                          <a:spcPts val="0"/>
                        </a:spcAft>
                      </a:pPr>
                      <a:r>
                        <a:rPr lang="en-US" sz="2400" dirty="0">
                          <a:latin typeface="Calibri"/>
                          <a:ea typeface="Times New Roman"/>
                          <a:cs typeface="Times New Roman"/>
                        </a:rPr>
                        <a:t>---------------------------------------------------------------------------------</a:t>
                      </a:r>
                    </a:p>
                    <a:p>
                      <a:pPr marL="274320" marR="0">
                        <a:lnSpc>
                          <a:spcPct val="115000"/>
                        </a:lnSpc>
                        <a:spcBef>
                          <a:spcPts val="0"/>
                        </a:spcBef>
                        <a:spcAft>
                          <a:spcPts val="0"/>
                        </a:spcAft>
                      </a:pPr>
                      <a:r>
                        <a:rPr lang="en-US" sz="2400" dirty="0" smtClean="0">
                          <a:latin typeface="Calibri"/>
                          <a:ea typeface="Times New Roman"/>
                          <a:cs typeface="Times New Roman"/>
                        </a:rPr>
                        <a:t>---------------------------------------------------------------------------------</a:t>
                      </a:r>
                      <a:endParaRPr lang="en-US" sz="24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2400" dirty="0" err="1">
                          <a:latin typeface="Calibri"/>
                          <a:ea typeface="Times New Roman"/>
                          <a:cs typeface="Times New Roman"/>
                        </a:rPr>
                        <a:t>Saya</a:t>
                      </a:r>
                      <a:r>
                        <a:rPr lang="en-US" sz="2400" dirty="0">
                          <a:latin typeface="Calibri"/>
                          <a:ea typeface="Times New Roman"/>
                          <a:cs typeface="Times New Roman"/>
                        </a:rPr>
                        <a:t> </a:t>
                      </a:r>
                      <a:r>
                        <a:rPr lang="en-US" sz="2400" dirty="0" err="1">
                          <a:latin typeface="Calibri"/>
                          <a:ea typeface="Times New Roman"/>
                          <a:cs typeface="Times New Roman"/>
                        </a:rPr>
                        <a:t>ingin</a:t>
                      </a:r>
                      <a:r>
                        <a:rPr lang="en-US" sz="2400" dirty="0">
                          <a:latin typeface="Calibri"/>
                          <a:ea typeface="Times New Roman"/>
                          <a:cs typeface="Times New Roman"/>
                        </a:rPr>
                        <a:t> </a:t>
                      </a:r>
                      <a:r>
                        <a:rPr lang="en-US" sz="2400" dirty="0" err="1">
                          <a:latin typeface="Calibri"/>
                          <a:ea typeface="Times New Roman"/>
                          <a:cs typeface="Times New Roman"/>
                        </a:rPr>
                        <a:t>menyampaikan</a:t>
                      </a:r>
                      <a:r>
                        <a:rPr lang="en-US" sz="2400" dirty="0">
                          <a:latin typeface="Calibri"/>
                          <a:ea typeface="Times New Roman"/>
                          <a:cs typeface="Times New Roman"/>
                        </a:rPr>
                        <a:t> </a:t>
                      </a:r>
                      <a:r>
                        <a:rPr lang="en-US" sz="2400" dirty="0" err="1">
                          <a:latin typeface="Calibri"/>
                          <a:ea typeface="Times New Roman"/>
                          <a:cs typeface="Times New Roman"/>
                        </a:rPr>
                        <a:t>beberapa</a:t>
                      </a:r>
                      <a:r>
                        <a:rPr lang="en-US" sz="2400" dirty="0">
                          <a:latin typeface="Calibri"/>
                          <a:ea typeface="Times New Roman"/>
                          <a:cs typeface="Times New Roman"/>
                        </a:rPr>
                        <a:t> points:</a:t>
                      </a:r>
                    </a:p>
                    <a:p>
                      <a:pPr marL="342900" marR="0" lvl="0" indent="-342900">
                        <a:lnSpc>
                          <a:spcPct val="115000"/>
                        </a:lnSpc>
                        <a:spcBef>
                          <a:spcPts val="0"/>
                        </a:spcBef>
                        <a:spcAft>
                          <a:spcPts val="0"/>
                        </a:spcAft>
                        <a:buFont typeface="Symbol"/>
                        <a:buNone/>
                      </a:pPr>
                      <a:r>
                        <a:rPr lang="en-US" sz="2400" dirty="0" smtClean="0">
                          <a:latin typeface="Calibri"/>
                          <a:ea typeface="Times New Roman"/>
                          <a:cs typeface="Times New Roman"/>
                        </a:rPr>
                        <a:t>     a. ______________________________________</a:t>
                      </a:r>
                      <a:br>
                        <a:rPr lang="en-US" sz="2400" dirty="0" smtClean="0">
                          <a:latin typeface="Calibri"/>
                          <a:ea typeface="Times New Roman"/>
                          <a:cs typeface="Times New Roman"/>
                        </a:rPr>
                      </a:br>
                      <a:r>
                        <a:rPr lang="en-US" sz="2400" dirty="0" smtClean="0">
                          <a:latin typeface="Calibri"/>
                          <a:ea typeface="Times New Roman"/>
                          <a:cs typeface="Times New Roman"/>
                        </a:rPr>
                        <a:t>b. ______________________________________</a:t>
                      </a:r>
                      <a:br>
                        <a:rPr lang="en-US" sz="2400" dirty="0" smtClean="0">
                          <a:latin typeface="Calibri"/>
                          <a:ea typeface="Times New Roman"/>
                          <a:cs typeface="Times New Roman"/>
                        </a:rPr>
                      </a:br>
                      <a:r>
                        <a:rPr lang="en-US" sz="2400" dirty="0" smtClean="0">
                          <a:latin typeface="Calibri"/>
                          <a:ea typeface="Times New Roman"/>
                          <a:cs typeface="Times New Roman"/>
                        </a:rPr>
                        <a:t>c. ______________________________________</a:t>
                      </a:r>
                    </a:p>
                    <a:p>
                      <a:pPr marL="342900" marR="0" lvl="0" indent="-342900">
                        <a:lnSpc>
                          <a:spcPct val="115000"/>
                        </a:lnSpc>
                        <a:spcBef>
                          <a:spcPts val="0"/>
                        </a:spcBef>
                        <a:spcAft>
                          <a:spcPts val="0"/>
                        </a:spcAft>
                        <a:buFont typeface="Symbol"/>
                        <a:buChar char=""/>
                      </a:pPr>
                      <a:r>
                        <a:rPr lang="en-US" sz="2400" dirty="0" err="1" smtClean="0">
                          <a:latin typeface="Calibri"/>
                          <a:ea typeface="Times New Roman"/>
                          <a:cs typeface="Times New Roman"/>
                        </a:rPr>
                        <a:t>Saya</a:t>
                      </a:r>
                      <a:r>
                        <a:rPr lang="en-US" sz="2400" dirty="0" smtClean="0">
                          <a:latin typeface="Calibri"/>
                          <a:ea typeface="Times New Roman"/>
                          <a:cs typeface="Times New Roman"/>
                        </a:rPr>
                        <a:t> </a:t>
                      </a:r>
                      <a:r>
                        <a:rPr lang="en-US" sz="2400" dirty="0" err="1">
                          <a:latin typeface="Calibri"/>
                          <a:ea typeface="Times New Roman"/>
                          <a:cs typeface="Times New Roman"/>
                        </a:rPr>
                        <a:t>ingin</a:t>
                      </a:r>
                      <a:r>
                        <a:rPr lang="en-US" sz="2400" dirty="0">
                          <a:latin typeface="Calibri"/>
                          <a:ea typeface="Times New Roman"/>
                          <a:cs typeface="Times New Roman"/>
                        </a:rPr>
                        <a:t> </a:t>
                      </a:r>
                      <a:r>
                        <a:rPr lang="en-US" sz="2400" dirty="0" err="1">
                          <a:latin typeface="Calibri"/>
                          <a:ea typeface="Times New Roman"/>
                          <a:cs typeface="Times New Roman"/>
                        </a:rPr>
                        <a:t>penerima</a:t>
                      </a:r>
                      <a:r>
                        <a:rPr lang="en-US" sz="2400" dirty="0">
                          <a:latin typeface="Calibri"/>
                          <a:ea typeface="Times New Roman"/>
                          <a:cs typeface="Times New Roman"/>
                        </a:rPr>
                        <a:t> memorandum </a:t>
                      </a:r>
                      <a:r>
                        <a:rPr lang="en-US" sz="2400" dirty="0" err="1">
                          <a:latin typeface="Calibri"/>
                          <a:ea typeface="Times New Roman"/>
                          <a:cs typeface="Times New Roman"/>
                        </a:rPr>
                        <a:t>ini</a:t>
                      </a:r>
                      <a:r>
                        <a:rPr lang="en-US" sz="2400" dirty="0">
                          <a:latin typeface="Calibri"/>
                          <a:ea typeface="Times New Roman"/>
                          <a:cs typeface="Times New Roman"/>
                        </a:rPr>
                        <a:t> </a:t>
                      </a:r>
                      <a:r>
                        <a:rPr lang="en-US" sz="2400" dirty="0" err="1">
                          <a:latin typeface="Calibri"/>
                          <a:ea typeface="Times New Roman"/>
                          <a:cs typeface="Times New Roman"/>
                        </a:rPr>
                        <a:t>melakukan</a:t>
                      </a:r>
                      <a:r>
                        <a:rPr lang="en-US" sz="2400" dirty="0">
                          <a:latin typeface="Calibri"/>
                          <a:ea typeface="Times New Roman"/>
                          <a:cs typeface="Times New Roman"/>
                        </a:rPr>
                        <a:t> </a:t>
                      </a:r>
                      <a:r>
                        <a:rPr lang="en-US" sz="2400" dirty="0" err="1">
                          <a:latin typeface="Calibri"/>
                          <a:ea typeface="Times New Roman"/>
                          <a:cs typeface="Times New Roman"/>
                        </a:rPr>
                        <a:t>hal-hal</a:t>
                      </a:r>
                      <a:r>
                        <a:rPr lang="en-US" sz="2400" dirty="0">
                          <a:latin typeface="Calibri"/>
                          <a:ea typeface="Times New Roman"/>
                          <a:cs typeface="Times New Roman"/>
                        </a:rPr>
                        <a:t> </a:t>
                      </a:r>
                      <a:r>
                        <a:rPr lang="en-US" sz="2400" dirty="0" err="1">
                          <a:latin typeface="Calibri"/>
                          <a:ea typeface="Times New Roman"/>
                          <a:cs typeface="Times New Roman"/>
                        </a:rPr>
                        <a:t>sebagai</a:t>
                      </a:r>
                      <a:r>
                        <a:rPr lang="en-US" sz="2400" dirty="0">
                          <a:latin typeface="Calibri"/>
                          <a:ea typeface="Times New Roman"/>
                          <a:cs typeface="Times New Roman"/>
                        </a:rPr>
                        <a:t> </a:t>
                      </a:r>
                      <a:r>
                        <a:rPr lang="en-US" sz="2400" dirty="0" err="1">
                          <a:latin typeface="Calibri"/>
                          <a:ea typeface="Times New Roman"/>
                          <a:cs typeface="Times New Roman"/>
                        </a:rPr>
                        <a:t>berikut</a:t>
                      </a:r>
                      <a:r>
                        <a:rPr lang="en-US" sz="2400" dirty="0">
                          <a:latin typeface="Calibri"/>
                          <a:ea typeface="Times New Roman"/>
                          <a:cs typeface="Times New Roman"/>
                        </a:rPr>
                        <a:t>: ------------------------------------------------------------</a:t>
                      </a:r>
                    </a:p>
                  </a:txBody>
                  <a:tcPr marL="87129" marR="871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36195"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26</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REPORTING: Short Report Writing</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1219200" y="1981200"/>
            <a:ext cx="6858000" cy="2308324"/>
          </a:xfrm>
          <a:prstGeom prst="rect">
            <a:avLst/>
          </a:prstGeom>
          <a:noFill/>
        </p:spPr>
        <p:txBody>
          <a:bodyPr wrap="square" rtlCol="0">
            <a:spAutoFit/>
          </a:bodyPr>
          <a:lstStyle/>
          <a:p>
            <a:pPr>
              <a:buFont typeface="Arial" pitchFamily="34" charset="0"/>
              <a:buChar char="•"/>
            </a:pPr>
            <a:r>
              <a:rPr lang="en-US" sz="2400" b="1" dirty="0" smtClean="0">
                <a:latin typeface="Calibri" pitchFamily="34" charset="0"/>
              </a:rPr>
              <a:t> </a:t>
            </a:r>
            <a:r>
              <a:rPr lang="en-US" sz="2400" b="1" dirty="0" err="1" smtClean="0">
                <a:latin typeface="Calibri" pitchFamily="34" charset="0"/>
              </a:rPr>
              <a:t>Definisikan</a:t>
            </a:r>
            <a:r>
              <a:rPr lang="en-US" sz="2400" b="1" dirty="0" smtClean="0">
                <a:latin typeface="Calibri" pitchFamily="34" charset="0"/>
              </a:rPr>
              <a:t> </a:t>
            </a:r>
            <a:r>
              <a:rPr lang="en-US" sz="2400" b="1" dirty="0" err="1" smtClean="0">
                <a:latin typeface="Calibri" pitchFamily="34" charset="0"/>
              </a:rPr>
              <a:t>permasalahan</a:t>
            </a:r>
            <a:endParaRPr lang="en-US" sz="2400" b="1" dirty="0" smtClean="0">
              <a:latin typeface="Calibri" pitchFamily="34" charset="0"/>
            </a:endParaRPr>
          </a:p>
          <a:p>
            <a:pPr>
              <a:buFont typeface="Arial" pitchFamily="34" charset="0"/>
              <a:buChar char="•"/>
            </a:pPr>
            <a:r>
              <a:rPr lang="en-US" sz="2400" b="1" dirty="0" smtClean="0">
                <a:latin typeface="Calibri" pitchFamily="34" charset="0"/>
              </a:rPr>
              <a:t> </a:t>
            </a:r>
            <a:r>
              <a:rPr lang="en-US" sz="2400" b="1" dirty="0" err="1" smtClean="0">
                <a:latin typeface="Calibri" pitchFamily="34" charset="0"/>
              </a:rPr>
              <a:t>Kembangkan</a:t>
            </a:r>
            <a:r>
              <a:rPr lang="en-US" sz="2400" b="1" dirty="0" smtClean="0">
                <a:latin typeface="Calibri" pitchFamily="34" charset="0"/>
              </a:rPr>
              <a:t> </a:t>
            </a:r>
            <a:r>
              <a:rPr lang="en-US" sz="2400" b="1" dirty="0" err="1" smtClean="0">
                <a:latin typeface="Calibri" pitchFamily="34" charset="0"/>
              </a:rPr>
              <a:t>sebuah</a:t>
            </a:r>
            <a:r>
              <a:rPr lang="en-US" sz="2400" b="1" dirty="0" smtClean="0">
                <a:latin typeface="Calibri" pitchFamily="34" charset="0"/>
              </a:rPr>
              <a:t> </a:t>
            </a:r>
            <a:r>
              <a:rPr lang="en-US" sz="2400" b="1" dirty="0" err="1" smtClean="0">
                <a:latin typeface="Calibri" pitchFamily="34" charset="0"/>
              </a:rPr>
              <a:t>Rencana</a:t>
            </a:r>
            <a:r>
              <a:rPr lang="en-US" sz="2400" b="1" dirty="0" smtClean="0">
                <a:latin typeface="Calibri" pitchFamily="34" charset="0"/>
              </a:rPr>
              <a:t> </a:t>
            </a:r>
            <a:r>
              <a:rPr lang="en-US" sz="2400" b="1" dirty="0" err="1" smtClean="0">
                <a:latin typeface="Calibri" pitchFamily="34" charset="0"/>
              </a:rPr>
              <a:t>Kerja</a:t>
            </a:r>
            <a:endParaRPr lang="en-US" sz="2400" b="1" dirty="0" smtClean="0">
              <a:latin typeface="Calibri" pitchFamily="34" charset="0"/>
            </a:endParaRPr>
          </a:p>
          <a:p>
            <a:pPr>
              <a:buFont typeface="Arial" pitchFamily="34" charset="0"/>
              <a:buChar char="•"/>
            </a:pPr>
            <a:r>
              <a:rPr lang="en-US" sz="2400" b="1" dirty="0" smtClean="0">
                <a:latin typeface="Calibri" pitchFamily="34" charset="0"/>
              </a:rPr>
              <a:t> </a:t>
            </a:r>
            <a:r>
              <a:rPr lang="en-US" sz="2400" b="1" dirty="0" err="1" smtClean="0">
                <a:latin typeface="Calibri" pitchFamily="34" charset="0"/>
              </a:rPr>
              <a:t>Kumpulkan</a:t>
            </a:r>
            <a:r>
              <a:rPr lang="en-US" sz="2400" b="1" dirty="0" smtClean="0">
                <a:latin typeface="Calibri" pitchFamily="34" charset="0"/>
              </a:rPr>
              <a:t> data yang </a:t>
            </a:r>
            <a:r>
              <a:rPr lang="en-US" sz="2400" b="1" dirty="0" err="1" smtClean="0">
                <a:latin typeface="Calibri" pitchFamily="34" charset="0"/>
              </a:rPr>
              <a:t>relevan</a:t>
            </a:r>
            <a:endParaRPr lang="en-US" sz="2400" b="1" dirty="0" smtClean="0">
              <a:latin typeface="Calibri" pitchFamily="34" charset="0"/>
            </a:endParaRPr>
          </a:p>
          <a:p>
            <a:pPr>
              <a:buFont typeface="Arial" pitchFamily="34" charset="0"/>
              <a:buChar char="•"/>
            </a:pPr>
            <a:r>
              <a:rPr lang="en-US" sz="2400" b="1" dirty="0" smtClean="0">
                <a:latin typeface="Calibri" pitchFamily="34" charset="0"/>
              </a:rPr>
              <a:t> </a:t>
            </a:r>
            <a:r>
              <a:rPr lang="en-US" sz="2400" b="1" dirty="0" err="1" smtClean="0">
                <a:latin typeface="Calibri" pitchFamily="34" charset="0"/>
              </a:rPr>
              <a:t>Proses</a:t>
            </a:r>
            <a:r>
              <a:rPr lang="en-US" sz="2400" b="1" dirty="0" smtClean="0">
                <a:latin typeface="Calibri" pitchFamily="34" charset="0"/>
              </a:rPr>
              <a:t> data </a:t>
            </a:r>
            <a:r>
              <a:rPr lang="en-US" sz="2400" b="1" dirty="0" err="1" smtClean="0">
                <a:latin typeface="Calibri" pitchFamily="34" charset="0"/>
              </a:rPr>
              <a:t>menjadi</a:t>
            </a:r>
            <a:r>
              <a:rPr lang="en-US" sz="2400" b="1" dirty="0" smtClean="0">
                <a:latin typeface="Calibri" pitchFamily="34" charset="0"/>
              </a:rPr>
              <a:t> </a:t>
            </a:r>
            <a:r>
              <a:rPr lang="en-US" sz="2400" b="1" dirty="0" err="1" smtClean="0">
                <a:latin typeface="Calibri" pitchFamily="34" charset="0"/>
              </a:rPr>
              <a:t>informasi</a:t>
            </a:r>
            <a:endParaRPr lang="en-US" sz="2400" b="1" dirty="0" smtClean="0">
              <a:latin typeface="Calibri" pitchFamily="34" charset="0"/>
            </a:endParaRPr>
          </a:p>
          <a:p>
            <a:pPr>
              <a:buFont typeface="Arial" pitchFamily="34" charset="0"/>
              <a:buChar char="•"/>
            </a:pPr>
            <a:r>
              <a:rPr lang="en-US" sz="2400" b="1" dirty="0" smtClean="0">
                <a:latin typeface="Calibri" pitchFamily="34" charset="0"/>
              </a:rPr>
              <a:t> </a:t>
            </a:r>
            <a:r>
              <a:rPr lang="en-US" sz="2400" b="1" dirty="0" err="1" smtClean="0">
                <a:latin typeface="Calibri" pitchFamily="34" charset="0"/>
              </a:rPr>
              <a:t>Kembangkan</a:t>
            </a:r>
            <a:r>
              <a:rPr lang="en-US" sz="2400" b="1" dirty="0" smtClean="0">
                <a:latin typeface="Calibri" pitchFamily="34" charset="0"/>
              </a:rPr>
              <a:t> </a:t>
            </a:r>
            <a:r>
              <a:rPr lang="en-US" sz="2400" b="1" dirty="0" err="1" smtClean="0">
                <a:latin typeface="Calibri" pitchFamily="34" charset="0"/>
              </a:rPr>
              <a:t>Kesimpulan</a:t>
            </a:r>
            <a:endParaRPr lang="en-US" sz="2400" b="1" dirty="0" smtClean="0">
              <a:latin typeface="Calibri" pitchFamily="34" charset="0"/>
            </a:endParaRPr>
          </a:p>
          <a:p>
            <a:pPr>
              <a:buFont typeface="Arial" pitchFamily="34" charset="0"/>
              <a:buChar char="•"/>
            </a:pPr>
            <a:r>
              <a:rPr lang="en-US" sz="2400" b="1" dirty="0" smtClean="0">
                <a:latin typeface="Calibri" pitchFamily="34" charset="0"/>
              </a:rPr>
              <a:t> </a:t>
            </a:r>
            <a:r>
              <a:rPr lang="en-US" sz="2400" b="1" dirty="0" err="1" smtClean="0">
                <a:latin typeface="Calibri" pitchFamily="34" charset="0"/>
              </a:rPr>
              <a:t>Buat</a:t>
            </a:r>
            <a:r>
              <a:rPr lang="en-US" sz="2400" b="1" dirty="0" smtClean="0">
                <a:latin typeface="Calibri" pitchFamily="34" charset="0"/>
              </a:rPr>
              <a:t> </a:t>
            </a:r>
            <a:r>
              <a:rPr lang="en-US" sz="2400" b="1" dirty="0" err="1" smtClean="0">
                <a:latin typeface="Calibri" pitchFamily="34" charset="0"/>
              </a:rPr>
              <a:t>Rekomendasi</a:t>
            </a:r>
            <a:endParaRPr lang="en-US" sz="2400" b="1" dirty="0" smtClean="0">
              <a:latin typeface="Calibri" pitchFamily="34" charset="0"/>
            </a:endParaRPr>
          </a:p>
        </p:txBody>
      </p:sp>
    </p:spTree>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9459"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9"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9460" name="Slide Number Placeholder 2"/>
          <p:cNvSpPr>
            <a:spLocks noGrp="1"/>
          </p:cNvSpPr>
          <p:nvPr>
            <p:ph type="sldNum" sz="quarter" idx="10"/>
            <p:custDataLst>
              <p:tags r:id="rId4"/>
            </p:custDataLst>
          </p:nvPr>
        </p:nvSpPr>
        <p:spPr>
          <a:noFill/>
          <a:ln>
            <a:miter lim="800000"/>
            <a:headEnd/>
            <a:tailEnd/>
          </a:ln>
        </p:spPr>
        <p:txBody>
          <a:bodyPr/>
          <a:lstStyle/>
          <a:p>
            <a:pPr defTabSz="911225"/>
            <a:fld id="{791F3FC8-B758-4C15-A889-B0D6460A938F}" type="slidenum">
              <a:rPr lang="en-US" altLang="en-US">
                <a:latin typeface="Calibri" pitchFamily="34" charset="0"/>
              </a:rPr>
              <a:pPr defTabSz="911225"/>
              <a:t>27</a:t>
            </a:fld>
            <a:r>
              <a:rPr lang="en-US" altLang="en-US">
                <a:latin typeface="Calibri" pitchFamily="34" charset="0"/>
              </a:rPr>
              <a:t> </a:t>
            </a:r>
          </a:p>
        </p:txBody>
      </p:sp>
      <p:sp>
        <p:nvSpPr>
          <p:cNvPr id="8" name="Title 1"/>
          <p:cNvSpPr txBox="1">
            <a:spLocks/>
          </p:cNvSpPr>
          <p:nvPr/>
        </p:nvSpPr>
        <p:spPr bwMode="gray">
          <a:xfrm>
            <a:off x="457200" y="274638"/>
            <a:ext cx="6400800" cy="1143000"/>
          </a:xfrm>
          <a:prstGeom prst="rect">
            <a:avLst/>
          </a:prstGeom>
          <a:noFill/>
          <a:ln>
            <a:noFill/>
          </a:ln>
          <a:effectLst/>
          <a:extLst/>
        </p:spPr>
        <p:txBody>
          <a:bodyPr lIns="0" tIns="0" rIns="0" bIns="0"/>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defRPr/>
            </a:pPr>
            <a:r>
              <a:rPr lang="en-US" sz="3600" kern="0" dirty="0" smtClean="0">
                <a:latin typeface="Calibri" panose="020F0502020204030204" pitchFamily="34" charset="0"/>
              </a:rPr>
              <a:t>RANGKUMAN - Wrapping Up</a:t>
            </a:r>
            <a:endParaRPr lang="en-CA" sz="3600" kern="0" dirty="0">
              <a:latin typeface="Calibri" panose="020F0502020204030204" pitchFamily="34" charset="0"/>
            </a:endParaRPr>
          </a:p>
        </p:txBody>
      </p:sp>
      <p:sp>
        <p:nvSpPr>
          <p:cNvPr id="9" name="Content Placeholder 2"/>
          <p:cNvSpPr txBox="1">
            <a:spLocks/>
          </p:cNvSpPr>
          <p:nvPr/>
        </p:nvSpPr>
        <p:spPr>
          <a:xfrm>
            <a:off x="304800" y="1143000"/>
            <a:ext cx="8229600" cy="5029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800" dirty="0" smtClean="0"/>
              <a:t>	</a:t>
            </a:r>
            <a:r>
              <a:rPr lang="en-US" sz="2800" dirty="0" err="1" smtClean="0"/>
              <a:t>Meskipun</a:t>
            </a:r>
            <a:r>
              <a:rPr lang="en-US" sz="2800" dirty="0" smtClean="0"/>
              <a:t> </a:t>
            </a:r>
            <a:r>
              <a:rPr lang="en-US" sz="2800" dirty="0" err="1" smtClean="0"/>
              <a:t>pelatihan</a:t>
            </a:r>
            <a:r>
              <a:rPr lang="en-US" sz="2800" dirty="0" smtClean="0"/>
              <a:t> </a:t>
            </a:r>
            <a:r>
              <a:rPr lang="en-US" sz="2800" dirty="0" err="1" smtClean="0"/>
              <a:t>ini</a:t>
            </a:r>
            <a:r>
              <a:rPr lang="en-US" sz="2800" dirty="0" smtClean="0"/>
              <a:t> </a:t>
            </a:r>
            <a:r>
              <a:rPr lang="en-US" sz="2800" dirty="0" err="1" smtClean="0"/>
              <a:t>sudah</a:t>
            </a:r>
            <a:r>
              <a:rPr lang="en-US" sz="2800" dirty="0" smtClean="0"/>
              <a:t> </a:t>
            </a:r>
            <a:r>
              <a:rPr lang="en-US" sz="2800" dirty="0" err="1" smtClean="0"/>
              <a:t>hampir</a:t>
            </a:r>
            <a:r>
              <a:rPr lang="en-US" sz="2800" dirty="0" smtClean="0"/>
              <a:t> </a:t>
            </a:r>
            <a:r>
              <a:rPr lang="en-US" sz="2800" dirty="0" err="1" smtClean="0"/>
              <a:t>selesai</a:t>
            </a:r>
            <a:r>
              <a:rPr lang="en-US" sz="2800" dirty="0" smtClean="0"/>
              <a:t>, </a:t>
            </a:r>
            <a:r>
              <a:rPr lang="en-US" sz="2800" dirty="0" err="1" smtClean="0"/>
              <a:t>kami</a:t>
            </a:r>
            <a:r>
              <a:rPr lang="en-US" sz="2800" dirty="0" smtClean="0"/>
              <a:t> </a:t>
            </a:r>
            <a:r>
              <a:rPr lang="en-US" sz="2800" dirty="0" err="1" smtClean="0"/>
              <a:t>berharap</a:t>
            </a:r>
            <a:r>
              <a:rPr lang="en-US" sz="2800" dirty="0" smtClean="0"/>
              <a:t> </a:t>
            </a:r>
            <a:r>
              <a:rPr lang="en-US" sz="2800" dirty="0" err="1" smtClean="0"/>
              <a:t>bahwa</a:t>
            </a:r>
            <a:r>
              <a:rPr lang="en-US" sz="2800" dirty="0" smtClean="0"/>
              <a:t> </a:t>
            </a:r>
            <a:r>
              <a:rPr lang="en-US" sz="2800" dirty="0" err="1" smtClean="0"/>
              <a:t>perjalanan</a:t>
            </a:r>
            <a:r>
              <a:rPr lang="en-US" sz="2800" dirty="0" smtClean="0"/>
              <a:t> </a:t>
            </a:r>
            <a:r>
              <a:rPr lang="en-US" sz="2800" dirty="0" err="1" smtClean="0"/>
              <a:t>Anda</a:t>
            </a:r>
            <a:r>
              <a:rPr lang="en-US" sz="2800" dirty="0" smtClean="0"/>
              <a:t> </a:t>
            </a:r>
            <a:r>
              <a:rPr lang="en-US" sz="2800" dirty="0" err="1" smtClean="0"/>
              <a:t>untuk</a:t>
            </a:r>
            <a:r>
              <a:rPr lang="en-US" sz="2800" dirty="0" smtClean="0"/>
              <a:t> </a:t>
            </a:r>
            <a:r>
              <a:rPr lang="en-US" sz="2800" dirty="0" err="1" smtClean="0"/>
              <a:t>meningkatkan</a:t>
            </a:r>
            <a:r>
              <a:rPr lang="en-US" sz="2800" dirty="0" smtClean="0"/>
              <a:t> </a:t>
            </a:r>
            <a:r>
              <a:rPr lang="en-US" sz="2800" dirty="0" err="1" smtClean="0"/>
              <a:t>keterampilan</a:t>
            </a:r>
            <a:r>
              <a:rPr lang="en-US" sz="2800" dirty="0" smtClean="0"/>
              <a:t> </a:t>
            </a:r>
            <a:r>
              <a:rPr lang="en-US" sz="2800" dirty="0" err="1" smtClean="0"/>
              <a:t>Anda</a:t>
            </a:r>
            <a:r>
              <a:rPr lang="en-US" sz="2800" dirty="0" smtClean="0"/>
              <a:t> </a:t>
            </a:r>
            <a:r>
              <a:rPr lang="en-US" sz="2800" dirty="0" err="1" smtClean="0"/>
              <a:t>dalam</a:t>
            </a:r>
            <a:r>
              <a:rPr lang="en-US" sz="2800" dirty="0" smtClean="0"/>
              <a:t> </a:t>
            </a:r>
            <a:r>
              <a:rPr lang="en-US" sz="2800" i="1" dirty="0" smtClean="0"/>
              <a:t>project management</a:t>
            </a:r>
            <a:r>
              <a:rPr lang="en-US" sz="2800" dirty="0" smtClean="0"/>
              <a:t>, </a:t>
            </a:r>
            <a:r>
              <a:rPr lang="en-US" sz="2800" dirty="0" err="1" smtClean="0"/>
              <a:t>telah</a:t>
            </a:r>
            <a:r>
              <a:rPr lang="en-US" sz="2800" dirty="0" smtClean="0"/>
              <a:t> </a:t>
            </a:r>
            <a:r>
              <a:rPr lang="en-US" sz="2800" dirty="0" err="1" smtClean="0"/>
              <a:t>dimulai</a:t>
            </a:r>
            <a:r>
              <a:rPr lang="en-US" sz="2800" dirty="0" smtClean="0"/>
              <a:t>. </a:t>
            </a:r>
          </a:p>
          <a:p>
            <a:endParaRPr lang="en-US" sz="2800" dirty="0" smtClean="0"/>
          </a:p>
          <a:p>
            <a:r>
              <a:rPr lang="en-US" sz="2800" dirty="0" smtClean="0"/>
              <a:t>	</a:t>
            </a:r>
            <a:r>
              <a:rPr lang="en-US" sz="2800" dirty="0" err="1" smtClean="0"/>
              <a:t>Cobalah</a:t>
            </a:r>
            <a:r>
              <a:rPr lang="en-US" sz="2800" dirty="0" smtClean="0"/>
              <a:t> </a:t>
            </a:r>
            <a:r>
              <a:rPr lang="en-US" sz="2800" dirty="0" err="1" smtClean="0"/>
              <a:t>untuk</a:t>
            </a:r>
            <a:r>
              <a:rPr lang="en-US" sz="2800" dirty="0" smtClean="0"/>
              <a:t> </a:t>
            </a:r>
            <a:r>
              <a:rPr lang="en-US" sz="2800" dirty="0" err="1" smtClean="0"/>
              <a:t>menyediakan</a:t>
            </a:r>
            <a:r>
              <a:rPr lang="en-US" sz="2800" dirty="0" smtClean="0"/>
              <a:t> </a:t>
            </a:r>
            <a:r>
              <a:rPr lang="en-US" sz="2800" dirty="0" err="1" smtClean="0"/>
              <a:t>sedikit</a:t>
            </a:r>
            <a:r>
              <a:rPr lang="en-US" sz="2800" dirty="0" smtClean="0"/>
              <a:t> </a:t>
            </a:r>
            <a:r>
              <a:rPr lang="en-US" sz="2800" dirty="0" err="1" smtClean="0"/>
              <a:t>waktu</a:t>
            </a:r>
            <a:r>
              <a:rPr lang="en-US" sz="2800" dirty="0" smtClean="0"/>
              <a:t> </a:t>
            </a:r>
            <a:r>
              <a:rPr lang="en-US" sz="2800" dirty="0" err="1" smtClean="0"/>
              <a:t>untuk</a:t>
            </a:r>
            <a:r>
              <a:rPr lang="en-US" sz="2800" dirty="0" smtClean="0"/>
              <a:t> me-</a:t>
            </a:r>
            <a:r>
              <a:rPr lang="en-US" sz="2800" i="1" dirty="0" smtClean="0"/>
              <a:t>review</a:t>
            </a:r>
            <a:r>
              <a:rPr lang="en-US" sz="2800" dirty="0" smtClean="0"/>
              <a:t> </a:t>
            </a:r>
            <a:r>
              <a:rPr lang="en-US" sz="2800" dirty="0" err="1" smtClean="0"/>
              <a:t>dan</a:t>
            </a:r>
            <a:r>
              <a:rPr lang="en-US" sz="2800" dirty="0" smtClean="0"/>
              <a:t> </a:t>
            </a:r>
            <a:r>
              <a:rPr lang="en-US" sz="2800" dirty="0" err="1" smtClean="0"/>
              <a:t>memperbaiki</a:t>
            </a:r>
            <a:r>
              <a:rPr lang="en-US" sz="2800" dirty="0" smtClean="0"/>
              <a:t> </a:t>
            </a:r>
            <a:r>
              <a:rPr lang="en-US" sz="2800" i="1" dirty="0" smtClean="0"/>
              <a:t>action plan</a:t>
            </a:r>
            <a:r>
              <a:rPr lang="en-US" sz="2800" dirty="0" smtClean="0"/>
              <a:t> </a:t>
            </a:r>
            <a:r>
              <a:rPr lang="en-US" sz="2800" dirty="0" err="1" smtClean="0"/>
              <a:t>Anda</a:t>
            </a:r>
            <a:r>
              <a:rPr lang="en-US" sz="2800" dirty="0" smtClean="0"/>
              <a:t>. Hal </a:t>
            </a:r>
            <a:r>
              <a:rPr lang="en-US" sz="2800" dirty="0" err="1" smtClean="0"/>
              <a:t>ini</a:t>
            </a:r>
            <a:r>
              <a:rPr lang="en-US" sz="2800" dirty="0" smtClean="0"/>
              <a:t> </a:t>
            </a:r>
            <a:r>
              <a:rPr lang="en-US" sz="2800" dirty="0" err="1" smtClean="0"/>
              <a:t>akan</a:t>
            </a:r>
            <a:r>
              <a:rPr lang="en-US" sz="2800" dirty="0" smtClean="0"/>
              <a:t> </a:t>
            </a:r>
            <a:r>
              <a:rPr lang="en-US" sz="2800" dirty="0" err="1" smtClean="0"/>
              <a:t>menjadi</a:t>
            </a:r>
            <a:r>
              <a:rPr lang="en-US" sz="2800" dirty="0" smtClean="0"/>
              <a:t> </a:t>
            </a:r>
            <a:r>
              <a:rPr lang="en-US" sz="2800" dirty="0" err="1" smtClean="0"/>
              <a:t>sebuah</a:t>
            </a:r>
            <a:r>
              <a:rPr lang="en-US" sz="2800" dirty="0" smtClean="0"/>
              <a:t> </a:t>
            </a:r>
            <a:r>
              <a:rPr lang="en-US" sz="2800" dirty="0" err="1" smtClean="0"/>
              <a:t>metode</a:t>
            </a:r>
            <a:r>
              <a:rPr lang="en-US" sz="2800" dirty="0" smtClean="0"/>
              <a:t> yang </a:t>
            </a:r>
            <a:r>
              <a:rPr lang="en-US" sz="2800" dirty="0" err="1" smtClean="0"/>
              <a:t>penting</a:t>
            </a:r>
            <a:r>
              <a:rPr lang="en-US" sz="2800" dirty="0" smtClean="0"/>
              <a:t> </a:t>
            </a:r>
            <a:r>
              <a:rPr lang="en-US" sz="2800" dirty="0" err="1" smtClean="0"/>
              <a:t>untuk</a:t>
            </a:r>
            <a:r>
              <a:rPr lang="en-US" sz="2800" dirty="0" smtClean="0"/>
              <a:t> </a:t>
            </a:r>
            <a:r>
              <a:rPr lang="en-US" sz="2800" dirty="0" err="1" smtClean="0"/>
              <a:t>mengawal</a:t>
            </a:r>
            <a:r>
              <a:rPr lang="en-US" sz="2800" dirty="0" smtClean="0"/>
              <a:t> </a:t>
            </a:r>
            <a:r>
              <a:rPr lang="en-US" sz="2800" dirty="0" err="1" smtClean="0"/>
              <a:t>kemajuan</a:t>
            </a:r>
            <a:r>
              <a:rPr lang="en-US" sz="2800" dirty="0" smtClean="0"/>
              <a:t> </a:t>
            </a:r>
            <a:r>
              <a:rPr lang="en-US" sz="2800" dirty="0" err="1" smtClean="0"/>
              <a:t>Anda</a:t>
            </a:r>
            <a:r>
              <a:rPr lang="en-US" sz="2800" dirty="0" smtClean="0"/>
              <a:t> </a:t>
            </a:r>
            <a:r>
              <a:rPr lang="en-US" sz="2800" dirty="0" err="1" smtClean="0"/>
              <a:t>sehari-hari</a:t>
            </a:r>
            <a:r>
              <a:rPr lang="en-US" sz="2800" dirty="0" smtClean="0"/>
              <a:t>, </a:t>
            </a:r>
            <a:r>
              <a:rPr lang="en-US" sz="2800" dirty="0" err="1" smtClean="0"/>
              <a:t>dan</a:t>
            </a:r>
            <a:r>
              <a:rPr lang="en-US" sz="2800" dirty="0" smtClean="0"/>
              <a:t> </a:t>
            </a:r>
            <a:r>
              <a:rPr lang="en-US" sz="2800" dirty="0" err="1" smtClean="0"/>
              <a:t>di</a:t>
            </a:r>
            <a:r>
              <a:rPr lang="en-US" sz="2800" dirty="0" smtClean="0"/>
              <a:t> </a:t>
            </a:r>
            <a:r>
              <a:rPr lang="en-US" sz="2800" dirty="0" err="1" smtClean="0"/>
              <a:t>masa-masa</a:t>
            </a:r>
            <a:r>
              <a:rPr lang="en-US" sz="2800" dirty="0" smtClean="0"/>
              <a:t> </a:t>
            </a:r>
            <a:r>
              <a:rPr lang="en-US" sz="2800" dirty="0" err="1" smtClean="0"/>
              <a:t>mendatang</a:t>
            </a:r>
            <a:r>
              <a:rPr lang="en-US" sz="2800" dirty="0" smtClean="0"/>
              <a:t>. </a:t>
            </a:r>
            <a:r>
              <a:rPr lang="en-US" sz="2800" dirty="0" err="1" smtClean="0"/>
              <a:t>Selamat</a:t>
            </a:r>
            <a:r>
              <a:rPr lang="en-US" sz="2800" dirty="0" smtClean="0"/>
              <a:t> </a:t>
            </a:r>
            <a:r>
              <a:rPr lang="en-US" sz="2800" dirty="0" err="1" smtClean="0"/>
              <a:t>bekerja</a:t>
            </a:r>
            <a:r>
              <a:rPr lang="en-US" sz="2800" dirty="0" smtClean="0"/>
              <a:t> </a:t>
            </a:r>
            <a:r>
              <a:rPr lang="en-US" sz="2800" dirty="0" err="1" smtClean="0"/>
              <a:t>kembali</a:t>
            </a:r>
            <a:r>
              <a:rPr lang="en-US" sz="2800" dirty="0" smtClean="0"/>
              <a:t>.  </a:t>
            </a:r>
          </a:p>
          <a:p>
            <a:pPr>
              <a:defRPr/>
            </a:pPr>
            <a:endParaRPr lang="en-US" sz="2800" kern="0" dirty="0" smtClean="0">
              <a:latin typeface="Calibri" panose="020F0502020204030204" pitchFamily="34" charset="0"/>
            </a:endParaRPr>
          </a:p>
        </p:txBody>
      </p:sp>
    </p:spTree>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37219"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9"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9460" name="Slide Number Placeholder 2"/>
          <p:cNvSpPr>
            <a:spLocks noGrp="1"/>
          </p:cNvSpPr>
          <p:nvPr>
            <p:ph type="sldNum" sz="quarter" idx="10"/>
            <p:custDataLst>
              <p:tags r:id="rId4"/>
            </p:custDataLst>
          </p:nvPr>
        </p:nvSpPr>
        <p:spPr>
          <a:noFill/>
          <a:ln>
            <a:miter lim="800000"/>
            <a:headEnd/>
            <a:tailEnd/>
          </a:ln>
        </p:spPr>
        <p:txBody>
          <a:bodyPr/>
          <a:lstStyle/>
          <a:p>
            <a:pPr defTabSz="911225"/>
            <a:fld id="{791F3FC8-B758-4C15-A889-B0D6460A938F}" type="slidenum">
              <a:rPr lang="en-US" altLang="en-US">
                <a:latin typeface="Calibri" pitchFamily="34" charset="0"/>
              </a:rPr>
              <a:pPr defTabSz="911225"/>
              <a:t>28</a:t>
            </a:fld>
            <a:r>
              <a:rPr lang="en-US" altLang="en-US">
                <a:latin typeface="Calibri" pitchFamily="34" charset="0"/>
              </a:rPr>
              <a:t> </a:t>
            </a:r>
          </a:p>
        </p:txBody>
      </p:sp>
      <p:sp>
        <p:nvSpPr>
          <p:cNvPr id="8" name="Title 1"/>
          <p:cNvSpPr txBox="1">
            <a:spLocks/>
          </p:cNvSpPr>
          <p:nvPr/>
        </p:nvSpPr>
        <p:spPr bwMode="gray">
          <a:xfrm>
            <a:off x="457200" y="274638"/>
            <a:ext cx="6400800" cy="1143000"/>
          </a:xfrm>
          <a:prstGeom prst="rect">
            <a:avLst/>
          </a:prstGeom>
          <a:noFill/>
          <a:ln>
            <a:noFill/>
          </a:ln>
          <a:effectLst/>
          <a:extLst/>
        </p:spPr>
        <p:txBody>
          <a:bodyPr lIns="0" tIns="0" rIns="0" bIns="0"/>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defRPr/>
            </a:pPr>
            <a:r>
              <a:rPr lang="en-US" sz="3600" kern="0" dirty="0" smtClean="0">
                <a:latin typeface="Calibri" panose="020F0502020204030204" pitchFamily="34" charset="0"/>
              </a:rPr>
              <a:t>Words from the Wise</a:t>
            </a:r>
            <a:endParaRPr lang="en-CA" sz="3600" kern="0" dirty="0">
              <a:latin typeface="Calibri" panose="020F0502020204030204" pitchFamily="34" charset="0"/>
            </a:endParaRPr>
          </a:p>
        </p:txBody>
      </p:sp>
      <p:sp>
        <p:nvSpPr>
          <p:cNvPr id="9" name="Content Placeholder 2"/>
          <p:cNvSpPr txBox="1">
            <a:spLocks/>
          </p:cNvSpPr>
          <p:nvPr/>
        </p:nvSpPr>
        <p:spPr>
          <a:xfrm>
            <a:off x="381000" y="4343400"/>
            <a:ext cx="8763000" cy="18288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endParaRPr lang="en-US" sz="2800" dirty="0" smtClean="0"/>
          </a:p>
          <a:p>
            <a:r>
              <a:rPr lang="en-US" sz="2800" b="1" dirty="0" smtClean="0"/>
              <a:t> Yogi Berra:</a:t>
            </a:r>
            <a:r>
              <a:rPr lang="en-US" sz="2800" dirty="0" smtClean="0"/>
              <a:t> </a:t>
            </a:r>
          </a:p>
          <a:p>
            <a:r>
              <a:rPr lang="en-US" sz="2800" i="1" dirty="0" smtClean="0"/>
              <a:t>	In theory there is no difference between theory </a:t>
            </a:r>
            <a:br>
              <a:rPr lang="en-US" sz="2800" i="1" dirty="0" smtClean="0"/>
            </a:br>
            <a:r>
              <a:rPr lang="en-US" sz="2800" i="1" dirty="0" smtClean="0"/>
              <a:t>and practice. In practice there is</a:t>
            </a:r>
            <a:r>
              <a:rPr lang="en-US" sz="2800" dirty="0" smtClean="0"/>
              <a:t>. </a:t>
            </a:r>
            <a:endParaRPr lang="en-US" sz="2800" kern="0" dirty="0" smtClean="0">
              <a:latin typeface="Calibri" panose="020F0502020204030204" pitchFamily="34" charset="0"/>
            </a:endParaRPr>
          </a:p>
        </p:txBody>
      </p:sp>
      <p:sp>
        <p:nvSpPr>
          <p:cNvPr id="137220" name="AutoShape 4" descr="https://encrypted-tbn2.gstatic.com/images?q=tbn:ANd9GcRmBXaoqE_kIifCjqB-eQyR4LAnPdtPn5aAXUk1O-vTn6iUE6e8aGPAITh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7226" name="AutoShape 10" descr="https://encrypted-tbn2.gstatic.com/images?q=tbn:ANd9GcTvxF8mQTsHrGbk6Rez-HSAqOE1rXJc0LKLM293k1iURf8ALudU9rkAwH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7228" name="Picture 12" descr="http://www.rugusavay.com/wp-content/uploads/2013/07/Yogi-Berra-Quotes-3.jpg"/>
          <p:cNvPicPr>
            <a:picLocks noChangeAspect="1" noChangeArrowheads="1"/>
          </p:cNvPicPr>
          <p:nvPr/>
        </p:nvPicPr>
        <p:blipFill>
          <a:blip r:embed="rId9" cstate="print"/>
          <a:srcRect/>
          <a:stretch>
            <a:fillRect/>
          </a:stretch>
        </p:blipFill>
        <p:spPr bwMode="auto">
          <a:xfrm>
            <a:off x="5334000" y="0"/>
            <a:ext cx="3810000" cy="4152901"/>
          </a:xfrm>
          <a:prstGeom prst="rect">
            <a:avLst/>
          </a:prstGeom>
          <a:noFill/>
        </p:spPr>
      </p:pic>
      <p:sp>
        <p:nvSpPr>
          <p:cNvPr id="137230" name="AutoShape 14" descr="https://encrypted-tbn2.gstatic.com/images?q=tbn:ANd9GcQTn4_ceJlemsm1IW3Bmrdj2RzXital4sR8hRn5fzdPM3NIEPAz-CEM_P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7232" name="Picture 16" descr="http://img.spokeo.com/public/900-600/yogi_berra_1972_05_01.jpg"/>
          <p:cNvPicPr>
            <a:picLocks noChangeAspect="1" noChangeArrowheads="1"/>
          </p:cNvPicPr>
          <p:nvPr/>
        </p:nvPicPr>
        <p:blipFill>
          <a:blip r:embed="rId10" cstate="print"/>
          <a:srcRect/>
          <a:stretch>
            <a:fillRect/>
          </a:stretch>
        </p:blipFill>
        <p:spPr bwMode="auto">
          <a:xfrm>
            <a:off x="533400" y="1295400"/>
            <a:ext cx="2269982" cy="3286126"/>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41315"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9"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9460" name="Slide Number Placeholder 2"/>
          <p:cNvSpPr>
            <a:spLocks noGrp="1"/>
          </p:cNvSpPr>
          <p:nvPr>
            <p:ph type="sldNum" sz="quarter" idx="10"/>
            <p:custDataLst>
              <p:tags r:id="rId4"/>
            </p:custDataLst>
          </p:nvPr>
        </p:nvSpPr>
        <p:spPr>
          <a:noFill/>
          <a:ln>
            <a:miter lim="800000"/>
            <a:headEnd/>
            <a:tailEnd/>
          </a:ln>
        </p:spPr>
        <p:txBody>
          <a:bodyPr/>
          <a:lstStyle/>
          <a:p>
            <a:pPr defTabSz="911225"/>
            <a:fld id="{791F3FC8-B758-4C15-A889-B0D6460A938F}" type="slidenum">
              <a:rPr lang="en-US" altLang="en-US">
                <a:latin typeface="Calibri" pitchFamily="34" charset="0"/>
              </a:rPr>
              <a:pPr defTabSz="911225"/>
              <a:t>29</a:t>
            </a:fld>
            <a:r>
              <a:rPr lang="en-US" altLang="en-US">
                <a:latin typeface="Calibri" pitchFamily="34" charset="0"/>
              </a:rPr>
              <a:t> </a:t>
            </a:r>
          </a:p>
        </p:txBody>
      </p:sp>
      <p:sp>
        <p:nvSpPr>
          <p:cNvPr id="8" name="Title 1"/>
          <p:cNvSpPr txBox="1">
            <a:spLocks/>
          </p:cNvSpPr>
          <p:nvPr/>
        </p:nvSpPr>
        <p:spPr bwMode="gray">
          <a:xfrm>
            <a:off x="457200" y="274638"/>
            <a:ext cx="6400800" cy="1143000"/>
          </a:xfrm>
          <a:prstGeom prst="rect">
            <a:avLst/>
          </a:prstGeom>
          <a:noFill/>
          <a:ln>
            <a:noFill/>
          </a:ln>
          <a:effectLst/>
          <a:extLst/>
        </p:spPr>
        <p:txBody>
          <a:bodyPr lIns="0" tIns="0" rIns="0" bIns="0"/>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defRPr/>
            </a:pPr>
            <a:r>
              <a:rPr lang="en-US" sz="3600" kern="0" dirty="0" smtClean="0">
                <a:latin typeface="Calibri" panose="020F0502020204030204" pitchFamily="34" charset="0"/>
              </a:rPr>
              <a:t>Words from the Wise</a:t>
            </a:r>
            <a:endParaRPr lang="en-CA" sz="3600" kern="0" dirty="0">
              <a:latin typeface="Calibri" panose="020F0502020204030204" pitchFamily="34" charset="0"/>
            </a:endParaRPr>
          </a:p>
        </p:txBody>
      </p:sp>
      <p:sp>
        <p:nvSpPr>
          <p:cNvPr id="9" name="Content Placeholder 2"/>
          <p:cNvSpPr txBox="1">
            <a:spLocks/>
          </p:cNvSpPr>
          <p:nvPr/>
        </p:nvSpPr>
        <p:spPr>
          <a:xfrm>
            <a:off x="381000" y="990600"/>
            <a:ext cx="4953000" cy="2362200"/>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800" dirty="0" smtClean="0"/>
              <a:t>   </a:t>
            </a:r>
          </a:p>
          <a:p>
            <a:r>
              <a:rPr lang="en-US" sz="2800" b="1" dirty="0" smtClean="0"/>
              <a:t>Jonas Salk</a:t>
            </a:r>
            <a:r>
              <a:rPr lang="en-US" sz="2800" dirty="0" smtClean="0"/>
              <a:t>: </a:t>
            </a:r>
          </a:p>
          <a:p>
            <a:r>
              <a:rPr lang="en-US" sz="2800" i="1" dirty="0" smtClean="0"/>
              <a:t>	The reward for work well done is the opportunity to do more</a:t>
            </a:r>
            <a:r>
              <a:rPr lang="en-US" sz="2800" dirty="0" smtClean="0"/>
              <a:t>.</a:t>
            </a:r>
          </a:p>
          <a:p>
            <a:endParaRPr lang="en-US" sz="2800" kern="0" dirty="0" smtClean="0">
              <a:latin typeface="Calibri" panose="020F0502020204030204" pitchFamily="34" charset="0"/>
            </a:endParaRPr>
          </a:p>
          <a:p>
            <a:endParaRPr lang="en-US" sz="2800" kern="0" dirty="0" smtClean="0">
              <a:latin typeface="Calibri" panose="020F0502020204030204" pitchFamily="34" charset="0"/>
            </a:endParaRPr>
          </a:p>
        </p:txBody>
      </p:sp>
      <p:sp>
        <p:nvSpPr>
          <p:cNvPr id="137220" name="AutoShape 4" descr="https://encrypted-tbn2.gstatic.com/images?q=tbn:ANd9GcRmBXaoqE_kIifCjqB-eQyR4LAnPdtPn5aAXUk1O-vTn6iUE6e8aGPAIThj"/>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7226" name="AutoShape 10" descr="https://encrypted-tbn2.gstatic.com/images?q=tbn:ANd9GcTvxF8mQTsHrGbk6Rez-HSAqOE1rXJc0LKLM293k1iURf8ALudU9rkAwH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1316" name="AutoShape 4" descr="data:image/jpeg;base64,/9j/4AAQSkZJRgABAQAAAQABAAD/2wCEAAkGBxQTEhQUExQWFBUXFxwYGBgYGRgYGBgcGBgYGhwZFxYaHiggGBolHBUWITEhJSkrMC4uHB8zODMtNygtLisBCgoKDg0OGxAQGywkICQsLCwsLCwsLCwsLCwsLCwsLCwsLCwsLCwtLCwsLCwsLCwsLCwsLCwsLCwsLCwsLCwsLP/AABEIAQIAxAMBIgACEQEDEQH/xAAcAAAABwEBAAAAAAAAAAAAAAAAAgMEBQYHAQj/xABUEAABAgQDAwYGDQkFBwUBAAABAhEAAwQhBRIxQVFhBhMiMnGRgaGxs8HRBxQWIzM0QlJUdJPS8CRTYnJzkqLC4RWCo7LxRVVjlLTD0yUmQ4SkRP/EABsBAAEFAQEAAAAAAAAAAAAAAAABAgMEBQYH/8QAMxEAAgECAQcLBAMBAAAAAAAAAAECAxEhBBIxMkFRUwUGExUWNHKRobHBFHGC0SJD4WH/2gAMAwEAAhEDEQA/AKpHY5ALkpSlJWpSkpSkM5UohIAe2pEZiVz2CpUjTi5y0LFgjsTCeSOIn/8AiX4Zkgf9yFByMxH6Ir7WR9+H9FLcZ3XOQ8RepBwInhyJxH6L/iyfvwb3D4j9GH20n70HRS3B11kPEXqV+ORYfcNiP0YfbSfvR33C4j9HH20r70HRT3B11kPEXr+iuwIsPuGxH6OPtpX3o6OQuIfR0/bSvvQdFPcHXWQ8Rev6K9HIsnuDxD8wn7aV64HuCxD8wn7aX64Top7g66yHiL1/RW4EWT3A4h+YR9tL9cd9wGIfmEfbS/XB0U9wddZDxF6lagRZfcBiH5lH20v1xz3A4h+ZR9tL9cHRz3B13kPEXr+itwIsh5A4h+YR9tL9cD3BYh+YT9rK+9B0c9wddZDxF6/orggRY/cHiH5hP2sr70c9weIfmE/bSvXC9FPcHXWQ8Rev6K7AiwnkNiH0dP20r70EPIrEPo3+LJ+/B0UtwddZDxF6kDAMS9TyUrkJUtVKrKlJUSJkksEhyWC30EQyVOAd94bKLWktZNltDKG1Slex2BAgQ0tAh1hXxml+tSPPIhrDrCfjVJ9ZkeeRDoayKXKXdKvhl7HoWUh1EOQwB7/9IcCTxPi9UJU/WV2D0xHcoEVC1SpdNPEgkLUpRlpmOE5AzHS63fhGkeUktzPE+L1QOZG8+L1RXBhOJf7wl/8AKp+/FNn8p8RTiQoPbMu6wjnOZT8pAW+R+LawAapzI3nxeqO8zxPi9UVw4PiP+8UjspZfpVD3ApFRLmTEVFT7Y6KFJPNIlZXKwQydeqNYQCVMrifF6oIE31Pi9UEr5alJJRMXLKQeqEF+3OlW6M79jTlHVV0ycmfOIEtCVDIiUm6iXc5DuhbAaXzPE+L1QOa4nxeqOJSGbTtvBkqtfsgAKZQ3+T1QDKG8+L1RUuTvKUz6+uplkES1+9BgOighExL7ekxve5i2qI2vABwyg2p8XqgstD7wfB6o6RbL/rFT5O8pTOxSrpgp5UtAyBg+aWoJmHNqeko6nZBYC280HZy/g9UDmOJ8XqjhHSfwfjxd0dWgqBGYpO8M47wR4oABzHE/w+qO8xxPi9UZfX8oa4YqaFFUUIMwISoypKlAKlhb9QPqYtqsGrx/tM/8rJgAsfMjefF6o4ZPE+L1RXP7Erz/ALUP/LSYmMCK+ZSJsznVpVMQpbBObJMWl8qbCyRAA1xxP5PUjX3qZ5o+sx58kdVPYPII9CY98Xqf2UzzRjz3I6qeweQRUynYdfzT1qv2XyHgQIEVjtAQ7wj41S/WZHnkQ0h1hHxql+syPPIh0NZFLlLulXwy9j0RT9ZXYPTCilJsqx2A9raHwDugklN1dghMmyQ23hrqX8fbGkeUjgTLtGP1o/8Ac6f2iP8ApxGsksX/AANbkeExktWT7pkP+cR/08AGwLOt2/GyOZhq1zZ+/wDrBlxwEPsgA6tPQPYfJGRewX8JV/s5flXGvTeqrsPkjI/YI+Eqv1JflXABq2X8fjSFJagAdwu59PdB1nSITljXGTRVUzRpKgO1Qyp8aoAMXw+vm0tZT16x73PmTJnagzVImg8Q7+FMb5MLh0McwBB1B2+qKJyn5LZ8FkoA99ppSJgbaQn31PhBUW3gQ99izG/bNEmWSCuQebU+1PyD3Wf9EwAWDlFiopaWfUHVIJD7VHooHfljIuQaJtLi8tE5wtaCFP8A8WVzofi5SDxeL/yl/K66mo2eXLPtmoGzo2loO91bNxfZFY9kwe18VpKnQEIJ7ZUzpfwqTABqawdBs9fHhCkpVzugyiI5L1MAGQ4jblMn9pL/AOnTGurOhjGeUkpa+UWWXM5pZXKCV5QrKeYRfKbHdeL/AP2JXf7yJ/8AqyfXABYhMyakM+3ZcAC53kCDZmsGTfRtXLnwm8VkYRWDIpdcZyEzZZXL5iWl2moN1JLhus42CLbABD8oPi9T+ym+aMeepPVT2DyR6G5QfF6n9lM80Y88yeqnsHkEVMp2HX809ar9o/IeBAgRWO0BDrCfjVL9ZkeeRDWHOF/GaX61I88iHQ1l9ylyl3Sr4Zex6Kkaq7BHebCmOsCn1PYI7LS47vJGkeUnJMoX7fQIyCvV/wC5k/tUeYEa+FEA5QCrYCW4XIB8kUeo5DT1YkK/nJQZaV830vkoCWztw1aAC9zVNBchYvofF+NY4HIGcAHckkhu1hs4QsguIAEZyGQv9U+QxkvsEH3yp/Zy/KqNYrkrKSlATcEEqJDOGsAC/iim8h+RE7DlzFCbLnZ0hLMqWzF3fpPABdph1/FuEVL2S+lIkUw1qamVLI3pzZifEItqkk8IgMVwOdPqqaepUsJpyoiX0jmKgzlTBmYHQ6QATu1gLEeB9COyMdpJ/wDY2LTUqf2vMBNh8hTqSQN6VAp798bJLSWBLA7QC4fgSBFa5bcjU15kKKggy1dIs+aWWzJG42sdjmABPkFTLVKm1k0NNq1843zZYtKT2BN/DEJ7NdJnppE0ay5pSeAWkv45aY0eWgJAADAAADcBoIg+V+CrrKdcgFCArKQsuSkpUFdUBtja7YAFuTNZz9HTzXuqUlzxAY/xAxJSlacb9/8AWILkhgc6jkJkKWialKlEKGZJAUXbLcFiTt2xPzAQnoAE7HJA7wDABj+KTD7pAHtzsrUP/wDAjR9PBGuEuoAht2ljwMUPEuQVSuvNcifKQvOlaUlClgFKAkAlw46PDWJr2hiv0mkO34CZ/wCSACxTZTka7iRYN+PLAo5gUCQXAUpPhSopPjSYgPamK/SKP7GZ/wCSJrCKZcuUlM1SVTHUpRSCEkrWpRYG4HSgAZ4+feKn9lM8yY89SOqnsHkj0LjvwFT+ymeaMeepHVT2DyRUynYdfzT1qv2j8h4EdjkVjtAQ5wv4zS/WpHnkQ2hzhnxml+tSPPIh0NZfcpco90q+GXseiEByoO1hC8qXle7ufQB6IbpmZSSf0R3lvTDuNI8pCIlsX19EHUIEQ3KHlRTUYBnzMpIcJAKlHsA8pgAdy5M5pbqFkpz8S4zMW3P/AEhxSJUE9MuXPc9vFGP477Lk9ZamQmSn50xlq7tE+OK0r2Rq8kk1KzuCQhIP7qfTABvZkzmmdMXSrm+BJLZrbBl37YWRLXnd+jlAAf5XSc+NO/Tv88zOW1QsAc5NCnurnF38D6fjbDyj5ZVCACKiYL3BZQ3sygfFpCXEubtTInAIzkEh87Eh3AYi2y8OKVCgkBZzHfvvbws3heMeofZUnyyM+WelruyVX3KA1F9hjQeSvLanrXSl5cz5iyHI3pI63lhRSZ5mblbMCXF9LbQWGt2catsg5lTOcfN0N23QbW3j+I8IX55Pzh3wnW1JQlwkrLsAPSTppAAiuTOyMFjNfpNqCGFmNw722gbDBpqJpJIIAKRbcQQSxbaCoPsZJbWEJNctS8mUB77erv46GHNfKWpDIUU7yNWY6HYXaADmSZmSXGW4UHJd3Yu2oZPedwhOXJm5QCq+RQJBfpEpYhxoBmZ+GsR9LLXzwHOLZSAu5BAc6AM/jiTxSmEyWQSQLkgEh7Gxa7XgAKhE10OQQM2ZiQ/STlIDfNCrPZ2vrD6KxKoQakByHlCY4cF3be2yJ7EJGdBTmUja6SxYXIfY8ADiBFZkSJgnIQiasPKCy5cDYHG08e2J3EFrEsmWxXZn01DlhrZy0AEdj/xeq/ZTfMmPPknqjsHkjdKqpUuiqVLZ+amaApBHMO4BuxeMKk9VPYPJFXKdh1/NPWq/aPyKQI5Aitc7QEOcM+M0v1mR55ENocYb8ZpfrMjzyIWGsilyj3Sr4Zex6Dm/K7Uf5okIjp2121Rqzda2vgh1WVSZUtcyYcqEAqUdwAjRR5SRHLDlRKoJOdfSWpxLQDdR9CRtMedsbxSbVTlTpqsylnZoNwA3AQ95ZY+uuqVTTZPVlp2JQNBbadTxML8jsGTUTwkjop6Sjt7N4hHKwqVxLk/yRn1RzdSWdqtt9g2xomC+xxSoAz5pitrlh3CLDR0iU5UgMBoIk5DiK3SuTLioxSEaPklR5W9ry+Fr98RHKHkPJUQUoSkBnYWIJY9zxbJcxoVNUnQxKmiCUHcwnHeRxlDNcJAzHY11Wbu74g+bVIUlVwUkaWI3ENd9Y3nHpUtaFDK73I3sLA8IzapwvPMzKdx0iwzGxJsBxO5rk7IOkW1jJU2WP2NOU3tlXMzmMxAdCtqgmwSd5G/aBGlxgKMJnyJiJ0hJzgleVIOzZsb8b42bkzj6KunTOT0dQpJ1SRr4OMSRknoGtNaQ02alPNzA5bMjtABLfwmJSaeiW1a0Qx6qmDp53Ok6hiXUCA5GqhcQekxJfN3lklORNi7vYm4DNrroQXhwgFLYyFAAdAX2s6AR2Mo90SGIqIlLb5piJny1c0gJUxHQSSNCSBdJ2Att2QpPXOVJQ+UhROc6HIXysNh0eAQVWWno4BI0GiuccdnQHdDzEphEstqWH7xA9MRVeFiYll9LLm0BJY5QASWd5u0QrU88Vy0rCcjILp1zh8zg/JHR7+4BBpSvyksBYZCeASFeUjvh1i0xkZRqvoDg4LnwAGIyWuYmeogJU6mZyT0sjnqhmSH2jjCk2t5yaBkIEpSrKsVEdEKSNqdb8RAA0xRYNJWZdEonJ/dkN6IwmT1R2DyRta/iFW7vlqCp95lE+mMUk9Udg8kVMo2HY809ar9o/IaBAgRWOzBDjDfjNL9ZkeeRDeHGHfGaX6zI88iHQ1kU+Ue6VfDL2PQoluo6jqmxbQv3RS/ZpxjmaESgelPVl/upufHlHhi8yeuewemMg9ntXv1MNnNqLcSr+nijR2HlBltOoE3P43CNV9jSnSlCj8pRYaOAN/43RlNKjpAn/S0aHyQxLIQNno/1iCtqk1K2cabNDBwXgwnGxOjQgmoBALi4gs5QyjZvik5GkokrInQSYoRECtCdp7oMuvB4eCF6W6GulZjid2w2YXt27++BMqSdvihGfNA1bviNyHpIXkVAfR4QwSnTT4gwHvdSCQNiZiQSQ24pKi3bDKdUNBMdrPeCsFlymmJO0FBBLbrOPDDqNXNmiOvSUoMvaJCUrKEpCUlFgAzAbB3mC4KbFO7+UqR5Jae+ExUhaJE0uOcSHbZmT/WE8HTzcxUtyWO3XpJBfvlK741b4mXbC4SqmhMu5uJgbwEKh6v4Bt1v3VN6IZ4jKBTOcAkAlNrhw1u6HIX7wTxJ7zm8hgviJayGtVPSqoYFylACuB52SYkaxQC0k2CQS52cfFDKeff06Xlv4edld+gh1U3m8Ai47TAmK0rjPCFhc0qBcHOR/hpHkMdn1ABnrOgIQP7ovAwO2dRsyXtxmTD5AIiaxAKJYWSM8297HMpiT2JeC9lcTNTdg9WfyCqHzZU0Ht9rgq/iJjEJXVHYPJG6Ykn8hqT86TOX+/KUr+aMLk9Udg8kVcp2HYc09ar+PyGgQIEVjswQvh/xim+syPPIhCF6D4xTfWZHnkQ6Gsinyj3Sr4Zex6LkddXYPTGM+zyPyqRuMn+dXrjXaqrEoLWWAAFzoNXJ7A5jMeX0iXigSuRNQZskKSUqBRmBIs5uND2vF6VSMcGeVxpylijJ6WQ6he3i74s2FJJWnIFKVtYWTwAtf+sMKChShYTNRMQsbGSocWNmB3h40TAJslKGYpJOrdHscbYhrVLLAlpU7yJXCgopSFA7rxLopSbN4oY5gkZlEMNjjx90RaOWdSZmSmpkTACx1PYSpWVKYpwjnPEuynmLAsww9TXbuEEmYWdrHwCIKs5R4kkulFMP+GqYl+wWD98MJvsirQwqqYyiS2ZJdB7FAkG99TaJOii9GIxV5XxLJNw4ggJTrt/0hrW4SbkjwhRfuJaO0HKWVMTmCrNtiQGMytCoPbXTQRFmoluV2bSqbU+HXvhpW3lqB+aR3iLFMxGQSxmI4hx32MQfKENLVkAUFBk5S7k2A4FyIYou6Fk1mstvJJfOYZTku4QBfhYHw2iRUWnpUNFoCvCCP5SqEOTNOZMhNOq6paMh3OA4bvI8ELVQBEoj5Kyg8At0+QiNfZcyVuF6uUM0zin1+uE6P4DwJ/yJHoMOScykn5yPK0NsNHvLbrfurUIVawbDk4e/J/Z/91ELzT05p2BLeKEpg99H6n/dRBa7qTzwLfjwwuxhtEcP6MhZ4IHehJP+Ywwr0kqlJ0IBbtUBLH8S0mJRCPewkbVnuSyPRDanRnqX2Aj+EKUfGZUMexAt4flMwpasDZJmj/8AOYwKV1R2DyRumNKekrTvROP+B+BGFyuqOweSIMo2HXc09ar+PyGgQIEVjswQvQH8opvrMjzyIQhah+HpvrMjzyIdDWRT5R7pV8MvY2rlrLUqnXluxBI3hlAjxt4YzuvoEhMkImCXNWjnVLJYDNc5jujXqiSF50HRSW/r4NYzDEMDE+ZKBYJS8hYdspSTlBN2cMO8Q7KVmzUnoPOMlknBxIGsk50ImBQUArKFC4cggtwdB74vWE0ktUtDDKoJAdPZtGihwLxXKilRKpRKSCMtQzkEO4JsN2yJLCKopA2xWnK6W4swpJNkwuWQebKAdGDAoPFAUCAeFh2RWuVaJi1S5MlXtaQpMw5k5U5lpUoJl9HRPRD7819LXETAtIBLEXBBuPDDDEqRCpeSah0h7upw5J2cTrD4SzXdEcqd8DJaSnrFImoVMVllh1CYsZTsCUJWOtwuLbId4NNmLBlzUZkEK35CU3DfN2BthLhiItB5MpWv3lUxRO3MoJTxJJ8kSFdhfNpEpHSUpOUqZnJBcjcLu+8JeJ3Wi1gRdC08WMJHJw80DKQQg2CjNOYtYm0kp8cQdXRU8sKm1UyaoBRQJYYEqAuApJ981dxkABDly0bDhNIlNKhOuVw/p74y3EcLd0NtWkA7WmqWQH0WxSdbjfpCJ2d3tDNbulsImnxHD2D0plg3vOnZi+hfKRfXWLRyVkU6pqSgzxKSRNXLUQtPRNlJVqwUUk+SIWnpUokGmTTEGYRmWsh7WAS3wYF2cb+DXDkTg6ZAmk9VMrX9Ylrtsbjshzaus1jHFpO5cZ08CchQ/wDkyjdd9b/olQ4uBqRHcQCgiYABYpUCLcA76dXcYY11Mvms4GQpCei5ygqZizs6S12G3WH+LzUZAsqKZcxDPoCTdDn5PWVu2RajisSo9IamOdEhYPWF335VE2GhcEawzwtIy1INyL6n9I6E26SSf9IPRzkmkCspORRUUF8zhROUjXNfbvgnJw5xPASEZmUALulecpmWbUFm1GW8PsNuCePyuUl8w6Ibf0JiwbbAqUkto57IJjpKZUxlM61MNbJDn/KT4IJg87nalKjLCAJakpYgvzSihYsOiHWO6EMUUJk5Mjmxaf0l7HUkqANnfKFDb1Q7QlnYLkjVPLTLa7IKlZiNTtNg5JUd3gaGmBrJlTZ5baBbKovld7kAsEgBzd3bQc5V1iAVyyVBakoQAl3IUtT2Gp3ON2+HcinMqnp5ZbM/OTHtce+LNv8AiKDDsg2hcZYnNzUVYQCBzc7Wx+A3Rh0vQdgjZeeK8PrFkuVJqD4DJOX+FoxtGg7Iq19COx5p6av4/J2BAgRXOyBC1D8PTfWZHnkQjC1D8PTfWZHnkQ6Gsinyj3Sr4Zex6CmzWmAbwfE3ritcoWpppnF+bm2UzEBTaKG4s4Ow5t8S2MTcsyWf1v5Yi+UGafSz0JDgJzqI2ZCFa7+jF2rTVSFmeWUqmZMrfKKsSuXLAWkkHPbYGYDtuYRwuZ0fCfw/dELg0lQVUBV8uQJB7VO38PfEzQJZQfTb2b4yJxtga0ZXxLHSpzDg0SyKRLO5cfi8QtBOy7fx2w6nYhaFjZaRXGWwPV18yWkgc0hI2kKfwJFj3wwwxBmJVM6RctmUws7WA0TAk4eqcecXZIfIneW17Ij5PKuVSBEmdYgZNCQQAzu2h174eouWAYQu0XqRKKJWXW7xQq2SFz5sp2OYLHhA8bv2jsvYEcrJAloAu4d977t8Vysqkc+mblfnHQrssUnget3RJNppJbiKEZK7e8kKeTlT05gt85TdzjN4jE/yWkCZnLukKSTZsxAOUfqjW4DnYNtRxEqFn6I7++L3yKlNTBXz1FXg6o/ywuSq8yPK5NRsKco6TOEWKklQQtGxaVEAhXge4vs2wn7UM6lXLcula0pU7k5VEBjwHRvtETsxAIINwdYaYfLEtBQ5OVSrnbmJX/NGnczLDTDAJqZ5DhK1kDfZCUkni404QTk9TsZliAkIkgcJQLl9t1m/ARJ0qQCoAAAqzW/SAJPhLx2T1l/rfypgBIisIpSJyyxCZYMsWbMpa861ne7S+8wlT0ZNWtnCUK5xRI66lIKUBJ0ypSVPxaJbnko5xSiwzfyJ8cR9NiylKUyNVWch+qkdkI5WFzSPr6YzKtaB0ivmwrYESkKCy52lR6I7OBgnLM5loQdAlRAdiuYtKkISlr3dV9gSYeTsXCVK6stZmhJKtMqU3ZVnAOa+y8P6enlrnqnhlFKRLSXcAXUSnZfMA/AiFTuJYiMXpRKoaqWPkyJgPE8xc33kk+GMLl6DsjfOVHxWs/YzfMRgkvQdkU8o2HZc09NX8fkNHI7AiCx2RyFqL4em+syPPIhGFaL4em+sSPPIhYayKfKPdKvhl7G8YpQrnTEBNgM2ZR0A6PeYlqeiQhGQDokF32vq++OSD0jDmNLYeUGT1OHmVMmSzrdHbkZST/eQX7QYJKTYNr+PVFv5c4YSkVCBdLBbasD0VNtykl+BMVCknpUSQ3Zu39x8RBjLrUnGRpUauciSSex/w8P0U4YFW9h5T4gYh9DraFk4g4YdnewJHgJMQJFrOwJFNcZiyhAsm0ITsBE209CCkv1iPEN/hhpTYJLAUBOnSlKLlSV7SNygR3Q0reShKelUTZixdKypBA3dHK42aGJkk8Wxv8tBAy+TFQgLGcplgKyjw9UE3SW3a6w5wlSZaebVZB1DXB3jiI7idNWJSlAqDMbQBCgfCq8drEzGkGbKSlRV01JU4ISPms6SYJNy2hZRJSsLymPW4b3aNPw2mEqVLlj5CAnuEUPCsO56qlJI6KAJix2XAP8Ae8hi9VdXlISBmWrqp9KjsSNp9JEWMjjaLkUcsleSiKVVSlAdXYALkncALkxB4mmpKkrSQgKsUhiQBdirQKIKrjRgxOsP1KTLOZagqY2psACQGQNgduJ4w1mV1gH51JJtosk3SBpo/Wsza6mLNSLlFoqRdmODiciUqWgqylSQlKWNgCwfcHUA53iOYziqJDKzB1KAZs1k9Y20Zx6jEBWHLmnLQZqwUgBKcyRcAFhdakhRu3YIi+UOETDTTJql+/FyEJdkgglSACbln2WOkRxnJxe//g+yTVywJnJnqUoLJYvlIYCzOne4HbB5qSGTKAckhaidhzZgnaDY34RD4ZWS1UUucQypaQmYE2JKQzsLlxl6rEgmHOA4ktQUMqdAyksErBdmGzb5DESquOEne+0kcFK7jgOKuSGDsClRuB+iWIF2u94dcjcSTMQqXYLQo5mDO9z4Q4H7u9hWMXxFSiES3KzZt299zX7IhOSuJCTNMzMtQVNTKBSRkVMe6G1Kcqtdrjc8TZyzsCFRbNE5VH8krf2M3zJjA5eg7I3vlSoGkrW/MzfMmMEl6DsiPKdh2HNP+38fkPAjkCK1zsQQrRfD0/1iR55EJQrRfD0/1iR55EOhrIp8o90q+F+x6IzNM8Hqh4lUMFq6R7PSPXDiUq0aSPKBdaAoEG4IY+GMq5R4BMkTVKkAkp6RQNVIv0kDaQHBTtbu1ZMMcWo84StPXQXTx3p8PlhsoqWDHRk4u6MxoK1M2XmSb7R6uD7fTDijSyr+q0SHKnkuT+V0TpWRmXLT8t7koGgXvTort1gqLG5ayBMaWvwhCu/q7dbeSM6tRcNBo0asZIn10JUHSpifxsiJxqin5SEEsON/BEmqpKEWD7t3g3xHz6xRTcXI8r3c2iupbS47WxIWiStJCphNthJMWBEozlJSEuo2A3nXwDedwiIkUsyasJSkkk2HH8XeNMwDB00yMy2MxrnYB81P4v3RPTpOpIqVaqpoWwjDRTS1El1q6S1bzsA4DQQ1SlTCa5zq6Sgfkg6BtzdYdp1EKzq8zCRKSVHMwJBypYXcsz6vu01tCKqfNZU5ai7FMvKgC4GvWYOLgiNHMVs1Ga5Nu7CCrKiQACS5ykkhAsylKNgmzhtdji8IV0ynCCqYs85lJc5kqOqRlQCHTuF9Rq8dM5KVqp05pSTbOlL5lXzMSDmP6RvbbeIyuw+lzTcy1LmJAXzqyPe0gsEWYIRrYDTMdjxXqVVJOCeJJGDi7vQc5K1S2ZYOY9cuVJWluipL9Xa4LkW2WD+lq0zsxCsyJaihXdYkfKJBAB4HfEJSTZ09AlCUqVKzgc6oKQSg5WUkEPnVmLb2ctYQrTrTIqDTyUZCOkkKS6ZgYArK3eYoAbbi7bor0pSpfyaJpqNR2viP6LDUIUyWKVCw+SoXOQnYfKPESolzJa5lTn0ACpR6uVNsx+aQSGA2AjbY6sWloQp0i11gi9r3ALO2jaaMIbTMNXVJebN5qXMLoTlPPZU71KItrqk7Ikp04ybcMU9m5kcrx1hrhEtE9EyYQCnMecYklZDdBhcIs5AurTR4fUlFSiapUqnSFFR6aU9EHpB0scqVdFnG8gbXeUFFJly0plSwhCMxuQFFxeYVOygonrHds0CVTLSUhyCm5E1bKACx8s63QvVvHFunSUUQzm2xTEX/ALOrHOb3mfdgNZaiNLaRiMvQdkbZiGX+zKrJ1eYm5dtuaLXjE0aDsiDKdh2HNP8At/H5DQIECKx2IIVovh6b6xI88iEoVo/h6f6xI88iHQ1kU+Ue6VfDL2PQSj78B85C/EUGHcgRGVk3LUSTvKh3sPTEomxMaaPKBdMdgoMGEIAgJYBI2EuOB2jw698Ubl1yPE15slPvmqkj5fEfp+Xti/qS8JrRmDHX8XhGrqzFUmndGE4ZUz0WQst80gEfun+kXbk7gpnq99slnOUMd212cv3GHHKLAUIUal0SxmHOZzkQCSBnftIcbdRFgw+qky6cKlzUzQflpIIUdLM/YBraKvQXnisC28otD+LxHdHQSKZLoSE26xuSNdTs8UIqp1Ty6iUytguFK9KU8dTwGsdiVfzXNKmIUsr6iOqhIDdJargG4ZOg8Dibk4rLPWUJahqhZCVJ23BNxY3Di0WFmrBFV3eLGwqMoypCUsWCA3UBAzAbBw9URWJ4mhCUpUBLJICCCCxBcgMLM2uhLb4fYli0pKuiCpWUsUEEHeCX6PyL/pCKriaFIeXNQqdNKApMqWOcTLUL5gQnMDs3a3OyOvN5toElKKveQKiumKAlLUUSgkMpLKVMvbm9QCTqTo+hcCJLBcFUVzFzUpEnOFS0qcKmLASAqaCA7Nu612NjHcCwNIQmZUSUGapRUxObIEgZQU6FQLbzcRKlTrUpRcDpDYBcdLKb5gUC4sx3gxHQydJXYtSrfBDSuqSEGYUrU1sqcxzMRoBZPSGqho774hThUxc1M6pWgoyhwk5kS1AMQDsLvfbxiVn06xNXMRMCQpJV1usPmpS1izXJ73tWazECuavmZqwqYtEtSebKg5KQXLBL5QFAgjQ73iKrLpZZklaxJCGas6LuLS6I1VQvmpikSUACasOrMfmh+soDty8bPbq9XRSczILOo5swBHyVDQlwH4wlTyxJlCXLACEgMEg5j0mUSgMxJ36vrCZm3KQ5BZ2HRUVBQ6Th7sGId+2LlGkqasV6tVzYSqGZKkuQOqVhSQyrhg2pbM99bb3aVtWiUVdJKAMoDEOPlOkXAAcFtulruSoUpgkhbqe6gOidSAWGYsSbi7bojJUmXKnMlAWcxQ6iCRdwoLXYl5c57jrJ3CHt2I7XJVczNhNUpyp5NQczZczoXdtgjHUaCNnxF/7KqnIJ9rziWvfmlPeMYTpFXKdh2fNP+38fk7AgQIrHYghWj+Hp/rEnzyIShWj+Hp/rEnzyIdDWRT5R7pV8MvY27lFMyrQdxJ8aYsGbQjaHiFxqTmWkdvohalrVBIQJRUUhndhbTZGkjycmU3g4iKQuoJ0SgcLnxw+ppJT1lFSjqXt2AbIUUXgqxujk6cEhyW2eHdDAV5mqKJeo1PzRxbQnYNvCG5yvYCA5VoRWASiVc0C7JsqYpNui/wAlN+kbPvYPV+T2KKTXppky0y5GRUtMsDqkh87m5UVAAk3IN4vOKYeJapc1JJIUAt9rmx4bmFrxCf2TkxRC26JJPiJHkhbCMuNdQpmyyhWmwjUHYRxik4lNqqNJE2WKiSB0VjrJA8YA4u28xoEMcawpFTJXKWVAKGqSxHr7DYwyUbj4yszM5M5VR0iTzCTokMVkskS0GwL2HhZ9CNBwiRzCPfcmdRfoiyUnRGY9ZgGez7hDOjwfmMi6hSFCWoJlJlpyIBPRSpQJLrvvYbLwvOqEqWSlWZQIYO7BJBI6OwnaeyGQUYuz0j6knPFC9dSgOpACizEk6DLobEs+X+msMZiCUkJUqWTlHRBYfOe7ZAAATtyi+ruznSD0Uy0qJJfQFncs+7hDOrospAKrtsSEpA6Xyi5Gh03xNcjsNsalZpZKcoUjpoAfIczarDZXZzufbFXFA0ub0BLCwM2RS54JAIzC2TNdgM2+0XNdIixSgFWhUtWYpD3KSSbi+7fueszKYImLkzJyzJMkTJSnAKjooOBcPkLDedkVqtJuWcvcsUqiSzX7D/BK2bOkJUlQZLpMyaMilFBuVSkuxGX5w0eOTcN5wnPPJZTnIkJAIJu5ClK6uxREc5PzAiWKcAPKAcTCAhlleVZPylEoJJcdLfrEzTS+iMpJDOCSTq6nJZy79nlixFYYleWnAg/7FRqkrUMzAo5sZTvGVJdg5bpGGk3Bioh58whJAA5tKVCwcAgdLdmCbsWicqpCEKSphmSogALCXKwbqBAYZSouH8sMsQIABWpQWS6SkqSHBY6WBTnLEhOjh3utkMuw1VLSnCKsJdhIndbV+bU51O1/6RjqdI2PEBlwirG6mmh3d2lqDnt1jHUxUyjYdpzT0Vfx+QQIECKx2IIUpPh6f6xJ88iE4Upfhqf6xJ88iHQ1kU+Ue6VfDL2PQFQkGaOxXlEHNakL5tlFR0YWNnZybFgdW0MJ1BaaOxXlTDlKEkFwC+rgF237401oPKAkrE0EIIc5+rbXTjbrDxwaZiSUoSrpEKSVBhdkgEu54wYU8skjKm+3KL+vR4RK15QDJST1SHS2Us4A3G4bhAByuqpUxGVYVlUMwZn6JDEXcF2Z4Top8mnl5EpUlIzEksSSFZVKUXuc230Qqc1iJCHL5w6X1O3a9j3wpMd/gEqba6dSxLON5N+ENsB3EZiVSwkuM6SUk26oCr8baa2O6EZFdKUEG5dSUpP6SpYmDU7lDw2h9JlApGZCQ2gsWHCCijlgnoJvfqj1QoDmBAjjwAJVdKmYgoWMySzjsLi44gRHJw9MpAShCZcsKJUEj5IuDo5NmMS7wlMqEixIc2A3ndCWV7hcj5SFZ8jukhybuxSWZ7HpXPHgY5WrAIlrugJBBHWBBTcgaMxU/bug9RUXQpKykFxlNtOBGttNznfDBc/PdQKiW0FmOcMz2LZQ2ba92eFAbT5lmLMQXUXHRum21yzZbHoAbormOYiACqWVZQnKxWRncNkF+iA7uzuAdIdYpjctMxSJyJgllIICMo50s2UrcOP6uNIhp2HVFdMfKKan0sHITrlS7XJGuhJFz1YhqNy/iiak1H+TFuTdST7XWyVJ+LTruCQVqlniQCx35+yLeFpICkkAJdmYPr0cp6wdOjNYabK7hPJqXSJ+EmTZYmc6lNsiT1SoJTdakpbUkPsBifJ6DEEMl2sshiolSQCMpsGL2L9sSxVkRSabwG2JymHvaRmUNSnYwe4Ly1EBn7d0Mq1TspLKHTJy6qIGZirUgZi7sSDcaQ8qqgqSXKQcr9ZSCymZZD2KXIvbi8RdShw4Rm+VcBKlJCiBmcORmBchtgcPdwxkljB/9Iqza9POdrDqq0jGxGx46r/0iruT+TzWc5izKADvua2zSMcBinlOlHac09FX8fk7AgRyKx2II7LmBMySo6JnSlEsSwTMSSWG4AxyOvCp2dyHKKPTUpU72umvM2Sdy0w5Rc1KdrWnCxbcngIA5a4d9KH+P92MbgRY+pe45jspT4j8l+zZvdvh30od0/7sG93WHfSk9077sYtAg+pe4OylPiPyX7NqHLzD/pQ7p33YN7vMP+lD92d92MTgQfUvcHZOnxH5f6baOXmH/Sh+7O+7Hfd3QfSf4Z33IxGBCfUvcHZSnxH5f6bf7uqD6T/BO+5HPdxQfST+7P8AuRiMCD6mW4OylPivy/02w8tsPd/bF9OrP+5BPdlh1z7Y1Lnoz9f3eJjFoDQfUy3B2Up8R+S/ZsvuvwxsvPhr2yz9pJPybamArlhhhL8/f9Wf93ThpGNQIPqXuDspT4j8kbGjldhYDCcABsCJ7d2WAeV2GO/PXd+rUfdjHIEH1D3C9lKfEfkjYDyrwp351Lu/Unjcdid4EGmcrsLUCDOcHUZahu7K0Y7Ag+oe4OylPiPyRryuVOE/nEXOb4Ofra/U4CCq5UYSS/OJex6k/wCTp8jZGRx14X6l7g7KUuI/JGncq+WFCuhqZMmdmWuUtKUhE26lcVJtcnUxmAEdeBEVSpnmvyXyVHIFLNk3nW9AQIEciM1QQIECAAQIECAAQIECAAQIECAAQIECAAQIECAAQIECAAQIECAAQIECAAQIECAAQIECAAQIECAAQIECA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1318" name="Picture 6" descr="http://img.timeinc.net/time/magazine/archive/covers/1954/1101540329_400.jpg"/>
          <p:cNvPicPr>
            <a:picLocks noChangeAspect="1" noChangeArrowheads="1"/>
          </p:cNvPicPr>
          <p:nvPr/>
        </p:nvPicPr>
        <p:blipFill>
          <a:blip r:embed="rId9" cstate="print"/>
          <a:srcRect/>
          <a:stretch>
            <a:fillRect/>
          </a:stretch>
        </p:blipFill>
        <p:spPr bwMode="auto">
          <a:xfrm>
            <a:off x="381000" y="3810000"/>
            <a:ext cx="1905000" cy="2512299"/>
          </a:xfrm>
          <a:prstGeom prst="rect">
            <a:avLst/>
          </a:prstGeom>
          <a:noFill/>
        </p:spPr>
      </p:pic>
      <p:pic>
        <p:nvPicPr>
          <p:cNvPr id="141320" name="Picture 8" descr="http://lis506-project.wdfiles.com/local--resized-images/1950-s/polio.jpg/small.jpg"/>
          <p:cNvPicPr>
            <a:picLocks noChangeAspect="1" noChangeArrowheads="1"/>
          </p:cNvPicPr>
          <p:nvPr/>
        </p:nvPicPr>
        <p:blipFill>
          <a:blip r:embed="rId10" cstate="print"/>
          <a:srcRect/>
          <a:stretch>
            <a:fillRect/>
          </a:stretch>
        </p:blipFill>
        <p:spPr bwMode="auto">
          <a:xfrm>
            <a:off x="2286000" y="3810000"/>
            <a:ext cx="3276600" cy="2457450"/>
          </a:xfrm>
          <a:prstGeom prst="rect">
            <a:avLst/>
          </a:prstGeom>
          <a:noFill/>
        </p:spPr>
      </p:pic>
      <p:pic>
        <p:nvPicPr>
          <p:cNvPr id="141322" name="Picture 10" descr="http://fashionpluslifestyle.files.wordpress.com/2012/12/dr-jonas-salk-in-lab-1954.jpg?w=1200"/>
          <p:cNvPicPr>
            <a:picLocks noChangeAspect="1" noChangeArrowheads="1"/>
          </p:cNvPicPr>
          <p:nvPr/>
        </p:nvPicPr>
        <p:blipFill>
          <a:blip r:embed="rId11" cstate="print"/>
          <a:srcRect/>
          <a:stretch>
            <a:fillRect/>
          </a:stretch>
        </p:blipFill>
        <p:spPr bwMode="auto">
          <a:xfrm>
            <a:off x="5755524" y="3800475"/>
            <a:ext cx="3388476" cy="2447925"/>
          </a:xfrm>
          <a:prstGeom prst="rect">
            <a:avLst/>
          </a:prstGeom>
          <a:noFill/>
        </p:spPr>
      </p:pic>
      <p:pic>
        <p:nvPicPr>
          <p:cNvPr id="141324" name="Picture 12" descr="http://www.sciography.com/images/jonas-salk.jpg"/>
          <p:cNvPicPr>
            <a:picLocks noChangeAspect="1" noChangeArrowheads="1"/>
          </p:cNvPicPr>
          <p:nvPr/>
        </p:nvPicPr>
        <p:blipFill>
          <a:blip r:embed="rId12" cstate="print"/>
          <a:srcRect/>
          <a:stretch>
            <a:fillRect/>
          </a:stretch>
        </p:blipFill>
        <p:spPr bwMode="auto">
          <a:xfrm>
            <a:off x="5791200" y="216235"/>
            <a:ext cx="3352800" cy="3441365"/>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Box 1"/>
          <p:cNvSpPr txBox="1">
            <a:spLocks noChangeArrowheads="1"/>
          </p:cNvSpPr>
          <p:nvPr/>
        </p:nvSpPr>
        <p:spPr bwMode="auto">
          <a:xfrm>
            <a:off x="38100" y="166688"/>
            <a:ext cx="1562100" cy="585787"/>
          </a:xfrm>
          <a:prstGeom prst="rect">
            <a:avLst/>
          </a:prstGeom>
          <a:noFill/>
          <a:ln w="9525">
            <a:noFill/>
            <a:miter lim="800000"/>
            <a:headEnd/>
            <a:tailEnd/>
          </a:ln>
        </p:spPr>
        <p:txBody>
          <a:bodyPr wrap="none">
            <a:spAutoFit/>
          </a:bodyPr>
          <a:lstStyle/>
          <a:p>
            <a:r>
              <a:rPr lang="en-US" sz="3200" b="1" dirty="0">
                <a:solidFill>
                  <a:srgbClr val="C00000"/>
                </a:solidFill>
                <a:latin typeface="Calibri" pitchFamily="34" charset="0"/>
              </a:rPr>
              <a:t>TUJUAN</a:t>
            </a:r>
          </a:p>
        </p:txBody>
      </p:sp>
      <p:grpSp>
        <p:nvGrpSpPr>
          <p:cNvPr id="13" name="Group 12"/>
          <p:cNvGrpSpPr/>
          <p:nvPr/>
        </p:nvGrpSpPr>
        <p:grpSpPr>
          <a:xfrm>
            <a:off x="685800" y="1600200"/>
            <a:ext cx="7772400" cy="4203700"/>
            <a:chOff x="1066800" y="1905000"/>
            <a:chExt cx="7772400" cy="4203700"/>
          </a:xfrm>
        </p:grpSpPr>
        <p:grpSp>
          <p:nvGrpSpPr>
            <p:cNvPr id="12" name="Group 11"/>
            <p:cNvGrpSpPr/>
            <p:nvPr/>
          </p:nvGrpSpPr>
          <p:grpSpPr>
            <a:xfrm>
              <a:off x="1066800" y="1905000"/>
              <a:ext cx="7772400" cy="4203700"/>
              <a:chOff x="1066800" y="1905000"/>
              <a:chExt cx="7772400" cy="4203700"/>
            </a:xfrm>
          </p:grpSpPr>
          <p:pic>
            <p:nvPicPr>
              <p:cNvPr id="46082" name="Picture 2"/>
              <p:cNvPicPr>
                <a:picLocks noChangeAspect="1" noChangeArrowheads="1"/>
              </p:cNvPicPr>
              <p:nvPr/>
            </p:nvPicPr>
            <p:blipFill>
              <a:blip r:embed="rId2" cstate="print"/>
              <a:srcRect/>
              <a:stretch>
                <a:fillRect/>
              </a:stretch>
            </p:blipFill>
            <p:spPr bwMode="auto">
              <a:xfrm>
                <a:off x="1066800" y="1905000"/>
                <a:ext cx="7772400" cy="4203700"/>
              </a:xfrm>
              <a:prstGeom prst="rect">
                <a:avLst/>
              </a:prstGeom>
              <a:solidFill>
                <a:srgbClr val="4B23F5"/>
              </a:solidFill>
              <a:ln w="9525">
                <a:noFill/>
                <a:miter lim="800000"/>
                <a:headEnd/>
                <a:tailEnd/>
              </a:ln>
            </p:spPr>
          </p:pic>
          <p:sp>
            <p:nvSpPr>
              <p:cNvPr id="46085" name="Rectangle 6"/>
              <p:cNvSpPr>
                <a:spLocks noChangeArrowheads="1"/>
              </p:cNvSpPr>
              <p:nvPr/>
            </p:nvSpPr>
            <p:spPr bwMode="auto">
              <a:xfrm>
                <a:off x="2438400" y="1905000"/>
                <a:ext cx="5105400" cy="838200"/>
              </a:xfrm>
              <a:prstGeom prst="rect">
                <a:avLst/>
              </a:prstGeom>
              <a:solidFill>
                <a:schemeClr val="bg1"/>
              </a:solidFill>
              <a:ln w="9525" algn="ctr">
                <a:solidFill>
                  <a:schemeClr val="bg1"/>
                </a:solidFill>
                <a:round/>
                <a:headEnd/>
                <a:tailEnd/>
              </a:ln>
            </p:spPr>
            <p:txBody>
              <a:bodyPr/>
              <a:lstStyle/>
              <a:p>
                <a:endParaRPr lang="en-US" sz="1200"/>
              </a:p>
            </p:txBody>
          </p:sp>
        </p:grpSp>
        <p:sp>
          <p:nvSpPr>
            <p:cNvPr id="46088" name="TextBox 7"/>
            <p:cNvSpPr txBox="1">
              <a:spLocks noChangeArrowheads="1"/>
            </p:cNvSpPr>
            <p:nvPr/>
          </p:nvSpPr>
          <p:spPr bwMode="auto">
            <a:xfrm>
              <a:off x="1143000" y="4006850"/>
              <a:ext cx="1403350" cy="830263"/>
            </a:xfrm>
            <a:prstGeom prst="rect">
              <a:avLst/>
            </a:prstGeom>
            <a:solidFill>
              <a:srgbClr val="9568D6"/>
            </a:solidFill>
            <a:ln w="9525">
              <a:noFill/>
              <a:miter lim="800000"/>
              <a:headEnd/>
              <a:tailEnd/>
            </a:ln>
          </p:spPr>
          <p:txBody>
            <a:bodyPr>
              <a:spAutoFit/>
            </a:bodyPr>
            <a:lstStyle/>
            <a:p>
              <a:r>
                <a:rPr lang="en-US" sz="2400">
                  <a:solidFill>
                    <a:schemeClr val="bg1"/>
                  </a:solidFill>
                  <a:latin typeface="Calibri" pitchFamily="34" charset="0"/>
                </a:rPr>
                <a:t>DEFINE PROJECTS</a:t>
              </a:r>
            </a:p>
          </p:txBody>
        </p:sp>
        <p:sp>
          <p:nvSpPr>
            <p:cNvPr id="46089" name="TextBox 13"/>
            <p:cNvSpPr txBox="1">
              <a:spLocks noChangeArrowheads="1"/>
            </p:cNvSpPr>
            <p:nvPr/>
          </p:nvSpPr>
          <p:spPr bwMode="auto">
            <a:xfrm>
              <a:off x="3124200" y="4045803"/>
              <a:ext cx="1752600" cy="830997"/>
            </a:xfrm>
            <a:prstGeom prst="rect">
              <a:avLst/>
            </a:prstGeom>
            <a:solidFill>
              <a:srgbClr val="0447CC"/>
            </a:solidFill>
            <a:ln w="9525">
              <a:noFill/>
              <a:miter lim="800000"/>
              <a:headEnd/>
              <a:tailEnd/>
            </a:ln>
          </p:spPr>
          <p:txBody>
            <a:bodyPr>
              <a:spAutoFit/>
            </a:bodyPr>
            <a:lstStyle/>
            <a:p>
              <a:r>
                <a:rPr lang="en-US" sz="2400" dirty="0">
                  <a:solidFill>
                    <a:schemeClr val="bg1"/>
                  </a:solidFill>
                  <a:latin typeface="Calibri" pitchFamily="34" charset="0"/>
                </a:rPr>
                <a:t>PROJECT </a:t>
              </a:r>
              <a:r>
                <a:rPr lang="en-US" sz="2400" dirty="0" smtClean="0">
                  <a:solidFill>
                    <a:schemeClr val="bg1"/>
                  </a:solidFill>
                  <a:latin typeface="Calibri" pitchFamily="34" charset="0"/>
                </a:rPr>
                <a:t>SCHEDULE</a:t>
              </a:r>
              <a:endParaRPr lang="en-US" sz="2400" dirty="0">
                <a:solidFill>
                  <a:schemeClr val="bg1"/>
                </a:solidFill>
                <a:latin typeface="Calibri" pitchFamily="34" charset="0"/>
              </a:endParaRPr>
            </a:p>
          </p:txBody>
        </p:sp>
        <p:sp>
          <p:nvSpPr>
            <p:cNvPr id="46090" name="TextBox 14"/>
            <p:cNvSpPr txBox="1">
              <a:spLocks noChangeArrowheads="1"/>
            </p:cNvSpPr>
            <p:nvPr/>
          </p:nvSpPr>
          <p:spPr bwMode="auto">
            <a:xfrm>
              <a:off x="5148263" y="3986213"/>
              <a:ext cx="1633537" cy="830997"/>
            </a:xfrm>
            <a:prstGeom prst="rect">
              <a:avLst/>
            </a:prstGeom>
            <a:solidFill>
              <a:srgbClr val="0B52C5"/>
            </a:solidFill>
            <a:ln w="9525">
              <a:noFill/>
              <a:miter lim="800000"/>
              <a:headEnd/>
              <a:tailEnd/>
            </a:ln>
          </p:spPr>
          <p:txBody>
            <a:bodyPr>
              <a:spAutoFit/>
            </a:bodyPr>
            <a:lstStyle/>
            <a:p>
              <a:r>
                <a:rPr lang="en-US" sz="2400" dirty="0" smtClean="0">
                  <a:solidFill>
                    <a:schemeClr val="bg1"/>
                  </a:solidFill>
                  <a:latin typeface="Calibri" pitchFamily="34" charset="0"/>
                </a:rPr>
                <a:t>PLANNING TOOLS</a:t>
              </a:r>
              <a:endParaRPr lang="en-US" sz="2400" dirty="0">
                <a:solidFill>
                  <a:schemeClr val="bg1"/>
                </a:solidFill>
                <a:latin typeface="Calibri" pitchFamily="34" charset="0"/>
              </a:endParaRPr>
            </a:p>
          </p:txBody>
        </p:sp>
        <p:sp>
          <p:nvSpPr>
            <p:cNvPr id="46091" name="TextBox 15"/>
            <p:cNvSpPr txBox="1">
              <a:spLocks noChangeArrowheads="1"/>
            </p:cNvSpPr>
            <p:nvPr/>
          </p:nvSpPr>
          <p:spPr bwMode="auto">
            <a:xfrm>
              <a:off x="7053263" y="4029075"/>
              <a:ext cx="1633537" cy="830997"/>
            </a:xfrm>
            <a:prstGeom prst="rect">
              <a:avLst/>
            </a:prstGeom>
            <a:solidFill>
              <a:srgbClr val="2AB1B8"/>
            </a:solidFill>
            <a:ln w="9525">
              <a:noFill/>
              <a:miter lim="800000"/>
              <a:headEnd/>
              <a:tailEnd/>
            </a:ln>
          </p:spPr>
          <p:txBody>
            <a:bodyPr wrap="square">
              <a:spAutoFit/>
            </a:bodyPr>
            <a:lstStyle/>
            <a:p>
              <a:r>
                <a:rPr lang="en-US" sz="2400" dirty="0" smtClean="0">
                  <a:solidFill>
                    <a:schemeClr val="bg1"/>
                  </a:solidFill>
                  <a:latin typeface="Calibri" pitchFamily="34" charset="0"/>
                </a:rPr>
                <a:t>WRITING REPORT</a:t>
              </a:r>
              <a:endParaRPr lang="en-US" sz="2400" dirty="0">
                <a:solidFill>
                  <a:schemeClr val="bg1"/>
                </a:solidFill>
                <a:latin typeface="Calibri" pitchFamily="34" charset="0"/>
              </a:endParaRPr>
            </a:p>
          </p:txBody>
        </p:sp>
      </p:grpSp>
      <p:pic>
        <p:nvPicPr>
          <p:cNvPr id="90114" name="Picture 2" descr="http://www.coreecs.co.uk/Media/COREECS/Website-Content-Images/Services/Project-Management-Task-Board.jpg"/>
          <p:cNvPicPr>
            <a:picLocks noChangeAspect="1" noChangeArrowheads="1"/>
          </p:cNvPicPr>
          <p:nvPr/>
        </p:nvPicPr>
        <p:blipFill>
          <a:blip r:embed="rId3" cstate="print"/>
          <a:srcRect/>
          <a:stretch>
            <a:fillRect/>
          </a:stretch>
        </p:blipFill>
        <p:spPr bwMode="auto">
          <a:xfrm>
            <a:off x="5334000" y="0"/>
            <a:ext cx="3810000" cy="237172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9"/>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20483" name="think-cell Slide" r:id="rId7" imgW="360" imgH="360" progId="">
                  <p:embed/>
                </p:oleObj>
              </mc:Choice>
              <mc:Fallback>
                <p:oleObj name="think-cell Slide" r:id="rId7" imgW="360" imgH="360" progId="">
                  <p:embed/>
                  <p:pic>
                    <p:nvPicPr>
                      <p:cNvPr id="0" name="Object 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20484" name="Slide Number Placeholder 2"/>
          <p:cNvSpPr>
            <a:spLocks noGrp="1"/>
          </p:cNvSpPr>
          <p:nvPr>
            <p:ph type="sldNum" sz="quarter" idx="10"/>
            <p:custDataLst>
              <p:tags r:id="rId4"/>
            </p:custDataLst>
          </p:nvPr>
        </p:nvSpPr>
        <p:spPr>
          <a:noFill/>
          <a:ln>
            <a:miter lim="800000"/>
            <a:headEnd/>
            <a:tailEnd/>
          </a:ln>
        </p:spPr>
        <p:txBody>
          <a:bodyPr/>
          <a:lstStyle/>
          <a:p>
            <a:pPr defTabSz="911225"/>
            <a:fld id="{D86E746B-E8E5-47FE-A265-28710F7D0148}" type="slidenum">
              <a:rPr lang="en-US" altLang="en-US"/>
              <a:pPr defTabSz="911225"/>
              <a:t>30</a:t>
            </a:fld>
            <a:r>
              <a:rPr lang="en-US" altLang="en-US"/>
              <a:t> </a:t>
            </a:r>
          </a:p>
        </p:txBody>
      </p:sp>
      <p:sp>
        <p:nvSpPr>
          <p:cNvPr id="8" name="Title 1"/>
          <p:cNvSpPr txBox="1">
            <a:spLocks/>
          </p:cNvSpPr>
          <p:nvPr/>
        </p:nvSpPr>
        <p:spPr bwMode="gray">
          <a:xfrm>
            <a:off x="1371600" y="2514600"/>
            <a:ext cx="6400800" cy="1143000"/>
          </a:xfrm>
          <a:prstGeom prst="rect">
            <a:avLst/>
          </a:prstGeom>
          <a:noFill/>
          <a:ln>
            <a:noFill/>
          </a:ln>
          <a:effectLst/>
          <a:extLst/>
        </p:spPr>
        <p:txBody>
          <a:bodyPr lIns="0" tIns="0" rIns="0" bIns="0"/>
          <a:lstStyle>
            <a:lvl1pPr algn="l" defTabSz="903520" rtl="0" eaLnBrk="0" fontAlgn="base" hangingPunct="0">
              <a:spcBef>
                <a:spcPct val="0"/>
              </a:spcBef>
              <a:spcAft>
                <a:spcPct val="0"/>
              </a:spcAft>
              <a:defRPr sz="1900" b="1">
                <a:solidFill>
                  <a:srgbClr val="FF0000"/>
                </a:solidFill>
                <a:latin typeface="+mj-lt"/>
                <a:ea typeface="+mj-ea"/>
                <a:cs typeface="+mj-cs"/>
              </a:defRPr>
            </a:lvl1pPr>
            <a:lvl2pPr algn="l" defTabSz="903520" rtl="0" eaLnBrk="0" fontAlgn="base" hangingPunct="0">
              <a:spcBef>
                <a:spcPct val="0"/>
              </a:spcBef>
              <a:spcAft>
                <a:spcPct val="0"/>
              </a:spcAft>
              <a:defRPr sz="1900" b="1">
                <a:solidFill>
                  <a:srgbClr val="FF0000"/>
                </a:solidFill>
                <a:latin typeface="Arial" charset="0"/>
                <a:cs typeface="Arial" charset="0"/>
              </a:defRPr>
            </a:lvl2pPr>
            <a:lvl3pPr algn="l" defTabSz="903520" rtl="0" eaLnBrk="0" fontAlgn="base" hangingPunct="0">
              <a:spcBef>
                <a:spcPct val="0"/>
              </a:spcBef>
              <a:spcAft>
                <a:spcPct val="0"/>
              </a:spcAft>
              <a:defRPr sz="1900" b="1">
                <a:solidFill>
                  <a:srgbClr val="FF0000"/>
                </a:solidFill>
                <a:latin typeface="Arial" charset="0"/>
                <a:cs typeface="Arial" charset="0"/>
              </a:defRPr>
            </a:lvl3pPr>
            <a:lvl4pPr algn="l" defTabSz="903520" rtl="0" eaLnBrk="0" fontAlgn="base" hangingPunct="0">
              <a:spcBef>
                <a:spcPct val="0"/>
              </a:spcBef>
              <a:spcAft>
                <a:spcPct val="0"/>
              </a:spcAft>
              <a:defRPr sz="1900" b="1">
                <a:solidFill>
                  <a:srgbClr val="FF0000"/>
                </a:solidFill>
                <a:latin typeface="Arial" charset="0"/>
                <a:cs typeface="Arial" charset="0"/>
              </a:defRPr>
            </a:lvl4pPr>
            <a:lvl5pPr algn="l" defTabSz="903520" rtl="0" eaLnBrk="0" fontAlgn="base" hangingPunct="0">
              <a:spcBef>
                <a:spcPct val="0"/>
              </a:spcBef>
              <a:spcAft>
                <a:spcPct val="0"/>
              </a:spcAft>
              <a:defRPr sz="1900" b="1">
                <a:solidFill>
                  <a:srgbClr val="FF0000"/>
                </a:solidFill>
                <a:latin typeface="Arial" charset="0"/>
                <a:cs typeface="Arial" charset="0"/>
              </a:defRPr>
            </a:lvl5pPr>
            <a:lvl6pPr marL="462611" algn="l" defTabSz="905909" rtl="0" fontAlgn="base">
              <a:spcBef>
                <a:spcPct val="0"/>
              </a:spcBef>
              <a:spcAft>
                <a:spcPct val="0"/>
              </a:spcAft>
              <a:defRPr sz="1900" b="1">
                <a:solidFill>
                  <a:srgbClr val="FF0000"/>
                </a:solidFill>
                <a:latin typeface="Arial" charset="0"/>
                <a:cs typeface="Arial" charset="0"/>
              </a:defRPr>
            </a:lvl6pPr>
            <a:lvl7pPr marL="925177" algn="l" defTabSz="905909" rtl="0" fontAlgn="base">
              <a:spcBef>
                <a:spcPct val="0"/>
              </a:spcBef>
              <a:spcAft>
                <a:spcPct val="0"/>
              </a:spcAft>
              <a:defRPr sz="1900" b="1">
                <a:solidFill>
                  <a:srgbClr val="FF0000"/>
                </a:solidFill>
                <a:latin typeface="Arial" charset="0"/>
                <a:cs typeface="Arial" charset="0"/>
              </a:defRPr>
            </a:lvl7pPr>
            <a:lvl8pPr marL="1387778" algn="l" defTabSz="905909" rtl="0" fontAlgn="base">
              <a:spcBef>
                <a:spcPct val="0"/>
              </a:spcBef>
              <a:spcAft>
                <a:spcPct val="0"/>
              </a:spcAft>
              <a:defRPr sz="1900" b="1">
                <a:solidFill>
                  <a:srgbClr val="FF0000"/>
                </a:solidFill>
                <a:latin typeface="Arial" charset="0"/>
                <a:cs typeface="Arial" charset="0"/>
              </a:defRPr>
            </a:lvl8pPr>
            <a:lvl9pPr marL="1850362" algn="l" defTabSz="905909" rtl="0" fontAlgn="base">
              <a:spcBef>
                <a:spcPct val="0"/>
              </a:spcBef>
              <a:spcAft>
                <a:spcPct val="0"/>
              </a:spcAft>
              <a:defRPr sz="1900" b="1">
                <a:solidFill>
                  <a:srgbClr val="FF0000"/>
                </a:solidFill>
                <a:latin typeface="Arial" charset="0"/>
                <a:cs typeface="Arial" charset="0"/>
              </a:defRPr>
            </a:lvl9pPr>
          </a:lstStyle>
          <a:p>
            <a:pPr algn="ctr">
              <a:defRPr/>
            </a:pPr>
            <a:r>
              <a:rPr lang="en-CA" sz="3200" kern="0" dirty="0" smtClean="0">
                <a:solidFill>
                  <a:schemeClr val="tx2"/>
                </a:solidFill>
                <a:latin typeface="Calibri" panose="020F0502020204030204" pitchFamily="34" charset="0"/>
              </a:rPr>
              <a:t>TERIMA KASIH</a:t>
            </a:r>
            <a:endParaRPr lang="en-CA" sz="3200" kern="0" dirty="0">
              <a:solidFill>
                <a:schemeClr val="tx2"/>
              </a:solidFill>
              <a:latin typeface="Calibri" panose="020F0502020204030204" pitchFamily="34" charset="0"/>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1"/>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6387" name="think-cell Slide" r:id="rId7" imgW="360" imgH="360" progId="">
                  <p:embed/>
                </p:oleObj>
              </mc:Choice>
              <mc:Fallback>
                <p:oleObj name="think-cell Slide" r:id="rId7" imgW="360" imgH="360" progId="">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7"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6388" name="Slide Number Placeholder 2"/>
          <p:cNvSpPr>
            <a:spLocks noGrp="1"/>
          </p:cNvSpPr>
          <p:nvPr>
            <p:ph type="sldNum" sz="quarter" idx="10"/>
            <p:custDataLst>
              <p:tags r:id="rId4"/>
            </p:custDataLst>
          </p:nvPr>
        </p:nvSpPr>
        <p:spPr>
          <a:noFill/>
          <a:ln>
            <a:miter lim="800000"/>
            <a:headEnd/>
            <a:tailEnd/>
          </a:ln>
        </p:spPr>
        <p:txBody>
          <a:bodyPr/>
          <a:lstStyle/>
          <a:p>
            <a:pPr defTabSz="911225"/>
            <a:fld id="{260FE546-EF27-4BFB-AA71-31BDC95D4C24}" type="slidenum">
              <a:rPr lang="en-US" altLang="en-US"/>
              <a:pPr defTabSz="911225"/>
              <a:t>4</a:t>
            </a:fld>
            <a:r>
              <a:rPr lang="en-US" altLang="en-US"/>
              <a:t> </a:t>
            </a:r>
          </a:p>
        </p:txBody>
      </p:sp>
      <p:sp>
        <p:nvSpPr>
          <p:cNvPr id="31" name="Rectangle 30"/>
          <p:cNvSpPr/>
          <p:nvPr/>
        </p:nvSpPr>
        <p:spPr>
          <a:xfrm>
            <a:off x="381000" y="46038"/>
            <a:ext cx="5259388" cy="584200"/>
          </a:xfrm>
          <a:prstGeom prst="rect">
            <a:avLst/>
          </a:prstGeom>
        </p:spPr>
        <p:txBody>
          <a:bodyPr wrap="none" lIns="91382" tIns="45691" rIns="91382" bIns="45691">
            <a:spAutoFit/>
          </a:bodyPr>
          <a:lstStyle/>
          <a:p>
            <a:pPr defTabSz="912698">
              <a:spcBef>
                <a:spcPts val="600"/>
              </a:spcBef>
              <a:buClr>
                <a:srgbClr val="002960"/>
              </a:buClr>
              <a:defRPr/>
            </a:pPr>
            <a:r>
              <a:rPr lang="en-US" sz="3200" b="1" dirty="0">
                <a:solidFill>
                  <a:srgbClr val="FF0000"/>
                </a:solidFill>
                <a:effectLst>
                  <a:outerShdw blurRad="38100" dist="38100" dir="2700000" algn="tl">
                    <a:srgbClr val="000000">
                      <a:alpha val="43137"/>
                    </a:srgbClr>
                  </a:outerShdw>
                </a:effectLst>
                <a:latin typeface="Calibri" panose="020F0502020204030204" pitchFamily="34" charset="0"/>
                <a:cs typeface="Calibri" pitchFamily="34" charset="0"/>
              </a:rPr>
              <a:t>MODUL ONE : Getting Started</a:t>
            </a:r>
          </a:p>
        </p:txBody>
      </p:sp>
      <p:sp>
        <p:nvSpPr>
          <p:cNvPr id="23" name="Content Placeholder 2"/>
          <p:cNvSpPr txBox="1">
            <a:spLocks/>
          </p:cNvSpPr>
          <p:nvPr/>
        </p:nvSpPr>
        <p:spPr>
          <a:xfrm>
            <a:off x="0" y="990600"/>
            <a:ext cx="6019800" cy="4014788"/>
          </a:xfrm>
          <a:prstGeom prst="rect">
            <a:avLst/>
          </a:prstGeom>
        </p:spPr>
        <p:txBody>
          <a:bodyPr>
            <a:noAutofit/>
          </a:bodyPr>
          <a:lstStyle>
            <a:lvl1pPr marL="341654" indent="-341654" algn="l" defTabSz="903520" rtl="0" eaLnBrk="0" fontAlgn="base" hangingPunct="0">
              <a:spcBef>
                <a:spcPct val="0"/>
              </a:spcBef>
              <a:spcAft>
                <a:spcPct val="0"/>
              </a:spcAft>
              <a:buClr>
                <a:schemeClr val="tx2"/>
              </a:buClr>
              <a:defRPr sz="1600">
                <a:solidFill>
                  <a:schemeClr val="tx1"/>
                </a:solidFill>
                <a:latin typeface="+mn-lt"/>
                <a:ea typeface="+mn-ea"/>
                <a:cs typeface="+mn-cs"/>
              </a:defRPr>
            </a:lvl1pPr>
            <a:lvl2pPr marL="194305" indent="-192687" algn="l" defTabSz="903520" rtl="0" eaLnBrk="0" fontAlgn="base" hangingPunct="0">
              <a:spcBef>
                <a:spcPct val="0"/>
              </a:spcBef>
              <a:spcAft>
                <a:spcPct val="0"/>
              </a:spcAft>
              <a:buClr>
                <a:schemeClr val="tx2"/>
              </a:buClr>
              <a:buSzPct val="125000"/>
              <a:buFont typeface="Arial" pitchFamily="34" charset="0"/>
              <a:buChar char="▪"/>
              <a:defRPr sz="1600">
                <a:solidFill>
                  <a:schemeClr val="tx1"/>
                </a:solidFill>
                <a:latin typeface="+mn-lt"/>
                <a:cs typeface="+mn-cs"/>
              </a:defRPr>
            </a:lvl2pPr>
            <a:lvl3pPr marL="461477" indent="-263932"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3pPr>
            <a:lvl4pPr marL="620159" indent="-157064" algn="l" defTabSz="903520" rtl="0" eaLnBrk="0" fontAlgn="base" hangingPunct="0">
              <a:spcBef>
                <a:spcPct val="0"/>
              </a:spcBef>
              <a:spcAft>
                <a:spcPct val="0"/>
              </a:spcAft>
              <a:buClr>
                <a:schemeClr val="tx2"/>
              </a:buClr>
              <a:buSzPct val="120000"/>
              <a:buFont typeface="Arial" pitchFamily="34" charset="0"/>
              <a:buChar char="▫"/>
              <a:defRPr sz="1600">
                <a:solidFill>
                  <a:schemeClr val="tx1"/>
                </a:solidFill>
                <a:latin typeface="+mn-lt"/>
                <a:cs typeface="+mn-cs"/>
              </a:defRPr>
            </a:lvl4pPr>
            <a:lvl5pPr marL="752934" indent="-131157" algn="l" defTabSz="903520" rtl="0" eaLnBrk="0" fontAlgn="base" hangingPunct="0">
              <a:spcBef>
                <a:spcPct val="0"/>
              </a:spcBef>
              <a:spcAft>
                <a:spcPct val="0"/>
              </a:spcAft>
              <a:buClr>
                <a:schemeClr val="tx2"/>
              </a:buClr>
              <a:buSzPct val="89000"/>
              <a:buFont typeface="Arial" pitchFamily="34" charset="0"/>
              <a:buChar char="-"/>
              <a:defRPr sz="1600">
                <a:solidFill>
                  <a:schemeClr val="tx1"/>
                </a:solidFill>
                <a:latin typeface="+mn-lt"/>
                <a:cs typeface="+mn-cs"/>
              </a:defRPr>
            </a:lvl5pPr>
            <a:lvl6pPr marL="1217517"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6pPr>
            <a:lvl7pPr marL="1680100"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7pPr>
            <a:lvl8pPr marL="214268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8pPr>
            <a:lvl9pPr marL="2605279" indent="-131707" algn="l" defTabSz="905909" rtl="0" fontAlgn="base">
              <a:spcBef>
                <a:spcPct val="0"/>
              </a:spcBef>
              <a:spcAft>
                <a:spcPct val="0"/>
              </a:spcAft>
              <a:buClr>
                <a:schemeClr val="tx2"/>
              </a:buClr>
              <a:buSzPct val="89000"/>
              <a:buFont typeface="Arial" charset="0"/>
              <a:buChar char="-"/>
              <a:defRPr sz="1600">
                <a:solidFill>
                  <a:schemeClr val="tx1"/>
                </a:solidFill>
                <a:latin typeface="+mn-lt"/>
                <a:cs typeface="+mn-cs"/>
              </a:defRPr>
            </a:lvl9pPr>
          </a:lstStyle>
          <a:p>
            <a:r>
              <a:rPr lang="en-US" sz="2400" dirty="0" smtClean="0"/>
              <a:t>	</a:t>
            </a:r>
            <a:r>
              <a:rPr lang="en-US" sz="2400" dirty="0" err="1" smtClean="0"/>
              <a:t>Dalam</a:t>
            </a:r>
            <a:r>
              <a:rPr lang="en-US" sz="2400" dirty="0" smtClean="0"/>
              <a:t> </a:t>
            </a:r>
            <a:r>
              <a:rPr lang="en-US" sz="2400" dirty="0" err="1" smtClean="0"/>
              <a:t>beberapa</a:t>
            </a:r>
            <a:r>
              <a:rPr lang="en-US" sz="2400" dirty="0" smtClean="0"/>
              <a:t> </a:t>
            </a:r>
            <a:r>
              <a:rPr lang="en-US" sz="2400" dirty="0" err="1" smtClean="0"/>
              <a:t>dekade</a:t>
            </a:r>
            <a:r>
              <a:rPr lang="en-US" sz="2400" dirty="0" smtClean="0"/>
              <a:t> </a:t>
            </a:r>
            <a:r>
              <a:rPr lang="en-US" sz="2400" dirty="0" err="1" smtClean="0"/>
              <a:t>terakhir</a:t>
            </a:r>
            <a:r>
              <a:rPr lang="en-US" sz="2400" dirty="0" smtClean="0"/>
              <a:t>, </a:t>
            </a:r>
            <a:r>
              <a:rPr lang="en-US" sz="2400" dirty="0" err="1" smtClean="0"/>
              <a:t>banyak</a:t>
            </a:r>
            <a:r>
              <a:rPr lang="en-US" sz="2400" dirty="0" smtClean="0"/>
              <a:t> </a:t>
            </a:r>
            <a:r>
              <a:rPr lang="en-US" sz="2400" dirty="0" err="1" smtClean="0"/>
              <a:t>organisasi</a:t>
            </a:r>
            <a:r>
              <a:rPr lang="en-US" sz="2400" dirty="0" smtClean="0"/>
              <a:t> yang </a:t>
            </a:r>
            <a:r>
              <a:rPr lang="en-US" sz="2400" dirty="0" err="1" smtClean="0"/>
              <a:t>mendapatkan</a:t>
            </a:r>
            <a:r>
              <a:rPr lang="en-US" sz="2400" dirty="0" smtClean="0"/>
              <a:t>, </a:t>
            </a:r>
            <a:r>
              <a:rPr lang="en-US" sz="2400" dirty="0" err="1" smtClean="0"/>
              <a:t>bahwa</a:t>
            </a:r>
            <a:r>
              <a:rPr lang="en-US" sz="2400" dirty="0" smtClean="0"/>
              <a:t> </a:t>
            </a:r>
            <a:r>
              <a:rPr lang="en-US" sz="2400" dirty="0" err="1" smtClean="0"/>
              <a:t>prinsip-prinsip</a:t>
            </a:r>
            <a:r>
              <a:rPr lang="en-US" sz="2400" dirty="0" smtClean="0"/>
              <a:t> yang </a:t>
            </a:r>
            <a:r>
              <a:rPr lang="en-US" sz="2400" dirty="0" err="1" smtClean="0"/>
              <a:t>selama</a:t>
            </a:r>
            <a:r>
              <a:rPr lang="en-US" sz="2400" dirty="0" smtClean="0"/>
              <a:t> </a:t>
            </a:r>
            <a:r>
              <a:rPr lang="en-US" sz="2400" dirty="0" err="1" smtClean="0"/>
              <a:t>ini</a:t>
            </a:r>
            <a:r>
              <a:rPr lang="en-US" sz="2400" dirty="0" smtClean="0"/>
              <a:t> </a:t>
            </a:r>
            <a:r>
              <a:rPr lang="en-US" sz="2400" dirty="0" err="1" smtClean="0"/>
              <a:t>mereka</a:t>
            </a:r>
            <a:r>
              <a:rPr lang="en-US" sz="2400" dirty="0" smtClean="0"/>
              <a:t> </a:t>
            </a:r>
            <a:r>
              <a:rPr lang="en-US" sz="2400" dirty="0" err="1" smtClean="0"/>
              <a:t>gunakan</a:t>
            </a:r>
            <a:r>
              <a:rPr lang="en-US" sz="2400" dirty="0" smtClean="0"/>
              <a:t> </a:t>
            </a:r>
            <a:r>
              <a:rPr lang="en-US" sz="2400" dirty="0" err="1" smtClean="0"/>
              <a:t>untuk</a:t>
            </a:r>
            <a:r>
              <a:rPr lang="en-US" sz="2400" dirty="0" smtClean="0"/>
              <a:t> </a:t>
            </a:r>
            <a:r>
              <a:rPr lang="en-US" sz="2400" dirty="0" err="1" smtClean="0"/>
              <a:t>menciptakan</a:t>
            </a:r>
            <a:r>
              <a:rPr lang="en-US" sz="2400" dirty="0" smtClean="0"/>
              <a:t> </a:t>
            </a:r>
            <a:r>
              <a:rPr lang="en-US" sz="2400" dirty="0" err="1" smtClean="0"/>
              <a:t>keberhasilan</a:t>
            </a:r>
            <a:r>
              <a:rPr lang="en-US" sz="2400" dirty="0" smtClean="0"/>
              <a:t> </a:t>
            </a:r>
            <a:r>
              <a:rPr lang="en-US" sz="2400" dirty="0" err="1" smtClean="0"/>
              <a:t>dalam</a:t>
            </a:r>
            <a:r>
              <a:rPr lang="en-US" sz="2400" dirty="0" smtClean="0"/>
              <a:t> </a:t>
            </a:r>
            <a:r>
              <a:rPr lang="en-US" sz="2400" dirty="0" err="1" smtClean="0"/>
              <a:t>proyek-proyek</a:t>
            </a:r>
            <a:r>
              <a:rPr lang="en-US" sz="2400" dirty="0" smtClean="0"/>
              <a:t> </a:t>
            </a:r>
            <a:r>
              <a:rPr lang="en-US" sz="2400" dirty="0" err="1" smtClean="0"/>
              <a:t>besar</a:t>
            </a:r>
            <a:r>
              <a:rPr lang="en-US" sz="2400" dirty="0" smtClean="0"/>
              <a:t>, </a:t>
            </a:r>
            <a:r>
              <a:rPr lang="en-US" sz="2400" dirty="0" err="1" smtClean="0"/>
              <a:t>dapat</a:t>
            </a:r>
            <a:r>
              <a:rPr lang="en-US" sz="2400" dirty="0" smtClean="0"/>
              <a:t> </a:t>
            </a:r>
            <a:r>
              <a:rPr lang="en-US" sz="2400" dirty="0" err="1" smtClean="0"/>
              <a:t>juga</a:t>
            </a:r>
            <a:r>
              <a:rPr lang="en-US" sz="2400" dirty="0" smtClean="0"/>
              <a:t> </a:t>
            </a:r>
            <a:r>
              <a:rPr lang="en-US" sz="2400" dirty="0" err="1" smtClean="0"/>
              <a:t>diterapkan</a:t>
            </a:r>
            <a:r>
              <a:rPr lang="en-US" sz="2400" dirty="0" smtClean="0"/>
              <a:t> </a:t>
            </a:r>
            <a:r>
              <a:rPr lang="en-US" sz="2400" dirty="0" err="1" smtClean="0"/>
              <a:t>ke</a:t>
            </a:r>
            <a:r>
              <a:rPr lang="en-US" sz="2400" dirty="0" smtClean="0"/>
              <a:t> </a:t>
            </a:r>
            <a:r>
              <a:rPr lang="en-US" sz="2400" dirty="0" err="1" smtClean="0"/>
              <a:t>dalam</a:t>
            </a:r>
            <a:r>
              <a:rPr lang="en-US" sz="2400" dirty="0" smtClean="0"/>
              <a:t> </a:t>
            </a:r>
            <a:r>
              <a:rPr lang="en-US" sz="2400" dirty="0" err="1" smtClean="0"/>
              <a:t>proyek-proyek</a:t>
            </a:r>
            <a:r>
              <a:rPr lang="en-US" sz="2400" dirty="0" smtClean="0"/>
              <a:t> </a:t>
            </a:r>
            <a:r>
              <a:rPr lang="en-US" sz="2400" dirty="0" err="1" smtClean="0"/>
              <a:t>lainnya</a:t>
            </a:r>
            <a:r>
              <a:rPr lang="en-US" sz="2400" dirty="0" smtClean="0"/>
              <a:t>, </a:t>
            </a:r>
            <a:r>
              <a:rPr lang="en-US" sz="2400" dirty="0" err="1" smtClean="0"/>
              <a:t>terlepas</a:t>
            </a:r>
            <a:r>
              <a:rPr lang="en-US" sz="2400" dirty="0" smtClean="0"/>
              <a:t> </a:t>
            </a:r>
            <a:r>
              <a:rPr lang="en-US" sz="2400" dirty="0" err="1" smtClean="0"/>
              <a:t>dari</a:t>
            </a:r>
            <a:r>
              <a:rPr lang="en-US" sz="2400" dirty="0" smtClean="0"/>
              <a:t> </a:t>
            </a:r>
            <a:r>
              <a:rPr lang="en-US" sz="2400" dirty="0" err="1" smtClean="0"/>
              <a:t>besar</a:t>
            </a:r>
            <a:r>
              <a:rPr lang="en-US" sz="2400" dirty="0" smtClean="0"/>
              <a:t> </a:t>
            </a:r>
            <a:r>
              <a:rPr lang="en-US" sz="2400" dirty="0" err="1" smtClean="0"/>
              <a:t>kecilnya</a:t>
            </a:r>
            <a:r>
              <a:rPr lang="en-US" sz="2400" dirty="0" smtClean="0"/>
              <a:t> </a:t>
            </a:r>
            <a:r>
              <a:rPr lang="en-US" sz="2400" dirty="0" err="1" smtClean="0"/>
              <a:t>ukuran</a:t>
            </a:r>
            <a:r>
              <a:rPr lang="en-US" sz="2400" dirty="0" smtClean="0"/>
              <a:t> </a:t>
            </a:r>
            <a:r>
              <a:rPr lang="en-US" sz="2400" dirty="0" err="1" smtClean="0"/>
              <a:t>sebuah</a:t>
            </a:r>
            <a:r>
              <a:rPr lang="en-US" sz="2400" dirty="0" smtClean="0"/>
              <a:t> </a:t>
            </a:r>
            <a:r>
              <a:rPr lang="en-US" sz="2400" dirty="0" err="1" smtClean="0"/>
              <a:t>proyek</a:t>
            </a:r>
            <a:r>
              <a:rPr lang="en-US" sz="2400" dirty="0" smtClean="0"/>
              <a:t>. </a:t>
            </a:r>
            <a:r>
              <a:rPr lang="en-US" sz="2400" dirty="0" err="1" smtClean="0"/>
              <a:t>Oleh</a:t>
            </a:r>
            <a:r>
              <a:rPr lang="en-US" sz="2400" dirty="0" smtClean="0"/>
              <a:t> </a:t>
            </a:r>
            <a:r>
              <a:rPr lang="en-US" sz="2400" dirty="0" err="1" smtClean="0"/>
              <a:t>karena</a:t>
            </a:r>
            <a:r>
              <a:rPr lang="en-US" sz="2400" dirty="0" smtClean="0"/>
              <a:t> </a:t>
            </a:r>
            <a:r>
              <a:rPr lang="en-US" sz="2400" dirty="0" err="1" smtClean="0"/>
              <a:t>itu</a:t>
            </a:r>
            <a:r>
              <a:rPr lang="en-US" sz="2400" dirty="0" smtClean="0"/>
              <a:t>, </a:t>
            </a:r>
            <a:r>
              <a:rPr lang="en-US" sz="2400" dirty="0" err="1" smtClean="0"/>
              <a:t>karyawan</a:t>
            </a:r>
            <a:r>
              <a:rPr lang="en-US" sz="2400" dirty="0" smtClean="0"/>
              <a:t> </a:t>
            </a:r>
            <a:r>
              <a:rPr lang="en-US" sz="2400" dirty="0" err="1" smtClean="0"/>
              <a:t>diharapkan</a:t>
            </a:r>
            <a:r>
              <a:rPr lang="en-US" sz="2400" dirty="0" smtClean="0"/>
              <a:t> </a:t>
            </a:r>
            <a:r>
              <a:rPr lang="en-US" sz="2400" dirty="0" err="1" smtClean="0"/>
              <a:t>dapat</a:t>
            </a:r>
            <a:r>
              <a:rPr lang="en-US" sz="2400" dirty="0" smtClean="0"/>
              <a:t> </a:t>
            </a:r>
            <a:r>
              <a:rPr lang="en-US" sz="2400" dirty="0" err="1" smtClean="0"/>
              <a:t>memahami</a:t>
            </a:r>
            <a:r>
              <a:rPr lang="en-US" sz="2400" dirty="0" smtClean="0"/>
              <a:t> </a:t>
            </a:r>
            <a:r>
              <a:rPr lang="en-US" sz="2400" dirty="0" err="1" smtClean="0"/>
              <a:t>berbagai</a:t>
            </a:r>
            <a:r>
              <a:rPr lang="en-US" sz="2400" dirty="0" smtClean="0"/>
              <a:t> </a:t>
            </a:r>
            <a:r>
              <a:rPr lang="en-US" sz="2400" dirty="0" err="1" smtClean="0"/>
              <a:t>macam</a:t>
            </a:r>
            <a:r>
              <a:rPr lang="en-US" sz="2400" dirty="0" smtClean="0"/>
              <a:t> </a:t>
            </a:r>
            <a:r>
              <a:rPr lang="en-US" sz="2400" dirty="0" err="1" smtClean="0"/>
              <a:t>teknik</a:t>
            </a:r>
            <a:r>
              <a:rPr lang="en-US" sz="2400" dirty="0" smtClean="0"/>
              <a:t> </a:t>
            </a:r>
            <a:r>
              <a:rPr lang="en-US" sz="2400" i="1" dirty="0" smtClean="0"/>
              <a:t>project management</a:t>
            </a:r>
            <a:r>
              <a:rPr lang="en-US" sz="2400" dirty="0" smtClean="0"/>
              <a:t> </a:t>
            </a:r>
            <a:r>
              <a:rPr lang="en-US" sz="2400" dirty="0" err="1" smtClean="0"/>
              <a:t>dan</a:t>
            </a:r>
            <a:r>
              <a:rPr lang="en-US" sz="2400" dirty="0" smtClean="0"/>
              <a:t> </a:t>
            </a:r>
            <a:r>
              <a:rPr lang="en-US" sz="2400" dirty="0" err="1" smtClean="0"/>
              <a:t>bagaimana</a:t>
            </a:r>
            <a:r>
              <a:rPr lang="en-US" sz="2400" dirty="0" smtClean="0"/>
              <a:t> </a:t>
            </a:r>
            <a:r>
              <a:rPr lang="en-US" sz="2400" dirty="0" err="1" smtClean="0"/>
              <a:t>menerapkannya</a:t>
            </a:r>
            <a:r>
              <a:rPr lang="en-US" sz="2400" dirty="0" smtClean="0"/>
              <a:t> </a:t>
            </a:r>
            <a:r>
              <a:rPr lang="en-US" sz="2400" dirty="0" err="1" smtClean="0"/>
              <a:t>ke</a:t>
            </a:r>
            <a:r>
              <a:rPr lang="en-US" sz="2400" dirty="0" smtClean="0"/>
              <a:t> </a:t>
            </a:r>
            <a:r>
              <a:rPr lang="en-US" sz="2400" dirty="0" err="1" smtClean="0"/>
              <a:t>dalam</a:t>
            </a:r>
            <a:r>
              <a:rPr lang="en-US" sz="2400" dirty="0" smtClean="0"/>
              <a:t> </a:t>
            </a:r>
            <a:r>
              <a:rPr lang="en-US" sz="2400" dirty="0" err="1" smtClean="0"/>
              <a:t>berbagai</a:t>
            </a:r>
            <a:r>
              <a:rPr lang="en-US" sz="2400" dirty="0" smtClean="0"/>
              <a:t> </a:t>
            </a:r>
            <a:r>
              <a:rPr lang="en-US" sz="2400" dirty="0" err="1" smtClean="0"/>
              <a:t>proyek</a:t>
            </a:r>
            <a:r>
              <a:rPr lang="en-US" sz="2400" dirty="0" smtClean="0"/>
              <a:t>  yang </a:t>
            </a:r>
            <a:r>
              <a:rPr lang="en-US" sz="2400" dirty="0" err="1" smtClean="0"/>
              <a:t>ada</a:t>
            </a:r>
            <a:r>
              <a:rPr lang="en-US" sz="2400" dirty="0" smtClean="0"/>
              <a:t>.  </a:t>
            </a:r>
            <a:endParaRPr lang="en-US" sz="2400" dirty="0"/>
          </a:p>
        </p:txBody>
      </p:sp>
      <p:pic>
        <p:nvPicPr>
          <p:cNvPr id="2" name="Picture 4" descr="http://www.dxp.dk/images/projectmanagement_images.png"/>
          <p:cNvPicPr>
            <a:picLocks noChangeAspect="1" noChangeArrowheads="1"/>
          </p:cNvPicPr>
          <p:nvPr/>
        </p:nvPicPr>
        <p:blipFill>
          <a:blip r:embed="rId9" cstate="print"/>
          <a:srcRect/>
          <a:stretch>
            <a:fillRect/>
          </a:stretch>
        </p:blipFill>
        <p:spPr bwMode="auto">
          <a:xfrm>
            <a:off x="5638800" y="685800"/>
            <a:ext cx="3309909" cy="23622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11"/>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7411" name="think-cell Slide" r:id="rId7" imgW="360" imgH="360" progId="">
                  <p:embed/>
                </p:oleObj>
              </mc:Choice>
              <mc:Fallback>
                <p:oleObj name="think-cell Slide" r:id="rId7" imgW="360" imgH="360" progId="">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1"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7412" name="Slide Number Placeholder 2"/>
          <p:cNvSpPr>
            <a:spLocks noGrp="1"/>
          </p:cNvSpPr>
          <p:nvPr>
            <p:ph type="sldNum" sz="quarter" idx="10"/>
            <p:custDataLst>
              <p:tags r:id="rId4"/>
            </p:custDataLst>
          </p:nvPr>
        </p:nvSpPr>
        <p:spPr>
          <a:noFill/>
          <a:ln>
            <a:miter lim="800000"/>
            <a:headEnd/>
            <a:tailEnd/>
          </a:ln>
        </p:spPr>
        <p:txBody>
          <a:bodyPr/>
          <a:lstStyle/>
          <a:p>
            <a:pPr defTabSz="911225"/>
            <a:fld id="{90BE6417-62FA-44FC-89E3-410EFE50CED4}" type="slidenum">
              <a:rPr lang="en-US" altLang="en-US"/>
              <a:pPr defTabSz="911225"/>
              <a:t>5</a:t>
            </a:fld>
            <a:r>
              <a:rPr lang="en-US" altLang="en-US"/>
              <a:t> </a:t>
            </a:r>
          </a:p>
        </p:txBody>
      </p:sp>
      <p:sp>
        <p:nvSpPr>
          <p:cNvPr id="17414" name="TextBox 1"/>
          <p:cNvSpPr txBox="1">
            <a:spLocks noChangeArrowheads="1"/>
          </p:cNvSpPr>
          <p:nvPr/>
        </p:nvSpPr>
        <p:spPr bwMode="auto">
          <a:xfrm>
            <a:off x="2514600" y="654050"/>
            <a:ext cx="3538538" cy="584200"/>
          </a:xfrm>
          <a:prstGeom prst="rect">
            <a:avLst/>
          </a:prstGeom>
          <a:noFill/>
          <a:ln w="9525">
            <a:noFill/>
            <a:miter lim="800000"/>
            <a:headEnd/>
            <a:tailEnd/>
          </a:ln>
        </p:spPr>
        <p:txBody>
          <a:bodyPr wrap="none">
            <a:spAutoFit/>
          </a:bodyPr>
          <a:lstStyle/>
          <a:p>
            <a:r>
              <a:rPr lang="en-US" sz="3200" b="1" dirty="0">
                <a:solidFill>
                  <a:srgbClr val="FF0000"/>
                </a:solidFill>
                <a:latin typeface="Calibri" pitchFamily="34" charset="0"/>
              </a:rPr>
              <a:t>WHAT IS A PROJECT</a:t>
            </a:r>
          </a:p>
        </p:txBody>
      </p:sp>
      <p:sp>
        <p:nvSpPr>
          <p:cNvPr id="17415" name="Rectangle 2"/>
          <p:cNvSpPr>
            <a:spLocks noChangeArrowheads="1"/>
          </p:cNvSpPr>
          <p:nvPr/>
        </p:nvSpPr>
        <p:spPr bwMode="auto">
          <a:xfrm>
            <a:off x="1371600" y="1828800"/>
            <a:ext cx="2895600" cy="1828800"/>
          </a:xfrm>
          <a:prstGeom prst="rect">
            <a:avLst/>
          </a:prstGeom>
          <a:solidFill>
            <a:schemeClr val="accent1"/>
          </a:solidFill>
          <a:ln w="9525" algn="ctr">
            <a:solidFill>
              <a:schemeClr val="tx2"/>
            </a:solidFill>
            <a:round/>
            <a:headEnd/>
            <a:tailEnd/>
          </a:ln>
        </p:spPr>
        <p:txBody>
          <a:bodyPr/>
          <a:lstStyle/>
          <a:p>
            <a:pPr algn="ctr"/>
            <a:endParaRPr lang="en-US" sz="2800" b="1" dirty="0">
              <a:solidFill>
                <a:schemeClr val="tx2"/>
              </a:solidFill>
              <a:latin typeface="Calibri" pitchFamily="34" charset="0"/>
            </a:endParaRPr>
          </a:p>
          <a:p>
            <a:pPr algn="ctr"/>
            <a:r>
              <a:rPr lang="en-US" sz="2800" b="1" dirty="0">
                <a:solidFill>
                  <a:schemeClr val="tx2"/>
                </a:solidFill>
                <a:latin typeface="Calibri" pitchFamily="34" charset="0"/>
              </a:rPr>
              <a:t>LIMITED ENDEAVOR</a:t>
            </a:r>
          </a:p>
        </p:txBody>
      </p:sp>
      <p:sp>
        <p:nvSpPr>
          <p:cNvPr id="17416" name="Rectangle 9"/>
          <p:cNvSpPr>
            <a:spLocks noChangeArrowheads="1"/>
          </p:cNvSpPr>
          <p:nvPr/>
        </p:nvSpPr>
        <p:spPr bwMode="auto">
          <a:xfrm>
            <a:off x="4640263" y="1809750"/>
            <a:ext cx="2895600" cy="1828800"/>
          </a:xfrm>
          <a:prstGeom prst="rect">
            <a:avLst/>
          </a:prstGeom>
          <a:solidFill>
            <a:srgbClr val="92D050"/>
          </a:solidFill>
          <a:ln w="9525" algn="ctr">
            <a:solidFill>
              <a:schemeClr val="tx2"/>
            </a:solidFill>
            <a:round/>
            <a:headEnd/>
            <a:tailEnd/>
          </a:ln>
        </p:spPr>
        <p:txBody>
          <a:bodyPr/>
          <a:lstStyle/>
          <a:p>
            <a:pPr algn="ctr"/>
            <a:endParaRPr lang="en-US" sz="2800" b="1">
              <a:solidFill>
                <a:schemeClr val="tx2"/>
              </a:solidFill>
              <a:latin typeface="Calibri" pitchFamily="34" charset="0"/>
            </a:endParaRPr>
          </a:p>
          <a:p>
            <a:pPr algn="ctr"/>
            <a:r>
              <a:rPr lang="en-US" sz="2800" b="1">
                <a:solidFill>
                  <a:schemeClr val="tx2"/>
                </a:solidFill>
                <a:latin typeface="Calibri" pitchFamily="34" charset="0"/>
              </a:rPr>
              <a:t>START AND</a:t>
            </a:r>
          </a:p>
          <a:p>
            <a:pPr algn="ctr"/>
            <a:r>
              <a:rPr lang="en-US" sz="2800" b="1">
                <a:solidFill>
                  <a:schemeClr val="tx2"/>
                </a:solidFill>
                <a:latin typeface="Calibri" pitchFamily="34" charset="0"/>
              </a:rPr>
              <a:t> END DATE</a:t>
            </a:r>
          </a:p>
        </p:txBody>
      </p:sp>
      <p:sp>
        <p:nvSpPr>
          <p:cNvPr id="11" name="Rectangle 10"/>
          <p:cNvSpPr/>
          <p:nvPr/>
        </p:nvSpPr>
        <p:spPr bwMode="auto">
          <a:xfrm>
            <a:off x="1371600" y="3962400"/>
            <a:ext cx="2895600" cy="1828800"/>
          </a:xfrm>
          <a:prstGeom prst="rect">
            <a:avLst/>
          </a:prstGeom>
          <a:solidFill>
            <a:srgbClr val="9900FF"/>
          </a:solidFill>
          <a:ln w="9525" cap="flat" cmpd="sng" algn="ctr">
            <a:solidFill>
              <a:schemeClr val="tx2"/>
            </a:solidFill>
            <a:prstDash val="solid"/>
            <a:round/>
            <a:headEnd type="none" w="med" len="med"/>
            <a:tailEnd type="none" w="med" len="med"/>
          </a:ln>
          <a:effectLst/>
          <a:extLst/>
        </p:spPr>
        <p:txBody>
          <a:bodyPr/>
          <a:lstStyle/>
          <a:p>
            <a:pPr algn="ctr">
              <a:defRPr/>
            </a:pPr>
            <a:endParaRPr lang="en-US" sz="2800" b="1" dirty="0">
              <a:solidFill>
                <a:schemeClr val="tx2"/>
              </a:solidFill>
              <a:latin typeface="Calibri" panose="020F0502020204030204" pitchFamily="34" charset="0"/>
              <a:cs typeface="Arial" charset="0"/>
            </a:endParaRPr>
          </a:p>
          <a:p>
            <a:pPr algn="ctr">
              <a:defRPr/>
            </a:pPr>
            <a:r>
              <a:rPr lang="en-US" sz="2800" b="1" dirty="0">
                <a:solidFill>
                  <a:schemeClr val="bg1">
                    <a:lumMod val="95000"/>
                  </a:schemeClr>
                </a:solidFill>
                <a:latin typeface="Calibri" panose="020F0502020204030204" pitchFamily="34" charset="0"/>
                <a:cs typeface="Arial" charset="0"/>
              </a:rPr>
              <a:t>CLEAR GOALS</a:t>
            </a:r>
          </a:p>
        </p:txBody>
      </p:sp>
      <p:sp>
        <p:nvSpPr>
          <p:cNvPr id="12" name="Rectangle 11"/>
          <p:cNvSpPr/>
          <p:nvPr/>
        </p:nvSpPr>
        <p:spPr bwMode="auto">
          <a:xfrm>
            <a:off x="4640263" y="3962400"/>
            <a:ext cx="2895600" cy="1828800"/>
          </a:xfrm>
          <a:prstGeom prst="rect">
            <a:avLst/>
          </a:prstGeom>
          <a:solidFill>
            <a:schemeClr val="tx2">
              <a:lumMod val="50000"/>
              <a:lumOff val="50000"/>
            </a:schemeClr>
          </a:solidFill>
          <a:ln w="9525" cap="flat" cmpd="sng" algn="ctr">
            <a:solidFill>
              <a:schemeClr val="tx2"/>
            </a:solidFill>
            <a:prstDash val="solid"/>
            <a:round/>
            <a:headEnd type="none" w="med" len="med"/>
            <a:tailEnd type="none" w="med" len="med"/>
          </a:ln>
          <a:effectLst/>
          <a:extLst/>
        </p:spPr>
        <p:txBody>
          <a:bodyPr/>
          <a:lstStyle/>
          <a:p>
            <a:pPr algn="ctr">
              <a:defRPr/>
            </a:pPr>
            <a:endParaRPr lang="en-US" sz="2800" b="1" dirty="0">
              <a:solidFill>
                <a:schemeClr val="bg1">
                  <a:lumMod val="95000"/>
                </a:schemeClr>
              </a:solidFill>
              <a:latin typeface="Calibri" panose="020F0502020204030204" pitchFamily="34" charset="0"/>
              <a:cs typeface="Arial" charset="0"/>
            </a:endParaRPr>
          </a:p>
          <a:p>
            <a:pPr algn="ctr">
              <a:defRPr/>
            </a:pPr>
            <a:r>
              <a:rPr lang="en-US" sz="2800" b="1" dirty="0">
                <a:solidFill>
                  <a:schemeClr val="bg1">
                    <a:lumMod val="95000"/>
                  </a:schemeClr>
                </a:solidFill>
                <a:latin typeface="Calibri" panose="020F0502020204030204" pitchFamily="34" charset="0"/>
                <a:cs typeface="Arial" charset="0"/>
              </a:rPr>
              <a:t>DEFINED RESPONSIBILITY</a:t>
            </a:r>
          </a:p>
        </p:txBody>
      </p:sp>
      <p:pic>
        <p:nvPicPr>
          <p:cNvPr id="3" name="Picture 6" descr="http://menon.com.vn/upload/news/28434154.jpg"/>
          <p:cNvPicPr>
            <a:picLocks noChangeAspect="1" noChangeArrowheads="1"/>
          </p:cNvPicPr>
          <p:nvPr/>
        </p:nvPicPr>
        <p:blipFill>
          <a:blip r:embed="rId9" cstate="print"/>
          <a:srcRect t="8000"/>
          <a:stretch>
            <a:fillRect/>
          </a:stretch>
        </p:blipFill>
        <p:spPr bwMode="auto">
          <a:xfrm>
            <a:off x="7270750" y="0"/>
            <a:ext cx="2025650" cy="175260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11"/>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46435" name="think-cell Slide" r:id="rId7" imgW="360" imgH="360" progId="">
                  <p:embed/>
                </p:oleObj>
              </mc:Choice>
              <mc:Fallback>
                <p:oleObj name="think-cell Slide" r:id="rId7" imgW="360" imgH="360" progId="">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1"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7412" name="Slide Number Placeholder 2"/>
          <p:cNvSpPr>
            <a:spLocks noGrp="1"/>
          </p:cNvSpPr>
          <p:nvPr>
            <p:ph type="sldNum" sz="quarter" idx="10"/>
            <p:custDataLst>
              <p:tags r:id="rId4"/>
            </p:custDataLst>
          </p:nvPr>
        </p:nvSpPr>
        <p:spPr>
          <a:noFill/>
          <a:ln>
            <a:miter lim="800000"/>
            <a:headEnd/>
            <a:tailEnd/>
          </a:ln>
        </p:spPr>
        <p:txBody>
          <a:bodyPr/>
          <a:lstStyle/>
          <a:p>
            <a:pPr defTabSz="911225"/>
            <a:fld id="{90BE6417-62FA-44FC-89E3-410EFE50CED4}" type="slidenum">
              <a:rPr lang="en-US" altLang="en-US"/>
              <a:pPr defTabSz="911225"/>
              <a:t>6</a:t>
            </a:fld>
            <a:r>
              <a:rPr lang="en-US" altLang="en-US"/>
              <a:t> </a:t>
            </a:r>
          </a:p>
        </p:txBody>
      </p:sp>
      <p:sp>
        <p:nvSpPr>
          <p:cNvPr id="17414" name="TextBox 1"/>
          <p:cNvSpPr txBox="1">
            <a:spLocks noChangeArrowheads="1"/>
          </p:cNvSpPr>
          <p:nvPr/>
        </p:nvSpPr>
        <p:spPr bwMode="auto">
          <a:xfrm>
            <a:off x="2514600" y="654050"/>
            <a:ext cx="3635419" cy="584775"/>
          </a:xfrm>
          <a:prstGeom prst="rect">
            <a:avLst/>
          </a:prstGeom>
          <a:noFill/>
          <a:ln w="9525">
            <a:noFill/>
            <a:miter lim="800000"/>
            <a:headEnd/>
            <a:tailEnd/>
          </a:ln>
        </p:spPr>
        <p:txBody>
          <a:bodyPr wrap="none">
            <a:spAutoFit/>
          </a:bodyPr>
          <a:lstStyle/>
          <a:p>
            <a:r>
              <a:rPr lang="en-US" sz="3200" b="1" dirty="0">
                <a:solidFill>
                  <a:srgbClr val="FF0000"/>
                </a:solidFill>
                <a:latin typeface="Calibri" pitchFamily="34" charset="0"/>
              </a:rPr>
              <a:t>WHAT IS A </a:t>
            </a:r>
            <a:r>
              <a:rPr lang="en-US" sz="3200" b="1" dirty="0" smtClean="0">
                <a:solidFill>
                  <a:srgbClr val="FF0000"/>
                </a:solidFill>
                <a:latin typeface="Calibri" pitchFamily="34" charset="0"/>
              </a:rPr>
              <a:t>PROJECT</a:t>
            </a:r>
          </a:p>
        </p:txBody>
      </p:sp>
      <p:sp>
        <p:nvSpPr>
          <p:cNvPr id="13" name="Rectangle 12"/>
          <p:cNvSpPr/>
          <p:nvPr/>
        </p:nvSpPr>
        <p:spPr>
          <a:xfrm>
            <a:off x="990600" y="2438400"/>
            <a:ext cx="6096000" cy="369332"/>
          </a:xfrm>
          <a:prstGeom prst="rect">
            <a:avLst/>
          </a:prstGeom>
        </p:spPr>
        <p:txBody>
          <a:bodyPr wrap="square">
            <a:spAutoFit/>
          </a:bodyPr>
          <a:lstStyle/>
          <a:p>
            <a:r>
              <a:rPr lang="en-US" dirty="0" smtClean="0">
                <a:hlinkClick r:id="rId9"/>
              </a:rPr>
              <a:t>http://www.youtube.com/watch?v=u3HUmgxk6X0</a:t>
            </a:r>
            <a:r>
              <a:rPr lang="en-US" dirty="0" smtClean="0"/>
              <a:t> </a:t>
            </a:r>
            <a:endParaRPr lang="en-US" dirty="0"/>
          </a:p>
        </p:txBody>
      </p:sp>
      <p:sp>
        <p:nvSpPr>
          <p:cNvPr id="14" name="Rectangle 13"/>
          <p:cNvSpPr/>
          <p:nvPr/>
        </p:nvSpPr>
        <p:spPr>
          <a:xfrm>
            <a:off x="762000" y="1981200"/>
            <a:ext cx="5999591" cy="461665"/>
          </a:xfrm>
          <a:prstGeom prst="rect">
            <a:avLst/>
          </a:prstGeom>
        </p:spPr>
        <p:txBody>
          <a:bodyPr wrap="none">
            <a:spAutoFit/>
          </a:bodyPr>
          <a:lstStyle/>
          <a:p>
            <a:pPr>
              <a:buFont typeface="Arial" pitchFamily="34" charset="0"/>
              <a:buChar char="•"/>
            </a:pPr>
            <a:r>
              <a:rPr lang="en-US" sz="2400" b="1" dirty="0" smtClean="0"/>
              <a:t> World's 5 Mega Construction Projects </a:t>
            </a:r>
            <a:endParaRPr lang="en-US" sz="2400" dirty="0"/>
          </a:p>
        </p:txBody>
      </p:sp>
      <p:pic>
        <p:nvPicPr>
          <p:cNvPr id="146436" name="Picture 4" descr="http://i1.ytimg.com/vi/u3HUmgxk6X0/hqdefault.jpg"/>
          <p:cNvPicPr>
            <a:picLocks noChangeAspect="1" noChangeArrowheads="1"/>
          </p:cNvPicPr>
          <p:nvPr/>
        </p:nvPicPr>
        <p:blipFill>
          <a:blip r:embed="rId10" cstate="print"/>
          <a:srcRect/>
          <a:stretch>
            <a:fillRect/>
          </a:stretch>
        </p:blipFill>
        <p:spPr bwMode="auto">
          <a:xfrm>
            <a:off x="228600" y="3505200"/>
            <a:ext cx="2743200" cy="2057401"/>
          </a:xfrm>
          <a:prstGeom prst="rect">
            <a:avLst/>
          </a:prstGeom>
          <a:noFill/>
        </p:spPr>
      </p:pic>
      <p:pic>
        <p:nvPicPr>
          <p:cNvPr id="146438" name="Picture 6" descr="http://i1.ytimg.com/vi/epk3tFq7sxU/maxresdefault.jpg"/>
          <p:cNvPicPr>
            <a:picLocks noChangeAspect="1" noChangeArrowheads="1"/>
          </p:cNvPicPr>
          <p:nvPr/>
        </p:nvPicPr>
        <p:blipFill>
          <a:blip r:embed="rId11" cstate="print"/>
          <a:srcRect/>
          <a:stretch>
            <a:fillRect/>
          </a:stretch>
        </p:blipFill>
        <p:spPr bwMode="auto">
          <a:xfrm>
            <a:off x="3048001" y="3505200"/>
            <a:ext cx="3676286" cy="2066925"/>
          </a:xfrm>
          <a:prstGeom prst="rect">
            <a:avLst/>
          </a:prstGeom>
          <a:noFill/>
        </p:spPr>
      </p:pic>
      <p:pic>
        <p:nvPicPr>
          <p:cNvPr id="146440" name="Picture 8" descr="http://www.arabianbusiness.com/incoming/article480690.ece/ALTERNATES/g3l/mohammed+bin+rashid+city.jpg"/>
          <p:cNvPicPr>
            <a:picLocks noChangeAspect="1" noChangeArrowheads="1"/>
          </p:cNvPicPr>
          <p:nvPr/>
        </p:nvPicPr>
        <p:blipFill>
          <a:blip r:embed="rId12" cstate="print"/>
          <a:srcRect l="12500" r="22500"/>
          <a:stretch>
            <a:fillRect/>
          </a:stretch>
        </p:blipFill>
        <p:spPr bwMode="auto">
          <a:xfrm>
            <a:off x="6781800" y="3504235"/>
            <a:ext cx="1981200" cy="2044861"/>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4" name="Picture 12" descr="http://img.bhs4.com/b3/6/b36c0a55203c6c27125dbb9939d703a144b5ab7a_large.jpg"/>
          <p:cNvPicPr>
            <a:picLocks noChangeAspect="1" noChangeArrowheads="1"/>
          </p:cNvPicPr>
          <p:nvPr/>
        </p:nvPicPr>
        <p:blipFill>
          <a:blip r:embed="rId7" cstate="print"/>
          <a:srcRect l="10178" r="22646"/>
          <a:stretch>
            <a:fillRect/>
          </a:stretch>
        </p:blipFill>
        <p:spPr bwMode="auto">
          <a:xfrm>
            <a:off x="6934200" y="1"/>
            <a:ext cx="2209799" cy="3289587"/>
          </a:xfrm>
          <a:prstGeom prst="rect">
            <a:avLst/>
          </a:prstGeom>
          <a:noFill/>
        </p:spPr>
      </p:pic>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8435" name="think-cell Slide" r:id="rId8" imgW="360" imgH="360" progId="">
                  <p:embed/>
                </p:oleObj>
              </mc:Choice>
              <mc:Fallback>
                <p:oleObj name="think-cell Slide" r:id="rId8" imgW="360" imgH="360" progId="">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7</a:t>
            </a:fld>
            <a:r>
              <a:rPr lang="en-US" altLang="en-US">
                <a:latin typeface="Calibri" pitchFamily="34" charset="0"/>
              </a:rPr>
              <a:t> </a:t>
            </a:r>
          </a:p>
        </p:txBody>
      </p:sp>
      <p:sp>
        <p:nvSpPr>
          <p:cNvPr id="18437" name="Title 1"/>
          <p:cNvSpPr>
            <a:spLocks noGrp="1"/>
          </p:cNvSpPr>
          <p:nvPr>
            <p:ph type="title"/>
          </p:nvPr>
        </p:nvSpPr>
        <p:spPr>
          <a:xfrm>
            <a:off x="457200" y="274638"/>
            <a:ext cx="8229600" cy="1143000"/>
          </a:xfrm>
        </p:spPr>
        <p:txBody>
          <a:bodyPr/>
          <a:lstStyle/>
          <a:p>
            <a:r>
              <a:rPr lang="en-US" sz="3200" dirty="0" smtClean="0">
                <a:latin typeface="Calibri" pitchFamily="34" charset="0"/>
              </a:rPr>
              <a:t>What is Project Manager?</a:t>
            </a:r>
          </a:p>
        </p:txBody>
      </p:sp>
      <p:sp>
        <p:nvSpPr>
          <p:cNvPr id="12" name="TextBox 11"/>
          <p:cNvSpPr txBox="1"/>
          <p:nvPr/>
        </p:nvSpPr>
        <p:spPr>
          <a:xfrm>
            <a:off x="7239000" y="782122"/>
            <a:ext cx="2133600" cy="2646878"/>
          </a:xfrm>
          <a:prstGeom prst="rect">
            <a:avLst/>
          </a:prstGeom>
          <a:noFill/>
        </p:spPr>
        <p:txBody>
          <a:bodyPr wrap="square" rtlCol="0">
            <a:spAutoFit/>
          </a:bodyPr>
          <a:lstStyle/>
          <a:p>
            <a:r>
              <a:rPr lang="en-US" sz="16600" dirty="0" smtClean="0">
                <a:solidFill>
                  <a:srgbClr val="FF0000"/>
                </a:solidFill>
              </a:rPr>
              <a:t>X</a:t>
            </a:r>
            <a:endParaRPr lang="en-US" sz="16600" dirty="0">
              <a:solidFill>
                <a:srgbClr val="FF0000"/>
              </a:solidFill>
            </a:endParaRP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48" name="Picture 16" descr="http://1.bp.blogspot.com/-KhMeyTra1TU/Tx3o5T8FoTI/AAAAAAAAAVg/_qCmQ4SI1UU/s1600/project+management.jpg"/>
          <p:cNvPicPr>
            <a:picLocks noChangeAspect="1" noChangeArrowheads="1"/>
          </p:cNvPicPr>
          <p:nvPr/>
        </p:nvPicPr>
        <p:blipFill>
          <a:blip r:embed="rId10" cstate="print"/>
          <a:srcRect/>
          <a:stretch>
            <a:fillRect/>
          </a:stretch>
        </p:blipFill>
        <p:spPr bwMode="auto">
          <a:xfrm>
            <a:off x="380999" y="3200400"/>
            <a:ext cx="1984109" cy="2057400"/>
          </a:xfrm>
          <a:prstGeom prst="rect">
            <a:avLst/>
          </a:prstGeom>
          <a:noFill/>
        </p:spPr>
      </p:pic>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56" name="Picture 24" descr="http://www.pdu4pm.com/pmpblog/wp-content/uploads/2013/06/you-need-a-project-manager.png"/>
          <p:cNvPicPr>
            <a:picLocks noChangeAspect="1" noChangeArrowheads="1"/>
          </p:cNvPicPr>
          <p:nvPr/>
        </p:nvPicPr>
        <p:blipFill>
          <a:blip r:embed="rId11" cstate="print"/>
          <a:srcRect/>
          <a:stretch>
            <a:fillRect/>
          </a:stretch>
        </p:blipFill>
        <p:spPr bwMode="auto">
          <a:xfrm>
            <a:off x="7086600" y="4191000"/>
            <a:ext cx="1815131" cy="2049846"/>
          </a:xfrm>
          <a:prstGeom prst="rect">
            <a:avLst/>
          </a:prstGeom>
          <a:noFill/>
        </p:spPr>
      </p:pic>
      <p:sp>
        <p:nvSpPr>
          <p:cNvPr id="2" name="Rectangle 3"/>
          <p:cNvSpPr>
            <a:spLocks noChangeArrowheads="1"/>
          </p:cNvSpPr>
          <p:nvPr/>
        </p:nvSpPr>
        <p:spPr bwMode="auto">
          <a:xfrm>
            <a:off x="2590800" y="1407616"/>
            <a:ext cx="51816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Keterampilan</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utama</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yang </a:t>
            </a: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perlu</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b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b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dimiliki</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oleh</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seorang</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b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b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project manager:</a:t>
            </a:r>
            <a:b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br>
            <a:endParaRPr kumimoji="0" lang="en-US" sz="2400" b="0" i="0" u="none" strike="noStrike" cap="none" normalizeH="0" baseline="0" dirty="0" smtClean="0">
              <a:ln>
                <a:noFill/>
              </a:ln>
              <a:effectLst/>
              <a:latin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Kepemimpinan</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r>
              <a:rPr kumimoji="0" lang="en-US" sz="2400" b="0" i="1" u="none" strike="noStrike" cap="none" normalizeH="0" baseline="0" dirty="0" smtClean="0">
                <a:ln>
                  <a:noFill/>
                </a:ln>
                <a:effectLst/>
                <a:latin typeface="Calibri" pitchFamily="34" charset="0"/>
                <a:ea typeface="Times New Roman" pitchFamily="18" charset="0"/>
                <a:cs typeface="Times New Roman" pitchFamily="18" charset="0"/>
              </a:rPr>
              <a:t>leadership</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a:t>
            </a:r>
            <a:endParaRPr kumimoji="0" lang="en-US" sz="2400" b="0" i="0" u="none" strike="noStrike" cap="none" normalizeH="0" baseline="0" dirty="0" smtClean="0">
              <a:ln>
                <a:noFill/>
              </a:ln>
              <a:effectLst/>
              <a:latin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Negosiasi</a:t>
            </a:r>
            <a:endParaRPr kumimoji="0" lang="en-US" sz="2400" b="0" i="0" u="none" strike="noStrike" cap="none" normalizeH="0" baseline="0" dirty="0" smtClean="0">
              <a:ln>
                <a:noFill/>
              </a:ln>
              <a:effectLst/>
              <a:latin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1" u="none" strike="noStrike" cap="none" normalizeH="0" baseline="0" dirty="0" smtClean="0">
                <a:ln>
                  <a:noFill/>
                </a:ln>
                <a:effectLst/>
                <a:latin typeface="Calibri" pitchFamily="34" charset="0"/>
                <a:ea typeface="Times New Roman" pitchFamily="18" charset="0"/>
                <a:cs typeface="Times New Roman" pitchFamily="18" charset="0"/>
              </a:rPr>
              <a:t>Influence &amp; Persuasion </a:t>
            </a:r>
            <a:endParaRPr kumimoji="0" lang="en-US" sz="2400" b="0" i="1" u="none" strike="noStrike" cap="none" normalizeH="0" baseline="0" dirty="0" smtClean="0">
              <a:ln>
                <a:noFill/>
              </a:ln>
              <a:effectLst/>
              <a:latin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Mengelola</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proyek</a:t>
            </a:r>
            <a:endParaRPr kumimoji="0" lang="en-US" sz="2400" b="0" i="0" u="none" strike="noStrike" cap="none" normalizeH="0" baseline="0" dirty="0" smtClean="0">
              <a:ln>
                <a:noFill/>
              </a:ln>
              <a:effectLst/>
              <a:latin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Komunikasi</a:t>
            </a:r>
            <a:endParaRPr kumimoji="0" lang="en-US" sz="2400" b="0" i="0" u="none" strike="noStrike" cap="none" normalizeH="0" baseline="0" dirty="0" smtClean="0">
              <a:ln>
                <a:noFill/>
              </a:ln>
              <a:effectLst/>
              <a:latin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Pengelolaan</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waktu</a:t>
            </a:r>
            <a:endParaRPr kumimoji="0" lang="en-US" sz="2400" b="0" i="0" u="none" strike="noStrike" cap="none" normalizeH="0" baseline="0" dirty="0" smtClean="0">
              <a:ln>
                <a:noFill/>
              </a:ln>
              <a:effectLst/>
              <a:latin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1" u="none" strike="noStrike" cap="none" normalizeH="0" baseline="0" dirty="0" smtClean="0">
                <a:ln>
                  <a:noFill/>
                </a:ln>
                <a:effectLst/>
                <a:latin typeface="Calibri" pitchFamily="34" charset="0"/>
                <a:ea typeface="Times New Roman" pitchFamily="18" charset="0"/>
                <a:cs typeface="Times New Roman" pitchFamily="18" charset="0"/>
              </a:rPr>
              <a:t>Stress</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r>
              <a:rPr kumimoji="0" lang="en-US" sz="2400" b="0" i="0" u="none" strike="noStrike" cap="none" normalizeH="0" baseline="0" dirty="0" err="1" smtClean="0">
                <a:ln>
                  <a:noFill/>
                </a:ln>
                <a:effectLst/>
                <a:latin typeface="Calibri" pitchFamily="34" charset="0"/>
                <a:ea typeface="Times New Roman" pitchFamily="18" charset="0"/>
                <a:cs typeface="Times New Roman" pitchFamily="18" charset="0"/>
              </a:rPr>
              <a:t>dan</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r>
              <a:rPr kumimoji="0" lang="en-US" sz="2400" b="0" i="1" u="none" strike="noStrike" cap="none" normalizeH="0" baseline="0" dirty="0" smtClean="0">
                <a:ln>
                  <a:noFill/>
                </a:ln>
                <a:effectLst/>
                <a:latin typeface="Calibri" pitchFamily="34" charset="0"/>
                <a:ea typeface="Times New Roman" pitchFamily="18" charset="0"/>
                <a:cs typeface="Times New Roman" pitchFamily="18" charset="0"/>
              </a:rPr>
              <a:t>anger management</a:t>
            </a:r>
            <a:r>
              <a:rPr kumimoji="0" lang="en-US" sz="2400" b="0" i="0" u="none" strike="noStrike" cap="none" normalizeH="0" baseline="0" dirty="0" smtClean="0">
                <a:ln>
                  <a:noFill/>
                </a:ln>
                <a:effectLst/>
                <a:latin typeface="Calibri" pitchFamily="34" charset="0"/>
                <a:ea typeface="Times New Roman" pitchFamily="18" charset="0"/>
                <a:cs typeface="Times New Roman" pitchFamily="18" charset="0"/>
              </a:rPr>
              <a:t> </a:t>
            </a:r>
            <a:endParaRPr kumimoji="0" lang="en-US" sz="2400" b="0" i="0" u="none" strike="noStrike" cap="none" normalizeH="0" baseline="0" dirty="0" smtClean="0">
              <a:ln>
                <a:noFill/>
              </a:ln>
              <a:effectLst/>
              <a:latin typeface="Calibri" pitchFamily="34" charset="0"/>
            </a:endParaRPr>
          </a:p>
        </p:txBody>
      </p:sp>
      <p:pic>
        <p:nvPicPr>
          <p:cNvPr id="3" name="Picture 5" descr="http://www.totaljobs.com/careers-advice/job-profile/science-engineering-jobs/%7E/media/tj/job-descriptions/science-and-engineering/engineering-project-manager-job-description.ashx"/>
          <p:cNvPicPr>
            <a:picLocks noChangeAspect="1" noChangeArrowheads="1"/>
          </p:cNvPicPr>
          <p:nvPr/>
        </p:nvPicPr>
        <p:blipFill>
          <a:blip r:embed="rId12" cstate="print"/>
          <a:srcRect/>
          <a:stretch>
            <a:fillRect/>
          </a:stretch>
        </p:blipFill>
        <p:spPr bwMode="auto">
          <a:xfrm>
            <a:off x="381000" y="1524000"/>
            <a:ext cx="1981200" cy="1348317"/>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01379"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8</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The Nine Knowledge Areas</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1379" name="irc_mi" descr="http://blogs.attask.com/wp-content/uploads/2011/09/fcb8344c1e23c3c723944b8a48e791fb.png"/>
          <p:cNvPicPr>
            <a:picLocks noChangeAspect="1" noChangeArrowheads="1"/>
          </p:cNvPicPr>
          <p:nvPr/>
        </p:nvPicPr>
        <p:blipFill>
          <a:blip r:embed="rId9" r:link="rId10" cstate="print"/>
          <a:srcRect/>
          <a:stretch>
            <a:fillRect/>
          </a:stretch>
        </p:blipFill>
        <p:spPr bwMode="auto">
          <a:xfrm>
            <a:off x="1828800" y="914400"/>
            <a:ext cx="4957081" cy="5047210"/>
          </a:xfrm>
          <a:prstGeom prst="rect">
            <a:avLst/>
          </a:prstGeom>
          <a:noFill/>
        </p:spPr>
      </p:pic>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4" name="Rectangle 8"/>
          <p:cNvSpPr>
            <a:spLocks noChangeArrowheads="1"/>
          </p:cNvSpPr>
          <p:nvPr/>
        </p:nvSpPr>
        <p:spPr bwMode="auto">
          <a:xfrm>
            <a:off x="0" y="3124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The Nine Knowledge Areas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04451" name="think-cell Slide" r:id="rId7" imgW="360" imgH="360" progId="">
                  <p:embed/>
                </p:oleObj>
              </mc:Choice>
              <mc:Fallback>
                <p:oleObj name="think-cell Slide" r:id="rId7" imgW="360" imgH="360" progId="">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Rectangle 3" hidden="1"/>
          <p:cNvSpPr>
            <a:spLocks noChangeArrowheads="1"/>
          </p:cNvSpPr>
          <p:nvPr>
            <p:custDataLst>
              <p:tags r:id="rId3"/>
            </p:custDataLst>
          </p:nvPr>
        </p:nvSpPr>
        <p:spPr bwMode="gray">
          <a:xfrm>
            <a:off x="0" y="0"/>
            <a:ext cx="161925" cy="161925"/>
          </a:xfrm>
          <a:prstGeom prst="rect">
            <a:avLst/>
          </a:prstGeom>
          <a:solidFill>
            <a:schemeClr val="accent1"/>
          </a:solidFill>
          <a:ln w="9525">
            <a:solidFill>
              <a:schemeClr val="tx1"/>
            </a:solidFill>
            <a:miter lim="800000"/>
            <a:headEnd/>
            <a:tailEnd/>
          </a:ln>
        </p:spPr>
        <p:txBody>
          <a:bodyPr wrap="none" lIns="0" tIns="0" rIns="0" bIns="0" anchor="ctr"/>
          <a:lstStyle/>
          <a:p>
            <a:pPr algn="ctr" defTabSz="455613"/>
            <a:endParaRPr lang="en-GB" altLang="en-US" sz="1600" b="1">
              <a:solidFill>
                <a:srgbClr val="002960"/>
              </a:solidFill>
            </a:endParaRPr>
          </a:p>
        </p:txBody>
      </p:sp>
      <p:sp>
        <p:nvSpPr>
          <p:cNvPr id="18436" name="Slide Number Placeholder 2"/>
          <p:cNvSpPr>
            <a:spLocks noGrp="1"/>
          </p:cNvSpPr>
          <p:nvPr>
            <p:ph type="sldNum" sz="quarter" idx="10"/>
            <p:custDataLst>
              <p:tags r:id="rId4"/>
            </p:custDataLst>
          </p:nvPr>
        </p:nvSpPr>
        <p:spPr>
          <a:xfrm>
            <a:off x="6357938" y="10299700"/>
            <a:ext cx="198437" cy="155575"/>
          </a:xfrm>
          <a:noFill/>
          <a:ln>
            <a:miter lim="800000"/>
            <a:headEnd/>
            <a:tailEnd/>
          </a:ln>
        </p:spPr>
        <p:txBody>
          <a:bodyPr/>
          <a:lstStyle/>
          <a:p>
            <a:pPr defTabSz="911225"/>
            <a:fld id="{E5D971A7-7737-4736-AFC5-436413B285E5}" type="slidenum">
              <a:rPr lang="en-US" altLang="en-US">
                <a:latin typeface="Calibri" pitchFamily="34" charset="0"/>
              </a:rPr>
              <a:pPr defTabSz="911225"/>
              <a:t>9</a:t>
            </a:fld>
            <a:r>
              <a:rPr lang="en-US" altLang="en-US">
                <a:latin typeface="Calibri" pitchFamily="34" charset="0"/>
              </a:rPr>
              <a:t> </a:t>
            </a:r>
          </a:p>
        </p:txBody>
      </p:sp>
      <p:sp>
        <p:nvSpPr>
          <p:cNvPr id="18437" name="Title 1"/>
          <p:cNvSpPr>
            <a:spLocks noGrp="1"/>
          </p:cNvSpPr>
          <p:nvPr>
            <p:ph type="title"/>
          </p:nvPr>
        </p:nvSpPr>
        <p:spPr>
          <a:xfrm>
            <a:off x="457200" y="274638"/>
            <a:ext cx="8229600" cy="492443"/>
          </a:xfrm>
        </p:spPr>
        <p:txBody>
          <a:bodyPr/>
          <a:lstStyle/>
          <a:p>
            <a:r>
              <a:rPr lang="en-US" sz="3200" dirty="0" smtClean="0">
                <a:latin typeface="Calibri" pitchFamily="34" charset="0"/>
              </a:rPr>
              <a:t>The Five Process Groups</a:t>
            </a:r>
          </a:p>
        </p:txBody>
      </p:sp>
      <p:sp>
        <p:nvSpPr>
          <p:cNvPr id="18446" name="AutoShape 14" descr="https://encrypted-tbn3.gstatic.com/images?q=tbn:ANd9GcTSDQSzw_iWYkjrNG2WqO4RylK0o_VDt2CR966WTKz6BYjUJH36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2" name="AutoShape 20"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54" name="AutoShape 22" descr="https://31.media.tumblr.com/ae5ad9924fd2d23e11674c60c9e7a4f4/tumblr_inline_n339wkESfp1r1ki0v.png"/>
          <p:cNvSpPr>
            <a:spLocks noChangeAspect="1" noChangeArrowheads="1"/>
          </p:cNvSpPr>
          <p:nvPr/>
        </p:nvSpPr>
        <p:spPr bwMode="auto">
          <a:xfrm>
            <a:off x="155575" y="-1279525"/>
            <a:ext cx="4762500" cy="2667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13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13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451" name="irc_mi" descr="pmi-proc"/>
          <p:cNvPicPr>
            <a:picLocks noChangeAspect="1" noChangeArrowheads="1"/>
          </p:cNvPicPr>
          <p:nvPr/>
        </p:nvPicPr>
        <p:blipFill>
          <a:blip r:embed="rId9" cstate="print"/>
          <a:srcRect/>
          <a:stretch>
            <a:fillRect/>
          </a:stretch>
        </p:blipFill>
        <p:spPr bwMode="auto">
          <a:xfrm>
            <a:off x="609600" y="1600200"/>
            <a:ext cx="4271359" cy="4038600"/>
          </a:xfrm>
          <a:prstGeom prst="rect">
            <a:avLst/>
          </a:prstGeom>
          <a:noFill/>
          <a:ln w="9525">
            <a:noFill/>
            <a:miter lim="800000"/>
            <a:headEnd/>
            <a:tailEnd/>
          </a:ln>
        </p:spPr>
      </p:pic>
      <p:pic>
        <p:nvPicPr>
          <p:cNvPr id="104452" name="irc_mi" descr="Mark-PM-graph"/>
          <p:cNvPicPr>
            <a:picLocks noChangeAspect="1" noChangeArrowheads="1"/>
          </p:cNvPicPr>
          <p:nvPr/>
        </p:nvPicPr>
        <p:blipFill>
          <a:blip r:embed="rId10" cstate="print"/>
          <a:srcRect/>
          <a:stretch>
            <a:fillRect/>
          </a:stretch>
        </p:blipFill>
        <p:spPr bwMode="auto">
          <a:xfrm>
            <a:off x="5105400" y="457200"/>
            <a:ext cx="3631773" cy="1905000"/>
          </a:xfrm>
          <a:prstGeom prst="rect">
            <a:avLst/>
          </a:prstGeom>
          <a:noFill/>
          <a:ln w="9525">
            <a:noFill/>
            <a:miter lim="800000"/>
            <a:headEnd/>
            <a:tailEnd/>
          </a:ln>
        </p:spPr>
      </p:pic>
      <p:sp>
        <p:nvSpPr>
          <p:cNvPr id="15" name="TextBox 14"/>
          <p:cNvSpPr txBox="1"/>
          <p:nvPr/>
        </p:nvSpPr>
        <p:spPr>
          <a:xfrm>
            <a:off x="5791200" y="2438400"/>
            <a:ext cx="2667000" cy="461665"/>
          </a:xfrm>
          <a:prstGeom prst="rect">
            <a:avLst/>
          </a:prstGeom>
          <a:noFill/>
        </p:spPr>
        <p:txBody>
          <a:bodyPr wrap="square" rtlCol="0">
            <a:spAutoFit/>
          </a:bodyPr>
          <a:lstStyle/>
          <a:p>
            <a:pPr algn="ctr"/>
            <a:r>
              <a:rPr lang="en-US" sz="2400" dirty="0" err="1" smtClean="0"/>
              <a:t>Proses</a:t>
            </a:r>
            <a:r>
              <a:rPr lang="en-US" sz="2400" dirty="0" smtClean="0"/>
              <a:t> </a:t>
            </a:r>
            <a:r>
              <a:rPr lang="en-US" sz="2400" dirty="0" err="1" smtClean="0"/>
              <a:t>Interaksi</a:t>
            </a:r>
            <a:endParaRPr lang="en-US" sz="2400" dirty="0"/>
          </a:p>
        </p:txBody>
      </p:sp>
    </p:spTree>
  </p:cSld>
  <p:clrMapOvr>
    <a:masterClrMapping/>
  </p:clrMapOvr>
  <p:transition spd="slow">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02.xml><?xml version="1.0" encoding="utf-8"?>
<p:tagLst xmlns:a="http://schemas.openxmlformats.org/drawingml/2006/main" xmlns:r="http://schemas.openxmlformats.org/officeDocument/2006/relationships" xmlns:p="http://schemas.openxmlformats.org/presentationml/2006/main">
  <p:tag name="NAME" val="Moon"/>
</p:tagLst>
</file>

<file path=ppt/tags/tag103.xml><?xml version="1.0" encoding="utf-8"?>
<p:tagLst xmlns:a="http://schemas.openxmlformats.org/drawingml/2006/main" xmlns:r="http://schemas.openxmlformats.org/officeDocument/2006/relationships" xmlns:p="http://schemas.openxmlformats.org/presentationml/2006/main">
  <p:tag name="NAME" val="Moon"/>
</p:tagLst>
</file>

<file path=ppt/tags/tag104.xml><?xml version="1.0" encoding="utf-8"?>
<p:tagLst xmlns:a="http://schemas.openxmlformats.org/drawingml/2006/main" xmlns:r="http://schemas.openxmlformats.org/officeDocument/2006/relationships" xmlns:p="http://schemas.openxmlformats.org/presentationml/2006/main">
  <p:tag name="NAME" val="Moon"/>
</p:tagLst>
</file>

<file path=ppt/tags/tag105.xml><?xml version="1.0" encoding="utf-8"?>
<p:tagLst xmlns:a="http://schemas.openxmlformats.org/drawingml/2006/main" xmlns:r="http://schemas.openxmlformats.org/officeDocument/2006/relationships" xmlns:p="http://schemas.openxmlformats.org/presentationml/2006/main">
  <p:tag name="NAME" val="Moon"/>
</p:tagLst>
</file>

<file path=ppt/tags/tag106.xml><?xml version="1.0" encoding="utf-8"?>
<p:tagLst xmlns:a="http://schemas.openxmlformats.org/drawingml/2006/main" xmlns:r="http://schemas.openxmlformats.org/officeDocument/2006/relationships" xmlns:p="http://schemas.openxmlformats.org/presentationml/2006/main">
  <p:tag name="NAME" val="Moon"/>
</p:tagLst>
</file>

<file path=ppt/tags/tag107.xml><?xml version="1.0" encoding="utf-8"?>
<p:tagLst xmlns:a="http://schemas.openxmlformats.org/drawingml/2006/main" xmlns:r="http://schemas.openxmlformats.org/officeDocument/2006/relationships" xmlns:p="http://schemas.openxmlformats.org/presentationml/2006/main">
  <p:tag name="NAME" val="MoonShape"/>
</p:tagLst>
</file>

<file path=ppt/tags/tag10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09.xml><?xml version="1.0" encoding="utf-8"?>
<p:tagLst xmlns:a="http://schemas.openxmlformats.org/drawingml/2006/main" xmlns:r="http://schemas.openxmlformats.org/officeDocument/2006/relationships" xmlns:p="http://schemas.openxmlformats.org/presentationml/2006/main">
  <p:tag name="NAME" val="MoonShap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y_8C6o3j0K_bPY4iH6PAw"/>
</p:tagLst>
</file>

<file path=ppt/tags/tag1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1.xml><?xml version="1.0" encoding="utf-8"?>
<p:tagLst xmlns:a="http://schemas.openxmlformats.org/drawingml/2006/main" xmlns:r="http://schemas.openxmlformats.org/officeDocument/2006/relationships" xmlns:p="http://schemas.openxmlformats.org/presentationml/2006/main">
  <p:tag name="NAME" val="MoonShape"/>
</p:tagLst>
</file>

<file path=ppt/tags/tag11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13.xml><?xml version="1.0" encoding="utf-8"?>
<p:tagLst xmlns:a="http://schemas.openxmlformats.org/drawingml/2006/main" xmlns:r="http://schemas.openxmlformats.org/officeDocument/2006/relationships" xmlns:p="http://schemas.openxmlformats.org/presentationml/2006/main">
  <p:tag name="NAME" val="MoonShape"/>
</p:tagLst>
</file>

<file path=ppt/tags/tag11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15.xml><?xml version="1.0" encoding="utf-8"?>
<p:tagLst xmlns:a="http://schemas.openxmlformats.org/drawingml/2006/main" xmlns:r="http://schemas.openxmlformats.org/officeDocument/2006/relationships" xmlns:p="http://schemas.openxmlformats.org/presentationml/2006/main">
  <p:tag name="NAME" val="MoonShape"/>
</p:tagLst>
</file>

<file path=ppt/tags/tag11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msTk9UxSmUazyVfFVpx4u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1R.3qWIAyE2tGWfU5uRgB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KFm_yBKE0WKUvTYZFzOn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XcXXm9EshUaLLX0ZixNiH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cE1mOuVCTkak_fpmc_aV8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tbJZG1kbc02nm8S.t15Eq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5U_JNR0V0UuXMns_G2JFsw"/>
</p:tagLst>
</file>

<file path=ppt/tags/tag124.xml><?xml version="1.0" encoding="utf-8"?>
<p:tagLst xmlns:a="http://schemas.openxmlformats.org/drawingml/2006/main" xmlns:r="http://schemas.openxmlformats.org/officeDocument/2006/relationships" xmlns:p="http://schemas.openxmlformats.org/presentationml/2006/main">
  <p:tag name="RESIZE" val="Yes"/>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p2r.OBlTEU25NaZt4_dHI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NkTQNUEGl0ijMOVcA8.59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5auG_nxPrUytVjp8P2IMM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39.xml><?xml version="1.0" encoding="utf-8"?>
<p:tagLst xmlns:a="http://schemas.openxmlformats.org/drawingml/2006/main" xmlns:r="http://schemas.openxmlformats.org/officeDocument/2006/relationships" xmlns:p="http://schemas.openxmlformats.org/presentationml/2006/main">
  <p:tag name="NAME" val="Moon"/>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RyqxsEe0k2UhOTBlR9Ydg"/>
</p:tagLst>
</file>

<file path=ppt/tags/tag140.xml><?xml version="1.0" encoding="utf-8"?>
<p:tagLst xmlns:a="http://schemas.openxmlformats.org/drawingml/2006/main" xmlns:r="http://schemas.openxmlformats.org/officeDocument/2006/relationships" xmlns:p="http://schemas.openxmlformats.org/presentationml/2006/main">
  <p:tag name="NAME" val="Moon"/>
</p:tagLst>
</file>

<file path=ppt/tags/tag141.xml><?xml version="1.0" encoding="utf-8"?>
<p:tagLst xmlns:a="http://schemas.openxmlformats.org/drawingml/2006/main" xmlns:r="http://schemas.openxmlformats.org/officeDocument/2006/relationships" xmlns:p="http://schemas.openxmlformats.org/presentationml/2006/main">
  <p:tag name="NAME" val="Moon"/>
</p:tagLst>
</file>

<file path=ppt/tags/tag142.xml><?xml version="1.0" encoding="utf-8"?>
<p:tagLst xmlns:a="http://schemas.openxmlformats.org/drawingml/2006/main" xmlns:r="http://schemas.openxmlformats.org/officeDocument/2006/relationships" xmlns:p="http://schemas.openxmlformats.org/presentationml/2006/main">
  <p:tag name="NAME" val="Moon"/>
</p:tagLst>
</file>

<file path=ppt/tags/tag143.xml><?xml version="1.0" encoding="utf-8"?>
<p:tagLst xmlns:a="http://schemas.openxmlformats.org/drawingml/2006/main" xmlns:r="http://schemas.openxmlformats.org/officeDocument/2006/relationships" xmlns:p="http://schemas.openxmlformats.org/presentationml/2006/main">
  <p:tag name="NAME" val="Moon"/>
</p:tagLst>
</file>

<file path=ppt/tags/tag144.xml><?xml version="1.0" encoding="utf-8"?>
<p:tagLst xmlns:a="http://schemas.openxmlformats.org/drawingml/2006/main" xmlns:r="http://schemas.openxmlformats.org/officeDocument/2006/relationships" xmlns:p="http://schemas.openxmlformats.org/presentationml/2006/main">
  <p:tag name="NAME" val="MoonShape"/>
</p:tagLst>
</file>

<file path=ppt/tags/tag145.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6.xml><?xml version="1.0" encoding="utf-8"?>
<p:tagLst xmlns:a="http://schemas.openxmlformats.org/drawingml/2006/main" xmlns:r="http://schemas.openxmlformats.org/officeDocument/2006/relationships" xmlns:p="http://schemas.openxmlformats.org/presentationml/2006/main">
  <p:tag name="NAME" val="MoonShape"/>
</p:tagLst>
</file>

<file path=ppt/tags/tag14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8.xml><?xml version="1.0" encoding="utf-8"?>
<p:tagLst xmlns:a="http://schemas.openxmlformats.org/drawingml/2006/main" xmlns:r="http://schemas.openxmlformats.org/officeDocument/2006/relationships" xmlns:p="http://schemas.openxmlformats.org/presentationml/2006/main">
  <p:tag name="NAME" val="MoonShape"/>
</p:tagLst>
</file>

<file path=ppt/tags/tag149.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2KwELDJ4s0CNp6xJWAwk7w"/>
</p:tagLst>
</file>

<file path=ppt/tags/tag150.xml><?xml version="1.0" encoding="utf-8"?>
<p:tagLst xmlns:a="http://schemas.openxmlformats.org/drawingml/2006/main" xmlns:r="http://schemas.openxmlformats.org/officeDocument/2006/relationships" xmlns:p="http://schemas.openxmlformats.org/presentationml/2006/main">
  <p:tag name="NAME" val="MoonShape"/>
</p:tagLst>
</file>

<file path=ppt/tags/tag15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2.xml><?xml version="1.0" encoding="utf-8"?>
<p:tagLst xmlns:a="http://schemas.openxmlformats.org/drawingml/2006/main" xmlns:r="http://schemas.openxmlformats.org/officeDocument/2006/relationships" xmlns:p="http://schemas.openxmlformats.org/presentationml/2006/main">
  <p:tag name="NAME" val="MoonShape"/>
</p:tagLst>
</file>

<file path=ppt/tags/tag15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IuLsNTuBkymcMviyl359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66.xml><?xml version="1.0" encoding="utf-8"?>
<p:tagLst xmlns:a="http://schemas.openxmlformats.org/drawingml/2006/main" xmlns:r="http://schemas.openxmlformats.org/officeDocument/2006/relationships" xmlns:p="http://schemas.openxmlformats.org/presentationml/2006/main">
  <p:tag name="NAME" val="Moon"/>
</p:tagLst>
</file>

<file path=ppt/tags/tag167.xml><?xml version="1.0" encoding="utf-8"?>
<p:tagLst xmlns:a="http://schemas.openxmlformats.org/drawingml/2006/main" xmlns:r="http://schemas.openxmlformats.org/officeDocument/2006/relationships" xmlns:p="http://schemas.openxmlformats.org/presentationml/2006/main">
  <p:tag name="NAME" val="Moon"/>
</p:tagLst>
</file>

<file path=ppt/tags/tag168.xml><?xml version="1.0" encoding="utf-8"?>
<p:tagLst xmlns:a="http://schemas.openxmlformats.org/drawingml/2006/main" xmlns:r="http://schemas.openxmlformats.org/officeDocument/2006/relationships" xmlns:p="http://schemas.openxmlformats.org/presentationml/2006/main">
  <p:tag name="NAME" val="Moon"/>
</p:tagLst>
</file>

<file path=ppt/tags/tag169.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NAME" val="Moon"/>
</p:tagLst>
</file>

<file path=ppt/tags/tag171.xml><?xml version="1.0" encoding="utf-8"?>
<p:tagLst xmlns:a="http://schemas.openxmlformats.org/drawingml/2006/main" xmlns:r="http://schemas.openxmlformats.org/officeDocument/2006/relationships" xmlns:p="http://schemas.openxmlformats.org/presentationml/2006/main">
  <p:tag name="NAME" val="MoonShape"/>
</p:tagLst>
</file>

<file path=ppt/tags/tag17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73.xml><?xml version="1.0" encoding="utf-8"?>
<p:tagLst xmlns:a="http://schemas.openxmlformats.org/drawingml/2006/main" xmlns:r="http://schemas.openxmlformats.org/officeDocument/2006/relationships" xmlns:p="http://schemas.openxmlformats.org/presentationml/2006/main">
  <p:tag name="NAME" val="MoonShape"/>
</p:tagLst>
</file>

<file path=ppt/tags/tag17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75.xml><?xml version="1.0" encoding="utf-8"?>
<p:tagLst xmlns:a="http://schemas.openxmlformats.org/drawingml/2006/main" xmlns:r="http://schemas.openxmlformats.org/officeDocument/2006/relationships" xmlns:p="http://schemas.openxmlformats.org/presentationml/2006/main">
  <p:tag name="NAME" val="MoonShape"/>
</p:tagLst>
</file>

<file path=ppt/tags/tag176.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177.xml><?xml version="1.0" encoding="utf-8"?>
<p:tagLst xmlns:a="http://schemas.openxmlformats.org/drawingml/2006/main" xmlns:r="http://schemas.openxmlformats.org/officeDocument/2006/relationships" xmlns:p="http://schemas.openxmlformats.org/presentationml/2006/main">
  <p:tag name="NAME" val="MoonShape"/>
</p:tagLst>
</file>

<file path=ppt/tags/tag17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9.xml><?xml version="1.0" encoding="utf-8"?>
<p:tagLst xmlns:a="http://schemas.openxmlformats.org/drawingml/2006/main" xmlns:r="http://schemas.openxmlformats.org/officeDocument/2006/relationships" xmlns:p="http://schemas.openxmlformats.org/presentationml/2006/main">
  <p:tag name="NAME" val="MoonShap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18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193.xml><?xml version="1.0" encoding="utf-8"?>
<p:tagLst xmlns:a="http://schemas.openxmlformats.org/drawingml/2006/main" xmlns:r="http://schemas.openxmlformats.org/officeDocument/2006/relationships" xmlns:p="http://schemas.openxmlformats.org/presentationml/2006/main">
  <p:tag name="NAME" val="Moon"/>
</p:tagLst>
</file>

<file path=ppt/tags/tag194.xml><?xml version="1.0" encoding="utf-8"?>
<p:tagLst xmlns:a="http://schemas.openxmlformats.org/drawingml/2006/main" xmlns:r="http://schemas.openxmlformats.org/officeDocument/2006/relationships" xmlns:p="http://schemas.openxmlformats.org/presentationml/2006/main">
  <p:tag name="NAME" val="Moon"/>
</p:tagLst>
</file>

<file path=ppt/tags/tag195.xml><?xml version="1.0" encoding="utf-8"?>
<p:tagLst xmlns:a="http://schemas.openxmlformats.org/drawingml/2006/main" xmlns:r="http://schemas.openxmlformats.org/officeDocument/2006/relationships" xmlns:p="http://schemas.openxmlformats.org/presentationml/2006/main">
  <p:tag name="NAME" val="Moon"/>
</p:tagLst>
</file>

<file path=ppt/tags/tag196.xml><?xml version="1.0" encoding="utf-8"?>
<p:tagLst xmlns:a="http://schemas.openxmlformats.org/drawingml/2006/main" xmlns:r="http://schemas.openxmlformats.org/officeDocument/2006/relationships" xmlns:p="http://schemas.openxmlformats.org/presentationml/2006/main">
  <p:tag name="NAME" val="Moon"/>
</p:tagLst>
</file>

<file path=ppt/tags/tag197.xml><?xml version="1.0" encoding="utf-8"?>
<p:tagLst xmlns:a="http://schemas.openxmlformats.org/drawingml/2006/main" xmlns:r="http://schemas.openxmlformats.org/officeDocument/2006/relationships" xmlns:p="http://schemas.openxmlformats.org/presentationml/2006/main">
  <p:tag name="NAME" val="Moon"/>
</p:tagLst>
</file>

<file path=ppt/tags/tag198.xml><?xml version="1.0" encoding="utf-8"?>
<p:tagLst xmlns:a="http://schemas.openxmlformats.org/drawingml/2006/main" xmlns:r="http://schemas.openxmlformats.org/officeDocument/2006/relationships" xmlns:p="http://schemas.openxmlformats.org/presentationml/2006/main">
  <p:tag name="NAME" val="MoonShape"/>
</p:tagLst>
</file>

<file path=ppt/tags/tag19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1.II1dVhLk67JuGQEEWhl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200.xml><?xml version="1.0" encoding="utf-8"?>
<p:tagLst xmlns:a="http://schemas.openxmlformats.org/drawingml/2006/main" xmlns:r="http://schemas.openxmlformats.org/officeDocument/2006/relationships" xmlns:p="http://schemas.openxmlformats.org/presentationml/2006/main">
  <p:tag name="NAME" val="MoonShape"/>
</p:tagLst>
</file>

<file path=ppt/tags/tag20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02.xml><?xml version="1.0" encoding="utf-8"?>
<p:tagLst xmlns:a="http://schemas.openxmlformats.org/drawingml/2006/main" xmlns:r="http://schemas.openxmlformats.org/officeDocument/2006/relationships" xmlns:p="http://schemas.openxmlformats.org/presentationml/2006/main">
  <p:tag name="NAME" val="MoonShape"/>
</p:tagLst>
</file>

<file path=ppt/tags/tag203.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04.xml><?xml version="1.0" encoding="utf-8"?>
<p:tagLst xmlns:a="http://schemas.openxmlformats.org/drawingml/2006/main" xmlns:r="http://schemas.openxmlformats.org/officeDocument/2006/relationships" xmlns:p="http://schemas.openxmlformats.org/presentationml/2006/main">
  <p:tag name="NAME" val="MoonShape"/>
</p:tagLst>
</file>

<file path=ppt/tags/tag20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06.xml><?xml version="1.0" encoding="utf-8"?>
<p:tagLst xmlns:a="http://schemas.openxmlformats.org/drawingml/2006/main" xmlns:r="http://schemas.openxmlformats.org/officeDocument/2006/relationships" xmlns:p="http://schemas.openxmlformats.org/presentationml/2006/main">
  <p:tag name="NAME" val="MoonShape"/>
</p:tagLst>
</file>

<file path=ppt/tags/tag20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220.xml><?xml version="1.0" encoding="utf-8"?>
<p:tagLst xmlns:a="http://schemas.openxmlformats.org/drawingml/2006/main" xmlns:r="http://schemas.openxmlformats.org/officeDocument/2006/relationships" xmlns:p="http://schemas.openxmlformats.org/presentationml/2006/main">
  <p:tag name="NAME" val="Moon"/>
</p:tagLst>
</file>

<file path=ppt/tags/tag221.xml><?xml version="1.0" encoding="utf-8"?>
<p:tagLst xmlns:a="http://schemas.openxmlformats.org/drawingml/2006/main" xmlns:r="http://schemas.openxmlformats.org/officeDocument/2006/relationships" xmlns:p="http://schemas.openxmlformats.org/presentationml/2006/main">
  <p:tag name="NAME" val="Moon"/>
</p:tagLst>
</file>

<file path=ppt/tags/tag222.xml><?xml version="1.0" encoding="utf-8"?>
<p:tagLst xmlns:a="http://schemas.openxmlformats.org/drawingml/2006/main" xmlns:r="http://schemas.openxmlformats.org/officeDocument/2006/relationships" xmlns:p="http://schemas.openxmlformats.org/presentationml/2006/main">
  <p:tag name="NAME" val="Moon"/>
</p:tagLst>
</file>

<file path=ppt/tags/tag223.xml><?xml version="1.0" encoding="utf-8"?>
<p:tagLst xmlns:a="http://schemas.openxmlformats.org/drawingml/2006/main" xmlns:r="http://schemas.openxmlformats.org/officeDocument/2006/relationships" xmlns:p="http://schemas.openxmlformats.org/presentationml/2006/main">
  <p:tag name="NAME" val="Moon"/>
</p:tagLst>
</file>

<file path=ppt/tags/tag224.xml><?xml version="1.0" encoding="utf-8"?>
<p:tagLst xmlns:a="http://schemas.openxmlformats.org/drawingml/2006/main" xmlns:r="http://schemas.openxmlformats.org/officeDocument/2006/relationships" xmlns:p="http://schemas.openxmlformats.org/presentationml/2006/main">
  <p:tag name="NAME" val="Moon"/>
</p:tagLst>
</file>

<file path=ppt/tags/tag225.xml><?xml version="1.0" encoding="utf-8"?>
<p:tagLst xmlns:a="http://schemas.openxmlformats.org/drawingml/2006/main" xmlns:r="http://schemas.openxmlformats.org/officeDocument/2006/relationships" xmlns:p="http://schemas.openxmlformats.org/presentationml/2006/main">
  <p:tag name="NAME" val="MoonShape"/>
</p:tagLst>
</file>

<file path=ppt/tags/tag22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27.xml><?xml version="1.0" encoding="utf-8"?>
<p:tagLst xmlns:a="http://schemas.openxmlformats.org/drawingml/2006/main" xmlns:r="http://schemas.openxmlformats.org/officeDocument/2006/relationships" xmlns:p="http://schemas.openxmlformats.org/presentationml/2006/main">
  <p:tag name="NAME" val="MoonShape"/>
</p:tagLst>
</file>

<file path=ppt/tags/tag22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29.xml><?xml version="1.0" encoding="utf-8"?>
<p:tagLst xmlns:a="http://schemas.openxmlformats.org/drawingml/2006/main" xmlns:r="http://schemas.openxmlformats.org/officeDocument/2006/relationships" xmlns:p="http://schemas.openxmlformats.org/presentationml/2006/main">
  <p:tag name="NAME" val="MoonShap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230.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31.xml><?xml version="1.0" encoding="utf-8"?>
<p:tagLst xmlns:a="http://schemas.openxmlformats.org/drawingml/2006/main" xmlns:r="http://schemas.openxmlformats.org/officeDocument/2006/relationships" xmlns:p="http://schemas.openxmlformats.org/presentationml/2006/main">
  <p:tag name="NAME" val="MoonShape"/>
</p:tagLst>
</file>

<file path=ppt/tags/tag23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33.xml><?xml version="1.0" encoding="utf-8"?>
<p:tagLst xmlns:a="http://schemas.openxmlformats.org/drawingml/2006/main" xmlns:r="http://schemas.openxmlformats.org/officeDocument/2006/relationships" xmlns:p="http://schemas.openxmlformats.org/presentationml/2006/main">
  <p:tag name="NAME" val="MoonShape"/>
</p:tagLst>
</file>

<file path=ppt/tags/tag23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47.xml><?xml version="1.0" encoding="utf-8"?>
<p:tagLst xmlns:a="http://schemas.openxmlformats.org/drawingml/2006/main" xmlns:r="http://schemas.openxmlformats.org/officeDocument/2006/relationships" xmlns:p="http://schemas.openxmlformats.org/presentationml/2006/main">
  <p:tag name="NAME" val="Moon"/>
</p:tagLst>
</file>

<file path=ppt/tags/tag248.xml><?xml version="1.0" encoding="utf-8"?>
<p:tagLst xmlns:a="http://schemas.openxmlformats.org/drawingml/2006/main" xmlns:r="http://schemas.openxmlformats.org/officeDocument/2006/relationships" xmlns:p="http://schemas.openxmlformats.org/presentationml/2006/main">
  <p:tag name="NAME" val="Moon"/>
</p:tagLst>
</file>

<file path=ppt/tags/tag249.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250.xml><?xml version="1.0" encoding="utf-8"?>
<p:tagLst xmlns:a="http://schemas.openxmlformats.org/drawingml/2006/main" xmlns:r="http://schemas.openxmlformats.org/officeDocument/2006/relationships" xmlns:p="http://schemas.openxmlformats.org/presentationml/2006/main">
  <p:tag name="NAME" val="Moon"/>
</p:tagLst>
</file>

<file path=ppt/tags/tag251.xml><?xml version="1.0" encoding="utf-8"?>
<p:tagLst xmlns:a="http://schemas.openxmlformats.org/drawingml/2006/main" xmlns:r="http://schemas.openxmlformats.org/officeDocument/2006/relationships" xmlns:p="http://schemas.openxmlformats.org/presentationml/2006/main">
  <p:tag name="NAME" val="Moon"/>
</p:tagLst>
</file>

<file path=ppt/tags/tag252.xml><?xml version="1.0" encoding="utf-8"?>
<p:tagLst xmlns:a="http://schemas.openxmlformats.org/drawingml/2006/main" xmlns:r="http://schemas.openxmlformats.org/officeDocument/2006/relationships" xmlns:p="http://schemas.openxmlformats.org/presentationml/2006/main">
  <p:tag name="NAME" val="MoonShape"/>
</p:tagLst>
</file>

<file path=ppt/tags/tag25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54.xml><?xml version="1.0" encoding="utf-8"?>
<p:tagLst xmlns:a="http://schemas.openxmlformats.org/drawingml/2006/main" xmlns:r="http://schemas.openxmlformats.org/officeDocument/2006/relationships" xmlns:p="http://schemas.openxmlformats.org/presentationml/2006/main">
  <p:tag name="NAME" val="MoonShape"/>
</p:tagLst>
</file>

<file path=ppt/tags/tag25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56.xml><?xml version="1.0" encoding="utf-8"?>
<p:tagLst xmlns:a="http://schemas.openxmlformats.org/drawingml/2006/main" xmlns:r="http://schemas.openxmlformats.org/officeDocument/2006/relationships" xmlns:p="http://schemas.openxmlformats.org/presentationml/2006/main">
  <p:tag name="NAME" val="MoonShape"/>
</p:tagLst>
</file>

<file path=ppt/tags/tag257.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58.xml><?xml version="1.0" encoding="utf-8"?>
<p:tagLst xmlns:a="http://schemas.openxmlformats.org/drawingml/2006/main" xmlns:r="http://schemas.openxmlformats.org/officeDocument/2006/relationships" xmlns:p="http://schemas.openxmlformats.org/presentationml/2006/main">
  <p:tag name="NAME" val="MoonShape"/>
</p:tagLst>
</file>

<file path=ppt/tags/tag25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260.xml><?xml version="1.0" encoding="utf-8"?>
<p:tagLst xmlns:a="http://schemas.openxmlformats.org/drawingml/2006/main" xmlns:r="http://schemas.openxmlformats.org/officeDocument/2006/relationships" xmlns:p="http://schemas.openxmlformats.org/presentationml/2006/main">
  <p:tag name="NAME" val="MoonShape"/>
</p:tagLst>
</file>

<file path=ppt/tags/tag26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274.xml><?xml version="1.0" encoding="utf-8"?>
<p:tagLst xmlns:a="http://schemas.openxmlformats.org/drawingml/2006/main" xmlns:r="http://schemas.openxmlformats.org/officeDocument/2006/relationships" xmlns:p="http://schemas.openxmlformats.org/presentationml/2006/main">
  <p:tag name="NAME" val="Moon"/>
</p:tagLst>
</file>

<file path=ppt/tags/tag275.xml><?xml version="1.0" encoding="utf-8"?>
<p:tagLst xmlns:a="http://schemas.openxmlformats.org/drawingml/2006/main" xmlns:r="http://schemas.openxmlformats.org/officeDocument/2006/relationships" xmlns:p="http://schemas.openxmlformats.org/presentationml/2006/main">
  <p:tag name="NAME" val="Moon"/>
</p:tagLst>
</file>

<file path=ppt/tags/tag276.xml><?xml version="1.0" encoding="utf-8"?>
<p:tagLst xmlns:a="http://schemas.openxmlformats.org/drawingml/2006/main" xmlns:r="http://schemas.openxmlformats.org/officeDocument/2006/relationships" xmlns:p="http://schemas.openxmlformats.org/presentationml/2006/main">
  <p:tag name="NAME" val="Moon"/>
</p:tagLst>
</file>

<file path=ppt/tags/tag277.xml><?xml version="1.0" encoding="utf-8"?>
<p:tagLst xmlns:a="http://schemas.openxmlformats.org/drawingml/2006/main" xmlns:r="http://schemas.openxmlformats.org/officeDocument/2006/relationships" xmlns:p="http://schemas.openxmlformats.org/presentationml/2006/main">
  <p:tag name="NAME" val="Moon"/>
</p:tagLst>
</file>

<file path=ppt/tags/tag278.xml><?xml version="1.0" encoding="utf-8"?>
<p:tagLst xmlns:a="http://schemas.openxmlformats.org/drawingml/2006/main" xmlns:r="http://schemas.openxmlformats.org/officeDocument/2006/relationships" xmlns:p="http://schemas.openxmlformats.org/presentationml/2006/main">
  <p:tag name="NAME" val="Moon"/>
</p:tagLst>
</file>

<file path=ppt/tags/tag279.xml><?xml version="1.0" encoding="utf-8"?>
<p:tagLst xmlns:a="http://schemas.openxmlformats.org/drawingml/2006/main" xmlns:r="http://schemas.openxmlformats.org/officeDocument/2006/relationships" xmlns:p="http://schemas.openxmlformats.org/presentationml/2006/main">
  <p:tag name="NAME" val="MoonShap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28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81.xml><?xml version="1.0" encoding="utf-8"?>
<p:tagLst xmlns:a="http://schemas.openxmlformats.org/drawingml/2006/main" xmlns:r="http://schemas.openxmlformats.org/officeDocument/2006/relationships" xmlns:p="http://schemas.openxmlformats.org/presentationml/2006/main">
  <p:tag name="NAME" val="MoonShape"/>
</p:tagLst>
</file>

<file path=ppt/tags/tag28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83.xml><?xml version="1.0" encoding="utf-8"?>
<p:tagLst xmlns:a="http://schemas.openxmlformats.org/drawingml/2006/main" xmlns:r="http://schemas.openxmlformats.org/officeDocument/2006/relationships" xmlns:p="http://schemas.openxmlformats.org/presentationml/2006/main">
  <p:tag name="NAME" val="MoonShape"/>
</p:tagLst>
</file>

<file path=ppt/tags/tag284.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285.xml><?xml version="1.0" encoding="utf-8"?>
<p:tagLst xmlns:a="http://schemas.openxmlformats.org/drawingml/2006/main" xmlns:r="http://schemas.openxmlformats.org/officeDocument/2006/relationships" xmlns:p="http://schemas.openxmlformats.org/presentationml/2006/main">
  <p:tag name="NAME" val="MoonShape"/>
</p:tagLst>
</file>

<file path=ppt/tags/tag28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87.xml><?xml version="1.0" encoding="utf-8"?>
<p:tagLst xmlns:a="http://schemas.openxmlformats.org/drawingml/2006/main" xmlns:r="http://schemas.openxmlformats.org/officeDocument/2006/relationships" xmlns:p="http://schemas.openxmlformats.org/presentationml/2006/main">
  <p:tag name="NAME" val="MoonShape"/>
</p:tagLst>
</file>

<file path=ppt/tags/tag28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Skk.79nDUWeDivf4QWc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301.xml><?xml version="1.0" encoding="utf-8"?>
<p:tagLst xmlns:a="http://schemas.openxmlformats.org/drawingml/2006/main" xmlns:r="http://schemas.openxmlformats.org/officeDocument/2006/relationships" xmlns:p="http://schemas.openxmlformats.org/presentationml/2006/main">
  <p:tag name="NAME" val="Moon"/>
</p:tagLst>
</file>

<file path=ppt/tags/tag302.xml><?xml version="1.0" encoding="utf-8"?>
<p:tagLst xmlns:a="http://schemas.openxmlformats.org/drawingml/2006/main" xmlns:r="http://schemas.openxmlformats.org/officeDocument/2006/relationships" xmlns:p="http://schemas.openxmlformats.org/presentationml/2006/main">
  <p:tag name="NAME" val="Moon"/>
</p:tagLst>
</file>

<file path=ppt/tags/tag303.xml><?xml version="1.0" encoding="utf-8"?>
<p:tagLst xmlns:a="http://schemas.openxmlformats.org/drawingml/2006/main" xmlns:r="http://schemas.openxmlformats.org/officeDocument/2006/relationships" xmlns:p="http://schemas.openxmlformats.org/presentationml/2006/main">
  <p:tag name="NAME" val="Moon"/>
</p:tagLst>
</file>

<file path=ppt/tags/tag304.xml><?xml version="1.0" encoding="utf-8"?>
<p:tagLst xmlns:a="http://schemas.openxmlformats.org/drawingml/2006/main" xmlns:r="http://schemas.openxmlformats.org/officeDocument/2006/relationships" xmlns:p="http://schemas.openxmlformats.org/presentationml/2006/main">
  <p:tag name="NAME" val="Moon"/>
</p:tagLst>
</file>

<file path=ppt/tags/tag305.xml><?xml version="1.0" encoding="utf-8"?>
<p:tagLst xmlns:a="http://schemas.openxmlformats.org/drawingml/2006/main" xmlns:r="http://schemas.openxmlformats.org/officeDocument/2006/relationships" xmlns:p="http://schemas.openxmlformats.org/presentationml/2006/main">
  <p:tag name="NAME" val="Moon"/>
</p:tagLst>
</file>

<file path=ppt/tags/tag306.xml><?xml version="1.0" encoding="utf-8"?>
<p:tagLst xmlns:a="http://schemas.openxmlformats.org/drawingml/2006/main" xmlns:r="http://schemas.openxmlformats.org/officeDocument/2006/relationships" xmlns:p="http://schemas.openxmlformats.org/presentationml/2006/main">
  <p:tag name="NAME" val="MoonShape"/>
</p:tagLst>
</file>

<file path=ppt/tags/tag307.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08.xml><?xml version="1.0" encoding="utf-8"?>
<p:tagLst xmlns:a="http://schemas.openxmlformats.org/drawingml/2006/main" xmlns:r="http://schemas.openxmlformats.org/officeDocument/2006/relationships" xmlns:p="http://schemas.openxmlformats.org/presentationml/2006/main">
  <p:tag name="NAME" val="MoonShape"/>
</p:tagLst>
</file>

<file path=ppt/tags/tag30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NAME" val="MoonShape"/>
</p:tagLst>
</file>

<file path=ppt/tags/tag311.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12.xml><?xml version="1.0" encoding="utf-8"?>
<p:tagLst xmlns:a="http://schemas.openxmlformats.org/drawingml/2006/main" xmlns:r="http://schemas.openxmlformats.org/officeDocument/2006/relationships" xmlns:p="http://schemas.openxmlformats.org/presentationml/2006/main">
  <p:tag name="NAME" val="MoonShape"/>
</p:tagLst>
</file>

<file path=ppt/tags/tag3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14.xml><?xml version="1.0" encoding="utf-8"?>
<p:tagLst xmlns:a="http://schemas.openxmlformats.org/drawingml/2006/main" xmlns:r="http://schemas.openxmlformats.org/officeDocument/2006/relationships" xmlns:p="http://schemas.openxmlformats.org/presentationml/2006/main">
  <p:tag name="NAME" val="MoonShape"/>
</p:tagLst>
</file>

<file path=ppt/tags/tag31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328.xml><?xml version="1.0" encoding="utf-8"?>
<p:tagLst xmlns:a="http://schemas.openxmlformats.org/drawingml/2006/main" xmlns:r="http://schemas.openxmlformats.org/officeDocument/2006/relationships" xmlns:p="http://schemas.openxmlformats.org/presentationml/2006/main">
  <p:tag name="NAME" val="Moon"/>
</p:tagLst>
</file>

<file path=ppt/tags/tag329.xml><?xml version="1.0" encoding="utf-8"?>
<p:tagLst xmlns:a="http://schemas.openxmlformats.org/drawingml/2006/main" xmlns:r="http://schemas.openxmlformats.org/officeDocument/2006/relationships" xmlns:p="http://schemas.openxmlformats.org/presentationml/2006/main">
  <p:tag name="NAME" val="Moon"/>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330.xml><?xml version="1.0" encoding="utf-8"?>
<p:tagLst xmlns:a="http://schemas.openxmlformats.org/drawingml/2006/main" xmlns:r="http://schemas.openxmlformats.org/officeDocument/2006/relationships" xmlns:p="http://schemas.openxmlformats.org/presentationml/2006/main">
  <p:tag name="NAME" val="Moon"/>
</p:tagLst>
</file>

<file path=ppt/tags/tag331.xml><?xml version="1.0" encoding="utf-8"?>
<p:tagLst xmlns:a="http://schemas.openxmlformats.org/drawingml/2006/main" xmlns:r="http://schemas.openxmlformats.org/officeDocument/2006/relationships" xmlns:p="http://schemas.openxmlformats.org/presentationml/2006/main">
  <p:tag name="NAME" val="Moon"/>
</p:tagLst>
</file>

<file path=ppt/tags/tag332.xml><?xml version="1.0" encoding="utf-8"?>
<p:tagLst xmlns:a="http://schemas.openxmlformats.org/drawingml/2006/main" xmlns:r="http://schemas.openxmlformats.org/officeDocument/2006/relationships" xmlns:p="http://schemas.openxmlformats.org/presentationml/2006/main">
  <p:tag name="NAME" val="Moon"/>
</p:tagLst>
</file>

<file path=ppt/tags/tag333.xml><?xml version="1.0" encoding="utf-8"?>
<p:tagLst xmlns:a="http://schemas.openxmlformats.org/drawingml/2006/main" xmlns:r="http://schemas.openxmlformats.org/officeDocument/2006/relationships" xmlns:p="http://schemas.openxmlformats.org/presentationml/2006/main">
  <p:tag name="NAME" val="MoonShape"/>
</p:tagLst>
</file>

<file path=ppt/tags/tag33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35.xml><?xml version="1.0" encoding="utf-8"?>
<p:tagLst xmlns:a="http://schemas.openxmlformats.org/drawingml/2006/main" xmlns:r="http://schemas.openxmlformats.org/officeDocument/2006/relationships" xmlns:p="http://schemas.openxmlformats.org/presentationml/2006/main">
  <p:tag name="NAME" val="MoonShape"/>
</p:tagLst>
</file>

<file path=ppt/tags/tag33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37.xml><?xml version="1.0" encoding="utf-8"?>
<p:tagLst xmlns:a="http://schemas.openxmlformats.org/drawingml/2006/main" xmlns:r="http://schemas.openxmlformats.org/officeDocument/2006/relationships" xmlns:p="http://schemas.openxmlformats.org/presentationml/2006/main">
  <p:tag name="NAME" val="MoonShape"/>
</p:tagLst>
</file>

<file path=ppt/tags/tag338.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39.xml><?xml version="1.0" encoding="utf-8"?>
<p:tagLst xmlns:a="http://schemas.openxmlformats.org/drawingml/2006/main" xmlns:r="http://schemas.openxmlformats.org/officeDocument/2006/relationships" xmlns:p="http://schemas.openxmlformats.org/presentationml/2006/main">
  <p:tag name="NAME" val="MoonShap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34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41.xml><?xml version="1.0" encoding="utf-8"?>
<p:tagLst xmlns:a="http://schemas.openxmlformats.org/drawingml/2006/main" xmlns:r="http://schemas.openxmlformats.org/officeDocument/2006/relationships" xmlns:p="http://schemas.openxmlformats.org/presentationml/2006/main">
  <p:tag name="NAME" val="MoonShape"/>
</p:tagLst>
</file>

<file path=ppt/tags/tag34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355.xml><?xml version="1.0" encoding="utf-8"?>
<p:tagLst xmlns:a="http://schemas.openxmlformats.org/drawingml/2006/main" xmlns:r="http://schemas.openxmlformats.org/officeDocument/2006/relationships" xmlns:p="http://schemas.openxmlformats.org/presentationml/2006/main">
  <p:tag name="NAME" val="Moon"/>
</p:tagLst>
</file>

<file path=ppt/tags/tag356.xml><?xml version="1.0" encoding="utf-8"?>
<p:tagLst xmlns:a="http://schemas.openxmlformats.org/drawingml/2006/main" xmlns:r="http://schemas.openxmlformats.org/officeDocument/2006/relationships" xmlns:p="http://schemas.openxmlformats.org/presentationml/2006/main">
  <p:tag name="NAME" val="Moon"/>
</p:tagLst>
</file>

<file path=ppt/tags/tag357.xml><?xml version="1.0" encoding="utf-8"?>
<p:tagLst xmlns:a="http://schemas.openxmlformats.org/drawingml/2006/main" xmlns:r="http://schemas.openxmlformats.org/officeDocument/2006/relationships" xmlns:p="http://schemas.openxmlformats.org/presentationml/2006/main">
  <p:tag name="NAME" val="Moon"/>
</p:tagLst>
</file>

<file path=ppt/tags/tag358.xml><?xml version="1.0" encoding="utf-8"?>
<p:tagLst xmlns:a="http://schemas.openxmlformats.org/drawingml/2006/main" xmlns:r="http://schemas.openxmlformats.org/officeDocument/2006/relationships" xmlns:p="http://schemas.openxmlformats.org/presentationml/2006/main">
  <p:tag name="NAME" val="Moon"/>
</p:tagLst>
</file>

<file path=ppt/tags/tag359.xml><?xml version="1.0" encoding="utf-8"?>
<p:tagLst xmlns:a="http://schemas.openxmlformats.org/drawingml/2006/main" xmlns:r="http://schemas.openxmlformats.org/officeDocument/2006/relationships" xmlns:p="http://schemas.openxmlformats.org/presentationml/2006/main">
  <p:tag name="NAME" val="Moon"/>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360.xml><?xml version="1.0" encoding="utf-8"?>
<p:tagLst xmlns:a="http://schemas.openxmlformats.org/drawingml/2006/main" xmlns:r="http://schemas.openxmlformats.org/officeDocument/2006/relationships" xmlns:p="http://schemas.openxmlformats.org/presentationml/2006/main">
  <p:tag name="NAME" val="MoonShape"/>
</p:tagLst>
</file>

<file path=ppt/tags/tag36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62.xml><?xml version="1.0" encoding="utf-8"?>
<p:tagLst xmlns:a="http://schemas.openxmlformats.org/drawingml/2006/main" xmlns:r="http://schemas.openxmlformats.org/officeDocument/2006/relationships" xmlns:p="http://schemas.openxmlformats.org/presentationml/2006/main">
  <p:tag name="NAME" val="MoonShape"/>
</p:tagLst>
</file>

<file path=ppt/tags/tag36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64.xml><?xml version="1.0" encoding="utf-8"?>
<p:tagLst xmlns:a="http://schemas.openxmlformats.org/drawingml/2006/main" xmlns:r="http://schemas.openxmlformats.org/officeDocument/2006/relationships" xmlns:p="http://schemas.openxmlformats.org/presentationml/2006/main">
  <p:tag name="NAME" val="MoonShape"/>
</p:tagLst>
</file>

<file path=ppt/tags/tag365.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66.xml><?xml version="1.0" encoding="utf-8"?>
<p:tagLst xmlns:a="http://schemas.openxmlformats.org/drawingml/2006/main" xmlns:r="http://schemas.openxmlformats.org/officeDocument/2006/relationships" xmlns:p="http://schemas.openxmlformats.org/presentationml/2006/main">
  <p:tag name="NAME" val="MoonShape"/>
</p:tagLst>
</file>

<file path=ppt/tags/tag36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8.xml><?xml version="1.0" encoding="utf-8"?>
<p:tagLst xmlns:a="http://schemas.openxmlformats.org/drawingml/2006/main" xmlns:r="http://schemas.openxmlformats.org/officeDocument/2006/relationships" xmlns:p="http://schemas.openxmlformats.org/presentationml/2006/main">
  <p:tag name="NAME" val="MoonShape"/>
</p:tagLst>
</file>

<file path=ppt/tags/tag36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7Msm0015zUWqfQKpBik8XQ"/>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NzCs7hsthEuDF6.YuSy_VA"/>
</p:tagLst>
</file>

<file path=ppt/tags/tag382.xml><?xml version="1.0" encoding="utf-8"?>
<p:tagLst xmlns:a="http://schemas.openxmlformats.org/drawingml/2006/main" xmlns:r="http://schemas.openxmlformats.org/officeDocument/2006/relationships" xmlns:p="http://schemas.openxmlformats.org/presentationml/2006/main">
  <p:tag name="NAME" val="Moon"/>
</p:tagLst>
</file>

<file path=ppt/tags/tag383.xml><?xml version="1.0" encoding="utf-8"?>
<p:tagLst xmlns:a="http://schemas.openxmlformats.org/drawingml/2006/main" xmlns:r="http://schemas.openxmlformats.org/officeDocument/2006/relationships" xmlns:p="http://schemas.openxmlformats.org/presentationml/2006/main">
  <p:tag name="NAME" val="Moon"/>
</p:tagLst>
</file>

<file path=ppt/tags/tag384.xml><?xml version="1.0" encoding="utf-8"?>
<p:tagLst xmlns:a="http://schemas.openxmlformats.org/drawingml/2006/main" xmlns:r="http://schemas.openxmlformats.org/officeDocument/2006/relationships" xmlns:p="http://schemas.openxmlformats.org/presentationml/2006/main">
  <p:tag name="NAME" val="Moon"/>
</p:tagLst>
</file>

<file path=ppt/tags/tag385.xml><?xml version="1.0" encoding="utf-8"?>
<p:tagLst xmlns:a="http://schemas.openxmlformats.org/drawingml/2006/main" xmlns:r="http://schemas.openxmlformats.org/officeDocument/2006/relationships" xmlns:p="http://schemas.openxmlformats.org/presentationml/2006/main">
  <p:tag name="NAME" val="Moon"/>
</p:tagLst>
</file>

<file path=ppt/tags/tag386.xml><?xml version="1.0" encoding="utf-8"?>
<p:tagLst xmlns:a="http://schemas.openxmlformats.org/drawingml/2006/main" xmlns:r="http://schemas.openxmlformats.org/officeDocument/2006/relationships" xmlns:p="http://schemas.openxmlformats.org/presentationml/2006/main">
  <p:tag name="NAME" val="Moon"/>
</p:tagLst>
</file>

<file path=ppt/tags/tag387.xml><?xml version="1.0" encoding="utf-8"?>
<p:tagLst xmlns:a="http://schemas.openxmlformats.org/drawingml/2006/main" xmlns:r="http://schemas.openxmlformats.org/officeDocument/2006/relationships" xmlns:p="http://schemas.openxmlformats.org/presentationml/2006/main">
  <p:tag name="NAME" val="MoonShape"/>
</p:tagLst>
</file>

<file path=ppt/tags/tag38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89.xml><?xml version="1.0" encoding="utf-8"?>
<p:tagLst xmlns:a="http://schemas.openxmlformats.org/drawingml/2006/main" xmlns:r="http://schemas.openxmlformats.org/officeDocument/2006/relationships" xmlns:p="http://schemas.openxmlformats.org/presentationml/2006/main">
  <p:tag name="NAME" val="MoonShap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39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91.xml><?xml version="1.0" encoding="utf-8"?>
<p:tagLst xmlns:a="http://schemas.openxmlformats.org/drawingml/2006/main" xmlns:r="http://schemas.openxmlformats.org/officeDocument/2006/relationships" xmlns:p="http://schemas.openxmlformats.org/presentationml/2006/main">
  <p:tag name="NAME" val="MoonShape"/>
</p:tagLst>
</file>

<file path=ppt/tags/tag392.xml><?xml version="1.0" encoding="utf-8"?>
<p:tagLst xmlns:a="http://schemas.openxmlformats.org/drawingml/2006/main" xmlns:r="http://schemas.openxmlformats.org/officeDocument/2006/relationships" xmlns:p="http://schemas.openxmlformats.org/presentationml/2006/main">
  <p:tag name="NAME" val="MoonHalfShape"/>
  <p:tag name="ANGLE" val="3"/>
</p:tagLst>
</file>

<file path=ppt/tags/tag393.xml><?xml version="1.0" encoding="utf-8"?>
<p:tagLst xmlns:a="http://schemas.openxmlformats.org/drawingml/2006/main" xmlns:r="http://schemas.openxmlformats.org/officeDocument/2006/relationships" xmlns:p="http://schemas.openxmlformats.org/presentationml/2006/main">
  <p:tag name="NAME" val="MoonShape"/>
</p:tagLst>
</file>

<file path=ppt/tags/tag39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95.xml><?xml version="1.0" encoding="utf-8"?>
<p:tagLst xmlns:a="http://schemas.openxmlformats.org/drawingml/2006/main" xmlns:r="http://schemas.openxmlformats.org/officeDocument/2006/relationships" xmlns:p="http://schemas.openxmlformats.org/presentationml/2006/main">
  <p:tag name="NAME" val="MoonShape"/>
</p:tagLst>
</file>

<file path=ppt/tags/tag39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9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9.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400.xml><?xml version="1.0" encoding="utf-8"?>
<p:tagLst xmlns:a="http://schemas.openxmlformats.org/drawingml/2006/main" xmlns:r="http://schemas.openxmlformats.org/officeDocument/2006/relationships" xmlns:p="http://schemas.openxmlformats.org/presentationml/2006/main">
  <p:tag name="RESIZE" val="Yes"/>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p5Pl3e22ZDkGcUP_3em3sjw"/>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pQrY_ErMdvUu.j3Qnfg9d9w"/>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pXk_J_ngvukSmtDxeWbQTCQ"/>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pQrY_ErMdvUu.j3Qnfg9d9w"/>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pQrY_ErMdvUu.j3Qnfg9d9w"/>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pXk_J_ngvukSmtDxeWbQTCQ"/>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pXk_J_ngvukSmtDxeWbQTCQ"/>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pYP_SeoKAEkisyJ0WuE0Dtg"/>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pQrY_ErMdvUu.j3Qnfg9d9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pXk_J_ngvukSmtDxeWbQTCQ"/>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pQrY_ErMdvUu.j3Qnfg9d9w"/>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pXk_J_ngvukSmtDxeWbQTCQ"/>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ttb6oBQPNaU.njgI4Qzh5DA"/>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pIYG5PK6yjECg9_w7KJqb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kiWDedfNw0qWHLaNShq62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aJhEXrLWUuLb648w6Gd0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h_J2ijzvSES8XeDzrt8fH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8AVAq5Gv7UOYRZ.GtkBzn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zVphuDU58EW8mf7vPz34a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q1ILK9Y26EuagxFrlh1rB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VwOUzstjUkuR9TdA_t3cL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IRlB.TKUKpGDnLMbOcv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3BGq.vXtxUinpMqrLK1mt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MfzkwU828kGKtJF8T5TYm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ar.mJvdbnEi0Nevq0J8Ev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SHU4rhgODESHLv2Wt_AGS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LMenhjrqHEKxCqaVQmuC4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NrMbL2bw5kySuWno7fbkE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KDklVvWZsky2ArzztJnd4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1vQhc2xjCEiQgb927y49v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ho69T4pTw0O9BO29jX4j_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PozbsX9_UqD8gGQV_ANsw"/>
</p:tagLst>
</file>

<file path=ppt/theme/theme1.xml><?xml version="1.0" encoding="utf-8"?>
<a:theme xmlns:a="http://schemas.openxmlformats.org/drawingml/2006/main" name="1_New Pertamina">
  <a:themeElements>
    <a:clrScheme name="1_New Pertamina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1_New Pertamin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1_New Pertamina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New Pertamina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1_New Pertamina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PERTAMINA_CF_PRD041">
  <a:themeElements>
    <a:clrScheme name="PERTAMINA_CF_PRD041 1">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PERTAMINA_CF_PRD04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Arial" charset="0"/>
          </a:defRPr>
        </a:defPPr>
      </a:lstStyle>
    </a:lnDef>
  </a:objectDefaults>
  <a:extraClrSchemeLst>
    <a:extraClrScheme>
      <a:clrScheme name="4_PERTAMINA_CF_PRD041 1">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2050</TotalTime>
  <Words>719</Words>
  <Application>Microsoft Office PowerPoint</Application>
  <PresentationFormat>On-screen Show (4:3)</PresentationFormat>
  <Paragraphs>220</Paragraphs>
  <Slides>30</Slides>
  <Notes>28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1_New Pertamina</vt:lpstr>
      <vt:lpstr>4_PERTAMINA_CF_PRD041</vt:lpstr>
      <vt:lpstr>think-cell Slide</vt:lpstr>
      <vt:lpstr>PowerPoint Presentation</vt:lpstr>
      <vt:lpstr>AGENDA</vt:lpstr>
      <vt:lpstr>PowerPoint Presentation</vt:lpstr>
      <vt:lpstr>PowerPoint Presentation</vt:lpstr>
      <vt:lpstr>PowerPoint Presentation</vt:lpstr>
      <vt:lpstr>PowerPoint Presentation</vt:lpstr>
      <vt:lpstr>What is Project Manager?</vt:lpstr>
      <vt:lpstr>The Nine Knowledge Areas</vt:lpstr>
      <vt:lpstr>The Five Process Groups</vt:lpstr>
      <vt:lpstr>The Triple Constraint</vt:lpstr>
      <vt:lpstr>THE FIVE PROCESS GROUPS: Initiation</vt:lpstr>
      <vt:lpstr>SMART Goal Project</vt:lpstr>
      <vt:lpstr>THE FIVE PROCESS GROUPS: Planning</vt:lpstr>
      <vt:lpstr>Planning Tools: Gantt Chart</vt:lpstr>
      <vt:lpstr>Planning Tools: Network Diagram (PERT)</vt:lpstr>
      <vt:lpstr>Planning Tools: Network Diagram (PERT)</vt:lpstr>
      <vt:lpstr>Network Diagram: Logic Sequence</vt:lpstr>
      <vt:lpstr>Planning Tools: RACI</vt:lpstr>
      <vt:lpstr>Planning Tools: RACI</vt:lpstr>
      <vt:lpstr>Planning Tools: RACI</vt:lpstr>
      <vt:lpstr>THE FIVE PROCESS GROUPS: Execution</vt:lpstr>
      <vt:lpstr>THE FIVE PROCESS GROUPS: Control</vt:lpstr>
      <vt:lpstr>THE FIVE PROCESS GROUPS: Closing</vt:lpstr>
      <vt:lpstr>REPORTING: Workplace Writing &amp; Principles</vt:lpstr>
      <vt:lpstr>REPORTING: Workplace Writing &amp; Principles</vt:lpstr>
      <vt:lpstr>REPORTING: Short Report Writing</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Darren</dc:creator>
  <cp:lastModifiedBy>stifin</cp:lastModifiedBy>
  <cp:revision>27</cp:revision>
  <dcterms:created xsi:type="dcterms:W3CDTF">2013-10-04T15:55:21Z</dcterms:created>
  <dcterms:modified xsi:type="dcterms:W3CDTF">2014-07-02T03:27:03Z</dcterms:modified>
</cp:coreProperties>
</file>