
<file path=[Content_Types].xml><?xml version="1.0" encoding="utf-8"?>
<Types xmlns="http://schemas.openxmlformats.org/package/2006/content-types">
  <Override PartName="/ppt/tags/tag8.xml" ContentType="application/vnd.openxmlformats-officedocument.presentationml.tags+xml"/>
  <Override PartName="/ppt/tags/tag140.xml" ContentType="application/vnd.openxmlformats-officedocument.presentationml.tags+xml"/>
  <Override PartName="/ppt/tags/tag238.xml" ContentType="application/vnd.openxmlformats-officedocument.presentationml.tags+xml"/>
  <Override PartName="/ppt/tags/tag285.xml" ContentType="application/vnd.openxmlformats-officedocument.presentationml.tags+xml"/>
  <Override PartName="/ppt/slideLayouts/slideLayout2.xml" ContentType="application/vnd.openxmlformats-officedocument.presentationml.slideLayout+xml"/>
  <Override PartName="/ppt/tags/tag216.xml" ContentType="application/vnd.openxmlformats-officedocument.presentationml.tags+xml"/>
  <Override PartName="/ppt/tags/tag263.xml" ContentType="application/vnd.openxmlformats-officedocument.presentationml.tags+xml"/>
  <Default Extension="xml" ContentType="application/xml"/>
  <Override PartName="/ppt/tags/tag38.xml" ContentType="application/vnd.openxmlformats-officedocument.presentationml.tags+xml"/>
  <Override PartName="/ppt/tags/tag85.xml" ContentType="application/vnd.openxmlformats-officedocument.presentationml.tags+xml"/>
  <Override PartName="/ppt/tags/tag241.xml" ContentType="application/vnd.openxmlformats-officedocument.presentationml.tags+xml"/>
  <Override PartName="/ppt/tags/tag339.xml" ContentType="application/vnd.openxmlformats-officedocument.presentationml.tags+xml"/>
  <Override PartName="/ppt/notesSlides/notesSlide16.xml" ContentType="application/vnd.openxmlformats-officedocument.presentationml.notesSlide+xml"/>
  <Override PartName="/ppt/tags/tag386.xml" ContentType="application/vnd.openxmlformats-officedocument.presentationml.tags+xml"/>
  <Override PartName="/ppt/tags/tag16.xml" ContentType="application/vnd.openxmlformats-officedocument.presentationml.tags+xml"/>
  <Override PartName="/ppt/tags/tag63.xml" ContentType="application/vnd.openxmlformats-officedocument.presentationml.tags+xml"/>
  <Override PartName="/ppt/tags/tag178.xml" ContentType="application/vnd.openxmlformats-officedocument.presentationml.tags+xml"/>
  <Override PartName="/ppt/tags/tag317.xml" ContentType="application/vnd.openxmlformats-officedocument.presentationml.tags+xml"/>
  <Override PartName="/ppt/tags/tag364.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tags/tag41.xml" ContentType="application/vnd.openxmlformats-officedocument.presentationml.tags+xml"/>
  <Override PartName="/ppt/tags/tag279.xml" ContentType="application/vnd.openxmlformats-officedocument.presentationml.tags+xml"/>
  <Override PartName="/ppt/tags/tag342.xml" ContentType="application/vnd.openxmlformats-officedocument.presentationml.tags+xml"/>
  <Override PartName="/ppt/notesSlides/notesSlide7.xml" ContentType="application/vnd.openxmlformats-officedocument.presentationml.notesSlide+xml"/>
  <Override PartName="/ppt/tags/tag134.xml" ContentType="application/vnd.openxmlformats-officedocument.presentationml.tags+xml"/>
  <Override PartName="/ppt/tags/tag181.xml" ContentType="application/vnd.openxmlformats-officedocument.presentationml.tags+xml"/>
  <Override PartName="/ppt/tags/tag320.xml" ContentType="application/vnd.openxmlformats-officedocument.presentationml.tags+xml"/>
  <Override PartName="/ppt/slides/slide19.xml" ContentType="application/vnd.openxmlformats-officedocument.presentationml.slide+xml"/>
  <Default Extension="png" ContentType="image/png"/>
  <Override PartName="/ppt/tags/tag112.xml" ContentType="application/vnd.openxmlformats-officedocument.presentationml.tags+xml"/>
  <Override PartName="/ppt/tags/tag257.xml" ContentType="application/vnd.openxmlformats-officedocument.presentationml.tags+xml"/>
  <Override PartName="/ppt/tags/tag5.xml" ContentType="application/vnd.openxmlformats-officedocument.presentationml.tags+xml"/>
  <Override PartName="/ppt/slideLayouts/slideLayout18.xml" ContentType="application/vnd.openxmlformats-officedocument.presentationml.slideLayout+xml"/>
  <Override PartName="/ppt/theme/theme2.xml" ContentType="application/vnd.openxmlformats-officedocument.theme+xml"/>
  <Override PartName="/ppt/tags/tag79.xml" ContentType="application/vnd.openxmlformats-officedocument.presentationml.tags+xml"/>
  <Default Extension="emf" ContentType="image/x-emf"/>
  <Override PartName="/ppt/tags/tag235.xml" ContentType="application/vnd.openxmlformats-officedocument.presentationml.tags+xml"/>
  <Override PartName="/ppt/tags/tag282.xml" ContentType="application/vnd.openxmlformats-officedocument.presentationml.tags+xml"/>
  <Override PartName="/ppt/slides/slide22.xml" ContentType="application/vnd.openxmlformats-officedocument.presentationml.slide+xml"/>
  <Override PartName="/ppt/tags/tag57.xml" ContentType="application/vnd.openxmlformats-officedocument.presentationml.tags+xml"/>
  <Override PartName="/ppt/tags/tag213.xml" ContentType="application/vnd.openxmlformats-officedocument.presentationml.tags+xml"/>
  <Override PartName="/ppt/tags/tag260.xml" ContentType="application/vnd.openxmlformats-officedocument.presentationml.tags+xml"/>
  <Override PartName="/ppt/tags/tag358.xml" ContentType="application/vnd.openxmlformats-officedocument.presentationml.tags+xml"/>
  <Override PartName="/ppt/slideLayouts/slideLayout21.xml" ContentType="application/vnd.openxmlformats-officedocument.presentationml.slideLayout+xml"/>
  <Override PartName="/ppt/tags/tag35.xml" ContentType="application/vnd.openxmlformats-officedocument.presentationml.tags+xml"/>
  <Override PartName="/ppt/tags/tag82.xml" ContentType="application/vnd.openxmlformats-officedocument.presentationml.tags+xml"/>
  <Override PartName="/ppt/tags/tag197.xml" ContentType="application/vnd.openxmlformats-officedocument.presentationml.tags+xml"/>
  <Override PartName="/ppt/tags/tag336.xml" ContentType="application/vnd.openxmlformats-officedocument.presentationml.tags+xml"/>
  <Override PartName="/ppt/notesSlides/notesSlide13.xml" ContentType="application/vnd.openxmlformats-officedocument.presentationml.notesSlide+xml"/>
  <Override PartName="/ppt/tags/tag383.xml" ContentType="application/vnd.openxmlformats-officedocument.presentationml.tags+xml"/>
  <Override PartName="/ppt/tags/tag128.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298.xml" ContentType="application/vnd.openxmlformats-officedocument.presentationml.tags+xml"/>
  <Override PartName="/ppt/tags/tag314.xml" ContentType="application/vnd.openxmlformats-officedocument.presentationml.tags+xml"/>
  <Override PartName="/ppt/tags/tag361.xml" ContentType="application/vnd.openxmlformats-officedocument.presentationml.tags+xml"/>
  <Override PartName="/ppt/tags/tag106.xml" ContentType="application/vnd.openxmlformats-officedocument.presentationml.tags+xml"/>
  <Override PartName="/ppt/tags/tag153.xml" ContentType="application/vnd.openxmlformats-officedocument.presentationml.tags+xml"/>
  <Override PartName="/ppt/notesSlides/notesSlide4.xml" ContentType="application/vnd.openxmlformats-officedocument.presentationml.notesSlide+xml"/>
  <Override PartName="/ppt/tags/tag131.xml" ContentType="application/vnd.openxmlformats-officedocument.presentationml.tags+xml"/>
  <Override PartName="/ppt/tags/tag229.xml" ContentType="application/vnd.openxmlformats-officedocument.presentationml.tags+xml"/>
  <Override PartName="/ppt/tags/tag276.xml" ContentType="application/vnd.openxmlformats-officedocument.presentationml.tags+xml"/>
  <Override PartName="/ppt/slideLayouts/slideLayout4.xml" ContentType="application/vnd.openxmlformats-officedocument.presentationml.slideLayout+xml"/>
  <Override PartName="/ppt/tags/tag98.xml" ContentType="application/vnd.openxmlformats-officedocument.presentationml.tags+xml"/>
  <Override PartName="/ppt/tags/tag120.xml" ContentType="application/vnd.openxmlformats-officedocument.presentationml.tags+xml"/>
  <Override PartName="/ppt/tags/tag207.xml" ContentType="application/vnd.openxmlformats-officedocument.presentationml.tags+xml"/>
  <Override PartName="/ppt/tags/tag218.xml" ContentType="application/vnd.openxmlformats-officedocument.presentationml.tags+xml"/>
  <Override PartName="/ppt/tags/tag254.xml" ContentType="application/vnd.openxmlformats-officedocument.presentationml.tags+xml"/>
  <Override PartName="/ppt/tags/tag265.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tags/tag87.xml" ContentType="application/vnd.openxmlformats-officedocument.presentationml.tags+xml"/>
  <Override PartName="/ppt/tags/tag243.xml" ContentType="application/vnd.openxmlformats-officedocument.presentationml.tags+xml"/>
  <Override PartName="/ppt/tags/tag290.xml" ContentType="application/vnd.openxmlformats-officedocument.presentationml.tags+xml"/>
  <Override PartName="/ppt/tags/tag388.xml" ContentType="application/vnd.openxmlformats-officedocument.presentationml.tags+xml"/>
  <Override PartName="/ppt/notesSlides/notesSlide18.xml" ContentType="application/vnd.openxmlformats-officedocument.presentationml.notesSlide+xml"/>
  <Override PartName="/ppt/tags/tag29.xml" ContentType="application/vnd.openxmlformats-officedocument.presentationml.tags+xml"/>
  <Override PartName="/ppt/tags/tag76.xml" ContentType="application/vnd.openxmlformats-officedocument.presentationml.tags+xml"/>
  <Override PartName="/ppt/tags/tag232.xml" ContentType="application/vnd.openxmlformats-officedocument.presentationml.tags+xml"/>
  <Override PartName="/ppt/tags/tag319.xml" ContentType="application/vnd.openxmlformats-officedocument.presentationml.tags+xml"/>
  <Override PartName="/ppt/tags/tag366.xml" ContentType="application/vnd.openxmlformats-officedocument.presentationml.tags+xml"/>
  <Override PartName="/ppt/tags/tag377.xml" ContentType="application/vnd.openxmlformats-officedocument.presentationml.tags+xml"/>
  <Override PartName="/ppt/tags/tag18.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tags/tag221.xml" ContentType="application/vnd.openxmlformats-officedocument.presentationml.tags+xml"/>
  <Override PartName="/ppt/tags/tag308.xml" ContentType="application/vnd.openxmlformats-officedocument.presentationml.tags+xml"/>
  <Override PartName="/ppt/tags/tag355.xml" ContentType="application/vnd.openxmlformats-officedocument.presentationml.tags+xml"/>
  <Override PartName="/ppt/tags/tag43.xml" ContentType="application/vnd.openxmlformats-officedocument.presentationml.tags+xml"/>
  <Override PartName="/ppt/tags/tag90.xml" ContentType="application/vnd.openxmlformats-officedocument.presentationml.tags+xml"/>
  <Override PartName="/ppt/tags/tag147.xml" ContentType="application/vnd.openxmlformats-officedocument.presentationml.tags+xml"/>
  <Override PartName="/ppt/tags/tag194.xml" ContentType="application/vnd.openxmlformats-officedocument.presentationml.tags+xml"/>
  <Override PartName="/ppt/tags/tag344.xml" ContentType="application/vnd.openxmlformats-officedocument.presentationml.tags+xml"/>
  <Override PartName="/ppt/notesSlides/notesSlide9.xml" ContentType="application/vnd.openxmlformats-officedocument.presentationml.notesSlide+xml"/>
  <Override PartName="/ppt/tags/tag391.xml" ContentType="application/vnd.openxmlformats-officedocument.presentationml.tags+xml"/>
  <Override PartName="/ppt/notesSlides/notesSlide21.xml" ContentType="application/vnd.openxmlformats-officedocument.presentationml.notesSlide+xml"/>
  <Override PartName="/ppt/tags/tag32.xml" ContentType="application/vnd.openxmlformats-officedocument.presentationml.tags+xml"/>
  <Override PartName="/ppt/tags/tag136.xml" ContentType="application/vnd.openxmlformats-officedocument.presentationml.tags+xml"/>
  <Override PartName="/ppt/tags/tag183.xml" ContentType="application/vnd.openxmlformats-officedocument.presentationml.tags+xml"/>
  <Override PartName="/ppt/tags/tag322.xml" ContentType="application/vnd.openxmlformats-officedocument.presentationml.tags+xml"/>
  <Override PartName="/ppt/tags/tag333.xml" ContentType="application/vnd.openxmlformats-officedocument.presentationml.tags+xml"/>
  <Override PartName="/ppt/notesSlides/notesSlide10.xml" ContentType="application/vnd.openxmlformats-officedocument.presentationml.notesSlide+xml"/>
  <Override PartName="/ppt/tags/tag38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tags/tag259.xml" ContentType="application/vnd.openxmlformats-officedocument.presentationml.tags+xml"/>
  <Override PartName="/ppt/tags/tag311.xml" ContentType="application/vnd.openxmlformats-officedocument.presentationml.tags+xml"/>
  <Override PartName="/ppt/slideMasters/slideMaster2.xml" ContentType="application/vnd.openxmlformats-officedocument.presentationml.slideMaster+xml"/>
  <Override PartName="/ppt/tags/tag7.xml" ContentType="application/vnd.openxmlformats-officedocument.presentationml.tags+xml"/>
  <Override PartName="/ppt/tags/tag103.xml" ContentType="application/vnd.openxmlformats-officedocument.presentationml.tags+xml"/>
  <Override PartName="/ppt/tags/tag150.xml" ContentType="application/vnd.openxmlformats-officedocument.presentationml.tags+xml"/>
  <Override PartName="/ppt/tags/tag248.xml" ContentType="application/vnd.openxmlformats-officedocument.presentationml.tags+xml"/>
  <Override PartName="/ppt/tags/tag295.xml" ContentType="application/vnd.openxmlformats-officedocument.presentationml.tags+xml"/>
  <Override PartName="/ppt/tags/tag300.xml" ContentType="application/vnd.openxmlformats-officedocument.presentationml.tags+xml"/>
  <Override PartName="/ppt/notesSlides/notesSlide1.xml" ContentType="application/vnd.openxmlformats-officedocument.presentationml.notesSlide+xml"/>
  <Override PartName="/ppt/tags/tag226.xml" ContentType="application/vnd.openxmlformats-officedocument.presentationml.tags+xml"/>
  <Override PartName="/ppt/tags/tag237.xml" ContentType="application/vnd.openxmlformats-officedocument.presentationml.tags+xml"/>
  <Override PartName="/ppt/tags/tag273.xml" ContentType="application/vnd.openxmlformats-officedocument.presentationml.tags+xml"/>
  <Override PartName="/ppt/tags/tag284.xml" ContentType="application/vnd.openxmlformats-officedocument.presentationml.tags+xml"/>
  <Override PartName="/ppt/tags/tag59.xml" ContentType="application/vnd.openxmlformats-officedocument.presentationml.tags+xml"/>
  <Override PartName="/ppt/tags/tag215.xml" ContentType="application/vnd.openxmlformats-officedocument.presentationml.tags+xml"/>
  <Override PartName="/ppt/tags/tag262.xml" ContentType="application/vnd.openxmlformats-officedocument.presentationml.tags+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tags/tag188.xml" ContentType="application/vnd.openxmlformats-officedocument.presentationml.tags+xml"/>
  <Override PartName="/ppt/tags/tag199.xml" ContentType="application/vnd.openxmlformats-officedocument.presentationml.tags+xml"/>
  <Override PartName="/ppt/tags/tag204.xml" ContentType="application/vnd.openxmlformats-officedocument.presentationml.tags+xml"/>
  <Override PartName="/ppt/tags/tag251.xml" ContentType="application/vnd.openxmlformats-officedocument.presentationml.tags+xml"/>
  <Override PartName="/ppt/tags/tag338.xml" ContentType="application/vnd.openxmlformats-officedocument.presentationml.tags+xml"/>
  <Override PartName="/ppt/tags/tag349.xml" ContentType="application/vnd.openxmlformats-officedocument.presentationml.tags+xml"/>
  <Override PartName="/ppt/notesSlides/notesSlide15.xml" ContentType="application/vnd.openxmlformats-officedocument.presentationml.notesSlide+xml"/>
  <Override PartName="/ppt/tags/tag385.xml" ContentType="application/vnd.openxmlformats-officedocument.presentationml.tags+xml"/>
  <Override PartName="/ppt/tags/tag396.xml" ContentType="application/vnd.openxmlformats-officedocument.presentationml.tags+xml"/>
  <Override PartName="/ppt/tags/tag26.xml" ContentType="application/vnd.openxmlformats-officedocument.presentationml.tags+xml"/>
  <Override PartName="/ppt/slideLayouts/slideLayout12.xml" ContentType="application/vnd.openxmlformats-officedocument.presentationml.slideLayout+xml"/>
  <Override PartName="/ppt/tags/tag73.xml" ContentType="application/vnd.openxmlformats-officedocument.presentationml.tags+xml"/>
  <Override PartName="/ppt/tags/tag177.xml" ContentType="application/vnd.openxmlformats-officedocument.presentationml.tags+xml"/>
  <Override PartName="/ppt/tags/tag240.xml" ContentType="application/vnd.openxmlformats-officedocument.presentationml.tags+xml"/>
  <Override PartName="/ppt/tags/tag327.xml" ContentType="application/vnd.openxmlformats-officedocument.presentationml.tags+xml"/>
  <Override PartName="/ppt/tags/tag374.xml" ContentType="application/vnd.openxmlformats-officedocument.presentationml.tags+xml"/>
  <Override PartName="/ppt/tags/tag15.xml" ContentType="application/vnd.openxmlformats-officedocument.presentationml.tags+xml"/>
  <Override PartName="/ppt/tags/tag62.xml" ContentType="application/vnd.openxmlformats-officedocument.presentationml.tags+xml"/>
  <Override PartName="/ppt/tags/tag119.xml" ContentType="application/vnd.openxmlformats-officedocument.presentationml.tags+xml"/>
  <Override PartName="/ppt/tags/tag166.xml" ContentType="application/vnd.openxmlformats-officedocument.presentationml.tags+xml"/>
  <Override PartName="/ppt/tags/tag316.xml" ContentType="application/vnd.openxmlformats-officedocument.presentationml.tags+xml"/>
  <Override PartName="/ppt/tags/tag363.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tags/tag289.xml" ContentType="application/vnd.openxmlformats-officedocument.presentationml.tags+xml"/>
  <Override PartName="/ppt/tags/tag305.xml" ContentType="application/vnd.openxmlformats-officedocument.presentationml.tags+xml"/>
  <Override PartName="/ppt/tags/tag341.xml" ContentType="application/vnd.openxmlformats-officedocument.presentationml.tags+xml"/>
  <Override PartName="/ppt/tags/tag352.xml" ContentType="application/vnd.openxmlformats-officedocument.presentationml.tags+xml"/>
  <Override PartName="/ppt/notesSlides/notesSlide6.xml" ContentType="application/vnd.openxmlformats-officedocument.presentationml.notesSlide+xml"/>
  <Override PartName="/ppt/tags/tag133.xml" ContentType="application/vnd.openxmlformats-officedocument.presentationml.tags+xml"/>
  <Override PartName="/ppt/tags/tag144.xml" ContentType="application/vnd.openxmlformats-officedocument.presentationml.tags+xml"/>
  <Override PartName="/ppt/tags/tag180.xml" ContentType="application/vnd.openxmlformats-officedocument.presentationml.tags+xml"/>
  <Override PartName="/ppt/tags/tag191.xml" ContentType="application/vnd.openxmlformats-officedocument.presentationml.tags+xml"/>
  <Override PartName="/ppt/tags/tag278.xml" ContentType="application/vnd.openxmlformats-officedocument.presentationml.tags+xml"/>
  <Override PartName="/ppt/tags/tag330.xml" ContentType="application/vnd.openxmlformats-officedocument.presentationml.tags+xml"/>
  <Override PartName="/ppt/tags/tag122.xml" ContentType="application/vnd.openxmlformats-officedocument.presentationml.tags+xml"/>
  <Override PartName="/ppt/tags/tag209.xml" ContentType="application/vnd.openxmlformats-officedocument.presentationml.tags+xml"/>
  <Override PartName="/ppt/tags/tag256.xml" ContentType="application/vnd.openxmlformats-officedocument.presentationml.tags+xml"/>
  <Override PartName="/ppt/tags/tag267.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ags/tag89.xml" ContentType="application/vnd.openxmlformats-officedocument.presentationml.tags+xml"/>
  <Override PartName="/ppt/tags/tag111.xml" ContentType="application/vnd.openxmlformats-officedocument.presentationml.tags+xml"/>
  <Override PartName="/ppt/tags/tag245.xml" ContentType="application/vnd.openxmlformats-officedocument.presentationml.tags+xml"/>
  <Override PartName="/ppt/tags/tag292.xml" ContentType="application/vnd.openxmlformats-officedocument.presentationml.tags+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tags/tag234.xml" ContentType="application/vnd.openxmlformats-officedocument.presentationml.tags+xml"/>
  <Override PartName="/ppt/tags/tag281.xml" ContentType="application/vnd.openxmlformats-officedocument.presentationml.tags+xml"/>
  <Override PartName="/ppt/tags/tag368.xml" ContentType="application/vnd.openxmlformats-officedocument.presentationml.tags+xml"/>
  <Override PartName="/ppt/tags/tag379.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tags/tag223.xml" ContentType="application/vnd.openxmlformats-officedocument.presentationml.tags+xml"/>
  <Override PartName="/ppt/tags/tag270.xml" ContentType="application/vnd.openxmlformats-officedocument.presentationml.tags+xml"/>
  <Override PartName="/ppt/tags/tag35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tags/tag45.xml" ContentType="application/vnd.openxmlformats-officedocument.presentationml.tags+xml"/>
  <Override PartName="/ppt/tags/tag92.xml" ContentType="application/vnd.openxmlformats-officedocument.presentationml.tags+xml"/>
  <Override PartName="/ppt/tags/tag149.xml" ContentType="application/vnd.openxmlformats-officedocument.presentationml.tags+xml"/>
  <Override PartName="/ppt/tags/tag196.xml" ContentType="application/vnd.openxmlformats-officedocument.presentationml.tags+xml"/>
  <Override PartName="/ppt/tags/tag201.xml" ContentType="application/vnd.openxmlformats-officedocument.presentationml.tags+xml"/>
  <Override PartName="/ppt/tags/tag212.xml" ContentType="application/vnd.openxmlformats-officedocument.presentationml.tags+xml"/>
  <Override PartName="/ppt/tags/tag346.xml" ContentType="application/vnd.openxmlformats-officedocument.presentationml.tags+xml"/>
  <Override PartName="/ppt/tags/tag393.xml" ContentType="application/vnd.openxmlformats-officedocument.presentationml.tags+xml"/>
  <Override PartName="/ppt/tags/tag34.xml" ContentType="application/vnd.openxmlformats-officedocument.presentationml.tags+xml"/>
  <Override PartName="/ppt/tags/tag81.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tags/tag324.xml" ContentType="application/vnd.openxmlformats-officedocument.presentationml.tags+xml"/>
  <Override PartName="/ppt/tags/tag335.xml" ContentType="application/vnd.openxmlformats-officedocument.presentationml.tags+xml"/>
  <Override PartName="/ppt/tags/tag371.xml" ContentType="application/vnd.openxmlformats-officedocument.presentationml.tags+xml"/>
  <Override PartName="/ppt/notesSlides/notesSlide12.xml" ContentType="application/vnd.openxmlformats-officedocument.presentationml.notesSlide+xml"/>
  <Override PartName="/ppt/tags/tag38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tags/tag313.xml" ContentType="application/vnd.openxmlformats-officedocument.presentationml.tags+xml"/>
  <Override PartName="/ppt/tags/tag360.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tags/tag297.xml" ContentType="application/vnd.openxmlformats-officedocument.presentationml.tags+xml"/>
  <Override PartName="/ppt/tags/tag302.xml" ContentType="application/vnd.openxmlformats-officedocument.presentationml.tags+xml"/>
  <Default Extension="bin" ContentType="application/vnd.openxmlformats-officedocument.oleObject"/>
  <Override PartName="/ppt/tags/tag141.xml" ContentType="application/vnd.openxmlformats-officedocument.presentationml.tags+xml"/>
  <Override PartName="/ppt/tags/tag228.xml" ContentType="application/vnd.openxmlformats-officedocument.presentationml.tags+xml"/>
  <Override PartName="/ppt/tags/tag239.xml" ContentType="application/vnd.openxmlformats-officedocument.presentationml.tags+xml"/>
  <Override PartName="/ppt/tags/tag275.xml" ContentType="application/vnd.openxmlformats-officedocument.presentationml.tags+xml"/>
  <Override PartName="/ppt/tags/tag286.xml" ContentType="application/vnd.openxmlformats-officedocument.presentationml.tags+xml"/>
  <Override PartName="/ppt/notesSlides/notesSlide3.xml" ContentType="application/vnd.openxmlformats-officedocument.presentationml.notesSlide+xml"/>
  <Override PartName="/ppt/presProps.xml" ContentType="application/vnd.openxmlformats-officedocument.presentationml.presProps+xml"/>
  <Override PartName="/ppt/tags/tag130.xml" ContentType="application/vnd.openxmlformats-officedocument.presentationml.tags+xml"/>
  <Override PartName="/ppt/tags/tag217.xml" ContentType="application/vnd.openxmlformats-officedocument.presentationml.tags+xml"/>
  <Override PartName="/ppt/tags/tag264.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tags/tag206.xml" ContentType="application/vnd.openxmlformats-officedocument.presentationml.tags+xml"/>
  <Override PartName="/ppt/tags/tag253.xml" ContentType="application/vnd.openxmlformats-officedocument.presentationml.tags+xml"/>
  <Override PartName="/ppt/tags/tag387.xml" ContentType="application/vnd.openxmlformats-officedocument.presentationml.tags+xml"/>
  <Override PartName="/ppt/notesSlides/notesSlide17.xml" ContentType="application/vnd.openxmlformats-officedocument.presentationml.notesSlide+xml"/>
  <Override PartName="/ppt/tags/tag398.xml" ContentType="application/vnd.openxmlformats-officedocument.presentationml.tags+xml"/>
  <Override PartName="/ppt/tags/tag1.xml" ContentType="application/vnd.openxmlformats-officedocument.presentationml.tags+xml"/>
  <Override PartName="/ppt/slideLayouts/slideLayout14.xml" ContentType="application/vnd.openxmlformats-officedocument.presentationml.slideLayout+xml"/>
  <Override PartName="/ppt/tags/tag28.xml" ContentType="application/vnd.openxmlformats-officedocument.presentationml.tags+xml"/>
  <Override PartName="/ppt/tags/tag75.xml" ContentType="application/vnd.openxmlformats-officedocument.presentationml.tags+xml"/>
  <Override PartName="/ppt/tags/tag179.xml" ContentType="application/vnd.openxmlformats-officedocument.presentationml.tags+xml"/>
  <Override PartName="/ppt/tags/tag231.xml" ContentType="application/vnd.openxmlformats-officedocument.presentationml.tags+xml"/>
  <Override PartName="/ppt/tags/tag242.xml" ContentType="application/vnd.openxmlformats-officedocument.presentationml.tags+xml"/>
  <Override PartName="/ppt/tags/tag329.xml" ContentType="application/vnd.openxmlformats-officedocument.presentationml.tags+xml"/>
  <Override PartName="/ppt/tags/tag376.xml" ContentType="application/vnd.openxmlformats-officedocument.presentationml.tags+xml"/>
  <Override PartName="/ppt/tags/tag17.xml" ContentType="application/vnd.openxmlformats-officedocument.presentationml.tags+xml"/>
  <Override PartName="/ppt/tags/tag64.xml" ContentType="application/vnd.openxmlformats-officedocument.presentationml.tags+xml"/>
  <Override PartName="/ppt/tags/tag168.xml" ContentType="application/vnd.openxmlformats-officedocument.presentationml.tags+xml"/>
  <Override PartName="/ppt/tags/tag220.xml" ContentType="application/vnd.openxmlformats-officedocument.presentationml.tags+xml"/>
  <Override PartName="/ppt/tags/tag318.xml" ContentType="application/vnd.openxmlformats-officedocument.presentationml.tags+xml"/>
  <Override PartName="/ppt/tags/tag365.xml" ContentType="application/vnd.openxmlformats-officedocument.presentationml.tags+xml"/>
  <Default Extension="vml" ContentType="application/vnd.openxmlformats-officedocument.vmlDrawing"/>
  <Override PartName="/ppt/tags/tag53.xml" ContentType="application/vnd.openxmlformats-officedocument.presentationml.tags+xml"/>
  <Override PartName="/ppt/tags/tag157.xml" ContentType="application/vnd.openxmlformats-officedocument.presentationml.tags+xml"/>
  <Override PartName="/ppt/tags/tag307.xml" ContentType="application/vnd.openxmlformats-officedocument.presentationml.tags+xml"/>
  <Override PartName="/ppt/tags/tag343.xml" ContentType="application/vnd.openxmlformats-officedocument.presentationml.tags+xml"/>
  <Override PartName="/ppt/tags/tag354.xml" ContentType="application/vnd.openxmlformats-officedocument.presentationml.tags+xml"/>
  <Override PartName="/ppt/notesSlides/notesSlide8.xml" ContentType="application/vnd.openxmlformats-officedocument.presentationml.notesSlide+xml"/>
  <Override PartName="/ppt/tags/tag390.xml" ContentType="application/vnd.openxmlformats-officedocument.presentationml.tags+xml"/>
  <Override PartName="/ppt/notesSlides/notesSlide20.xml" ContentType="application/vnd.openxmlformats-officedocument.presentationml.notesSlide+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tags/tag332.xml" ContentType="application/vnd.openxmlformats-officedocument.presentationml.tags+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ppt/tags/tag269.xml" ContentType="application/vnd.openxmlformats-officedocument.presentationml.tags+xml"/>
  <Override PartName="/ppt/tags/tag32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Layouts/slideLayout19.xml" ContentType="application/vnd.openxmlformats-officedocument.presentationml.slideLayout+xml"/>
  <Override PartName="/ppt/tags/tag113.xml" ContentType="application/vnd.openxmlformats-officedocument.presentationml.tags+xml"/>
  <Override PartName="/ppt/tags/tag160.xml" ContentType="application/vnd.openxmlformats-officedocument.presentationml.tags+xml"/>
  <Override PartName="/ppt/tags/tag247.xml" ContentType="application/vnd.openxmlformats-officedocument.presentationml.tags+xml"/>
  <Override PartName="/ppt/tags/tag258.xml" ContentType="application/vnd.openxmlformats-officedocument.presentationml.tags+xml"/>
  <Override PartName="/ppt/tags/tag294.xml" ContentType="application/vnd.openxmlformats-officedocument.presentationml.tags+xml"/>
  <Override PartName="/ppt/tags/tag310.xml" ContentType="application/vnd.openxmlformats-officedocument.presentationml.tags+xml"/>
  <Override PartName="/ppt/slideMasters/slideMaster1.xml" ContentType="application/vnd.openxmlformats-officedocument.presentationml.slideMaster+xml"/>
  <Override PartName="/ppt/tags/tag102.xml" ContentType="application/vnd.openxmlformats-officedocument.presentationml.tags+xml"/>
  <Override PartName="/ppt/tags/tag236.xml" ContentType="application/vnd.openxmlformats-officedocument.presentationml.tags+xml"/>
  <Override PartName="/ppt/tags/tag283.xml" ContentType="application/vnd.openxmlformats-officedocument.presentationml.tags+xml"/>
  <Override PartName="/ppt/theme/theme3.xml" ContentType="application/vnd.openxmlformats-officedocument.theme+xml"/>
  <Override PartName="/ppt/tags/tag58.xml" ContentType="application/vnd.openxmlformats-officedocument.presentationml.tags+xml"/>
  <Override PartName="/ppt/tags/tag69.xml" ContentType="application/vnd.openxmlformats-officedocument.presentationml.tags+xml"/>
  <Override PartName="/ppt/tags/tag225.xml" ContentType="application/vnd.openxmlformats-officedocument.presentationml.tags+xml"/>
  <Override PartName="/ppt/tags/tag272.xml" ContentType="application/vnd.openxmlformats-officedocument.presentationml.tags+xml"/>
  <Override PartName="/ppt/tags/tag359.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tags/tag47.xml" ContentType="application/vnd.openxmlformats-officedocument.presentationml.tags+xml"/>
  <Override PartName="/ppt/tags/tag94.xml" ContentType="application/vnd.openxmlformats-officedocument.presentationml.tags+xml"/>
  <Override PartName="/ppt/tags/tag198.xml" ContentType="application/vnd.openxmlformats-officedocument.presentationml.tags+xml"/>
  <Override PartName="/ppt/tags/tag203.xml" ContentType="application/vnd.openxmlformats-officedocument.presentationml.tags+xml"/>
  <Override PartName="/ppt/tags/tag214.xml" ContentType="application/vnd.openxmlformats-officedocument.presentationml.tags+xml"/>
  <Override PartName="/ppt/tags/tag250.xml" ContentType="application/vnd.openxmlformats-officedocument.presentationml.tags+xml"/>
  <Override PartName="/ppt/tags/tag261.xml" ContentType="application/vnd.openxmlformats-officedocument.presentationml.tags+xml"/>
  <Override PartName="/ppt/tags/tag348.xml" ContentType="application/vnd.openxmlformats-officedocument.presentationml.tags+xml"/>
  <Override PartName="/ppt/tags/tag395.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36.xml" ContentType="application/vnd.openxmlformats-officedocument.presentationml.tags+xml"/>
  <Override PartName="/ppt/tags/tag83.xml" ContentType="application/vnd.openxmlformats-officedocument.presentationml.tags+xml"/>
  <Override PartName="/ppt/tags/tag187.xml" ContentType="application/vnd.openxmlformats-officedocument.presentationml.tags+xml"/>
  <Override PartName="/ppt/tags/tag337.xml" ContentType="application/vnd.openxmlformats-officedocument.presentationml.tags+xml"/>
  <Override PartName="/ppt/notesSlides/notesSlide14.xml" ContentType="application/vnd.openxmlformats-officedocument.presentationml.notesSlide+xml"/>
  <Override PartName="/ppt/tags/tag384.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tags/tag315.xml" ContentType="application/vnd.openxmlformats-officedocument.presentationml.tags+xml"/>
  <Override PartName="/ppt/tags/tag326.xml" ContentType="application/vnd.openxmlformats-officedocument.presentationml.tags+xml"/>
  <Override PartName="/ppt/tags/tag362.xml" ContentType="application/vnd.openxmlformats-officedocument.presentationml.tags+xml"/>
  <Override PartName="/ppt/tags/tag373.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tags/tag299.xml" ContentType="application/vnd.openxmlformats-officedocument.presentationml.tags+xml"/>
  <Override PartName="/ppt/tags/tag304.xml" ContentType="application/vnd.openxmlformats-officedocument.presentationml.tags+xml"/>
  <Override PartName="/ppt/tags/tag351.xml" ContentType="application/vnd.openxmlformats-officedocument.presentationml.tags+xml"/>
  <Override PartName="/ppt/tags/tag143.xml" ContentType="application/vnd.openxmlformats-officedocument.presentationml.tags+xml"/>
  <Override PartName="/ppt/tags/tag190.xml" ContentType="application/vnd.openxmlformats-officedocument.presentationml.tags+xml"/>
  <Override PartName="/ppt/tags/tag277.xml" ContentType="application/vnd.openxmlformats-officedocument.presentationml.tags+xml"/>
  <Override PartName="/ppt/tags/tag288.xml" ContentType="application/vnd.openxmlformats-officedocument.presentationml.tags+xml"/>
  <Override PartName="/ppt/tags/tag340.xml" ContentType="application/vnd.openxmlformats-officedocument.presentationml.tags+xml"/>
  <Override PartName="/ppt/notesSlides/notesSlide5.xml" ContentType="application/vnd.openxmlformats-officedocument.presentationml.notesSlide+xml"/>
  <Override PartName="/ppt/tags/tag132.xml" ContentType="application/vnd.openxmlformats-officedocument.presentationml.tags+xml"/>
  <Override PartName="/ppt/tags/tag219.xml" ContentType="application/vnd.openxmlformats-officedocument.presentationml.tags+xml"/>
  <Override PartName="/ppt/tags/tag266.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tags/tag208.xml" ContentType="application/vnd.openxmlformats-officedocument.presentationml.tags+xml"/>
  <Override PartName="/ppt/tags/tag255.xml" ContentType="application/vnd.openxmlformats-officedocument.presentationml.tags+xml"/>
  <Override PartName="/ppt/tags/tag389.xml" ContentType="application/vnd.openxmlformats-officedocument.presentationml.tags+xml"/>
  <Override PartName="/ppt/notesSlides/notesSlide19.xml" ContentType="application/vnd.openxmlformats-officedocument.presentationml.notesSlide+xml"/>
  <Override PartName="/ppt/tags/tag3.xml" ContentType="application/vnd.openxmlformats-officedocument.presentationml.tags+xml"/>
  <Override PartName="/ppt/slideLayouts/slideLayout16.xml" ContentType="application/vnd.openxmlformats-officedocument.presentationml.slideLayout+xml"/>
  <Override PartName="/ppt/tags/tag77.xml" ContentType="application/vnd.openxmlformats-officedocument.presentationml.tags+xml"/>
  <Override PartName="/ppt/tags/tag88.xml" ContentType="application/vnd.openxmlformats-officedocument.presentationml.tags+xml"/>
  <Override PartName="/ppt/tags/tag233.xml" ContentType="application/vnd.openxmlformats-officedocument.presentationml.tags+xml"/>
  <Override PartName="/ppt/tags/tag244.xml" ContentType="application/vnd.openxmlformats-officedocument.presentationml.tags+xml"/>
  <Override PartName="/ppt/tags/tag280.xml" ContentType="application/vnd.openxmlformats-officedocument.presentationml.tags+xml"/>
  <Override PartName="/ppt/tags/tag291.xml" ContentType="application/vnd.openxmlformats-officedocument.presentationml.tags+xml"/>
  <Default Extension="jpeg" ContentType="image/jpeg"/>
  <Override PartName="/ppt/tags/tag378.xml" ContentType="application/vnd.openxmlformats-officedocument.presentationml.tags+xml"/>
  <Override PartName="/ppt/tags/tag19.xml" ContentType="application/vnd.openxmlformats-officedocument.presentationml.tags+xml"/>
  <Override PartName="/ppt/tags/tag66.xml" ContentType="application/vnd.openxmlformats-officedocument.presentationml.tags+xml"/>
  <Override PartName="/ppt/tags/tag222.xml" ContentType="application/vnd.openxmlformats-officedocument.presentationml.tags+xml"/>
  <Override PartName="/ppt/tags/tag367.xml" ContentType="application/vnd.openxmlformats-officedocument.presentationml.tags+xml"/>
  <Override PartName="/ppt/slides/slide20.xml" ContentType="application/vnd.openxmlformats-officedocument.presentationml.slide+xml"/>
  <Override PartName="/ppt/tags/tag55.xml" ContentType="application/vnd.openxmlformats-officedocument.presentationml.tags+xml"/>
  <Override PartName="/ppt/tags/tag159.xml" ContentType="application/vnd.openxmlformats-officedocument.presentationml.tags+xml"/>
  <Override PartName="/ppt/tags/tag211.xml" ContentType="application/vnd.openxmlformats-officedocument.presentationml.tags+xml"/>
  <Override PartName="/ppt/tags/tag309.xml" ContentType="application/vnd.openxmlformats-officedocument.presentationml.tags+xml"/>
  <Override PartName="/ppt/tags/tag345.xml" ContentType="application/vnd.openxmlformats-officedocument.presentationml.tags+xml"/>
  <Override PartName="/ppt/tags/tag356.xml" ContentType="application/vnd.openxmlformats-officedocument.presentationml.tags+xml"/>
  <Override PartName="/ppt/tags/tag392.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tags/tag334.xml" ContentType="application/vnd.openxmlformats-officedocument.presentationml.tags+xml"/>
  <Override PartName="/ppt/notesSlides/notesSlide11.xml" ContentType="application/vnd.openxmlformats-officedocument.presentationml.notesSlide+xml"/>
  <Override PartName="/ppt/tags/tag381.xml" ContentType="application/vnd.openxmlformats-officedocument.presentationml.tags+xml"/>
  <Override PartName="/ppt/tags/tag22.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tags/tag323.xml" ContentType="application/vnd.openxmlformats-officedocument.presentationml.tags+xml"/>
  <Override PartName="/ppt/tags/tag370.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62.xml" ContentType="application/vnd.openxmlformats-officedocument.presentationml.tags+xml"/>
  <Override PartName="/ppt/tags/tag249.xml" ContentType="application/vnd.openxmlformats-officedocument.presentationml.tags+xml"/>
  <Override PartName="/ppt/tags/tag296.xml" ContentType="application/vnd.openxmlformats-officedocument.presentationml.tags+xml"/>
  <Override PartName="/ppt/tags/tag301.xml" ContentType="application/vnd.openxmlformats-officedocument.presentationml.tags+xml"/>
  <Override PartName="/ppt/tags/tag312.xml" ContentType="application/vnd.openxmlformats-officedocument.presentationml.tags+xml"/>
  <Override PartName="/ppt/tags/tag104.xml" ContentType="application/vnd.openxmlformats-officedocument.presentationml.tags+xml"/>
  <Override PartName="/ppt/tags/tag151.xml" ContentType="application/vnd.openxmlformats-officedocument.presentationml.tags+xml"/>
  <Override PartName="/ppt/notesSlides/notesSlide2.xml" ContentType="application/vnd.openxmlformats-officedocument.presentationml.notesSlide+xml"/>
  <Override PartName="/ppt/tags/tag227.xml" ContentType="application/vnd.openxmlformats-officedocument.presentationml.tags+xml"/>
  <Override PartName="/ppt/tags/tag274.xml" ContentType="application/vnd.openxmlformats-officedocument.presentationml.tags+xml"/>
  <Override PartName="/ppt/tags/tag49.xml" ContentType="application/vnd.openxmlformats-officedocument.presentationml.tags+xml"/>
  <Override PartName="/ppt/tags/tag96.xml" ContentType="application/vnd.openxmlformats-officedocument.presentationml.tags+xml"/>
  <Override PartName="/ppt/tags/tag205.xml" ContentType="application/vnd.openxmlformats-officedocument.presentationml.tags+xml"/>
  <Override PartName="/ppt/tags/tag252.xml" ContentType="application/vnd.openxmlformats-officedocument.presentationml.tags+xml"/>
  <Override PartName="/ppt/tags/tag397.xml" ContentType="application/vnd.openxmlformats-officedocument.presentationml.tags+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189.xml" ContentType="application/vnd.openxmlformats-officedocument.presentationml.tags+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tags/tag230.xml" ContentType="application/vnd.openxmlformats-officedocument.presentationml.tags+xml"/>
  <Override PartName="/ppt/tags/tag328.xml" ContentType="application/vnd.openxmlformats-officedocument.presentationml.tags+xml"/>
  <Override PartName="/ppt/tags/tag375.xml" ContentType="application/vnd.openxmlformats-officedocument.presentationml.tags+xml"/>
  <Override PartName="/ppt/tags/tag52.xml" ContentType="application/vnd.openxmlformats-officedocument.presentationml.tags+xml"/>
  <Override PartName="/ppt/tags/tag167.xml" ContentType="application/vnd.openxmlformats-officedocument.presentationml.tags+xml"/>
  <Override PartName="/ppt/tags/tag306.xml" ContentType="application/vnd.openxmlformats-officedocument.presentationml.tags+xml"/>
  <Override PartName="/ppt/tags/tag353.xml" ContentType="application/vnd.openxmlformats-officedocument.presentationml.tags+xml"/>
  <Override PartName="/ppt/tags/tag145.xml" ContentType="application/vnd.openxmlformats-officedocument.presentationml.tags+xml"/>
  <Override PartName="/ppt/tags/tag192.xml" ContentType="application/vnd.openxmlformats-officedocument.presentationml.tags+xml"/>
  <Override PartName="/ppt/tags/tag30.xml" ContentType="application/vnd.openxmlformats-officedocument.presentationml.tags+xml"/>
  <Override PartName="/ppt/tags/tag268.xml" ContentType="application/vnd.openxmlformats-officedocument.presentationml.tags+xml"/>
  <Override PartName="/ppt/tags/tag331.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Override PartName="/ppt/tags/tag123.xml" ContentType="application/vnd.openxmlformats-officedocument.presentationml.tags+xml"/>
  <Override PartName="/ppt/tags/tag170.xml" ContentType="application/vnd.openxmlformats-officedocument.presentationml.tags+xml"/>
  <Override PartName="/ppt/tags/tag101.xml" ContentType="application/vnd.openxmlformats-officedocument.presentationml.tags+xml"/>
  <Override PartName="/ppt/tags/tag246.xml" ContentType="application/vnd.openxmlformats-officedocument.presentationml.tags+xml"/>
  <Override PartName="/ppt/tags/tag293.xml" ContentType="application/vnd.openxmlformats-officedocument.presentationml.tags+xml"/>
  <Override PartName="/ppt/tags/tag68.xml" ContentType="application/vnd.openxmlformats-officedocument.presentationml.tags+xml"/>
  <Override PartName="/ppt/tags/tag224.xml" ContentType="application/vnd.openxmlformats-officedocument.presentationml.tags+xml"/>
  <Override PartName="/ppt/tags/tag271.xml" ContentType="application/vnd.openxmlformats-officedocument.presentationml.tags+xml"/>
  <Override PartName="/ppt/tags/tag369.xml" ContentType="application/vnd.openxmlformats-officedocument.presentationml.tags+xml"/>
  <Override PartName="/ppt/presentation.xml" ContentType="application/vnd.openxmlformats-officedocument.presentationml.presentation.main+xml"/>
  <Override PartName="/ppt/tags/tag347.xml" ContentType="application/vnd.openxmlformats-officedocument.presentationml.tags+xml"/>
  <Override PartName="/ppt/tags/tag394.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46.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202.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325.xml" ContentType="application/vnd.openxmlformats-officedocument.presentationml.tags+xml"/>
  <Override PartName="/ppt/tags/tag372.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tags/tag142.xml" ContentType="application/vnd.openxmlformats-officedocument.presentationml.tags+xml"/>
  <Override PartName="/ppt/tags/tag287.xml" ContentType="application/vnd.openxmlformats-officedocument.presentationml.tags+xml"/>
  <Override PartName="/ppt/tags/tag303.xml" ContentType="application/vnd.openxmlformats-officedocument.presentationml.tags+xml"/>
  <Override PartName="/ppt/tags/tag35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3" r:id="rId2"/>
  </p:sldMasterIdLst>
  <p:notesMasterIdLst>
    <p:notesMasterId r:id="rId26"/>
  </p:notesMasterIdLst>
  <p:sldIdLst>
    <p:sldId id="311" r:id="rId3"/>
    <p:sldId id="312" r:id="rId4"/>
    <p:sldId id="314" r:id="rId5"/>
    <p:sldId id="313" r:id="rId6"/>
    <p:sldId id="319" r:id="rId7"/>
    <p:sldId id="320" r:id="rId8"/>
    <p:sldId id="321" r:id="rId9"/>
    <p:sldId id="322" r:id="rId10"/>
    <p:sldId id="315" r:id="rId11"/>
    <p:sldId id="323" r:id="rId12"/>
    <p:sldId id="324" r:id="rId13"/>
    <p:sldId id="325" r:id="rId14"/>
    <p:sldId id="326" r:id="rId15"/>
    <p:sldId id="327" r:id="rId16"/>
    <p:sldId id="328" r:id="rId17"/>
    <p:sldId id="329" r:id="rId18"/>
    <p:sldId id="330" r:id="rId19"/>
    <p:sldId id="331" r:id="rId20"/>
    <p:sldId id="332" r:id="rId21"/>
    <p:sldId id="316" r:id="rId22"/>
    <p:sldId id="317" r:id="rId23"/>
    <p:sldId id="333" r:id="rId24"/>
    <p:sldId id="31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B52C5"/>
    <a:srgbClr val="0D62ED"/>
    <a:srgbClr val="3E83F4"/>
    <a:srgbClr val="0D5FE5"/>
    <a:srgbClr val="1358BD"/>
    <a:srgbClr val="1070C0"/>
    <a:srgbClr val="036DCD"/>
    <a:srgbClr val="0E6CC2"/>
    <a:srgbClr val="2046B0"/>
    <a:srgbClr val="0447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0" d="100"/>
          <a:sy n="50" d="100"/>
        </p:scale>
        <p:origin x="-282" y="-1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14.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646C75-E47D-4FAB-BE1F-FC8DD62F77FE}" type="datetimeFigureOut">
              <a:rPr lang="en-US" smtClean="0"/>
              <a:pPr/>
              <a:t>8/13/2014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50E5D0-486D-4478-8069-8AE011E33F1D}" type="slidenum">
              <a:rPr lang="en-US" smtClean="0"/>
              <a:pPr/>
              <a:t>‹#›</a:t>
            </a:fld>
            <a:endParaRPr lang="en-US"/>
          </a:p>
        </p:txBody>
      </p:sp>
    </p:spTree>
    <p:extLst>
      <p:ext uri="{BB962C8B-B14F-4D97-AF65-F5344CB8AC3E}">
        <p14:creationId xmlns:p14="http://schemas.microsoft.com/office/powerpoint/2010/main" xmlns="" val="411379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p:spPr>
        <p:txBody>
          <a:bodyPr/>
          <a:lstStyle/>
          <a:p>
            <a:pPr eaLnBrk="1" hangingPunct="1"/>
            <a:endParaRPr lang="id-ID" altLang="en-US" smtClean="0">
              <a:latin typeface="Arial" pitchFamily="34" charset="0"/>
            </a:endParaRPr>
          </a:p>
        </p:txBody>
      </p:sp>
      <p:sp>
        <p:nvSpPr>
          <p:cNvPr id="59396" name="Slide Number Placeholder 3"/>
          <p:cNvSpPr>
            <a:spLocks noGrp="1"/>
          </p:cNvSpPr>
          <p:nvPr>
            <p:ph type="sldNum" sz="quarter" idx="5"/>
          </p:nvPr>
        </p:nvSpPr>
        <p:spPr>
          <a:xfrm>
            <a:off x="6119813" y="8788703"/>
            <a:ext cx="544711" cy="175381"/>
          </a:xfrm>
          <a:noFill/>
        </p:spPr>
        <p:txBody>
          <a:bodyPr/>
          <a:lstStyle>
            <a:lvl1pPr defTabSz="881449" eaLnBrk="0" hangingPunct="0">
              <a:defRPr sz="1100">
                <a:solidFill>
                  <a:schemeClr val="tx1"/>
                </a:solidFill>
                <a:latin typeface="Arial" pitchFamily="34" charset="0"/>
                <a:cs typeface="Arial" pitchFamily="34" charset="0"/>
              </a:defRPr>
            </a:lvl1pPr>
            <a:lvl2pPr marL="702756" indent="-270291" defTabSz="881449" eaLnBrk="0" hangingPunct="0">
              <a:defRPr sz="1100">
                <a:solidFill>
                  <a:schemeClr val="tx1"/>
                </a:solidFill>
                <a:latin typeface="Arial" pitchFamily="34" charset="0"/>
                <a:cs typeface="Arial" pitchFamily="34" charset="0"/>
              </a:defRPr>
            </a:lvl2pPr>
            <a:lvl3pPr marL="1081164" indent="-216233" defTabSz="881449" eaLnBrk="0" hangingPunct="0">
              <a:defRPr sz="1100">
                <a:solidFill>
                  <a:schemeClr val="tx1"/>
                </a:solidFill>
                <a:latin typeface="Arial" pitchFamily="34" charset="0"/>
                <a:cs typeface="Arial" pitchFamily="34" charset="0"/>
              </a:defRPr>
            </a:lvl3pPr>
            <a:lvl4pPr marL="1513629" indent="-216233" defTabSz="881449" eaLnBrk="0" hangingPunct="0">
              <a:defRPr sz="1100">
                <a:solidFill>
                  <a:schemeClr val="tx1"/>
                </a:solidFill>
                <a:latin typeface="Arial" pitchFamily="34" charset="0"/>
                <a:cs typeface="Arial" pitchFamily="34" charset="0"/>
              </a:defRPr>
            </a:lvl4pPr>
            <a:lvl5pPr marL="1946095" indent="-216233" defTabSz="881449" eaLnBrk="0" hangingPunct="0">
              <a:defRPr sz="1100">
                <a:solidFill>
                  <a:schemeClr val="tx1"/>
                </a:solidFill>
                <a:latin typeface="Arial" pitchFamily="34" charset="0"/>
                <a:cs typeface="Arial" pitchFamily="34" charset="0"/>
              </a:defRPr>
            </a:lvl5pPr>
            <a:lvl6pPr marL="2378560" indent="-216233" defTabSz="881449" eaLnBrk="0" fontAlgn="base" hangingPunct="0">
              <a:spcBef>
                <a:spcPct val="0"/>
              </a:spcBef>
              <a:spcAft>
                <a:spcPct val="0"/>
              </a:spcAft>
              <a:defRPr sz="1100">
                <a:solidFill>
                  <a:schemeClr val="tx1"/>
                </a:solidFill>
                <a:latin typeface="Arial" pitchFamily="34" charset="0"/>
                <a:cs typeface="Arial" pitchFamily="34" charset="0"/>
              </a:defRPr>
            </a:lvl6pPr>
            <a:lvl7pPr marL="2811026" indent="-216233" defTabSz="881449" eaLnBrk="0" fontAlgn="base" hangingPunct="0">
              <a:spcBef>
                <a:spcPct val="0"/>
              </a:spcBef>
              <a:spcAft>
                <a:spcPct val="0"/>
              </a:spcAft>
              <a:defRPr sz="1100">
                <a:solidFill>
                  <a:schemeClr val="tx1"/>
                </a:solidFill>
                <a:latin typeface="Arial" pitchFamily="34" charset="0"/>
                <a:cs typeface="Arial" pitchFamily="34" charset="0"/>
              </a:defRPr>
            </a:lvl7pPr>
            <a:lvl8pPr marL="3243491" indent="-216233" defTabSz="881449" eaLnBrk="0" fontAlgn="base" hangingPunct="0">
              <a:spcBef>
                <a:spcPct val="0"/>
              </a:spcBef>
              <a:spcAft>
                <a:spcPct val="0"/>
              </a:spcAft>
              <a:defRPr sz="1100">
                <a:solidFill>
                  <a:schemeClr val="tx1"/>
                </a:solidFill>
                <a:latin typeface="Arial" pitchFamily="34" charset="0"/>
                <a:cs typeface="Arial" pitchFamily="34" charset="0"/>
              </a:defRPr>
            </a:lvl8pPr>
            <a:lvl9pPr marL="3675957" indent="-216233" defTabSz="881449"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fld id="{63271E57-913D-42E8-9052-22D1F224FB58}" type="slidenum">
              <a:rPr lang="en-US" altLang="en-US">
                <a:solidFill>
                  <a:prstClr val="black"/>
                </a:solidFill>
                <a:ea typeface="Gulim" pitchFamily="34" charset="-127"/>
              </a:rPr>
              <a:pPr eaLnBrk="1" hangingPunct="1"/>
              <a:t>1</a:t>
            </a:fld>
            <a:endParaRPr lang="en-US" altLang="en-US">
              <a:solidFill>
                <a:prstClr val="black"/>
              </a:solidFill>
              <a:ea typeface="Gulim" pitchFamily="34" charset="-127"/>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xfrm>
            <a:off x="6119813" y="8788703"/>
            <a:ext cx="544711" cy="175381"/>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63430" eaLnBrk="0" hangingPunct="0">
              <a:defRPr sz="1100">
                <a:solidFill>
                  <a:schemeClr val="tx1"/>
                </a:solidFill>
                <a:latin typeface="Arial" pitchFamily="34" charset="0"/>
                <a:cs typeface="Arial" pitchFamily="34" charset="0"/>
              </a:defRPr>
            </a:lvl1pPr>
            <a:lvl2pPr marL="702756" indent="-270291" defTabSz="863430" eaLnBrk="0" hangingPunct="0">
              <a:defRPr sz="1100">
                <a:solidFill>
                  <a:schemeClr val="tx1"/>
                </a:solidFill>
                <a:latin typeface="Arial" pitchFamily="34" charset="0"/>
                <a:cs typeface="Arial" pitchFamily="34" charset="0"/>
              </a:defRPr>
            </a:lvl2pPr>
            <a:lvl3pPr marL="1081164" indent="-216233" defTabSz="863430" eaLnBrk="0" hangingPunct="0">
              <a:defRPr sz="1100">
                <a:solidFill>
                  <a:schemeClr val="tx1"/>
                </a:solidFill>
                <a:latin typeface="Arial" pitchFamily="34" charset="0"/>
                <a:cs typeface="Arial" pitchFamily="34" charset="0"/>
              </a:defRPr>
            </a:lvl3pPr>
            <a:lvl4pPr marL="1513629" indent="-216233" defTabSz="863430" eaLnBrk="0" hangingPunct="0">
              <a:defRPr sz="1100">
                <a:solidFill>
                  <a:schemeClr val="tx1"/>
                </a:solidFill>
                <a:latin typeface="Arial" pitchFamily="34" charset="0"/>
                <a:cs typeface="Arial" pitchFamily="34" charset="0"/>
              </a:defRPr>
            </a:lvl4pPr>
            <a:lvl5pPr marL="1946095" indent="-216233" defTabSz="863430" eaLnBrk="0" hangingPunct="0">
              <a:defRPr sz="1100">
                <a:solidFill>
                  <a:schemeClr val="tx1"/>
                </a:solidFill>
                <a:latin typeface="Arial" pitchFamily="34" charset="0"/>
                <a:cs typeface="Arial" pitchFamily="34" charset="0"/>
              </a:defRPr>
            </a:lvl5pPr>
            <a:lvl6pPr marL="2378560" indent="-216233" defTabSz="863430" eaLnBrk="0" fontAlgn="base" hangingPunct="0">
              <a:spcBef>
                <a:spcPct val="0"/>
              </a:spcBef>
              <a:spcAft>
                <a:spcPct val="0"/>
              </a:spcAft>
              <a:defRPr sz="1100">
                <a:solidFill>
                  <a:schemeClr val="tx1"/>
                </a:solidFill>
                <a:latin typeface="Arial" pitchFamily="34" charset="0"/>
                <a:cs typeface="Arial" pitchFamily="34" charset="0"/>
              </a:defRPr>
            </a:lvl6pPr>
            <a:lvl7pPr marL="2811026" indent="-216233" defTabSz="863430" eaLnBrk="0" fontAlgn="base" hangingPunct="0">
              <a:spcBef>
                <a:spcPct val="0"/>
              </a:spcBef>
              <a:spcAft>
                <a:spcPct val="0"/>
              </a:spcAft>
              <a:defRPr sz="1100">
                <a:solidFill>
                  <a:schemeClr val="tx1"/>
                </a:solidFill>
                <a:latin typeface="Arial" pitchFamily="34" charset="0"/>
                <a:cs typeface="Arial" pitchFamily="34" charset="0"/>
              </a:defRPr>
            </a:lvl7pPr>
            <a:lvl8pPr marL="3243491" indent="-216233" defTabSz="863430" eaLnBrk="0" fontAlgn="base" hangingPunct="0">
              <a:spcBef>
                <a:spcPct val="0"/>
              </a:spcBef>
              <a:spcAft>
                <a:spcPct val="0"/>
              </a:spcAft>
              <a:defRPr sz="1100">
                <a:solidFill>
                  <a:schemeClr val="tx1"/>
                </a:solidFill>
                <a:latin typeface="Arial" pitchFamily="34" charset="0"/>
                <a:cs typeface="Arial" pitchFamily="34" charset="0"/>
              </a:defRPr>
            </a:lvl8pPr>
            <a:lvl9pPr marL="3675957" indent="-216233" defTabSz="86343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fld id="{1005A3CD-BD49-462A-8940-23B9AC1ADA78}" type="slidenum">
              <a:rPr lang="en-US" altLang="en-US">
                <a:solidFill>
                  <a:srgbClr val="1F497D"/>
                </a:solidFill>
                <a:latin typeface="Calibri" pitchFamily="34" charset="0"/>
                <a:ea typeface="Gulim" pitchFamily="34" charset="-127"/>
              </a:rPr>
              <a:pPr eaLnBrk="1" hangingPunct="1"/>
              <a:t>12</a:t>
            </a:fld>
            <a:endParaRPr lang="en-US" altLang="en-US">
              <a:solidFill>
                <a:srgbClr val="1F497D"/>
              </a:solidFill>
              <a:latin typeface="Calibri" pitchFamily="34" charset="0"/>
              <a:ea typeface="Gulim" pitchFamily="34" charset="-127"/>
            </a:endParaRPr>
          </a:p>
        </p:txBody>
      </p:sp>
      <p:sp>
        <p:nvSpPr>
          <p:cNvPr id="60419" name="Rectangle 2"/>
          <p:cNvSpPr>
            <a:spLocks noGrp="1" noRot="1" noChangeAspect="1" noChangeArrowheads="1" noTextEdit="1"/>
          </p:cNvSpPr>
          <p:nvPr>
            <p:ph type="sldImg"/>
          </p:nvPr>
        </p:nvSpPr>
        <p:spPr bwMode="auto">
          <a:xfrm>
            <a:off x="755650" y="574675"/>
            <a:ext cx="5359400" cy="4019550"/>
          </a:xfrm>
          <a:ln>
            <a:solidFill>
              <a:srgbClr val="000000"/>
            </a:solidFill>
          </a:ln>
        </p:spPr>
      </p:sp>
      <p:sp>
        <p:nvSpPr>
          <p:cNvPr id="60420" name="Rectangle 3"/>
          <p:cNvSpPr>
            <a:spLocks noGrp="1" noChangeArrowheads="1"/>
          </p:cNvSpPr>
          <p:nvPr>
            <p:ph type="body" idx="1"/>
          </p:nvPr>
        </p:nvSpPr>
        <p:spPr bwMode="auto">
          <a:xfrm>
            <a:off x="555129" y="4915203"/>
            <a:ext cx="5844480" cy="23434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xfrm>
            <a:off x="6119813" y="8788703"/>
            <a:ext cx="544711" cy="175381"/>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63430" eaLnBrk="0" hangingPunct="0">
              <a:defRPr sz="1100">
                <a:solidFill>
                  <a:schemeClr val="tx1"/>
                </a:solidFill>
                <a:latin typeface="Arial" pitchFamily="34" charset="0"/>
                <a:cs typeface="Arial" pitchFamily="34" charset="0"/>
              </a:defRPr>
            </a:lvl1pPr>
            <a:lvl2pPr marL="702756" indent="-270291" defTabSz="863430" eaLnBrk="0" hangingPunct="0">
              <a:defRPr sz="1100">
                <a:solidFill>
                  <a:schemeClr val="tx1"/>
                </a:solidFill>
                <a:latin typeface="Arial" pitchFamily="34" charset="0"/>
                <a:cs typeface="Arial" pitchFamily="34" charset="0"/>
              </a:defRPr>
            </a:lvl2pPr>
            <a:lvl3pPr marL="1081164" indent="-216233" defTabSz="863430" eaLnBrk="0" hangingPunct="0">
              <a:defRPr sz="1100">
                <a:solidFill>
                  <a:schemeClr val="tx1"/>
                </a:solidFill>
                <a:latin typeface="Arial" pitchFamily="34" charset="0"/>
                <a:cs typeface="Arial" pitchFamily="34" charset="0"/>
              </a:defRPr>
            </a:lvl3pPr>
            <a:lvl4pPr marL="1513629" indent="-216233" defTabSz="863430" eaLnBrk="0" hangingPunct="0">
              <a:defRPr sz="1100">
                <a:solidFill>
                  <a:schemeClr val="tx1"/>
                </a:solidFill>
                <a:latin typeface="Arial" pitchFamily="34" charset="0"/>
                <a:cs typeface="Arial" pitchFamily="34" charset="0"/>
              </a:defRPr>
            </a:lvl4pPr>
            <a:lvl5pPr marL="1946095" indent="-216233" defTabSz="863430" eaLnBrk="0" hangingPunct="0">
              <a:defRPr sz="1100">
                <a:solidFill>
                  <a:schemeClr val="tx1"/>
                </a:solidFill>
                <a:latin typeface="Arial" pitchFamily="34" charset="0"/>
                <a:cs typeface="Arial" pitchFamily="34" charset="0"/>
              </a:defRPr>
            </a:lvl5pPr>
            <a:lvl6pPr marL="2378560" indent="-216233" defTabSz="863430" eaLnBrk="0" fontAlgn="base" hangingPunct="0">
              <a:spcBef>
                <a:spcPct val="0"/>
              </a:spcBef>
              <a:spcAft>
                <a:spcPct val="0"/>
              </a:spcAft>
              <a:defRPr sz="1100">
                <a:solidFill>
                  <a:schemeClr val="tx1"/>
                </a:solidFill>
                <a:latin typeface="Arial" pitchFamily="34" charset="0"/>
                <a:cs typeface="Arial" pitchFamily="34" charset="0"/>
              </a:defRPr>
            </a:lvl6pPr>
            <a:lvl7pPr marL="2811026" indent="-216233" defTabSz="863430" eaLnBrk="0" fontAlgn="base" hangingPunct="0">
              <a:spcBef>
                <a:spcPct val="0"/>
              </a:spcBef>
              <a:spcAft>
                <a:spcPct val="0"/>
              </a:spcAft>
              <a:defRPr sz="1100">
                <a:solidFill>
                  <a:schemeClr val="tx1"/>
                </a:solidFill>
                <a:latin typeface="Arial" pitchFamily="34" charset="0"/>
                <a:cs typeface="Arial" pitchFamily="34" charset="0"/>
              </a:defRPr>
            </a:lvl7pPr>
            <a:lvl8pPr marL="3243491" indent="-216233" defTabSz="863430" eaLnBrk="0" fontAlgn="base" hangingPunct="0">
              <a:spcBef>
                <a:spcPct val="0"/>
              </a:spcBef>
              <a:spcAft>
                <a:spcPct val="0"/>
              </a:spcAft>
              <a:defRPr sz="1100">
                <a:solidFill>
                  <a:schemeClr val="tx1"/>
                </a:solidFill>
                <a:latin typeface="Arial" pitchFamily="34" charset="0"/>
                <a:cs typeface="Arial" pitchFamily="34" charset="0"/>
              </a:defRPr>
            </a:lvl8pPr>
            <a:lvl9pPr marL="3675957" indent="-216233" defTabSz="86343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fld id="{1005A3CD-BD49-462A-8940-23B9AC1ADA78}" type="slidenum">
              <a:rPr lang="en-US" altLang="en-US">
                <a:solidFill>
                  <a:srgbClr val="1F497D"/>
                </a:solidFill>
                <a:latin typeface="Calibri" pitchFamily="34" charset="0"/>
                <a:ea typeface="Gulim" pitchFamily="34" charset="-127"/>
              </a:rPr>
              <a:pPr eaLnBrk="1" hangingPunct="1"/>
              <a:t>13</a:t>
            </a:fld>
            <a:endParaRPr lang="en-US" altLang="en-US">
              <a:solidFill>
                <a:srgbClr val="1F497D"/>
              </a:solidFill>
              <a:latin typeface="Calibri" pitchFamily="34" charset="0"/>
              <a:ea typeface="Gulim" pitchFamily="34" charset="-127"/>
            </a:endParaRPr>
          </a:p>
        </p:txBody>
      </p:sp>
      <p:sp>
        <p:nvSpPr>
          <p:cNvPr id="60419" name="Rectangle 2"/>
          <p:cNvSpPr>
            <a:spLocks noGrp="1" noRot="1" noChangeAspect="1" noChangeArrowheads="1" noTextEdit="1"/>
          </p:cNvSpPr>
          <p:nvPr>
            <p:ph type="sldImg"/>
          </p:nvPr>
        </p:nvSpPr>
        <p:spPr bwMode="auto">
          <a:xfrm>
            <a:off x="755650" y="574675"/>
            <a:ext cx="5359400" cy="4019550"/>
          </a:xfrm>
          <a:ln>
            <a:solidFill>
              <a:srgbClr val="000000"/>
            </a:solidFill>
          </a:ln>
        </p:spPr>
      </p:sp>
      <p:sp>
        <p:nvSpPr>
          <p:cNvPr id="60420" name="Rectangle 3"/>
          <p:cNvSpPr>
            <a:spLocks noGrp="1" noChangeArrowheads="1"/>
          </p:cNvSpPr>
          <p:nvPr>
            <p:ph type="body" idx="1"/>
          </p:nvPr>
        </p:nvSpPr>
        <p:spPr bwMode="auto">
          <a:xfrm>
            <a:off x="555129" y="4915203"/>
            <a:ext cx="5844480" cy="23434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xfrm>
            <a:off x="6119813" y="8788703"/>
            <a:ext cx="544711" cy="175381"/>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63430" eaLnBrk="0" hangingPunct="0">
              <a:defRPr sz="1100">
                <a:solidFill>
                  <a:schemeClr val="tx1"/>
                </a:solidFill>
                <a:latin typeface="Arial" pitchFamily="34" charset="0"/>
                <a:cs typeface="Arial" pitchFamily="34" charset="0"/>
              </a:defRPr>
            </a:lvl1pPr>
            <a:lvl2pPr marL="702756" indent="-270291" defTabSz="863430" eaLnBrk="0" hangingPunct="0">
              <a:defRPr sz="1100">
                <a:solidFill>
                  <a:schemeClr val="tx1"/>
                </a:solidFill>
                <a:latin typeface="Arial" pitchFamily="34" charset="0"/>
                <a:cs typeface="Arial" pitchFamily="34" charset="0"/>
              </a:defRPr>
            </a:lvl2pPr>
            <a:lvl3pPr marL="1081164" indent="-216233" defTabSz="863430" eaLnBrk="0" hangingPunct="0">
              <a:defRPr sz="1100">
                <a:solidFill>
                  <a:schemeClr val="tx1"/>
                </a:solidFill>
                <a:latin typeface="Arial" pitchFamily="34" charset="0"/>
                <a:cs typeface="Arial" pitchFamily="34" charset="0"/>
              </a:defRPr>
            </a:lvl3pPr>
            <a:lvl4pPr marL="1513629" indent="-216233" defTabSz="863430" eaLnBrk="0" hangingPunct="0">
              <a:defRPr sz="1100">
                <a:solidFill>
                  <a:schemeClr val="tx1"/>
                </a:solidFill>
                <a:latin typeface="Arial" pitchFamily="34" charset="0"/>
                <a:cs typeface="Arial" pitchFamily="34" charset="0"/>
              </a:defRPr>
            </a:lvl4pPr>
            <a:lvl5pPr marL="1946095" indent="-216233" defTabSz="863430" eaLnBrk="0" hangingPunct="0">
              <a:defRPr sz="1100">
                <a:solidFill>
                  <a:schemeClr val="tx1"/>
                </a:solidFill>
                <a:latin typeface="Arial" pitchFamily="34" charset="0"/>
                <a:cs typeface="Arial" pitchFamily="34" charset="0"/>
              </a:defRPr>
            </a:lvl5pPr>
            <a:lvl6pPr marL="2378560" indent="-216233" defTabSz="863430" eaLnBrk="0" fontAlgn="base" hangingPunct="0">
              <a:spcBef>
                <a:spcPct val="0"/>
              </a:spcBef>
              <a:spcAft>
                <a:spcPct val="0"/>
              </a:spcAft>
              <a:defRPr sz="1100">
                <a:solidFill>
                  <a:schemeClr val="tx1"/>
                </a:solidFill>
                <a:latin typeface="Arial" pitchFamily="34" charset="0"/>
                <a:cs typeface="Arial" pitchFamily="34" charset="0"/>
              </a:defRPr>
            </a:lvl6pPr>
            <a:lvl7pPr marL="2811026" indent="-216233" defTabSz="863430" eaLnBrk="0" fontAlgn="base" hangingPunct="0">
              <a:spcBef>
                <a:spcPct val="0"/>
              </a:spcBef>
              <a:spcAft>
                <a:spcPct val="0"/>
              </a:spcAft>
              <a:defRPr sz="1100">
                <a:solidFill>
                  <a:schemeClr val="tx1"/>
                </a:solidFill>
                <a:latin typeface="Arial" pitchFamily="34" charset="0"/>
                <a:cs typeface="Arial" pitchFamily="34" charset="0"/>
              </a:defRPr>
            </a:lvl7pPr>
            <a:lvl8pPr marL="3243491" indent="-216233" defTabSz="863430" eaLnBrk="0" fontAlgn="base" hangingPunct="0">
              <a:spcBef>
                <a:spcPct val="0"/>
              </a:spcBef>
              <a:spcAft>
                <a:spcPct val="0"/>
              </a:spcAft>
              <a:defRPr sz="1100">
                <a:solidFill>
                  <a:schemeClr val="tx1"/>
                </a:solidFill>
                <a:latin typeface="Arial" pitchFamily="34" charset="0"/>
                <a:cs typeface="Arial" pitchFamily="34" charset="0"/>
              </a:defRPr>
            </a:lvl8pPr>
            <a:lvl9pPr marL="3675957" indent="-216233" defTabSz="86343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fld id="{1005A3CD-BD49-462A-8940-23B9AC1ADA78}" type="slidenum">
              <a:rPr lang="en-US" altLang="en-US">
                <a:solidFill>
                  <a:srgbClr val="1F497D"/>
                </a:solidFill>
                <a:latin typeface="Calibri" pitchFamily="34" charset="0"/>
                <a:ea typeface="Gulim" pitchFamily="34" charset="-127"/>
              </a:rPr>
              <a:pPr eaLnBrk="1" hangingPunct="1"/>
              <a:t>14</a:t>
            </a:fld>
            <a:endParaRPr lang="en-US" altLang="en-US">
              <a:solidFill>
                <a:srgbClr val="1F497D"/>
              </a:solidFill>
              <a:latin typeface="Calibri" pitchFamily="34" charset="0"/>
              <a:ea typeface="Gulim" pitchFamily="34" charset="-127"/>
            </a:endParaRPr>
          </a:p>
        </p:txBody>
      </p:sp>
      <p:sp>
        <p:nvSpPr>
          <p:cNvPr id="60419" name="Rectangle 2"/>
          <p:cNvSpPr>
            <a:spLocks noGrp="1" noRot="1" noChangeAspect="1" noChangeArrowheads="1" noTextEdit="1"/>
          </p:cNvSpPr>
          <p:nvPr>
            <p:ph type="sldImg"/>
          </p:nvPr>
        </p:nvSpPr>
        <p:spPr bwMode="auto">
          <a:xfrm>
            <a:off x="755650" y="574675"/>
            <a:ext cx="5359400" cy="4019550"/>
          </a:xfrm>
          <a:ln>
            <a:solidFill>
              <a:srgbClr val="000000"/>
            </a:solidFill>
          </a:ln>
        </p:spPr>
      </p:sp>
      <p:sp>
        <p:nvSpPr>
          <p:cNvPr id="60420" name="Rectangle 3"/>
          <p:cNvSpPr>
            <a:spLocks noGrp="1" noChangeArrowheads="1"/>
          </p:cNvSpPr>
          <p:nvPr>
            <p:ph type="body" idx="1"/>
          </p:nvPr>
        </p:nvSpPr>
        <p:spPr bwMode="auto">
          <a:xfrm>
            <a:off x="555129" y="4915203"/>
            <a:ext cx="5844480" cy="23434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GB" altLang="en-US" dirty="0" smtClean="0">
                <a:latin typeface="Arial" pitchFamily="34" charset="0"/>
              </a:rPr>
              <a:t>DISKUSI </a:t>
            </a:r>
            <a:endParaRPr lang="en-GB" altLang="en-US" dirty="0"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xfrm>
            <a:off x="6119813" y="8788703"/>
            <a:ext cx="544711" cy="175381"/>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63430" eaLnBrk="0" hangingPunct="0">
              <a:defRPr sz="1100">
                <a:solidFill>
                  <a:schemeClr val="tx1"/>
                </a:solidFill>
                <a:latin typeface="Arial" pitchFamily="34" charset="0"/>
                <a:cs typeface="Arial" pitchFamily="34" charset="0"/>
              </a:defRPr>
            </a:lvl1pPr>
            <a:lvl2pPr marL="702756" indent="-270291" defTabSz="863430" eaLnBrk="0" hangingPunct="0">
              <a:defRPr sz="1100">
                <a:solidFill>
                  <a:schemeClr val="tx1"/>
                </a:solidFill>
                <a:latin typeface="Arial" pitchFamily="34" charset="0"/>
                <a:cs typeface="Arial" pitchFamily="34" charset="0"/>
              </a:defRPr>
            </a:lvl2pPr>
            <a:lvl3pPr marL="1081164" indent="-216233" defTabSz="863430" eaLnBrk="0" hangingPunct="0">
              <a:defRPr sz="1100">
                <a:solidFill>
                  <a:schemeClr val="tx1"/>
                </a:solidFill>
                <a:latin typeface="Arial" pitchFamily="34" charset="0"/>
                <a:cs typeface="Arial" pitchFamily="34" charset="0"/>
              </a:defRPr>
            </a:lvl3pPr>
            <a:lvl4pPr marL="1513629" indent="-216233" defTabSz="863430" eaLnBrk="0" hangingPunct="0">
              <a:defRPr sz="1100">
                <a:solidFill>
                  <a:schemeClr val="tx1"/>
                </a:solidFill>
                <a:latin typeface="Arial" pitchFamily="34" charset="0"/>
                <a:cs typeface="Arial" pitchFamily="34" charset="0"/>
              </a:defRPr>
            </a:lvl4pPr>
            <a:lvl5pPr marL="1946095" indent="-216233" defTabSz="863430" eaLnBrk="0" hangingPunct="0">
              <a:defRPr sz="1100">
                <a:solidFill>
                  <a:schemeClr val="tx1"/>
                </a:solidFill>
                <a:latin typeface="Arial" pitchFamily="34" charset="0"/>
                <a:cs typeface="Arial" pitchFamily="34" charset="0"/>
              </a:defRPr>
            </a:lvl5pPr>
            <a:lvl6pPr marL="2378560" indent="-216233" defTabSz="863430" eaLnBrk="0" fontAlgn="base" hangingPunct="0">
              <a:spcBef>
                <a:spcPct val="0"/>
              </a:spcBef>
              <a:spcAft>
                <a:spcPct val="0"/>
              </a:spcAft>
              <a:defRPr sz="1100">
                <a:solidFill>
                  <a:schemeClr val="tx1"/>
                </a:solidFill>
                <a:latin typeface="Arial" pitchFamily="34" charset="0"/>
                <a:cs typeface="Arial" pitchFamily="34" charset="0"/>
              </a:defRPr>
            </a:lvl6pPr>
            <a:lvl7pPr marL="2811026" indent="-216233" defTabSz="863430" eaLnBrk="0" fontAlgn="base" hangingPunct="0">
              <a:spcBef>
                <a:spcPct val="0"/>
              </a:spcBef>
              <a:spcAft>
                <a:spcPct val="0"/>
              </a:spcAft>
              <a:defRPr sz="1100">
                <a:solidFill>
                  <a:schemeClr val="tx1"/>
                </a:solidFill>
                <a:latin typeface="Arial" pitchFamily="34" charset="0"/>
                <a:cs typeface="Arial" pitchFamily="34" charset="0"/>
              </a:defRPr>
            </a:lvl7pPr>
            <a:lvl8pPr marL="3243491" indent="-216233" defTabSz="863430" eaLnBrk="0" fontAlgn="base" hangingPunct="0">
              <a:spcBef>
                <a:spcPct val="0"/>
              </a:spcBef>
              <a:spcAft>
                <a:spcPct val="0"/>
              </a:spcAft>
              <a:defRPr sz="1100">
                <a:solidFill>
                  <a:schemeClr val="tx1"/>
                </a:solidFill>
                <a:latin typeface="Arial" pitchFamily="34" charset="0"/>
                <a:cs typeface="Arial" pitchFamily="34" charset="0"/>
              </a:defRPr>
            </a:lvl8pPr>
            <a:lvl9pPr marL="3675957" indent="-216233" defTabSz="86343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fld id="{1005A3CD-BD49-462A-8940-23B9AC1ADA78}" type="slidenum">
              <a:rPr lang="en-US" altLang="en-US">
                <a:solidFill>
                  <a:srgbClr val="1F497D"/>
                </a:solidFill>
                <a:latin typeface="Calibri" pitchFamily="34" charset="0"/>
                <a:ea typeface="Gulim" pitchFamily="34" charset="-127"/>
              </a:rPr>
              <a:pPr eaLnBrk="1" hangingPunct="1"/>
              <a:t>15</a:t>
            </a:fld>
            <a:endParaRPr lang="en-US" altLang="en-US">
              <a:solidFill>
                <a:srgbClr val="1F497D"/>
              </a:solidFill>
              <a:latin typeface="Calibri" pitchFamily="34" charset="0"/>
              <a:ea typeface="Gulim" pitchFamily="34" charset="-127"/>
            </a:endParaRPr>
          </a:p>
        </p:txBody>
      </p:sp>
      <p:sp>
        <p:nvSpPr>
          <p:cNvPr id="60419" name="Rectangle 2"/>
          <p:cNvSpPr>
            <a:spLocks noGrp="1" noRot="1" noChangeAspect="1" noChangeArrowheads="1" noTextEdit="1"/>
          </p:cNvSpPr>
          <p:nvPr>
            <p:ph type="sldImg"/>
          </p:nvPr>
        </p:nvSpPr>
        <p:spPr bwMode="auto">
          <a:xfrm>
            <a:off x="755650" y="574675"/>
            <a:ext cx="5359400" cy="4019550"/>
          </a:xfrm>
          <a:ln>
            <a:solidFill>
              <a:srgbClr val="000000"/>
            </a:solidFill>
          </a:ln>
        </p:spPr>
      </p:sp>
      <p:sp>
        <p:nvSpPr>
          <p:cNvPr id="60420" name="Rectangle 3"/>
          <p:cNvSpPr>
            <a:spLocks noGrp="1" noChangeArrowheads="1"/>
          </p:cNvSpPr>
          <p:nvPr>
            <p:ph type="body" idx="1"/>
          </p:nvPr>
        </p:nvSpPr>
        <p:spPr bwMode="auto">
          <a:xfrm>
            <a:off x="555129" y="4915203"/>
            <a:ext cx="5844480" cy="23434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GB" altLang="en-US" dirty="0" smtClean="0">
                <a:latin typeface="Arial" pitchFamily="34" charset="0"/>
              </a:rPr>
              <a:t>LQ</a:t>
            </a:r>
            <a:endParaRPr lang="en-GB" altLang="en-US" dirty="0"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xfrm>
            <a:off x="6119813" y="8788703"/>
            <a:ext cx="544711" cy="175381"/>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63430" eaLnBrk="0" hangingPunct="0">
              <a:defRPr sz="1100">
                <a:solidFill>
                  <a:schemeClr val="tx1"/>
                </a:solidFill>
                <a:latin typeface="Arial" pitchFamily="34" charset="0"/>
                <a:cs typeface="Arial" pitchFamily="34" charset="0"/>
              </a:defRPr>
            </a:lvl1pPr>
            <a:lvl2pPr marL="702756" indent="-270291" defTabSz="863430" eaLnBrk="0" hangingPunct="0">
              <a:defRPr sz="1100">
                <a:solidFill>
                  <a:schemeClr val="tx1"/>
                </a:solidFill>
                <a:latin typeface="Arial" pitchFamily="34" charset="0"/>
                <a:cs typeface="Arial" pitchFamily="34" charset="0"/>
              </a:defRPr>
            </a:lvl2pPr>
            <a:lvl3pPr marL="1081164" indent="-216233" defTabSz="863430" eaLnBrk="0" hangingPunct="0">
              <a:defRPr sz="1100">
                <a:solidFill>
                  <a:schemeClr val="tx1"/>
                </a:solidFill>
                <a:latin typeface="Arial" pitchFamily="34" charset="0"/>
                <a:cs typeface="Arial" pitchFamily="34" charset="0"/>
              </a:defRPr>
            </a:lvl3pPr>
            <a:lvl4pPr marL="1513629" indent="-216233" defTabSz="863430" eaLnBrk="0" hangingPunct="0">
              <a:defRPr sz="1100">
                <a:solidFill>
                  <a:schemeClr val="tx1"/>
                </a:solidFill>
                <a:latin typeface="Arial" pitchFamily="34" charset="0"/>
                <a:cs typeface="Arial" pitchFamily="34" charset="0"/>
              </a:defRPr>
            </a:lvl4pPr>
            <a:lvl5pPr marL="1946095" indent="-216233" defTabSz="863430" eaLnBrk="0" hangingPunct="0">
              <a:defRPr sz="1100">
                <a:solidFill>
                  <a:schemeClr val="tx1"/>
                </a:solidFill>
                <a:latin typeface="Arial" pitchFamily="34" charset="0"/>
                <a:cs typeface="Arial" pitchFamily="34" charset="0"/>
              </a:defRPr>
            </a:lvl5pPr>
            <a:lvl6pPr marL="2378560" indent="-216233" defTabSz="863430" eaLnBrk="0" fontAlgn="base" hangingPunct="0">
              <a:spcBef>
                <a:spcPct val="0"/>
              </a:spcBef>
              <a:spcAft>
                <a:spcPct val="0"/>
              </a:spcAft>
              <a:defRPr sz="1100">
                <a:solidFill>
                  <a:schemeClr val="tx1"/>
                </a:solidFill>
                <a:latin typeface="Arial" pitchFamily="34" charset="0"/>
                <a:cs typeface="Arial" pitchFamily="34" charset="0"/>
              </a:defRPr>
            </a:lvl6pPr>
            <a:lvl7pPr marL="2811026" indent="-216233" defTabSz="863430" eaLnBrk="0" fontAlgn="base" hangingPunct="0">
              <a:spcBef>
                <a:spcPct val="0"/>
              </a:spcBef>
              <a:spcAft>
                <a:spcPct val="0"/>
              </a:spcAft>
              <a:defRPr sz="1100">
                <a:solidFill>
                  <a:schemeClr val="tx1"/>
                </a:solidFill>
                <a:latin typeface="Arial" pitchFamily="34" charset="0"/>
                <a:cs typeface="Arial" pitchFamily="34" charset="0"/>
              </a:defRPr>
            </a:lvl7pPr>
            <a:lvl8pPr marL="3243491" indent="-216233" defTabSz="863430" eaLnBrk="0" fontAlgn="base" hangingPunct="0">
              <a:spcBef>
                <a:spcPct val="0"/>
              </a:spcBef>
              <a:spcAft>
                <a:spcPct val="0"/>
              </a:spcAft>
              <a:defRPr sz="1100">
                <a:solidFill>
                  <a:schemeClr val="tx1"/>
                </a:solidFill>
                <a:latin typeface="Arial" pitchFamily="34" charset="0"/>
                <a:cs typeface="Arial" pitchFamily="34" charset="0"/>
              </a:defRPr>
            </a:lvl8pPr>
            <a:lvl9pPr marL="3675957" indent="-216233" defTabSz="86343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fld id="{1005A3CD-BD49-462A-8940-23B9AC1ADA78}" type="slidenum">
              <a:rPr lang="en-US" altLang="en-US">
                <a:solidFill>
                  <a:srgbClr val="1F497D"/>
                </a:solidFill>
                <a:latin typeface="Calibri" pitchFamily="34" charset="0"/>
                <a:ea typeface="Gulim" pitchFamily="34" charset="-127"/>
              </a:rPr>
              <a:pPr eaLnBrk="1" hangingPunct="1"/>
              <a:t>16</a:t>
            </a:fld>
            <a:endParaRPr lang="en-US" altLang="en-US">
              <a:solidFill>
                <a:srgbClr val="1F497D"/>
              </a:solidFill>
              <a:latin typeface="Calibri" pitchFamily="34" charset="0"/>
              <a:ea typeface="Gulim" pitchFamily="34" charset="-127"/>
            </a:endParaRPr>
          </a:p>
        </p:txBody>
      </p:sp>
      <p:sp>
        <p:nvSpPr>
          <p:cNvPr id="60419" name="Rectangle 2"/>
          <p:cNvSpPr>
            <a:spLocks noGrp="1" noRot="1" noChangeAspect="1" noChangeArrowheads="1" noTextEdit="1"/>
          </p:cNvSpPr>
          <p:nvPr>
            <p:ph type="sldImg"/>
          </p:nvPr>
        </p:nvSpPr>
        <p:spPr bwMode="auto">
          <a:xfrm>
            <a:off x="755650" y="574675"/>
            <a:ext cx="5359400" cy="4019550"/>
          </a:xfrm>
          <a:ln>
            <a:solidFill>
              <a:srgbClr val="000000"/>
            </a:solidFill>
          </a:ln>
        </p:spPr>
      </p:sp>
      <p:sp>
        <p:nvSpPr>
          <p:cNvPr id="60420" name="Rectangle 3"/>
          <p:cNvSpPr>
            <a:spLocks noGrp="1" noChangeArrowheads="1"/>
          </p:cNvSpPr>
          <p:nvPr>
            <p:ph type="body" idx="1"/>
          </p:nvPr>
        </p:nvSpPr>
        <p:spPr bwMode="auto">
          <a:xfrm>
            <a:off x="555129" y="4915203"/>
            <a:ext cx="5844480" cy="23434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GB" altLang="en-US" dirty="0" smtClean="0">
                <a:latin typeface="Arial" pitchFamily="34" charset="0"/>
              </a:rPr>
              <a:t>DISKUSI - LQ</a:t>
            </a:r>
            <a:endParaRPr lang="en-GB" altLang="en-US" dirty="0"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xfrm>
            <a:off x="6119813" y="8788703"/>
            <a:ext cx="544711" cy="175381"/>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63430" eaLnBrk="0" hangingPunct="0">
              <a:defRPr sz="1100">
                <a:solidFill>
                  <a:schemeClr val="tx1"/>
                </a:solidFill>
                <a:latin typeface="Arial" pitchFamily="34" charset="0"/>
                <a:cs typeface="Arial" pitchFamily="34" charset="0"/>
              </a:defRPr>
            </a:lvl1pPr>
            <a:lvl2pPr marL="702756" indent="-270291" defTabSz="863430" eaLnBrk="0" hangingPunct="0">
              <a:defRPr sz="1100">
                <a:solidFill>
                  <a:schemeClr val="tx1"/>
                </a:solidFill>
                <a:latin typeface="Arial" pitchFamily="34" charset="0"/>
                <a:cs typeface="Arial" pitchFamily="34" charset="0"/>
              </a:defRPr>
            </a:lvl2pPr>
            <a:lvl3pPr marL="1081164" indent="-216233" defTabSz="863430" eaLnBrk="0" hangingPunct="0">
              <a:defRPr sz="1100">
                <a:solidFill>
                  <a:schemeClr val="tx1"/>
                </a:solidFill>
                <a:latin typeface="Arial" pitchFamily="34" charset="0"/>
                <a:cs typeface="Arial" pitchFamily="34" charset="0"/>
              </a:defRPr>
            </a:lvl3pPr>
            <a:lvl4pPr marL="1513629" indent="-216233" defTabSz="863430" eaLnBrk="0" hangingPunct="0">
              <a:defRPr sz="1100">
                <a:solidFill>
                  <a:schemeClr val="tx1"/>
                </a:solidFill>
                <a:latin typeface="Arial" pitchFamily="34" charset="0"/>
                <a:cs typeface="Arial" pitchFamily="34" charset="0"/>
              </a:defRPr>
            </a:lvl4pPr>
            <a:lvl5pPr marL="1946095" indent="-216233" defTabSz="863430" eaLnBrk="0" hangingPunct="0">
              <a:defRPr sz="1100">
                <a:solidFill>
                  <a:schemeClr val="tx1"/>
                </a:solidFill>
                <a:latin typeface="Arial" pitchFamily="34" charset="0"/>
                <a:cs typeface="Arial" pitchFamily="34" charset="0"/>
              </a:defRPr>
            </a:lvl5pPr>
            <a:lvl6pPr marL="2378560" indent="-216233" defTabSz="863430" eaLnBrk="0" fontAlgn="base" hangingPunct="0">
              <a:spcBef>
                <a:spcPct val="0"/>
              </a:spcBef>
              <a:spcAft>
                <a:spcPct val="0"/>
              </a:spcAft>
              <a:defRPr sz="1100">
                <a:solidFill>
                  <a:schemeClr val="tx1"/>
                </a:solidFill>
                <a:latin typeface="Arial" pitchFamily="34" charset="0"/>
                <a:cs typeface="Arial" pitchFamily="34" charset="0"/>
              </a:defRPr>
            </a:lvl6pPr>
            <a:lvl7pPr marL="2811026" indent="-216233" defTabSz="863430" eaLnBrk="0" fontAlgn="base" hangingPunct="0">
              <a:spcBef>
                <a:spcPct val="0"/>
              </a:spcBef>
              <a:spcAft>
                <a:spcPct val="0"/>
              </a:spcAft>
              <a:defRPr sz="1100">
                <a:solidFill>
                  <a:schemeClr val="tx1"/>
                </a:solidFill>
                <a:latin typeface="Arial" pitchFamily="34" charset="0"/>
                <a:cs typeface="Arial" pitchFamily="34" charset="0"/>
              </a:defRPr>
            </a:lvl7pPr>
            <a:lvl8pPr marL="3243491" indent="-216233" defTabSz="863430" eaLnBrk="0" fontAlgn="base" hangingPunct="0">
              <a:spcBef>
                <a:spcPct val="0"/>
              </a:spcBef>
              <a:spcAft>
                <a:spcPct val="0"/>
              </a:spcAft>
              <a:defRPr sz="1100">
                <a:solidFill>
                  <a:schemeClr val="tx1"/>
                </a:solidFill>
                <a:latin typeface="Arial" pitchFamily="34" charset="0"/>
                <a:cs typeface="Arial" pitchFamily="34" charset="0"/>
              </a:defRPr>
            </a:lvl8pPr>
            <a:lvl9pPr marL="3675957" indent="-216233" defTabSz="86343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fld id="{1005A3CD-BD49-462A-8940-23B9AC1ADA78}" type="slidenum">
              <a:rPr lang="en-US" altLang="en-US">
                <a:solidFill>
                  <a:srgbClr val="1F497D"/>
                </a:solidFill>
                <a:latin typeface="Calibri" pitchFamily="34" charset="0"/>
                <a:ea typeface="Gulim" pitchFamily="34" charset="-127"/>
              </a:rPr>
              <a:pPr eaLnBrk="1" hangingPunct="1"/>
              <a:t>17</a:t>
            </a:fld>
            <a:endParaRPr lang="en-US" altLang="en-US">
              <a:solidFill>
                <a:srgbClr val="1F497D"/>
              </a:solidFill>
              <a:latin typeface="Calibri" pitchFamily="34" charset="0"/>
              <a:ea typeface="Gulim" pitchFamily="34" charset="-127"/>
            </a:endParaRPr>
          </a:p>
        </p:txBody>
      </p:sp>
      <p:sp>
        <p:nvSpPr>
          <p:cNvPr id="60419" name="Rectangle 2"/>
          <p:cNvSpPr>
            <a:spLocks noGrp="1" noRot="1" noChangeAspect="1" noChangeArrowheads="1" noTextEdit="1"/>
          </p:cNvSpPr>
          <p:nvPr>
            <p:ph type="sldImg"/>
          </p:nvPr>
        </p:nvSpPr>
        <p:spPr bwMode="auto">
          <a:xfrm>
            <a:off x="755650" y="574675"/>
            <a:ext cx="5359400" cy="4019550"/>
          </a:xfrm>
          <a:ln>
            <a:solidFill>
              <a:srgbClr val="000000"/>
            </a:solidFill>
          </a:ln>
        </p:spPr>
      </p:sp>
      <p:sp>
        <p:nvSpPr>
          <p:cNvPr id="60420" name="Rectangle 3"/>
          <p:cNvSpPr>
            <a:spLocks noGrp="1" noChangeArrowheads="1"/>
          </p:cNvSpPr>
          <p:nvPr>
            <p:ph type="body" idx="1"/>
          </p:nvPr>
        </p:nvSpPr>
        <p:spPr bwMode="auto">
          <a:xfrm>
            <a:off x="555129" y="4915203"/>
            <a:ext cx="5844480" cy="23434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GB" altLang="en-US" dirty="0" smtClean="0">
                <a:latin typeface="Arial" pitchFamily="34" charset="0"/>
              </a:rPr>
              <a:t>LQ</a:t>
            </a:r>
            <a:endParaRPr lang="en-GB" altLang="en-US" dirty="0"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xfrm>
            <a:off x="6119813" y="8788703"/>
            <a:ext cx="544711" cy="175381"/>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63430" eaLnBrk="0" hangingPunct="0">
              <a:defRPr sz="1100">
                <a:solidFill>
                  <a:schemeClr val="tx1"/>
                </a:solidFill>
                <a:latin typeface="Arial" pitchFamily="34" charset="0"/>
                <a:cs typeface="Arial" pitchFamily="34" charset="0"/>
              </a:defRPr>
            </a:lvl1pPr>
            <a:lvl2pPr marL="702756" indent="-270291" defTabSz="863430" eaLnBrk="0" hangingPunct="0">
              <a:defRPr sz="1100">
                <a:solidFill>
                  <a:schemeClr val="tx1"/>
                </a:solidFill>
                <a:latin typeface="Arial" pitchFamily="34" charset="0"/>
                <a:cs typeface="Arial" pitchFamily="34" charset="0"/>
              </a:defRPr>
            </a:lvl2pPr>
            <a:lvl3pPr marL="1081164" indent="-216233" defTabSz="863430" eaLnBrk="0" hangingPunct="0">
              <a:defRPr sz="1100">
                <a:solidFill>
                  <a:schemeClr val="tx1"/>
                </a:solidFill>
                <a:latin typeface="Arial" pitchFamily="34" charset="0"/>
                <a:cs typeface="Arial" pitchFamily="34" charset="0"/>
              </a:defRPr>
            </a:lvl3pPr>
            <a:lvl4pPr marL="1513629" indent="-216233" defTabSz="863430" eaLnBrk="0" hangingPunct="0">
              <a:defRPr sz="1100">
                <a:solidFill>
                  <a:schemeClr val="tx1"/>
                </a:solidFill>
                <a:latin typeface="Arial" pitchFamily="34" charset="0"/>
                <a:cs typeface="Arial" pitchFamily="34" charset="0"/>
              </a:defRPr>
            </a:lvl4pPr>
            <a:lvl5pPr marL="1946095" indent="-216233" defTabSz="863430" eaLnBrk="0" hangingPunct="0">
              <a:defRPr sz="1100">
                <a:solidFill>
                  <a:schemeClr val="tx1"/>
                </a:solidFill>
                <a:latin typeface="Arial" pitchFamily="34" charset="0"/>
                <a:cs typeface="Arial" pitchFamily="34" charset="0"/>
              </a:defRPr>
            </a:lvl5pPr>
            <a:lvl6pPr marL="2378560" indent="-216233" defTabSz="863430" eaLnBrk="0" fontAlgn="base" hangingPunct="0">
              <a:spcBef>
                <a:spcPct val="0"/>
              </a:spcBef>
              <a:spcAft>
                <a:spcPct val="0"/>
              </a:spcAft>
              <a:defRPr sz="1100">
                <a:solidFill>
                  <a:schemeClr val="tx1"/>
                </a:solidFill>
                <a:latin typeface="Arial" pitchFamily="34" charset="0"/>
                <a:cs typeface="Arial" pitchFamily="34" charset="0"/>
              </a:defRPr>
            </a:lvl6pPr>
            <a:lvl7pPr marL="2811026" indent="-216233" defTabSz="863430" eaLnBrk="0" fontAlgn="base" hangingPunct="0">
              <a:spcBef>
                <a:spcPct val="0"/>
              </a:spcBef>
              <a:spcAft>
                <a:spcPct val="0"/>
              </a:spcAft>
              <a:defRPr sz="1100">
                <a:solidFill>
                  <a:schemeClr val="tx1"/>
                </a:solidFill>
                <a:latin typeface="Arial" pitchFamily="34" charset="0"/>
                <a:cs typeface="Arial" pitchFamily="34" charset="0"/>
              </a:defRPr>
            </a:lvl7pPr>
            <a:lvl8pPr marL="3243491" indent="-216233" defTabSz="863430" eaLnBrk="0" fontAlgn="base" hangingPunct="0">
              <a:spcBef>
                <a:spcPct val="0"/>
              </a:spcBef>
              <a:spcAft>
                <a:spcPct val="0"/>
              </a:spcAft>
              <a:defRPr sz="1100">
                <a:solidFill>
                  <a:schemeClr val="tx1"/>
                </a:solidFill>
                <a:latin typeface="Arial" pitchFamily="34" charset="0"/>
                <a:cs typeface="Arial" pitchFamily="34" charset="0"/>
              </a:defRPr>
            </a:lvl8pPr>
            <a:lvl9pPr marL="3675957" indent="-216233" defTabSz="86343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fld id="{1005A3CD-BD49-462A-8940-23B9AC1ADA78}" type="slidenum">
              <a:rPr lang="en-US" altLang="en-US">
                <a:solidFill>
                  <a:srgbClr val="1F497D"/>
                </a:solidFill>
                <a:latin typeface="Calibri" pitchFamily="34" charset="0"/>
                <a:ea typeface="Gulim" pitchFamily="34" charset="-127"/>
              </a:rPr>
              <a:pPr eaLnBrk="1" hangingPunct="1"/>
              <a:t>18</a:t>
            </a:fld>
            <a:endParaRPr lang="en-US" altLang="en-US">
              <a:solidFill>
                <a:srgbClr val="1F497D"/>
              </a:solidFill>
              <a:latin typeface="Calibri" pitchFamily="34" charset="0"/>
              <a:ea typeface="Gulim" pitchFamily="34" charset="-127"/>
            </a:endParaRPr>
          </a:p>
        </p:txBody>
      </p:sp>
      <p:sp>
        <p:nvSpPr>
          <p:cNvPr id="60419" name="Rectangle 2"/>
          <p:cNvSpPr>
            <a:spLocks noGrp="1" noRot="1" noChangeAspect="1" noChangeArrowheads="1" noTextEdit="1"/>
          </p:cNvSpPr>
          <p:nvPr>
            <p:ph type="sldImg"/>
          </p:nvPr>
        </p:nvSpPr>
        <p:spPr bwMode="auto">
          <a:xfrm>
            <a:off x="755650" y="574675"/>
            <a:ext cx="5359400" cy="4019550"/>
          </a:xfrm>
          <a:ln>
            <a:solidFill>
              <a:srgbClr val="000000"/>
            </a:solidFill>
          </a:ln>
        </p:spPr>
      </p:sp>
      <p:sp>
        <p:nvSpPr>
          <p:cNvPr id="60420" name="Rectangle 3"/>
          <p:cNvSpPr>
            <a:spLocks noGrp="1" noChangeArrowheads="1"/>
          </p:cNvSpPr>
          <p:nvPr>
            <p:ph type="body" idx="1"/>
          </p:nvPr>
        </p:nvSpPr>
        <p:spPr bwMode="auto">
          <a:xfrm>
            <a:off x="555129" y="4915203"/>
            <a:ext cx="5844480" cy="23434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GB" altLang="en-US" dirty="0" smtClean="0">
                <a:latin typeface="Arial" pitchFamily="34" charset="0"/>
              </a:rPr>
              <a:t>LATIHAN</a:t>
            </a:r>
            <a:endParaRPr lang="en-GB" altLang="en-US" dirty="0"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xfrm>
            <a:off x="6119813" y="8788703"/>
            <a:ext cx="544711" cy="175381"/>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63430" eaLnBrk="0" hangingPunct="0">
              <a:defRPr sz="1100">
                <a:solidFill>
                  <a:schemeClr val="tx1"/>
                </a:solidFill>
                <a:latin typeface="Arial" pitchFamily="34" charset="0"/>
                <a:cs typeface="Arial" pitchFamily="34" charset="0"/>
              </a:defRPr>
            </a:lvl1pPr>
            <a:lvl2pPr marL="702756" indent="-270291" defTabSz="863430" eaLnBrk="0" hangingPunct="0">
              <a:defRPr sz="1100">
                <a:solidFill>
                  <a:schemeClr val="tx1"/>
                </a:solidFill>
                <a:latin typeface="Arial" pitchFamily="34" charset="0"/>
                <a:cs typeface="Arial" pitchFamily="34" charset="0"/>
              </a:defRPr>
            </a:lvl2pPr>
            <a:lvl3pPr marL="1081164" indent="-216233" defTabSz="863430" eaLnBrk="0" hangingPunct="0">
              <a:defRPr sz="1100">
                <a:solidFill>
                  <a:schemeClr val="tx1"/>
                </a:solidFill>
                <a:latin typeface="Arial" pitchFamily="34" charset="0"/>
                <a:cs typeface="Arial" pitchFamily="34" charset="0"/>
              </a:defRPr>
            </a:lvl3pPr>
            <a:lvl4pPr marL="1513629" indent="-216233" defTabSz="863430" eaLnBrk="0" hangingPunct="0">
              <a:defRPr sz="1100">
                <a:solidFill>
                  <a:schemeClr val="tx1"/>
                </a:solidFill>
                <a:latin typeface="Arial" pitchFamily="34" charset="0"/>
                <a:cs typeface="Arial" pitchFamily="34" charset="0"/>
              </a:defRPr>
            </a:lvl4pPr>
            <a:lvl5pPr marL="1946095" indent="-216233" defTabSz="863430" eaLnBrk="0" hangingPunct="0">
              <a:defRPr sz="1100">
                <a:solidFill>
                  <a:schemeClr val="tx1"/>
                </a:solidFill>
                <a:latin typeface="Arial" pitchFamily="34" charset="0"/>
                <a:cs typeface="Arial" pitchFamily="34" charset="0"/>
              </a:defRPr>
            </a:lvl5pPr>
            <a:lvl6pPr marL="2378560" indent="-216233" defTabSz="863430" eaLnBrk="0" fontAlgn="base" hangingPunct="0">
              <a:spcBef>
                <a:spcPct val="0"/>
              </a:spcBef>
              <a:spcAft>
                <a:spcPct val="0"/>
              </a:spcAft>
              <a:defRPr sz="1100">
                <a:solidFill>
                  <a:schemeClr val="tx1"/>
                </a:solidFill>
                <a:latin typeface="Arial" pitchFamily="34" charset="0"/>
                <a:cs typeface="Arial" pitchFamily="34" charset="0"/>
              </a:defRPr>
            </a:lvl6pPr>
            <a:lvl7pPr marL="2811026" indent="-216233" defTabSz="863430" eaLnBrk="0" fontAlgn="base" hangingPunct="0">
              <a:spcBef>
                <a:spcPct val="0"/>
              </a:spcBef>
              <a:spcAft>
                <a:spcPct val="0"/>
              </a:spcAft>
              <a:defRPr sz="1100">
                <a:solidFill>
                  <a:schemeClr val="tx1"/>
                </a:solidFill>
                <a:latin typeface="Arial" pitchFamily="34" charset="0"/>
                <a:cs typeface="Arial" pitchFamily="34" charset="0"/>
              </a:defRPr>
            </a:lvl7pPr>
            <a:lvl8pPr marL="3243491" indent="-216233" defTabSz="863430" eaLnBrk="0" fontAlgn="base" hangingPunct="0">
              <a:spcBef>
                <a:spcPct val="0"/>
              </a:spcBef>
              <a:spcAft>
                <a:spcPct val="0"/>
              </a:spcAft>
              <a:defRPr sz="1100">
                <a:solidFill>
                  <a:schemeClr val="tx1"/>
                </a:solidFill>
                <a:latin typeface="Arial" pitchFamily="34" charset="0"/>
                <a:cs typeface="Arial" pitchFamily="34" charset="0"/>
              </a:defRPr>
            </a:lvl8pPr>
            <a:lvl9pPr marL="3675957" indent="-216233" defTabSz="86343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fld id="{1005A3CD-BD49-462A-8940-23B9AC1ADA78}" type="slidenum">
              <a:rPr lang="en-US" altLang="en-US">
                <a:solidFill>
                  <a:srgbClr val="1F497D"/>
                </a:solidFill>
                <a:latin typeface="Calibri" pitchFamily="34" charset="0"/>
                <a:ea typeface="Gulim" pitchFamily="34" charset="-127"/>
              </a:rPr>
              <a:pPr eaLnBrk="1" hangingPunct="1"/>
              <a:t>19</a:t>
            </a:fld>
            <a:endParaRPr lang="en-US" altLang="en-US">
              <a:solidFill>
                <a:srgbClr val="1F497D"/>
              </a:solidFill>
              <a:latin typeface="Calibri" pitchFamily="34" charset="0"/>
              <a:ea typeface="Gulim" pitchFamily="34" charset="-127"/>
            </a:endParaRPr>
          </a:p>
        </p:txBody>
      </p:sp>
      <p:sp>
        <p:nvSpPr>
          <p:cNvPr id="60419" name="Rectangle 2"/>
          <p:cNvSpPr>
            <a:spLocks noGrp="1" noRot="1" noChangeAspect="1" noChangeArrowheads="1" noTextEdit="1"/>
          </p:cNvSpPr>
          <p:nvPr>
            <p:ph type="sldImg"/>
          </p:nvPr>
        </p:nvSpPr>
        <p:spPr bwMode="auto">
          <a:xfrm>
            <a:off x="755650" y="574675"/>
            <a:ext cx="5359400" cy="4019550"/>
          </a:xfrm>
          <a:ln>
            <a:solidFill>
              <a:srgbClr val="000000"/>
            </a:solidFill>
          </a:ln>
        </p:spPr>
      </p:sp>
      <p:sp>
        <p:nvSpPr>
          <p:cNvPr id="60420" name="Rectangle 3"/>
          <p:cNvSpPr>
            <a:spLocks noGrp="1" noChangeArrowheads="1"/>
          </p:cNvSpPr>
          <p:nvPr>
            <p:ph type="body" idx="1"/>
          </p:nvPr>
        </p:nvSpPr>
        <p:spPr bwMode="auto">
          <a:xfrm>
            <a:off x="555129" y="4915203"/>
            <a:ext cx="5844480" cy="23434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GB" altLang="en-US" dirty="0" err="1" smtClean="0">
                <a:latin typeface="Arial" pitchFamily="34" charset="0"/>
              </a:rPr>
              <a:t>Tugas</a:t>
            </a:r>
            <a:r>
              <a:rPr lang="en-GB" altLang="en-US" dirty="0" smtClean="0">
                <a:latin typeface="Arial" pitchFamily="34" charset="0"/>
              </a:rPr>
              <a:t> – </a:t>
            </a:r>
            <a:r>
              <a:rPr lang="en-GB" altLang="en-US" dirty="0" err="1" smtClean="0">
                <a:latin typeface="Arial" pitchFamily="34" charset="0"/>
              </a:rPr>
              <a:t>latihan</a:t>
            </a:r>
            <a:r>
              <a:rPr lang="en-GB" altLang="en-US" dirty="0" smtClean="0">
                <a:latin typeface="Arial" pitchFamily="34" charset="0"/>
              </a:rPr>
              <a:t> </a:t>
            </a:r>
            <a:endParaRPr lang="en-GB" altLang="en-US" dirty="0"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xfrm>
            <a:off x="6119813" y="8788703"/>
            <a:ext cx="544711" cy="175381"/>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63430" eaLnBrk="0" hangingPunct="0">
              <a:defRPr sz="1100">
                <a:solidFill>
                  <a:schemeClr val="tx1"/>
                </a:solidFill>
                <a:latin typeface="Arial" pitchFamily="34" charset="0"/>
                <a:cs typeface="Arial" pitchFamily="34" charset="0"/>
              </a:defRPr>
            </a:lvl1pPr>
            <a:lvl2pPr marL="702756" indent="-270291" defTabSz="863430" eaLnBrk="0" hangingPunct="0">
              <a:defRPr sz="1100">
                <a:solidFill>
                  <a:schemeClr val="tx1"/>
                </a:solidFill>
                <a:latin typeface="Arial" pitchFamily="34" charset="0"/>
                <a:cs typeface="Arial" pitchFamily="34" charset="0"/>
              </a:defRPr>
            </a:lvl2pPr>
            <a:lvl3pPr marL="1081164" indent="-216233" defTabSz="863430" eaLnBrk="0" hangingPunct="0">
              <a:defRPr sz="1100">
                <a:solidFill>
                  <a:schemeClr val="tx1"/>
                </a:solidFill>
                <a:latin typeface="Arial" pitchFamily="34" charset="0"/>
                <a:cs typeface="Arial" pitchFamily="34" charset="0"/>
              </a:defRPr>
            </a:lvl3pPr>
            <a:lvl4pPr marL="1513629" indent="-216233" defTabSz="863430" eaLnBrk="0" hangingPunct="0">
              <a:defRPr sz="1100">
                <a:solidFill>
                  <a:schemeClr val="tx1"/>
                </a:solidFill>
                <a:latin typeface="Arial" pitchFamily="34" charset="0"/>
                <a:cs typeface="Arial" pitchFamily="34" charset="0"/>
              </a:defRPr>
            </a:lvl4pPr>
            <a:lvl5pPr marL="1946095" indent="-216233" defTabSz="863430" eaLnBrk="0" hangingPunct="0">
              <a:defRPr sz="1100">
                <a:solidFill>
                  <a:schemeClr val="tx1"/>
                </a:solidFill>
                <a:latin typeface="Arial" pitchFamily="34" charset="0"/>
                <a:cs typeface="Arial" pitchFamily="34" charset="0"/>
              </a:defRPr>
            </a:lvl5pPr>
            <a:lvl6pPr marL="2378560" indent="-216233" defTabSz="863430" eaLnBrk="0" fontAlgn="base" hangingPunct="0">
              <a:spcBef>
                <a:spcPct val="0"/>
              </a:spcBef>
              <a:spcAft>
                <a:spcPct val="0"/>
              </a:spcAft>
              <a:defRPr sz="1100">
                <a:solidFill>
                  <a:schemeClr val="tx1"/>
                </a:solidFill>
                <a:latin typeface="Arial" pitchFamily="34" charset="0"/>
                <a:cs typeface="Arial" pitchFamily="34" charset="0"/>
              </a:defRPr>
            </a:lvl6pPr>
            <a:lvl7pPr marL="2811026" indent="-216233" defTabSz="863430" eaLnBrk="0" fontAlgn="base" hangingPunct="0">
              <a:spcBef>
                <a:spcPct val="0"/>
              </a:spcBef>
              <a:spcAft>
                <a:spcPct val="0"/>
              </a:spcAft>
              <a:defRPr sz="1100">
                <a:solidFill>
                  <a:schemeClr val="tx1"/>
                </a:solidFill>
                <a:latin typeface="Arial" pitchFamily="34" charset="0"/>
                <a:cs typeface="Arial" pitchFamily="34" charset="0"/>
              </a:defRPr>
            </a:lvl7pPr>
            <a:lvl8pPr marL="3243491" indent="-216233" defTabSz="863430" eaLnBrk="0" fontAlgn="base" hangingPunct="0">
              <a:spcBef>
                <a:spcPct val="0"/>
              </a:spcBef>
              <a:spcAft>
                <a:spcPct val="0"/>
              </a:spcAft>
              <a:defRPr sz="1100">
                <a:solidFill>
                  <a:schemeClr val="tx1"/>
                </a:solidFill>
                <a:latin typeface="Arial" pitchFamily="34" charset="0"/>
                <a:cs typeface="Arial" pitchFamily="34" charset="0"/>
              </a:defRPr>
            </a:lvl8pPr>
            <a:lvl9pPr marL="3675957" indent="-216233" defTabSz="86343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fld id="{1005A3CD-BD49-462A-8940-23B9AC1ADA78}" type="slidenum">
              <a:rPr lang="en-US" altLang="en-US">
                <a:solidFill>
                  <a:srgbClr val="1F497D"/>
                </a:solidFill>
                <a:latin typeface="Calibri" pitchFamily="34" charset="0"/>
                <a:ea typeface="Gulim" pitchFamily="34" charset="-127"/>
              </a:rPr>
              <a:pPr eaLnBrk="1" hangingPunct="1"/>
              <a:t>20</a:t>
            </a:fld>
            <a:endParaRPr lang="en-US" altLang="en-US">
              <a:solidFill>
                <a:srgbClr val="1F497D"/>
              </a:solidFill>
              <a:latin typeface="Calibri" pitchFamily="34" charset="0"/>
              <a:ea typeface="Gulim" pitchFamily="34" charset="-127"/>
            </a:endParaRPr>
          </a:p>
        </p:txBody>
      </p:sp>
      <p:sp>
        <p:nvSpPr>
          <p:cNvPr id="60419" name="Rectangle 2"/>
          <p:cNvSpPr>
            <a:spLocks noGrp="1" noRot="1" noChangeAspect="1" noChangeArrowheads="1" noTextEdit="1"/>
          </p:cNvSpPr>
          <p:nvPr>
            <p:ph type="sldImg"/>
          </p:nvPr>
        </p:nvSpPr>
        <p:spPr bwMode="auto">
          <a:xfrm>
            <a:off x="755650" y="574675"/>
            <a:ext cx="5359400" cy="4019550"/>
          </a:xfrm>
          <a:ln>
            <a:solidFill>
              <a:srgbClr val="000000"/>
            </a:solidFill>
          </a:ln>
        </p:spPr>
      </p:sp>
      <p:sp>
        <p:nvSpPr>
          <p:cNvPr id="60420" name="Rectangle 3"/>
          <p:cNvSpPr>
            <a:spLocks noGrp="1" noChangeArrowheads="1"/>
          </p:cNvSpPr>
          <p:nvPr>
            <p:ph type="body" idx="1"/>
          </p:nvPr>
        </p:nvSpPr>
        <p:spPr bwMode="auto">
          <a:xfrm>
            <a:off x="555129" y="4915203"/>
            <a:ext cx="5844480" cy="23434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xfrm>
            <a:off x="6119813" y="8788703"/>
            <a:ext cx="544711" cy="175381"/>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63430" eaLnBrk="0" hangingPunct="0">
              <a:defRPr sz="1100">
                <a:solidFill>
                  <a:schemeClr val="tx1"/>
                </a:solidFill>
                <a:latin typeface="Arial" pitchFamily="34" charset="0"/>
                <a:cs typeface="Arial" pitchFamily="34" charset="0"/>
              </a:defRPr>
            </a:lvl1pPr>
            <a:lvl2pPr marL="702756" indent="-270291" defTabSz="863430" eaLnBrk="0" hangingPunct="0">
              <a:defRPr sz="1100">
                <a:solidFill>
                  <a:schemeClr val="tx1"/>
                </a:solidFill>
                <a:latin typeface="Arial" pitchFamily="34" charset="0"/>
                <a:cs typeface="Arial" pitchFamily="34" charset="0"/>
              </a:defRPr>
            </a:lvl2pPr>
            <a:lvl3pPr marL="1081164" indent="-216233" defTabSz="863430" eaLnBrk="0" hangingPunct="0">
              <a:defRPr sz="1100">
                <a:solidFill>
                  <a:schemeClr val="tx1"/>
                </a:solidFill>
                <a:latin typeface="Arial" pitchFamily="34" charset="0"/>
                <a:cs typeface="Arial" pitchFamily="34" charset="0"/>
              </a:defRPr>
            </a:lvl3pPr>
            <a:lvl4pPr marL="1513629" indent="-216233" defTabSz="863430" eaLnBrk="0" hangingPunct="0">
              <a:defRPr sz="1100">
                <a:solidFill>
                  <a:schemeClr val="tx1"/>
                </a:solidFill>
                <a:latin typeface="Arial" pitchFamily="34" charset="0"/>
                <a:cs typeface="Arial" pitchFamily="34" charset="0"/>
              </a:defRPr>
            </a:lvl4pPr>
            <a:lvl5pPr marL="1946095" indent="-216233" defTabSz="863430" eaLnBrk="0" hangingPunct="0">
              <a:defRPr sz="1100">
                <a:solidFill>
                  <a:schemeClr val="tx1"/>
                </a:solidFill>
                <a:latin typeface="Arial" pitchFamily="34" charset="0"/>
                <a:cs typeface="Arial" pitchFamily="34" charset="0"/>
              </a:defRPr>
            </a:lvl5pPr>
            <a:lvl6pPr marL="2378560" indent="-216233" defTabSz="863430" eaLnBrk="0" fontAlgn="base" hangingPunct="0">
              <a:spcBef>
                <a:spcPct val="0"/>
              </a:spcBef>
              <a:spcAft>
                <a:spcPct val="0"/>
              </a:spcAft>
              <a:defRPr sz="1100">
                <a:solidFill>
                  <a:schemeClr val="tx1"/>
                </a:solidFill>
                <a:latin typeface="Arial" pitchFamily="34" charset="0"/>
                <a:cs typeface="Arial" pitchFamily="34" charset="0"/>
              </a:defRPr>
            </a:lvl6pPr>
            <a:lvl7pPr marL="2811026" indent="-216233" defTabSz="863430" eaLnBrk="0" fontAlgn="base" hangingPunct="0">
              <a:spcBef>
                <a:spcPct val="0"/>
              </a:spcBef>
              <a:spcAft>
                <a:spcPct val="0"/>
              </a:spcAft>
              <a:defRPr sz="1100">
                <a:solidFill>
                  <a:schemeClr val="tx1"/>
                </a:solidFill>
                <a:latin typeface="Arial" pitchFamily="34" charset="0"/>
                <a:cs typeface="Arial" pitchFamily="34" charset="0"/>
              </a:defRPr>
            </a:lvl7pPr>
            <a:lvl8pPr marL="3243491" indent="-216233" defTabSz="863430" eaLnBrk="0" fontAlgn="base" hangingPunct="0">
              <a:spcBef>
                <a:spcPct val="0"/>
              </a:spcBef>
              <a:spcAft>
                <a:spcPct val="0"/>
              </a:spcAft>
              <a:defRPr sz="1100">
                <a:solidFill>
                  <a:schemeClr val="tx1"/>
                </a:solidFill>
                <a:latin typeface="Arial" pitchFamily="34" charset="0"/>
                <a:cs typeface="Arial" pitchFamily="34" charset="0"/>
              </a:defRPr>
            </a:lvl8pPr>
            <a:lvl9pPr marL="3675957" indent="-216233" defTabSz="86343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fld id="{1005A3CD-BD49-462A-8940-23B9AC1ADA78}" type="slidenum">
              <a:rPr lang="en-US" altLang="en-US">
                <a:solidFill>
                  <a:srgbClr val="1F497D"/>
                </a:solidFill>
                <a:latin typeface="Calibri" pitchFamily="34" charset="0"/>
                <a:ea typeface="Gulim" pitchFamily="34" charset="-127"/>
              </a:rPr>
              <a:pPr eaLnBrk="1" hangingPunct="1"/>
              <a:t>21</a:t>
            </a:fld>
            <a:endParaRPr lang="en-US" altLang="en-US">
              <a:solidFill>
                <a:srgbClr val="1F497D"/>
              </a:solidFill>
              <a:latin typeface="Calibri" pitchFamily="34" charset="0"/>
              <a:ea typeface="Gulim" pitchFamily="34" charset="-127"/>
            </a:endParaRPr>
          </a:p>
        </p:txBody>
      </p:sp>
      <p:sp>
        <p:nvSpPr>
          <p:cNvPr id="60419" name="Rectangle 2"/>
          <p:cNvSpPr>
            <a:spLocks noGrp="1" noRot="1" noChangeAspect="1" noChangeArrowheads="1" noTextEdit="1"/>
          </p:cNvSpPr>
          <p:nvPr>
            <p:ph type="sldImg"/>
          </p:nvPr>
        </p:nvSpPr>
        <p:spPr bwMode="auto">
          <a:xfrm>
            <a:off x="755650" y="574675"/>
            <a:ext cx="5359400" cy="4019550"/>
          </a:xfrm>
          <a:ln>
            <a:solidFill>
              <a:srgbClr val="000000"/>
            </a:solidFill>
          </a:ln>
        </p:spPr>
      </p:sp>
      <p:sp>
        <p:nvSpPr>
          <p:cNvPr id="60420" name="Rectangle 3"/>
          <p:cNvSpPr>
            <a:spLocks noGrp="1" noChangeArrowheads="1"/>
          </p:cNvSpPr>
          <p:nvPr>
            <p:ph type="body" idx="1"/>
          </p:nvPr>
        </p:nvSpPr>
        <p:spPr bwMode="auto">
          <a:xfrm>
            <a:off x="555129" y="4915203"/>
            <a:ext cx="5844480" cy="23434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xfrm>
            <a:off x="6119813" y="8788703"/>
            <a:ext cx="544711" cy="175381"/>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63430" eaLnBrk="0" hangingPunct="0">
              <a:defRPr sz="1100">
                <a:solidFill>
                  <a:schemeClr val="tx1"/>
                </a:solidFill>
                <a:latin typeface="Arial" pitchFamily="34" charset="0"/>
                <a:cs typeface="Arial" pitchFamily="34" charset="0"/>
              </a:defRPr>
            </a:lvl1pPr>
            <a:lvl2pPr marL="702756" indent="-270291" defTabSz="863430" eaLnBrk="0" hangingPunct="0">
              <a:defRPr sz="1100">
                <a:solidFill>
                  <a:schemeClr val="tx1"/>
                </a:solidFill>
                <a:latin typeface="Arial" pitchFamily="34" charset="0"/>
                <a:cs typeface="Arial" pitchFamily="34" charset="0"/>
              </a:defRPr>
            </a:lvl2pPr>
            <a:lvl3pPr marL="1081164" indent="-216233" defTabSz="863430" eaLnBrk="0" hangingPunct="0">
              <a:defRPr sz="1100">
                <a:solidFill>
                  <a:schemeClr val="tx1"/>
                </a:solidFill>
                <a:latin typeface="Arial" pitchFamily="34" charset="0"/>
                <a:cs typeface="Arial" pitchFamily="34" charset="0"/>
              </a:defRPr>
            </a:lvl3pPr>
            <a:lvl4pPr marL="1513629" indent="-216233" defTabSz="863430" eaLnBrk="0" hangingPunct="0">
              <a:defRPr sz="1100">
                <a:solidFill>
                  <a:schemeClr val="tx1"/>
                </a:solidFill>
                <a:latin typeface="Arial" pitchFamily="34" charset="0"/>
                <a:cs typeface="Arial" pitchFamily="34" charset="0"/>
              </a:defRPr>
            </a:lvl4pPr>
            <a:lvl5pPr marL="1946095" indent="-216233" defTabSz="863430" eaLnBrk="0" hangingPunct="0">
              <a:defRPr sz="1100">
                <a:solidFill>
                  <a:schemeClr val="tx1"/>
                </a:solidFill>
                <a:latin typeface="Arial" pitchFamily="34" charset="0"/>
                <a:cs typeface="Arial" pitchFamily="34" charset="0"/>
              </a:defRPr>
            </a:lvl5pPr>
            <a:lvl6pPr marL="2378560" indent="-216233" defTabSz="863430" eaLnBrk="0" fontAlgn="base" hangingPunct="0">
              <a:spcBef>
                <a:spcPct val="0"/>
              </a:spcBef>
              <a:spcAft>
                <a:spcPct val="0"/>
              </a:spcAft>
              <a:defRPr sz="1100">
                <a:solidFill>
                  <a:schemeClr val="tx1"/>
                </a:solidFill>
                <a:latin typeface="Arial" pitchFamily="34" charset="0"/>
                <a:cs typeface="Arial" pitchFamily="34" charset="0"/>
              </a:defRPr>
            </a:lvl6pPr>
            <a:lvl7pPr marL="2811026" indent="-216233" defTabSz="863430" eaLnBrk="0" fontAlgn="base" hangingPunct="0">
              <a:spcBef>
                <a:spcPct val="0"/>
              </a:spcBef>
              <a:spcAft>
                <a:spcPct val="0"/>
              </a:spcAft>
              <a:defRPr sz="1100">
                <a:solidFill>
                  <a:schemeClr val="tx1"/>
                </a:solidFill>
                <a:latin typeface="Arial" pitchFamily="34" charset="0"/>
                <a:cs typeface="Arial" pitchFamily="34" charset="0"/>
              </a:defRPr>
            </a:lvl7pPr>
            <a:lvl8pPr marL="3243491" indent="-216233" defTabSz="863430" eaLnBrk="0" fontAlgn="base" hangingPunct="0">
              <a:spcBef>
                <a:spcPct val="0"/>
              </a:spcBef>
              <a:spcAft>
                <a:spcPct val="0"/>
              </a:spcAft>
              <a:defRPr sz="1100">
                <a:solidFill>
                  <a:schemeClr val="tx1"/>
                </a:solidFill>
                <a:latin typeface="Arial" pitchFamily="34" charset="0"/>
                <a:cs typeface="Arial" pitchFamily="34" charset="0"/>
              </a:defRPr>
            </a:lvl8pPr>
            <a:lvl9pPr marL="3675957" indent="-216233" defTabSz="86343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fld id="{1005A3CD-BD49-462A-8940-23B9AC1ADA78}" type="slidenum">
              <a:rPr lang="en-US" altLang="en-US">
                <a:solidFill>
                  <a:srgbClr val="1F497D"/>
                </a:solidFill>
                <a:latin typeface="Calibri" pitchFamily="34" charset="0"/>
                <a:ea typeface="Gulim" pitchFamily="34" charset="-127"/>
              </a:rPr>
              <a:pPr eaLnBrk="1" hangingPunct="1"/>
              <a:t>4</a:t>
            </a:fld>
            <a:endParaRPr lang="en-US" altLang="en-US">
              <a:solidFill>
                <a:srgbClr val="1F497D"/>
              </a:solidFill>
              <a:latin typeface="Calibri" pitchFamily="34" charset="0"/>
              <a:ea typeface="Gulim" pitchFamily="34" charset="-127"/>
            </a:endParaRPr>
          </a:p>
        </p:txBody>
      </p:sp>
      <p:sp>
        <p:nvSpPr>
          <p:cNvPr id="60419" name="Rectangle 2"/>
          <p:cNvSpPr>
            <a:spLocks noGrp="1" noRot="1" noChangeAspect="1" noChangeArrowheads="1" noTextEdit="1"/>
          </p:cNvSpPr>
          <p:nvPr>
            <p:ph type="sldImg"/>
          </p:nvPr>
        </p:nvSpPr>
        <p:spPr bwMode="auto">
          <a:xfrm>
            <a:off x="755650" y="574675"/>
            <a:ext cx="5359400" cy="4019550"/>
          </a:xfrm>
          <a:ln>
            <a:solidFill>
              <a:srgbClr val="000000"/>
            </a:solidFill>
          </a:ln>
        </p:spPr>
      </p:sp>
      <p:sp>
        <p:nvSpPr>
          <p:cNvPr id="60420" name="Rectangle 3"/>
          <p:cNvSpPr>
            <a:spLocks noGrp="1" noChangeArrowheads="1"/>
          </p:cNvSpPr>
          <p:nvPr>
            <p:ph type="body" idx="1"/>
          </p:nvPr>
        </p:nvSpPr>
        <p:spPr bwMode="auto">
          <a:xfrm>
            <a:off x="555129" y="4915203"/>
            <a:ext cx="5844480" cy="23434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xfrm>
            <a:off x="6119813" y="8788703"/>
            <a:ext cx="544711" cy="175381"/>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63430" eaLnBrk="0" hangingPunct="0">
              <a:defRPr sz="1100">
                <a:solidFill>
                  <a:schemeClr val="tx1"/>
                </a:solidFill>
                <a:latin typeface="Arial" pitchFamily="34" charset="0"/>
                <a:cs typeface="Arial" pitchFamily="34" charset="0"/>
              </a:defRPr>
            </a:lvl1pPr>
            <a:lvl2pPr marL="702756" indent="-270291" defTabSz="863430" eaLnBrk="0" hangingPunct="0">
              <a:defRPr sz="1100">
                <a:solidFill>
                  <a:schemeClr val="tx1"/>
                </a:solidFill>
                <a:latin typeface="Arial" pitchFamily="34" charset="0"/>
                <a:cs typeface="Arial" pitchFamily="34" charset="0"/>
              </a:defRPr>
            </a:lvl2pPr>
            <a:lvl3pPr marL="1081164" indent="-216233" defTabSz="863430" eaLnBrk="0" hangingPunct="0">
              <a:defRPr sz="1100">
                <a:solidFill>
                  <a:schemeClr val="tx1"/>
                </a:solidFill>
                <a:latin typeface="Arial" pitchFamily="34" charset="0"/>
                <a:cs typeface="Arial" pitchFamily="34" charset="0"/>
              </a:defRPr>
            </a:lvl3pPr>
            <a:lvl4pPr marL="1513629" indent="-216233" defTabSz="863430" eaLnBrk="0" hangingPunct="0">
              <a:defRPr sz="1100">
                <a:solidFill>
                  <a:schemeClr val="tx1"/>
                </a:solidFill>
                <a:latin typeface="Arial" pitchFamily="34" charset="0"/>
                <a:cs typeface="Arial" pitchFamily="34" charset="0"/>
              </a:defRPr>
            </a:lvl4pPr>
            <a:lvl5pPr marL="1946095" indent="-216233" defTabSz="863430" eaLnBrk="0" hangingPunct="0">
              <a:defRPr sz="1100">
                <a:solidFill>
                  <a:schemeClr val="tx1"/>
                </a:solidFill>
                <a:latin typeface="Arial" pitchFamily="34" charset="0"/>
                <a:cs typeface="Arial" pitchFamily="34" charset="0"/>
              </a:defRPr>
            </a:lvl5pPr>
            <a:lvl6pPr marL="2378560" indent="-216233" defTabSz="863430" eaLnBrk="0" fontAlgn="base" hangingPunct="0">
              <a:spcBef>
                <a:spcPct val="0"/>
              </a:spcBef>
              <a:spcAft>
                <a:spcPct val="0"/>
              </a:spcAft>
              <a:defRPr sz="1100">
                <a:solidFill>
                  <a:schemeClr val="tx1"/>
                </a:solidFill>
                <a:latin typeface="Arial" pitchFamily="34" charset="0"/>
                <a:cs typeface="Arial" pitchFamily="34" charset="0"/>
              </a:defRPr>
            </a:lvl6pPr>
            <a:lvl7pPr marL="2811026" indent="-216233" defTabSz="863430" eaLnBrk="0" fontAlgn="base" hangingPunct="0">
              <a:spcBef>
                <a:spcPct val="0"/>
              </a:spcBef>
              <a:spcAft>
                <a:spcPct val="0"/>
              </a:spcAft>
              <a:defRPr sz="1100">
                <a:solidFill>
                  <a:schemeClr val="tx1"/>
                </a:solidFill>
                <a:latin typeface="Arial" pitchFamily="34" charset="0"/>
                <a:cs typeface="Arial" pitchFamily="34" charset="0"/>
              </a:defRPr>
            </a:lvl7pPr>
            <a:lvl8pPr marL="3243491" indent="-216233" defTabSz="863430" eaLnBrk="0" fontAlgn="base" hangingPunct="0">
              <a:spcBef>
                <a:spcPct val="0"/>
              </a:spcBef>
              <a:spcAft>
                <a:spcPct val="0"/>
              </a:spcAft>
              <a:defRPr sz="1100">
                <a:solidFill>
                  <a:schemeClr val="tx1"/>
                </a:solidFill>
                <a:latin typeface="Arial" pitchFamily="34" charset="0"/>
                <a:cs typeface="Arial" pitchFamily="34" charset="0"/>
              </a:defRPr>
            </a:lvl8pPr>
            <a:lvl9pPr marL="3675957" indent="-216233" defTabSz="86343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fld id="{1005A3CD-BD49-462A-8940-23B9AC1ADA78}" type="slidenum">
              <a:rPr lang="en-US" altLang="en-US">
                <a:solidFill>
                  <a:srgbClr val="1F497D"/>
                </a:solidFill>
                <a:latin typeface="Calibri" pitchFamily="34" charset="0"/>
                <a:ea typeface="Gulim" pitchFamily="34" charset="-127"/>
              </a:rPr>
              <a:pPr eaLnBrk="1" hangingPunct="1"/>
              <a:t>22</a:t>
            </a:fld>
            <a:endParaRPr lang="en-US" altLang="en-US">
              <a:solidFill>
                <a:srgbClr val="1F497D"/>
              </a:solidFill>
              <a:latin typeface="Calibri" pitchFamily="34" charset="0"/>
              <a:ea typeface="Gulim" pitchFamily="34" charset="-127"/>
            </a:endParaRPr>
          </a:p>
        </p:txBody>
      </p:sp>
      <p:sp>
        <p:nvSpPr>
          <p:cNvPr id="60419" name="Rectangle 2"/>
          <p:cNvSpPr>
            <a:spLocks noGrp="1" noRot="1" noChangeAspect="1" noChangeArrowheads="1" noTextEdit="1"/>
          </p:cNvSpPr>
          <p:nvPr>
            <p:ph type="sldImg"/>
          </p:nvPr>
        </p:nvSpPr>
        <p:spPr bwMode="auto">
          <a:xfrm>
            <a:off x="755650" y="574675"/>
            <a:ext cx="5359400" cy="4019550"/>
          </a:xfrm>
          <a:ln>
            <a:solidFill>
              <a:srgbClr val="000000"/>
            </a:solidFill>
          </a:ln>
        </p:spPr>
      </p:sp>
      <p:sp>
        <p:nvSpPr>
          <p:cNvPr id="60420" name="Rectangle 3"/>
          <p:cNvSpPr>
            <a:spLocks noGrp="1" noChangeArrowheads="1"/>
          </p:cNvSpPr>
          <p:nvPr>
            <p:ph type="body" idx="1"/>
          </p:nvPr>
        </p:nvSpPr>
        <p:spPr bwMode="auto">
          <a:xfrm>
            <a:off x="555129" y="4915203"/>
            <a:ext cx="5844480" cy="23434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xfrm>
            <a:off x="6119813" y="8788703"/>
            <a:ext cx="544711" cy="175381"/>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63430" eaLnBrk="0" hangingPunct="0">
              <a:defRPr sz="1100">
                <a:solidFill>
                  <a:schemeClr val="tx1"/>
                </a:solidFill>
                <a:latin typeface="Arial" pitchFamily="34" charset="0"/>
                <a:cs typeface="Arial" pitchFamily="34" charset="0"/>
              </a:defRPr>
            </a:lvl1pPr>
            <a:lvl2pPr marL="702756" indent="-270291" defTabSz="863430" eaLnBrk="0" hangingPunct="0">
              <a:defRPr sz="1100">
                <a:solidFill>
                  <a:schemeClr val="tx1"/>
                </a:solidFill>
                <a:latin typeface="Arial" pitchFamily="34" charset="0"/>
                <a:cs typeface="Arial" pitchFamily="34" charset="0"/>
              </a:defRPr>
            </a:lvl2pPr>
            <a:lvl3pPr marL="1081164" indent="-216233" defTabSz="863430" eaLnBrk="0" hangingPunct="0">
              <a:defRPr sz="1100">
                <a:solidFill>
                  <a:schemeClr val="tx1"/>
                </a:solidFill>
                <a:latin typeface="Arial" pitchFamily="34" charset="0"/>
                <a:cs typeface="Arial" pitchFamily="34" charset="0"/>
              </a:defRPr>
            </a:lvl3pPr>
            <a:lvl4pPr marL="1513629" indent="-216233" defTabSz="863430" eaLnBrk="0" hangingPunct="0">
              <a:defRPr sz="1100">
                <a:solidFill>
                  <a:schemeClr val="tx1"/>
                </a:solidFill>
                <a:latin typeface="Arial" pitchFamily="34" charset="0"/>
                <a:cs typeface="Arial" pitchFamily="34" charset="0"/>
              </a:defRPr>
            </a:lvl4pPr>
            <a:lvl5pPr marL="1946095" indent="-216233" defTabSz="863430" eaLnBrk="0" hangingPunct="0">
              <a:defRPr sz="1100">
                <a:solidFill>
                  <a:schemeClr val="tx1"/>
                </a:solidFill>
                <a:latin typeface="Arial" pitchFamily="34" charset="0"/>
                <a:cs typeface="Arial" pitchFamily="34" charset="0"/>
              </a:defRPr>
            </a:lvl5pPr>
            <a:lvl6pPr marL="2378560" indent="-216233" defTabSz="863430" eaLnBrk="0" fontAlgn="base" hangingPunct="0">
              <a:spcBef>
                <a:spcPct val="0"/>
              </a:spcBef>
              <a:spcAft>
                <a:spcPct val="0"/>
              </a:spcAft>
              <a:defRPr sz="1100">
                <a:solidFill>
                  <a:schemeClr val="tx1"/>
                </a:solidFill>
                <a:latin typeface="Arial" pitchFamily="34" charset="0"/>
                <a:cs typeface="Arial" pitchFamily="34" charset="0"/>
              </a:defRPr>
            </a:lvl6pPr>
            <a:lvl7pPr marL="2811026" indent="-216233" defTabSz="863430" eaLnBrk="0" fontAlgn="base" hangingPunct="0">
              <a:spcBef>
                <a:spcPct val="0"/>
              </a:spcBef>
              <a:spcAft>
                <a:spcPct val="0"/>
              </a:spcAft>
              <a:defRPr sz="1100">
                <a:solidFill>
                  <a:schemeClr val="tx1"/>
                </a:solidFill>
                <a:latin typeface="Arial" pitchFamily="34" charset="0"/>
                <a:cs typeface="Arial" pitchFamily="34" charset="0"/>
              </a:defRPr>
            </a:lvl7pPr>
            <a:lvl8pPr marL="3243491" indent="-216233" defTabSz="863430" eaLnBrk="0" fontAlgn="base" hangingPunct="0">
              <a:spcBef>
                <a:spcPct val="0"/>
              </a:spcBef>
              <a:spcAft>
                <a:spcPct val="0"/>
              </a:spcAft>
              <a:defRPr sz="1100">
                <a:solidFill>
                  <a:schemeClr val="tx1"/>
                </a:solidFill>
                <a:latin typeface="Arial" pitchFamily="34" charset="0"/>
                <a:cs typeface="Arial" pitchFamily="34" charset="0"/>
              </a:defRPr>
            </a:lvl8pPr>
            <a:lvl9pPr marL="3675957" indent="-216233" defTabSz="86343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fld id="{1005A3CD-BD49-462A-8940-23B9AC1ADA78}" type="slidenum">
              <a:rPr lang="en-US" altLang="en-US">
                <a:solidFill>
                  <a:srgbClr val="1F497D"/>
                </a:solidFill>
                <a:latin typeface="Calibri" pitchFamily="34" charset="0"/>
                <a:ea typeface="Gulim" pitchFamily="34" charset="-127"/>
              </a:rPr>
              <a:pPr eaLnBrk="1" hangingPunct="1"/>
              <a:t>23</a:t>
            </a:fld>
            <a:endParaRPr lang="en-US" altLang="en-US">
              <a:solidFill>
                <a:srgbClr val="1F497D"/>
              </a:solidFill>
              <a:latin typeface="Calibri" pitchFamily="34" charset="0"/>
              <a:ea typeface="Gulim" pitchFamily="34" charset="-127"/>
            </a:endParaRPr>
          </a:p>
        </p:txBody>
      </p:sp>
      <p:sp>
        <p:nvSpPr>
          <p:cNvPr id="60419" name="Rectangle 2"/>
          <p:cNvSpPr>
            <a:spLocks noGrp="1" noRot="1" noChangeAspect="1" noChangeArrowheads="1" noTextEdit="1"/>
          </p:cNvSpPr>
          <p:nvPr>
            <p:ph type="sldImg"/>
          </p:nvPr>
        </p:nvSpPr>
        <p:spPr bwMode="auto">
          <a:xfrm>
            <a:off x="755650" y="574675"/>
            <a:ext cx="5359400" cy="4019550"/>
          </a:xfrm>
          <a:ln>
            <a:solidFill>
              <a:srgbClr val="000000"/>
            </a:solidFill>
          </a:ln>
        </p:spPr>
      </p:sp>
      <p:sp>
        <p:nvSpPr>
          <p:cNvPr id="60420" name="Rectangle 3"/>
          <p:cNvSpPr>
            <a:spLocks noGrp="1" noChangeArrowheads="1"/>
          </p:cNvSpPr>
          <p:nvPr>
            <p:ph type="body" idx="1"/>
          </p:nvPr>
        </p:nvSpPr>
        <p:spPr bwMode="auto">
          <a:xfrm>
            <a:off x="555129" y="4915203"/>
            <a:ext cx="5844480" cy="23434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xfrm>
            <a:off x="6119813" y="8788703"/>
            <a:ext cx="544711" cy="175381"/>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63430" eaLnBrk="0" hangingPunct="0">
              <a:defRPr sz="1100">
                <a:solidFill>
                  <a:schemeClr val="tx1"/>
                </a:solidFill>
                <a:latin typeface="Arial" pitchFamily="34" charset="0"/>
                <a:cs typeface="Arial" pitchFamily="34" charset="0"/>
              </a:defRPr>
            </a:lvl1pPr>
            <a:lvl2pPr marL="702756" indent="-270291" defTabSz="863430" eaLnBrk="0" hangingPunct="0">
              <a:defRPr sz="1100">
                <a:solidFill>
                  <a:schemeClr val="tx1"/>
                </a:solidFill>
                <a:latin typeface="Arial" pitchFamily="34" charset="0"/>
                <a:cs typeface="Arial" pitchFamily="34" charset="0"/>
              </a:defRPr>
            </a:lvl2pPr>
            <a:lvl3pPr marL="1081164" indent="-216233" defTabSz="863430" eaLnBrk="0" hangingPunct="0">
              <a:defRPr sz="1100">
                <a:solidFill>
                  <a:schemeClr val="tx1"/>
                </a:solidFill>
                <a:latin typeface="Arial" pitchFamily="34" charset="0"/>
                <a:cs typeface="Arial" pitchFamily="34" charset="0"/>
              </a:defRPr>
            </a:lvl3pPr>
            <a:lvl4pPr marL="1513629" indent="-216233" defTabSz="863430" eaLnBrk="0" hangingPunct="0">
              <a:defRPr sz="1100">
                <a:solidFill>
                  <a:schemeClr val="tx1"/>
                </a:solidFill>
                <a:latin typeface="Arial" pitchFamily="34" charset="0"/>
                <a:cs typeface="Arial" pitchFamily="34" charset="0"/>
              </a:defRPr>
            </a:lvl4pPr>
            <a:lvl5pPr marL="1946095" indent="-216233" defTabSz="863430" eaLnBrk="0" hangingPunct="0">
              <a:defRPr sz="1100">
                <a:solidFill>
                  <a:schemeClr val="tx1"/>
                </a:solidFill>
                <a:latin typeface="Arial" pitchFamily="34" charset="0"/>
                <a:cs typeface="Arial" pitchFamily="34" charset="0"/>
              </a:defRPr>
            </a:lvl5pPr>
            <a:lvl6pPr marL="2378560" indent="-216233" defTabSz="863430" eaLnBrk="0" fontAlgn="base" hangingPunct="0">
              <a:spcBef>
                <a:spcPct val="0"/>
              </a:spcBef>
              <a:spcAft>
                <a:spcPct val="0"/>
              </a:spcAft>
              <a:defRPr sz="1100">
                <a:solidFill>
                  <a:schemeClr val="tx1"/>
                </a:solidFill>
                <a:latin typeface="Arial" pitchFamily="34" charset="0"/>
                <a:cs typeface="Arial" pitchFamily="34" charset="0"/>
              </a:defRPr>
            </a:lvl6pPr>
            <a:lvl7pPr marL="2811026" indent="-216233" defTabSz="863430" eaLnBrk="0" fontAlgn="base" hangingPunct="0">
              <a:spcBef>
                <a:spcPct val="0"/>
              </a:spcBef>
              <a:spcAft>
                <a:spcPct val="0"/>
              </a:spcAft>
              <a:defRPr sz="1100">
                <a:solidFill>
                  <a:schemeClr val="tx1"/>
                </a:solidFill>
                <a:latin typeface="Arial" pitchFamily="34" charset="0"/>
                <a:cs typeface="Arial" pitchFamily="34" charset="0"/>
              </a:defRPr>
            </a:lvl7pPr>
            <a:lvl8pPr marL="3243491" indent="-216233" defTabSz="863430" eaLnBrk="0" fontAlgn="base" hangingPunct="0">
              <a:spcBef>
                <a:spcPct val="0"/>
              </a:spcBef>
              <a:spcAft>
                <a:spcPct val="0"/>
              </a:spcAft>
              <a:defRPr sz="1100">
                <a:solidFill>
                  <a:schemeClr val="tx1"/>
                </a:solidFill>
                <a:latin typeface="Arial" pitchFamily="34" charset="0"/>
                <a:cs typeface="Arial" pitchFamily="34" charset="0"/>
              </a:defRPr>
            </a:lvl8pPr>
            <a:lvl9pPr marL="3675957" indent="-216233" defTabSz="86343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fld id="{1005A3CD-BD49-462A-8940-23B9AC1ADA78}" type="slidenum">
              <a:rPr lang="en-US" altLang="en-US">
                <a:solidFill>
                  <a:srgbClr val="1F497D"/>
                </a:solidFill>
                <a:latin typeface="Calibri" pitchFamily="34" charset="0"/>
                <a:ea typeface="Gulim" pitchFamily="34" charset="-127"/>
              </a:rPr>
              <a:pPr eaLnBrk="1" hangingPunct="1"/>
              <a:t>5</a:t>
            </a:fld>
            <a:endParaRPr lang="en-US" altLang="en-US">
              <a:solidFill>
                <a:srgbClr val="1F497D"/>
              </a:solidFill>
              <a:latin typeface="Calibri" pitchFamily="34" charset="0"/>
              <a:ea typeface="Gulim" pitchFamily="34" charset="-127"/>
            </a:endParaRPr>
          </a:p>
        </p:txBody>
      </p:sp>
      <p:sp>
        <p:nvSpPr>
          <p:cNvPr id="60419" name="Rectangle 2"/>
          <p:cNvSpPr>
            <a:spLocks noGrp="1" noRot="1" noChangeAspect="1" noChangeArrowheads="1" noTextEdit="1"/>
          </p:cNvSpPr>
          <p:nvPr>
            <p:ph type="sldImg"/>
          </p:nvPr>
        </p:nvSpPr>
        <p:spPr bwMode="auto">
          <a:xfrm>
            <a:off x="755650" y="574675"/>
            <a:ext cx="5359400" cy="4019550"/>
          </a:xfrm>
          <a:ln>
            <a:solidFill>
              <a:srgbClr val="000000"/>
            </a:solidFill>
          </a:ln>
        </p:spPr>
      </p:sp>
      <p:sp>
        <p:nvSpPr>
          <p:cNvPr id="60420" name="Rectangle 3"/>
          <p:cNvSpPr>
            <a:spLocks noGrp="1" noChangeArrowheads="1"/>
          </p:cNvSpPr>
          <p:nvPr>
            <p:ph type="body" idx="1"/>
          </p:nvPr>
        </p:nvSpPr>
        <p:spPr bwMode="auto">
          <a:xfrm>
            <a:off x="555129" y="4915203"/>
            <a:ext cx="5844480" cy="23434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xfrm>
            <a:off x="6119813" y="8788703"/>
            <a:ext cx="544711" cy="175381"/>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63430" eaLnBrk="0" hangingPunct="0">
              <a:defRPr sz="1100">
                <a:solidFill>
                  <a:schemeClr val="tx1"/>
                </a:solidFill>
                <a:latin typeface="Arial" pitchFamily="34" charset="0"/>
                <a:cs typeface="Arial" pitchFamily="34" charset="0"/>
              </a:defRPr>
            </a:lvl1pPr>
            <a:lvl2pPr marL="702756" indent="-270291" defTabSz="863430" eaLnBrk="0" hangingPunct="0">
              <a:defRPr sz="1100">
                <a:solidFill>
                  <a:schemeClr val="tx1"/>
                </a:solidFill>
                <a:latin typeface="Arial" pitchFamily="34" charset="0"/>
                <a:cs typeface="Arial" pitchFamily="34" charset="0"/>
              </a:defRPr>
            </a:lvl2pPr>
            <a:lvl3pPr marL="1081164" indent="-216233" defTabSz="863430" eaLnBrk="0" hangingPunct="0">
              <a:defRPr sz="1100">
                <a:solidFill>
                  <a:schemeClr val="tx1"/>
                </a:solidFill>
                <a:latin typeface="Arial" pitchFamily="34" charset="0"/>
                <a:cs typeface="Arial" pitchFamily="34" charset="0"/>
              </a:defRPr>
            </a:lvl3pPr>
            <a:lvl4pPr marL="1513629" indent="-216233" defTabSz="863430" eaLnBrk="0" hangingPunct="0">
              <a:defRPr sz="1100">
                <a:solidFill>
                  <a:schemeClr val="tx1"/>
                </a:solidFill>
                <a:latin typeface="Arial" pitchFamily="34" charset="0"/>
                <a:cs typeface="Arial" pitchFamily="34" charset="0"/>
              </a:defRPr>
            </a:lvl4pPr>
            <a:lvl5pPr marL="1946095" indent="-216233" defTabSz="863430" eaLnBrk="0" hangingPunct="0">
              <a:defRPr sz="1100">
                <a:solidFill>
                  <a:schemeClr val="tx1"/>
                </a:solidFill>
                <a:latin typeface="Arial" pitchFamily="34" charset="0"/>
                <a:cs typeface="Arial" pitchFamily="34" charset="0"/>
              </a:defRPr>
            </a:lvl5pPr>
            <a:lvl6pPr marL="2378560" indent="-216233" defTabSz="863430" eaLnBrk="0" fontAlgn="base" hangingPunct="0">
              <a:spcBef>
                <a:spcPct val="0"/>
              </a:spcBef>
              <a:spcAft>
                <a:spcPct val="0"/>
              </a:spcAft>
              <a:defRPr sz="1100">
                <a:solidFill>
                  <a:schemeClr val="tx1"/>
                </a:solidFill>
                <a:latin typeface="Arial" pitchFamily="34" charset="0"/>
                <a:cs typeface="Arial" pitchFamily="34" charset="0"/>
              </a:defRPr>
            </a:lvl6pPr>
            <a:lvl7pPr marL="2811026" indent="-216233" defTabSz="863430" eaLnBrk="0" fontAlgn="base" hangingPunct="0">
              <a:spcBef>
                <a:spcPct val="0"/>
              </a:spcBef>
              <a:spcAft>
                <a:spcPct val="0"/>
              </a:spcAft>
              <a:defRPr sz="1100">
                <a:solidFill>
                  <a:schemeClr val="tx1"/>
                </a:solidFill>
                <a:latin typeface="Arial" pitchFamily="34" charset="0"/>
                <a:cs typeface="Arial" pitchFamily="34" charset="0"/>
              </a:defRPr>
            </a:lvl7pPr>
            <a:lvl8pPr marL="3243491" indent="-216233" defTabSz="863430" eaLnBrk="0" fontAlgn="base" hangingPunct="0">
              <a:spcBef>
                <a:spcPct val="0"/>
              </a:spcBef>
              <a:spcAft>
                <a:spcPct val="0"/>
              </a:spcAft>
              <a:defRPr sz="1100">
                <a:solidFill>
                  <a:schemeClr val="tx1"/>
                </a:solidFill>
                <a:latin typeface="Arial" pitchFamily="34" charset="0"/>
                <a:cs typeface="Arial" pitchFamily="34" charset="0"/>
              </a:defRPr>
            </a:lvl8pPr>
            <a:lvl9pPr marL="3675957" indent="-216233" defTabSz="86343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fld id="{1005A3CD-BD49-462A-8940-23B9AC1ADA78}" type="slidenum">
              <a:rPr lang="en-US" altLang="en-US">
                <a:solidFill>
                  <a:srgbClr val="1F497D"/>
                </a:solidFill>
                <a:latin typeface="Calibri" pitchFamily="34" charset="0"/>
                <a:ea typeface="Gulim" pitchFamily="34" charset="-127"/>
              </a:rPr>
              <a:pPr eaLnBrk="1" hangingPunct="1"/>
              <a:t>6</a:t>
            </a:fld>
            <a:endParaRPr lang="en-US" altLang="en-US">
              <a:solidFill>
                <a:srgbClr val="1F497D"/>
              </a:solidFill>
              <a:latin typeface="Calibri" pitchFamily="34" charset="0"/>
              <a:ea typeface="Gulim" pitchFamily="34" charset="-127"/>
            </a:endParaRPr>
          </a:p>
        </p:txBody>
      </p:sp>
      <p:sp>
        <p:nvSpPr>
          <p:cNvPr id="60419" name="Rectangle 2"/>
          <p:cNvSpPr>
            <a:spLocks noGrp="1" noRot="1" noChangeAspect="1" noChangeArrowheads="1" noTextEdit="1"/>
          </p:cNvSpPr>
          <p:nvPr>
            <p:ph type="sldImg"/>
          </p:nvPr>
        </p:nvSpPr>
        <p:spPr bwMode="auto">
          <a:xfrm>
            <a:off x="755650" y="574675"/>
            <a:ext cx="5359400" cy="4019550"/>
          </a:xfrm>
          <a:ln>
            <a:solidFill>
              <a:srgbClr val="000000"/>
            </a:solidFill>
          </a:ln>
        </p:spPr>
      </p:sp>
      <p:sp>
        <p:nvSpPr>
          <p:cNvPr id="60420" name="Rectangle 3"/>
          <p:cNvSpPr>
            <a:spLocks noGrp="1" noChangeArrowheads="1"/>
          </p:cNvSpPr>
          <p:nvPr>
            <p:ph type="body" idx="1"/>
          </p:nvPr>
        </p:nvSpPr>
        <p:spPr bwMode="auto">
          <a:xfrm>
            <a:off x="555129" y="4915203"/>
            <a:ext cx="5844480" cy="23434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xfrm>
            <a:off x="6119813" y="8788703"/>
            <a:ext cx="544711" cy="175381"/>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63430" eaLnBrk="0" hangingPunct="0">
              <a:defRPr sz="1100">
                <a:solidFill>
                  <a:schemeClr val="tx1"/>
                </a:solidFill>
                <a:latin typeface="Arial" pitchFamily="34" charset="0"/>
                <a:cs typeface="Arial" pitchFamily="34" charset="0"/>
              </a:defRPr>
            </a:lvl1pPr>
            <a:lvl2pPr marL="702756" indent="-270291" defTabSz="863430" eaLnBrk="0" hangingPunct="0">
              <a:defRPr sz="1100">
                <a:solidFill>
                  <a:schemeClr val="tx1"/>
                </a:solidFill>
                <a:latin typeface="Arial" pitchFamily="34" charset="0"/>
                <a:cs typeface="Arial" pitchFamily="34" charset="0"/>
              </a:defRPr>
            </a:lvl2pPr>
            <a:lvl3pPr marL="1081164" indent="-216233" defTabSz="863430" eaLnBrk="0" hangingPunct="0">
              <a:defRPr sz="1100">
                <a:solidFill>
                  <a:schemeClr val="tx1"/>
                </a:solidFill>
                <a:latin typeface="Arial" pitchFamily="34" charset="0"/>
                <a:cs typeface="Arial" pitchFamily="34" charset="0"/>
              </a:defRPr>
            </a:lvl3pPr>
            <a:lvl4pPr marL="1513629" indent="-216233" defTabSz="863430" eaLnBrk="0" hangingPunct="0">
              <a:defRPr sz="1100">
                <a:solidFill>
                  <a:schemeClr val="tx1"/>
                </a:solidFill>
                <a:latin typeface="Arial" pitchFamily="34" charset="0"/>
                <a:cs typeface="Arial" pitchFamily="34" charset="0"/>
              </a:defRPr>
            </a:lvl4pPr>
            <a:lvl5pPr marL="1946095" indent="-216233" defTabSz="863430" eaLnBrk="0" hangingPunct="0">
              <a:defRPr sz="1100">
                <a:solidFill>
                  <a:schemeClr val="tx1"/>
                </a:solidFill>
                <a:latin typeface="Arial" pitchFamily="34" charset="0"/>
                <a:cs typeface="Arial" pitchFamily="34" charset="0"/>
              </a:defRPr>
            </a:lvl5pPr>
            <a:lvl6pPr marL="2378560" indent="-216233" defTabSz="863430" eaLnBrk="0" fontAlgn="base" hangingPunct="0">
              <a:spcBef>
                <a:spcPct val="0"/>
              </a:spcBef>
              <a:spcAft>
                <a:spcPct val="0"/>
              </a:spcAft>
              <a:defRPr sz="1100">
                <a:solidFill>
                  <a:schemeClr val="tx1"/>
                </a:solidFill>
                <a:latin typeface="Arial" pitchFamily="34" charset="0"/>
                <a:cs typeface="Arial" pitchFamily="34" charset="0"/>
              </a:defRPr>
            </a:lvl6pPr>
            <a:lvl7pPr marL="2811026" indent="-216233" defTabSz="863430" eaLnBrk="0" fontAlgn="base" hangingPunct="0">
              <a:spcBef>
                <a:spcPct val="0"/>
              </a:spcBef>
              <a:spcAft>
                <a:spcPct val="0"/>
              </a:spcAft>
              <a:defRPr sz="1100">
                <a:solidFill>
                  <a:schemeClr val="tx1"/>
                </a:solidFill>
                <a:latin typeface="Arial" pitchFamily="34" charset="0"/>
                <a:cs typeface="Arial" pitchFamily="34" charset="0"/>
              </a:defRPr>
            </a:lvl7pPr>
            <a:lvl8pPr marL="3243491" indent="-216233" defTabSz="863430" eaLnBrk="0" fontAlgn="base" hangingPunct="0">
              <a:spcBef>
                <a:spcPct val="0"/>
              </a:spcBef>
              <a:spcAft>
                <a:spcPct val="0"/>
              </a:spcAft>
              <a:defRPr sz="1100">
                <a:solidFill>
                  <a:schemeClr val="tx1"/>
                </a:solidFill>
                <a:latin typeface="Arial" pitchFamily="34" charset="0"/>
                <a:cs typeface="Arial" pitchFamily="34" charset="0"/>
              </a:defRPr>
            </a:lvl8pPr>
            <a:lvl9pPr marL="3675957" indent="-216233" defTabSz="86343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fld id="{1005A3CD-BD49-462A-8940-23B9AC1ADA78}" type="slidenum">
              <a:rPr lang="en-US" altLang="en-US">
                <a:solidFill>
                  <a:srgbClr val="1F497D"/>
                </a:solidFill>
                <a:latin typeface="Calibri" pitchFamily="34" charset="0"/>
                <a:ea typeface="Gulim" pitchFamily="34" charset="-127"/>
              </a:rPr>
              <a:pPr eaLnBrk="1" hangingPunct="1"/>
              <a:t>7</a:t>
            </a:fld>
            <a:endParaRPr lang="en-US" altLang="en-US">
              <a:solidFill>
                <a:srgbClr val="1F497D"/>
              </a:solidFill>
              <a:latin typeface="Calibri" pitchFamily="34" charset="0"/>
              <a:ea typeface="Gulim" pitchFamily="34" charset="-127"/>
            </a:endParaRPr>
          </a:p>
        </p:txBody>
      </p:sp>
      <p:sp>
        <p:nvSpPr>
          <p:cNvPr id="60419" name="Rectangle 2"/>
          <p:cNvSpPr>
            <a:spLocks noGrp="1" noRot="1" noChangeAspect="1" noChangeArrowheads="1" noTextEdit="1"/>
          </p:cNvSpPr>
          <p:nvPr>
            <p:ph type="sldImg"/>
          </p:nvPr>
        </p:nvSpPr>
        <p:spPr bwMode="auto">
          <a:xfrm>
            <a:off x="755650" y="574675"/>
            <a:ext cx="5359400" cy="4019550"/>
          </a:xfrm>
          <a:ln>
            <a:solidFill>
              <a:srgbClr val="000000"/>
            </a:solidFill>
          </a:ln>
        </p:spPr>
      </p:sp>
      <p:sp>
        <p:nvSpPr>
          <p:cNvPr id="60420" name="Rectangle 3"/>
          <p:cNvSpPr>
            <a:spLocks noGrp="1" noChangeArrowheads="1"/>
          </p:cNvSpPr>
          <p:nvPr>
            <p:ph type="body" idx="1"/>
          </p:nvPr>
        </p:nvSpPr>
        <p:spPr bwMode="auto">
          <a:xfrm>
            <a:off x="555129" y="4915203"/>
            <a:ext cx="5844480" cy="23434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GB" altLang="en-US" dirty="0" err="1" smtClean="0">
                <a:latin typeface="Arial" pitchFamily="34" charset="0"/>
              </a:rPr>
              <a:t>Ketika</a:t>
            </a:r>
            <a:r>
              <a:rPr lang="en-GB" altLang="en-US" baseline="0" dirty="0" smtClean="0">
                <a:latin typeface="Arial" pitchFamily="34" charset="0"/>
              </a:rPr>
              <a:t> </a:t>
            </a:r>
            <a:r>
              <a:rPr lang="en-GB" altLang="en-US" baseline="0" dirty="0" err="1" smtClean="0">
                <a:latin typeface="Arial" pitchFamily="34" charset="0"/>
              </a:rPr>
              <a:t>rapat</a:t>
            </a:r>
            <a:r>
              <a:rPr lang="en-GB" altLang="en-US" baseline="0" dirty="0" smtClean="0">
                <a:latin typeface="Arial" pitchFamily="34" charset="0"/>
              </a:rPr>
              <a:t> </a:t>
            </a:r>
            <a:r>
              <a:rPr lang="en-GB" altLang="en-US" baseline="0" dirty="0" err="1" smtClean="0">
                <a:latin typeface="Arial" pitchFamily="34" charset="0"/>
              </a:rPr>
              <a:t>tidak</a:t>
            </a:r>
            <a:r>
              <a:rPr lang="en-GB" altLang="en-US" baseline="0" dirty="0" smtClean="0">
                <a:latin typeface="Arial" pitchFamily="34" charset="0"/>
              </a:rPr>
              <a:t> </a:t>
            </a:r>
            <a:r>
              <a:rPr lang="en-GB" altLang="en-US" baseline="0" dirty="0" err="1" smtClean="0">
                <a:latin typeface="Arial" pitchFamily="34" charset="0"/>
              </a:rPr>
              <a:t>berhasil</a:t>
            </a:r>
            <a:r>
              <a:rPr lang="en-GB" altLang="en-US" baseline="0" dirty="0" smtClean="0">
                <a:latin typeface="Arial" pitchFamily="34" charset="0"/>
              </a:rPr>
              <a:t>: </a:t>
            </a:r>
            <a:r>
              <a:rPr lang="en-GB" altLang="en-US" baseline="0" dirty="0" err="1" smtClean="0">
                <a:latin typeface="Arial" pitchFamily="34" charset="0"/>
              </a:rPr>
              <a:t>maka</a:t>
            </a:r>
            <a:r>
              <a:rPr lang="en-GB" altLang="en-US" baseline="0" dirty="0" smtClean="0">
                <a:latin typeface="Arial" pitchFamily="34" charset="0"/>
              </a:rPr>
              <a:t> </a:t>
            </a:r>
            <a:r>
              <a:rPr lang="en-GB" altLang="en-US" baseline="0" dirty="0" err="1" smtClean="0">
                <a:latin typeface="Arial" pitchFamily="34" charset="0"/>
              </a:rPr>
              <a:t>terjadi</a:t>
            </a:r>
            <a:r>
              <a:rPr lang="en-GB" altLang="en-US" baseline="0" dirty="0" smtClean="0">
                <a:latin typeface="Arial" pitchFamily="34" charset="0"/>
              </a:rPr>
              <a:t> </a:t>
            </a:r>
            <a:r>
              <a:rPr lang="en-GB" altLang="en-US" baseline="0" dirty="0" err="1" smtClean="0">
                <a:latin typeface="Arial" pitchFamily="34" charset="0"/>
              </a:rPr>
              <a:t>kemubaziran</a:t>
            </a:r>
            <a:r>
              <a:rPr lang="en-GB" altLang="en-US" baseline="0" dirty="0" smtClean="0">
                <a:latin typeface="Arial" pitchFamily="34" charset="0"/>
              </a:rPr>
              <a:t> </a:t>
            </a:r>
            <a:r>
              <a:rPr lang="en-GB" altLang="en-US" baseline="0" dirty="0" err="1" smtClean="0">
                <a:latin typeface="Arial" pitchFamily="34" charset="0"/>
              </a:rPr>
              <a:t>sumberdaya</a:t>
            </a:r>
            <a:r>
              <a:rPr lang="en-GB" altLang="en-US" baseline="0" dirty="0" smtClean="0">
                <a:latin typeface="Arial" pitchFamily="34" charset="0"/>
              </a:rPr>
              <a:t>. </a:t>
            </a:r>
            <a:r>
              <a:rPr lang="en-GB" altLang="en-US" baseline="0" dirty="0" err="1" smtClean="0">
                <a:latin typeface="Arial" pitchFamily="34" charset="0"/>
              </a:rPr>
              <a:t>Sekali</a:t>
            </a:r>
            <a:r>
              <a:rPr lang="en-GB" altLang="en-US" baseline="0" dirty="0" smtClean="0">
                <a:latin typeface="Arial" pitchFamily="34" charset="0"/>
              </a:rPr>
              <a:t> </a:t>
            </a:r>
            <a:r>
              <a:rPr lang="en-GB" altLang="en-US" baseline="0" dirty="0" err="1" smtClean="0">
                <a:latin typeface="Arial" pitchFamily="34" charset="0"/>
              </a:rPr>
              <a:t>rapat</a:t>
            </a:r>
            <a:r>
              <a:rPr lang="en-GB" altLang="en-US" baseline="0" dirty="0" smtClean="0">
                <a:latin typeface="Arial" pitchFamily="34" charset="0"/>
              </a:rPr>
              <a:t> </a:t>
            </a:r>
            <a:r>
              <a:rPr lang="en-GB" altLang="en-US" baseline="0" dirty="0" err="1" smtClean="0">
                <a:latin typeface="Arial" pitchFamily="34" charset="0"/>
              </a:rPr>
              <a:t>diadakan</a:t>
            </a:r>
            <a:r>
              <a:rPr lang="en-GB" altLang="en-US" baseline="0" dirty="0" smtClean="0">
                <a:latin typeface="Arial" pitchFamily="34" charset="0"/>
              </a:rPr>
              <a:t>, </a:t>
            </a:r>
            <a:r>
              <a:rPr lang="en-GB" altLang="en-US" baseline="0" dirty="0" err="1" smtClean="0">
                <a:latin typeface="Arial" pitchFamily="34" charset="0"/>
              </a:rPr>
              <a:t>maka</a:t>
            </a:r>
            <a:r>
              <a:rPr lang="en-GB" altLang="en-US" baseline="0" dirty="0" smtClean="0">
                <a:latin typeface="Arial" pitchFamily="34" charset="0"/>
              </a:rPr>
              <a:t> </a:t>
            </a:r>
            <a:r>
              <a:rPr lang="en-GB" altLang="en-US" baseline="0" dirty="0" err="1" smtClean="0">
                <a:latin typeface="Arial" pitchFamily="34" charset="0"/>
              </a:rPr>
              <a:t>berarti</a:t>
            </a:r>
            <a:r>
              <a:rPr lang="en-GB" altLang="en-US" baseline="0" dirty="0" smtClean="0">
                <a:latin typeface="Arial" pitchFamily="34" charset="0"/>
              </a:rPr>
              <a:t> </a:t>
            </a:r>
            <a:r>
              <a:rPr lang="en-GB" altLang="en-US" baseline="0" dirty="0" err="1" smtClean="0">
                <a:latin typeface="Arial" pitchFamily="34" charset="0"/>
              </a:rPr>
              <a:t>penting</a:t>
            </a:r>
            <a:r>
              <a:rPr lang="en-GB" altLang="en-US" baseline="0" dirty="0" smtClean="0">
                <a:latin typeface="Arial" pitchFamily="34" charset="0"/>
              </a:rPr>
              <a:t>. </a:t>
            </a:r>
            <a:r>
              <a:rPr lang="en-GB" altLang="en-US" baseline="0" dirty="0" err="1" smtClean="0">
                <a:latin typeface="Arial" pitchFamily="34" charset="0"/>
              </a:rPr>
              <a:t>Ada</a:t>
            </a:r>
            <a:r>
              <a:rPr lang="en-GB" altLang="en-US" baseline="0" dirty="0" smtClean="0">
                <a:latin typeface="Arial" pitchFamily="34" charset="0"/>
              </a:rPr>
              <a:t> issue </a:t>
            </a:r>
            <a:r>
              <a:rPr lang="en-GB" altLang="en-US" baseline="0" dirty="0" err="1" smtClean="0">
                <a:latin typeface="Arial" pitchFamily="34" charset="0"/>
              </a:rPr>
              <a:t>penting</a:t>
            </a:r>
            <a:r>
              <a:rPr lang="en-GB" altLang="en-US" baseline="0" dirty="0" smtClean="0">
                <a:latin typeface="Arial" pitchFamily="34" charset="0"/>
              </a:rPr>
              <a:t>, </a:t>
            </a:r>
            <a:r>
              <a:rPr lang="en-GB" altLang="en-US" baseline="0" dirty="0" err="1" smtClean="0">
                <a:latin typeface="Arial" pitchFamily="34" charset="0"/>
              </a:rPr>
              <a:t>hasil</a:t>
            </a:r>
            <a:r>
              <a:rPr lang="en-GB" altLang="en-US" baseline="0" dirty="0" smtClean="0">
                <a:latin typeface="Arial" pitchFamily="34" charset="0"/>
              </a:rPr>
              <a:t> </a:t>
            </a:r>
            <a:r>
              <a:rPr lang="en-GB" altLang="en-US" baseline="0" dirty="0" err="1" smtClean="0">
                <a:latin typeface="Arial" pitchFamily="34" charset="0"/>
              </a:rPr>
              <a:t>penting</a:t>
            </a:r>
            <a:r>
              <a:rPr lang="en-GB" altLang="en-US" baseline="0" dirty="0" smtClean="0">
                <a:latin typeface="Arial" pitchFamily="34" charset="0"/>
              </a:rPr>
              <a:t> </a:t>
            </a:r>
            <a:r>
              <a:rPr lang="en-GB" altLang="en-US" baseline="0" dirty="0" err="1" smtClean="0">
                <a:latin typeface="Arial" pitchFamily="34" charset="0"/>
              </a:rPr>
              <a:t>perlu</a:t>
            </a:r>
            <a:r>
              <a:rPr lang="en-GB" altLang="en-US" baseline="0" dirty="0" smtClean="0">
                <a:latin typeface="Arial" pitchFamily="34" charset="0"/>
              </a:rPr>
              <a:t> </a:t>
            </a:r>
            <a:r>
              <a:rPr lang="en-GB" altLang="en-US" baseline="0" dirty="0" err="1" smtClean="0">
                <a:latin typeface="Arial" pitchFamily="34" charset="0"/>
              </a:rPr>
              <a:t>diputuskan</a:t>
            </a:r>
            <a:r>
              <a:rPr lang="en-GB" altLang="en-US" baseline="0" dirty="0" smtClean="0">
                <a:latin typeface="Arial" pitchFamily="34" charset="0"/>
              </a:rPr>
              <a:t>, </a:t>
            </a:r>
            <a:r>
              <a:rPr lang="en-GB" altLang="en-US" baseline="0" dirty="0" err="1" smtClean="0">
                <a:latin typeface="Arial" pitchFamily="34" charset="0"/>
              </a:rPr>
              <a:t>ada</a:t>
            </a:r>
            <a:r>
              <a:rPr lang="en-GB" altLang="en-US" baseline="0" dirty="0" smtClean="0">
                <a:latin typeface="Arial" pitchFamily="34" charset="0"/>
              </a:rPr>
              <a:t> </a:t>
            </a:r>
            <a:r>
              <a:rPr lang="en-GB" altLang="en-US" baseline="0" dirty="0" err="1" smtClean="0">
                <a:latin typeface="Arial" pitchFamily="34" charset="0"/>
              </a:rPr>
              <a:t>informasi</a:t>
            </a:r>
            <a:r>
              <a:rPr lang="en-GB" altLang="en-US" baseline="0" dirty="0" smtClean="0">
                <a:latin typeface="Arial" pitchFamily="34" charset="0"/>
              </a:rPr>
              <a:t> </a:t>
            </a:r>
            <a:r>
              <a:rPr lang="en-GB" altLang="en-US" baseline="0" dirty="0" err="1" smtClean="0">
                <a:latin typeface="Arial" pitchFamily="34" charset="0"/>
              </a:rPr>
              <a:t>penting</a:t>
            </a:r>
            <a:r>
              <a:rPr lang="en-GB" altLang="en-US" baseline="0" dirty="0" smtClean="0">
                <a:latin typeface="Arial" pitchFamily="34" charset="0"/>
              </a:rPr>
              <a:t> yang </a:t>
            </a:r>
            <a:r>
              <a:rPr lang="en-GB" altLang="en-US" baseline="0" dirty="0" err="1" smtClean="0">
                <a:latin typeface="Arial" pitchFamily="34" charset="0"/>
              </a:rPr>
              <a:t>dipertukarkan</a:t>
            </a:r>
            <a:r>
              <a:rPr lang="en-GB" altLang="en-US" baseline="0" dirty="0" smtClean="0">
                <a:latin typeface="Arial" pitchFamily="34" charset="0"/>
              </a:rPr>
              <a:t> </a:t>
            </a:r>
            <a:r>
              <a:rPr lang="en-GB" altLang="en-US" baseline="0" dirty="0" err="1" smtClean="0">
                <a:latin typeface="Arial" pitchFamily="34" charset="0"/>
              </a:rPr>
              <a:t>dan</a:t>
            </a:r>
            <a:r>
              <a:rPr lang="en-GB" altLang="en-US" baseline="0" dirty="0" smtClean="0">
                <a:latin typeface="Arial" pitchFamily="34" charset="0"/>
              </a:rPr>
              <a:t> </a:t>
            </a:r>
            <a:r>
              <a:rPr lang="en-GB" altLang="en-US" baseline="0" dirty="0" err="1" smtClean="0">
                <a:latin typeface="Arial" pitchFamily="34" charset="0"/>
              </a:rPr>
              <a:t>peserta</a:t>
            </a:r>
            <a:r>
              <a:rPr lang="en-GB" altLang="en-US" baseline="0" dirty="0" smtClean="0">
                <a:latin typeface="Arial" pitchFamily="34" charset="0"/>
              </a:rPr>
              <a:t> </a:t>
            </a:r>
            <a:r>
              <a:rPr lang="en-GB" altLang="en-US" baseline="0" dirty="0" err="1" smtClean="0">
                <a:latin typeface="Arial" pitchFamily="34" charset="0"/>
              </a:rPr>
              <a:t>adala</a:t>
            </a:r>
            <a:r>
              <a:rPr lang="en-GB" altLang="en-US" baseline="0" dirty="0" smtClean="0">
                <a:latin typeface="Arial" pitchFamily="34" charset="0"/>
              </a:rPr>
              <a:t> valuable asset. </a:t>
            </a:r>
            <a:r>
              <a:rPr lang="en-GB" altLang="en-US" baseline="0" dirty="0" err="1" smtClean="0">
                <a:latin typeface="Arial" pitchFamily="34" charset="0"/>
              </a:rPr>
              <a:t>Ajukan</a:t>
            </a:r>
            <a:r>
              <a:rPr lang="en-GB" altLang="en-US" baseline="0" dirty="0" smtClean="0">
                <a:latin typeface="Arial" pitchFamily="34" charset="0"/>
              </a:rPr>
              <a:t> </a:t>
            </a:r>
            <a:r>
              <a:rPr lang="en-GB" altLang="en-US" baseline="0" dirty="0" err="1" smtClean="0">
                <a:latin typeface="Arial" pitchFamily="34" charset="0"/>
              </a:rPr>
              <a:t>pertanyaan</a:t>
            </a:r>
            <a:r>
              <a:rPr lang="en-GB" altLang="en-US" baseline="0" dirty="0" smtClean="0">
                <a:latin typeface="Arial" pitchFamily="34" charset="0"/>
              </a:rPr>
              <a:t> </a:t>
            </a:r>
            <a:r>
              <a:rPr lang="en-GB" altLang="en-US" baseline="0" dirty="0" err="1" smtClean="0">
                <a:latin typeface="Arial" pitchFamily="34" charset="0"/>
              </a:rPr>
              <a:t>kata</a:t>
            </a:r>
            <a:r>
              <a:rPr lang="en-GB" altLang="en-US" baseline="0" dirty="0" smtClean="0">
                <a:latin typeface="Arial" pitchFamily="34" charset="0"/>
              </a:rPr>
              <a:t> </a:t>
            </a:r>
            <a:r>
              <a:rPr lang="en-GB" altLang="en-US" baseline="0" dirty="0" err="1" smtClean="0">
                <a:latin typeface="Arial" pitchFamily="34" charset="0"/>
              </a:rPr>
              <a:t>peran</a:t>
            </a:r>
            <a:r>
              <a:rPr lang="en-GB" altLang="en-US" baseline="0" dirty="0" smtClean="0">
                <a:latin typeface="Arial" pitchFamily="34" charset="0"/>
              </a:rPr>
              <a:t> </a:t>
            </a:r>
            <a:r>
              <a:rPr lang="en-GB" altLang="en-US" baseline="0" dirty="0" err="1" smtClean="0">
                <a:latin typeface="Arial" pitchFamily="34" charset="0"/>
              </a:rPr>
              <a:t>aktif</a:t>
            </a:r>
            <a:r>
              <a:rPr lang="en-GB" altLang="en-US" baseline="0" dirty="0" smtClean="0">
                <a:latin typeface="Arial" pitchFamily="34" charset="0"/>
              </a:rPr>
              <a:t> </a:t>
            </a:r>
            <a:r>
              <a:rPr lang="en-GB" altLang="en-US" baseline="0" dirty="0" err="1" smtClean="0">
                <a:latin typeface="Arial" pitchFamily="34" charset="0"/>
              </a:rPr>
              <a:t>untuk</a:t>
            </a:r>
            <a:r>
              <a:rPr lang="en-GB" altLang="en-US" baseline="0" dirty="0" smtClean="0">
                <a:latin typeface="Arial" pitchFamily="34" charset="0"/>
              </a:rPr>
              <a:t> </a:t>
            </a:r>
            <a:r>
              <a:rPr lang="en-GB" altLang="en-US" baseline="0" dirty="0" err="1" smtClean="0">
                <a:latin typeface="Arial" pitchFamily="34" charset="0"/>
              </a:rPr>
              <a:t>diskusi</a:t>
            </a:r>
            <a:r>
              <a:rPr lang="en-GB" altLang="en-US" baseline="0" dirty="0" smtClean="0">
                <a:latin typeface="Arial" pitchFamily="34" charset="0"/>
              </a:rPr>
              <a:t> </a:t>
            </a:r>
            <a:endParaRPr lang="en-GB" altLang="en-US"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xfrm>
            <a:off x="6119813" y="8788703"/>
            <a:ext cx="544711" cy="175381"/>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63430" eaLnBrk="0" hangingPunct="0">
              <a:defRPr sz="1100">
                <a:solidFill>
                  <a:schemeClr val="tx1"/>
                </a:solidFill>
                <a:latin typeface="Arial" pitchFamily="34" charset="0"/>
                <a:cs typeface="Arial" pitchFamily="34" charset="0"/>
              </a:defRPr>
            </a:lvl1pPr>
            <a:lvl2pPr marL="702756" indent="-270291" defTabSz="863430" eaLnBrk="0" hangingPunct="0">
              <a:defRPr sz="1100">
                <a:solidFill>
                  <a:schemeClr val="tx1"/>
                </a:solidFill>
                <a:latin typeface="Arial" pitchFamily="34" charset="0"/>
                <a:cs typeface="Arial" pitchFamily="34" charset="0"/>
              </a:defRPr>
            </a:lvl2pPr>
            <a:lvl3pPr marL="1081164" indent="-216233" defTabSz="863430" eaLnBrk="0" hangingPunct="0">
              <a:defRPr sz="1100">
                <a:solidFill>
                  <a:schemeClr val="tx1"/>
                </a:solidFill>
                <a:latin typeface="Arial" pitchFamily="34" charset="0"/>
                <a:cs typeface="Arial" pitchFamily="34" charset="0"/>
              </a:defRPr>
            </a:lvl3pPr>
            <a:lvl4pPr marL="1513629" indent="-216233" defTabSz="863430" eaLnBrk="0" hangingPunct="0">
              <a:defRPr sz="1100">
                <a:solidFill>
                  <a:schemeClr val="tx1"/>
                </a:solidFill>
                <a:latin typeface="Arial" pitchFamily="34" charset="0"/>
                <a:cs typeface="Arial" pitchFamily="34" charset="0"/>
              </a:defRPr>
            </a:lvl4pPr>
            <a:lvl5pPr marL="1946095" indent="-216233" defTabSz="863430" eaLnBrk="0" hangingPunct="0">
              <a:defRPr sz="1100">
                <a:solidFill>
                  <a:schemeClr val="tx1"/>
                </a:solidFill>
                <a:latin typeface="Arial" pitchFamily="34" charset="0"/>
                <a:cs typeface="Arial" pitchFamily="34" charset="0"/>
              </a:defRPr>
            </a:lvl5pPr>
            <a:lvl6pPr marL="2378560" indent="-216233" defTabSz="863430" eaLnBrk="0" fontAlgn="base" hangingPunct="0">
              <a:spcBef>
                <a:spcPct val="0"/>
              </a:spcBef>
              <a:spcAft>
                <a:spcPct val="0"/>
              </a:spcAft>
              <a:defRPr sz="1100">
                <a:solidFill>
                  <a:schemeClr val="tx1"/>
                </a:solidFill>
                <a:latin typeface="Arial" pitchFamily="34" charset="0"/>
                <a:cs typeface="Arial" pitchFamily="34" charset="0"/>
              </a:defRPr>
            </a:lvl6pPr>
            <a:lvl7pPr marL="2811026" indent="-216233" defTabSz="863430" eaLnBrk="0" fontAlgn="base" hangingPunct="0">
              <a:spcBef>
                <a:spcPct val="0"/>
              </a:spcBef>
              <a:spcAft>
                <a:spcPct val="0"/>
              </a:spcAft>
              <a:defRPr sz="1100">
                <a:solidFill>
                  <a:schemeClr val="tx1"/>
                </a:solidFill>
                <a:latin typeface="Arial" pitchFamily="34" charset="0"/>
                <a:cs typeface="Arial" pitchFamily="34" charset="0"/>
              </a:defRPr>
            </a:lvl7pPr>
            <a:lvl8pPr marL="3243491" indent="-216233" defTabSz="863430" eaLnBrk="0" fontAlgn="base" hangingPunct="0">
              <a:spcBef>
                <a:spcPct val="0"/>
              </a:spcBef>
              <a:spcAft>
                <a:spcPct val="0"/>
              </a:spcAft>
              <a:defRPr sz="1100">
                <a:solidFill>
                  <a:schemeClr val="tx1"/>
                </a:solidFill>
                <a:latin typeface="Arial" pitchFamily="34" charset="0"/>
                <a:cs typeface="Arial" pitchFamily="34" charset="0"/>
              </a:defRPr>
            </a:lvl8pPr>
            <a:lvl9pPr marL="3675957" indent="-216233" defTabSz="86343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fld id="{1005A3CD-BD49-462A-8940-23B9AC1ADA78}" type="slidenum">
              <a:rPr lang="en-US" altLang="en-US">
                <a:solidFill>
                  <a:srgbClr val="1F497D"/>
                </a:solidFill>
                <a:latin typeface="Calibri" pitchFamily="34" charset="0"/>
                <a:ea typeface="Gulim" pitchFamily="34" charset="-127"/>
              </a:rPr>
              <a:pPr eaLnBrk="1" hangingPunct="1"/>
              <a:t>8</a:t>
            </a:fld>
            <a:endParaRPr lang="en-US" altLang="en-US">
              <a:solidFill>
                <a:srgbClr val="1F497D"/>
              </a:solidFill>
              <a:latin typeface="Calibri" pitchFamily="34" charset="0"/>
              <a:ea typeface="Gulim" pitchFamily="34" charset="-127"/>
            </a:endParaRPr>
          </a:p>
        </p:txBody>
      </p:sp>
      <p:sp>
        <p:nvSpPr>
          <p:cNvPr id="60419" name="Rectangle 2"/>
          <p:cNvSpPr>
            <a:spLocks noGrp="1" noRot="1" noChangeAspect="1" noChangeArrowheads="1" noTextEdit="1"/>
          </p:cNvSpPr>
          <p:nvPr>
            <p:ph type="sldImg"/>
          </p:nvPr>
        </p:nvSpPr>
        <p:spPr bwMode="auto">
          <a:xfrm>
            <a:off x="755650" y="574675"/>
            <a:ext cx="5359400" cy="4019550"/>
          </a:xfrm>
          <a:ln>
            <a:solidFill>
              <a:srgbClr val="000000"/>
            </a:solidFill>
          </a:ln>
        </p:spPr>
      </p:sp>
      <p:sp>
        <p:nvSpPr>
          <p:cNvPr id="60420" name="Rectangle 3"/>
          <p:cNvSpPr>
            <a:spLocks noGrp="1" noChangeArrowheads="1"/>
          </p:cNvSpPr>
          <p:nvPr>
            <p:ph type="body" idx="1"/>
          </p:nvPr>
        </p:nvSpPr>
        <p:spPr bwMode="auto">
          <a:xfrm>
            <a:off x="555129" y="4915203"/>
            <a:ext cx="5844480" cy="23434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xfrm>
            <a:off x="6119813" y="8788703"/>
            <a:ext cx="544711" cy="175381"/>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63430" eaLnBrk="0" hangingPunct="0">
              <a:defRPr sz="1100">
                <a:solidFill>
                  <a:schemeClr val="tx1"/>
                </a:solidFill>
                <a:latin typeface="Arial" pitchFamily="34" charset="0"/>
                <a:cs typeface="Arial" pitchFamily="34" charset="0"/>
              </a:defRPr>
            </a:lvl1pPr>
            <a:lvl2pPr marL="702756" indent="-270291" defTabSz="863430" eaLnBrk="0" hangingPunct="0">
              <a:defRPr sz="1100">
                <a:solidFill>
                  <a:schemeClr val="tx1"/>
                </a:solidFill>
                <a:latin typeface="Arial" pitchFamily="34" charset="0"/>
                <a:cs typeface="Arial" pitchFamily="34" charset="0"/>
              </a:defRPr>
            </a:lvl2pPr>
            <a:lvl3pPr marL="1081164" indent="-216233" defTabSz="863430" eaLnBrk="0" hangingPunct="0">
              <a:defRPr sz="1100">
                <a:solidFill>
                  <a:schemeClr val="tx1"/>
                </a:solidFill>
                <a:latin typeface="Arial" pitchFamily="34" charset="0"/>
                <a:cs typeface="Arial" pitchFamily="34" charset="0"/>
              </a:defRPr>
            </a:lvl3pPr>
            <a:lvl4pPr marL="1513629" indent="-216233" defTabSz="863430" eaLnBrk="0" hangingPunct="0">
              <a:defRPr sz="1100">
                <a:solidFill>
                  <a:schemeClr val="tx1"/>
                </a:solidFill>
                <a:latin typeface="Arial" pitchFamily="34" charset="0"/>
                <a:cs typeface="Arial" pitchFamily="34" charset="0"/>
              </a:defRPr>
            </a:lvl4pPr>
            <a:lvl5pPr marL="1946095" indent="-216233" defTabSz="863430" eaLnBrk="0" hangingPunct="0">
              <a:defRPr sz="1100">
                <a:solidFill>
                  <a:schemeClr val="tx1"/>
                </a:solidFill>
                <a:latin typeface="Arial" pitchFamily="34" charset="0"/>
                <a:cs typeface="Arial" pitchFamily="34" charset="0"/>
              </a:defRPr>
            </a:lvl5pPr>
            <a:lvl6pPr marL="2378560" indent="-216233" defTabSz="863430" eaLnBrk="0" fontAlgn="base" hangingPunct="0">
              <a:spcBef>
                <a:spcPct val="0"/>
              </a:spcBef>
              <a:spcAft>
                <a:spcPct val="0"/>
              </a:spcAft>
              <a:defRPr sz="1100">
                <a:solidFill>
                  <a:schemeClr val="tx1"/>
                </a:solidFill>
                <a:latin typeface="Arial" pitchFamily="34" charset="0"/>
                <a:cs typeface="Arial" pitchFamily="34" charset="0"/>
              </a:defRPr>
            </a:lvl6pPr>
            <a:lvl7pPr marL="2811026" indent="-216233" defTabSz="863430" eaLnBrk="0" fontAlgn="base" hangingPunct="0">
              <a:spcBef>
                <a:spcPct val="0"/>
              </a:spcBef>
              <a:spcAft>
                <a:spcPct val="0"/>
              </a:spcAft>
              <a:defRPr sz="1100">
                <a:solidFill>
                  <a:schemeClr val="tx1"/>
                </a:solidFill>
                <a:latin typeface="Arial" pitchFamily="34" charset="0"/>
                <a:cs typeface="Arial" pitchFamily="34" charset="0"/>
              </a:defRPr>
            </a:lvl7pPr>
            <a:lvl8pPr marL="3243491" indent="-216233" defTabSz="863430" eaLnBrk="0" fontAlgn="base" hangingPunct="0">
              <a:spcBef>
                <a:spcPct val="0"/>
              </a:spcBef>
              <a:spcAft>
                <a:spcPct val="0"/>
              </a:spcAft>
              <a:defRPr sz="1100">
                <a:solidFill>
                  <a:schemeClr val="tx1"/>
                </a:solidFill>
                <a:latin typeface="Arial" pitchFamily="34" charset="0"/>
                <a:cs typeface="Arial" pitchFamily="34" charset="0"/>
              </a:defRPr>
            </a:lvl8pPr>
            <a:lvl9pPr marL="3675957" indent="-216233" defTabSz="86343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fld id="{1005A3CD-BD49-462A-8940-23B9AC1ADA78}" type="slidenum">
              <a:rPr lang="en-US" altLang="en-US">
                <a:solidFill>
                  <a:srgbClr val="1F497D"/>
                </a:solidFill>
                <a:latin typeface="Calibri" pitchFamily="34" charset="0"/>
                <a:ea typeface="Gulim" pitchFamily="34" charset="-127"/>
              </a:rPr>
              <a:pPr eaLnBrk="1" hangingPunct="1"/>
              <a:t>9</a:t>
            </a:fld>
            <a:endParaRPr lang="en-US" altLang="en-US">
              <a:solidFill>
                <a:srgbClr val="1F497D"/>
              </a:solidFill>
              <a:latin typeface="Calibri" pitchFamily="34" charset="0"/>
              <a:ea typeface="Gulim" pitchFamily="34" charset="-127"/>
            </a:endParaRPr>
          </a:p>
        </p:txBody>
      </p:sp>
      <p:sp>
        <p:nvSpPr>
          <p:cNvPr id="60419" name="Rectangle 2"/>
          <p:cNvSpPr>
            <a:spLocks noGrp="1" noRot="1" noChangeAspect="1" noChangeArrowheads="1" noTextEdit="1"/>
          </p:cNvSpPr>
          <p:nvPr>
            <p:ph type="sldImg"/>
          </p:nvPr>
        </p:nvSpPr>
        <p:spPr bwMode="auto">
          <a:xfrm>
            <a:off x="755650" y="574675"/>
            <a:ext cx="5359400" cy="4019550"/>
          </a:xfrm>
          <a:ln>
            <a:solidFill>
              <a:srgbClr val="000000"/>
            </a:solidFill>
          </a:ln>
        </p:spPr>
      </p:sp>
      <p:sp>
        <p:nvSpPr>
          <p:cNvPr id="60420" name="Rectangle 3"/>
          <p:cNvSpPr>
            <a:spLocks noGrp="1" noChangeArrowheads="1"/>
          </p:cNvSpPr>
          <p:nvPr>
            <p:ph type="body" idx="1"/>
          </p:nvPr>
        </p:nvSpPr>
        <p:spPr bwMode="auto">
          <a:xfrm>
            <a:off x="555129" y="4915203"/>
            <a:ext cx="5844480" cy="23434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xfrm>
            <a:off x="6119813" y="8788703"/>
            <a:ext cx="544711" cy="175381"/>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63430" eaLnBrk="0" hangingPunct="0">
              <a:defRPr sz="1100">
                <a:solidFill>
                  <a:schemeClr val="tx1"/>
                </a:solidFill>
                <a:latin typeface="Arial" pitchFamily="34" charset="0"/>
                <a:cs typeface="Arial" pitchFamily="34" charset="0"/>
              </a:defRPr>
            </a:lvl1pPr>
            <a:lvl2pPr marL="702756" indent="-270291" defTabSz="863430" eaLnBrk="0" hangingPunct="0">
              <a:defRPr sz="1100">
                <a:solidFill>
                  <a:schemeClr val="tx1"/>
                </a:solidFill>
                <a:latin typeface="Arial" pitchFamily="34" charset="0"/>
                <a:cs typeface="Arial" pitchFamily="34" charset="0"/>
              </a:defRPr>
            </a:lvl2pPr>
            <a:lvl3pPr marL="1081164" indent="-216233" defTabSz="863430" eaLnBrk="0" hangingPunct="0">
              <a:defRPr sz="1100">
                <a:solidFill>
                  <a:schemeClr val="tx1"/>
                </a:solidFill>
                <a:latin typeface="Arial" pitchFamily="34" charset="0"/>
                <a:cs typeface="Arial" pitchFamily="34" charset="0"/>
              </a:defRPr>
            </a:lvl3pPr>
            <a:lvl4pPr marL="1513629" indent="-216233" defTabSz="863430" eaLnBrk="0" hangingPunct="0">
              <a:defRPr sz="1100">
                <a:solidFill>
                  <a:schemeClr val="tx1"/>
                </a:solidFill>
                <a:latin typeface="Arial" pitchFamily="34" charset="0"/>
                <a:cs typeface="Arial" pitchFamily="34" charset="0"/>
              </a:defRPr>
            </a:lvl4pPr>
            <a:lvl5pPr marL="1946095" indent="-216233" defTabSz="863430" eaLnBrk="0" hangingPunct="0">
              <a:defRPr sz="1100">
                <a:solidFill>
                  <a:schemeClr val="tx1"/>
                </a:solidFill>
                <a:latin typeface="Arial" pitchFamily="34" charset="0"/>
                <a:cs typeface="Arial" pitchFamily="34" charset="0"/>
              </a:defRPr>
            </a:lvl5pPr>
            <a:lvl6pPr marL="2378560" indent="-216233" defTabSz="863430" eaLnBrk="0" fontAlgn="base" hangingPunct="0">
              <a:spcBef>
                <a:spcPct val="0"/>
              </a:spcBef>
              <a:spcAft>
                <a:spcPct val="0"/>
              </a:spcAft>
              <a:defRPr sz="1100">
                <a:solidFill>
                  <a:schemeClr val="tx1"/>
                </a:solidFill>
                <a:latin typeface="Arial" pitchFamily="34" charset="0"/>
                <a:cs typeface="Arial" pitchFamily="34" charset="0"/>
              </a:defRPr>
            </a:lvl6pPr>
            <a:lvl7pPr marL="2811026" indent="-216233" defTabSz="863430" eaLnBrk="0" fontAlgn="base" hangingPunct="0">
              <a:spcBef>
                <a:spcPct val="0"/>
              </a:spcBef>
              <a:spcAft>
                <a:spcPct val="0"/>
              </a:spcAft>
              <a:defRPr sz="1100">
                <a:solidFill>
                  <a:schemeClr val="tx1"/>
                </a:solidFill>
                <a:latin typeface="Arial" pitchFamily="34" charset="0"/>
                <a:cs typeface="Arial" pitchFamily="34" charset="0"/>
              </a:defRPr>
            </a:lvl7pPr>
            <a:lvl8pPr marL="3243491" indent="-216233" defTabSz="863430" eaLnBrk="0" fontAlgn="base" hangingPunct="0">
              <a:spcBef>
                <a:spcPct val="0"/>
              </a:spcBef>
              <a:spcAft>
                <a:spcPct val="0"/>
              </a:spcAft>
              <a:defRPr sz="1100">
                <a:solidFill>
                  <a:schemeClr val="tx1"/>
                </a:solidFill>
                <a:latin typeface="Arial" pitchFamily="34" charset="0"/>
                <a:cs typeface="Arial" pitchFamily="34" charset="0"/>
              </a:defRPr>
            </a:lvl8pPr>
            <a:lvl9pPr marL="3675957" indent="-216233" defTabSz="86343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fld id="{1005A3CD-BD49-462A-8940-23B9AC1ADA78}" type="slidenum">
              <a:rPr lang="en-US" altLang="en-US">
                <a:solidFill>
                  <a:srgbClr val="1F497D"/>
                </a:solidFill>
                <a:latin typeface="Calibri" pitchFamily="34" charset="0"/>
                <a:ea typeface="Gulim" pitchFamily="34" charset="-127"/>
              </a:rPr>
              <a:pPr eaLnBrk="1" hangingPunct="1"/>
              <a:t>10</a:t>
            </a:fld>
            <a:endParaRPr lang="en-US" altLang="en-US">
              <a:solidFill>
                <a:srgbClr val="1F497D"/>
              </a:solidFill>
              <a:latin typeface="Calibri" pitchFamily="34" charset="0"/>
              <a:ea typeface="Gulim" pitchFamily="34" charset="-127"/>
            </a:endParaRPr>
          </a:p>
        </p:txBody>
      </p:sp>
      <p:sp>
        <p:nvSpPr>
          <p:cNvPr id="60419" name="Rectangle 2"/>
          <p:cNvSpPr>
            <a:spLocks noGrp="1" noRot="1" noChangeAspect="1" noChangeArrowheads="1" noTextEdit="1"/>
          </p:cNvSpPr>
          <p:nvPr>
            <p:ph type="sldImg"/>
          </p:nvPr>
        </p:nvSpPr>
        <p:spPr bwMode="auto">
          <a:xfrm>
            <a:off x="755650" y="574675"/>
            <a:ext cx="5359400" cy="4019550"/>
          </a:xfrm>
          <a:ln>
            <a:solidFill>
              <a:srgbClr val="000000"/>
            </a:solidFill>
          </a:ln>
        </p:spPr>
      </p:sp>
      <p:sp>
        <p:nvSpPr>
          <p:cNvPr id="60420" name="Rectangle 3"/>
          <p:cNvSpPr>
            <a:spLocks noGrp="1" noChangeArrowheads="1"/>
          </p:cNvSpPr>
          <p:nvPr>
            <p:ph type="body" idx="1"/>
          </p:nvPr>
        </p:nvSpPr>
        <p:spPr bwMode="auto">
          <a:xfrm>
            <a:off x="555129" y="4915203"/>
            <a:ext cx="5844480" cy="23434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xfrm>
            <a:off x="6119813" y="8788703"/>
            <a:ext cx="544711" cy="175381"/>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63430" eaLnBrk="0" hangingPunct="0">
              <a:defRPr sz="1100">
                <a:solidFill>
                  <a:schemeClr val="tx1"/>
                </a:solidFill>
                <a:latin typeface="Arial" pitchFamily="34" charset="0"/>
                <a:cs typeface="Arial" pitchFamily="34" charset="0"/>
              </a:defRPr>
            </a:lvl1pPr>
            <a:lvl2pPr marL="702756" indent="-270291" defTabSz="863430" eaLnBrk="0" hangingPunct="0">
              <a:defRPr sz="1100">
                <a:solidFill>
                  <a:schemeClr val="tx1"/>
                </a:solidFill>
                <a:latin typeface="Arial" pitchFamily="34" charset="0"/>
                <a:cs typeface="Arial" pitchFamily="34" charset="0"/>
              </a:defRPr>
            </a:lvl2pPr>
            <a:lvl3pPr marL="1081164" indent="-216233" defTabSz="863430" eaLnBrk="0" hangingPunct="0">
              <a:defRPr sz="1100">
                <a:solidFill>
                  <a:schemeClr val="tx1"/>
                </a:solidFill>
                <a:latin typeface="Arial" pitchFamily="34" charset="0"/>
                <a:cs typeface="Arial" pitchFamily="34" charset="0"/>
              </a:defRPr>
            </a:lvl3pPr>
            <a:lvl4pPr marL="1513629" indent="-216233" defTabSz="863430" eaLnBrk="0" hangingPunct="0">
              <a:defRPr sz="1100">
                <a:solidFill>
                  <a:schemeClr val="tx1"/>
                </a:solidFill>
                <a:latin typeface="Arial" pitchFamily="34" charset="0"/>
                <a:cs typeface="Arial" pitchFamily="34" charset="0"/>
              </a:defRPr>
            </a:lvl4pPr>
            <a:lvl5pPr marL="1946095" indent="-216233" defTabSz="863430" eaLnBrk="0" hangingPunct="0">
              <a:defRPr sz="1100">
                <a:solidFill>
                  <a:schemeClr val="tx1"/>
                </a:solidFill>
                <a:latin typeface="Arial" pitchFamily="34" charset="0"/>
                <a:cs typeface="Arial" pitchFamily="34" charset="0"/>
              </a:defRPr>
            </a:lvl5pPr>
            <a:lvl6pPr marL="2378560" indent="-216233" defTabSz="863430" eaLnBrk="0" fontAlgn="base" hangingPunct="0">
              <a:spcBef>
                <a:spcPct val="0"/>
              </a:spcBef>
              <a:spcAft>
                <a:spcPct val="0"/>
              </a:spcAft>
              <a:defRPr sz="1100">
                <a:solidFill>
                  <a:schemeClr val="tx1"/>
                </a:solidFill>
                <a:latin typeface="Arial" pitchFamily="34" charset="0"/>
                <a:cs typeface="Arial" pitchFamily="34" charset="0"/>
              </a:defRPr>
            </a:lvl6pPr>
            <a:lvl7pPr marL="2811026" indent="-216233" defTabSz="863430" eaLnBrk="0" fontAlgn="base" hangingPunct="0">
              <a:spcBef>
                <a:spcPct val="0"/>
              </a:spcBef>
              <a:spcAft>
                <a:spcPct val="0"/>
              </a:spcAft>
              <a:defRPr sz="1100">
                <a:solidFill>
                  <a:schemeClr val="tx1"/>
                </a:solidFill>
                <a:latin typeface="Arial" pitchFamily="34" charset="0"/>
                <a:cs typeface="Arial" pitchFamily="34" charset="0"/>
              </a:defRPr>
            </a:lvl7pPr>
            <a:lvl8pPr marL="3243491" indent="-216233" defTabSz="863430" eaLnBrk="0" fontAlgn="base" hangingPunct="0">
              <a:spcBef>
                <a:spcPct val="0"/>
              </a:spcBef>
              <a:spcAft>
                <a:spcPct val="0"/>
              </a:spcAft>
              <a:defRPr sz="1100">
                <a:solidFill>
                  <a:schemeClr val="tx1"/>
                </a:solidFill>
                <a:latin typeface="Arial" pitchFamily="34" charset="0"/>
                <a:cs typeface="Arial" pitchFamily="34" charset="0"/>
              </a:defRPr>
            </a:lvl8pPr>
            <a:lvl9pPr marL="3675957" indent="-216233" defTabSz="86343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fld id="{1005A3CD-BD49-462A-8940-23B9AC1ADA78}" type="slidenum">
              <a:rPr lang="en-US" altLang="en-US">
                <a:solidFill>
                  <a:srgbClr val="1F497D"/>
                </a:solidFill>
                <a:latin typeface="Calibri" pitchFamily="34" charset="0"/>
                <a:ea typeface="Gulim" pitchFamily="34" charset="-127"/>
              </a:rPr>
              <a:pPr eaLnBrk="1" hangingPunct="1"/>
              <a:t>11</a:t>
            </a:fld>
            <a:endParaRPr lang="en-US" altLang="en-US">
              <a:solidFill>
                <a:srgbClr val="1F497D"/>
              </a:solidFill>
              <a:latin typeface="Calibri" pitchFamily="34" charset="0"/>
              <a:ea typeface="Gulim" pitchFamily="34" charset="-127"/>
            </a:endParaRPr>
          </a:p>
        </p:txBody>
      </p:sp>
      <p:sp>
        <p:nvSpPr>
          <p:cNvPr id="60419" name="Rectangle 2"/>
          <p:cNvSpPr>
            <a:spLocks noGrp="1" noRot="1" noChangeAspect="1" noChangeArrowheads="1" noTextEdit="1"/>
          </p:cNvSpPr>
          <p:nvPr>
            <p:ph type="sldImg"/>
          </p:nvPr>
        </p:nvSpPr>
        <p:spPr bwMode="auto">
          <a:xfrm>
            <a:off x="755650" y="574675"/>
            <a:ext cx="5359400" cy="4019550"/>
          </a:xfrm>
          <a:ln>
            <a:solidFill>
              <a:srgbClr val="000000"/>
            </a:solidFill>
          </a:ln>
        </p:spPr>
      </p:sp>
      <p:sp>
        <p:nvSpPr>
          <p:cNvPr id="60420" name="Rectangle 3"/>
          <p:cNvSpPr>
            <a:spLocks noGrp="1" noChangeArrowheads="1"/>
          </p:cNvSpPr>
          <p:nvPr>
            <p:ph type="body" idx="1"/>
          </p:nvPr>
        </p:nvSpPr>
        <p:spPr bwMode="auto">
          <a:xfrm>
            <a:off x="555129" y="4915203"/>
            <a:ext cx="5844480" cy="23434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4.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3.png"/><Relationship Id="rId5" Type="http://schemas.openxmlformats.org/officeDocument/2006/relationships/tags" Target="../tags/tag13.xml"/><Relationship Id="rId10" Type="http://schemas.openxmlformats.org/officeDocument/2006/relationships/oleObject" Target="../embeddings/oleObject2.bin"/><Relationship Id="rId4" Type="http://schemas.openxmlformats.org/officeDocument/2006/relationships/tags" Target="../tags/tag12.xml"/><Relationship Id="rId9"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oleObject" Target="../embeddings/oleObject4.bin"/><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slideMaster" Target="../slideMasters/slideMaster2.xml"/><Relationship Id="rId2" Type="http://schemas.openxmlformats.org/officeDocument/2006/relationships/tags" Target="../tags/tag57.xml"/><Relationship Id="rId1" Type="http://schemas.openxmlformats.org/officeDocument/2006/relationships/vmlDrawing" Target="../drawings/vmlDrawing4.v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image" Target="../media/image3.png"/><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tags" Target="../tags/tag78.xml"/><Relationship Id="rId18" Type="http://schemas.openxmlformats.org/officeDocument/2006/relationships/tags" Target="../tags/tag83.xml"/><Relationship Id="rId26" Type="http://schemas.openxmlformats.org/officeDocument/2006/relationships/tags" Target="../tags/tag91.xml"/><Relationship Id="rId3" Type="http://schemas.openxmlformats.org/officeDocument/2006/relationships/tags" Target="../tags/tag68.xml"/><Relationship Id="rId21" Type="http://schemas.openxmlformats.org/officeDocument/2006/relationships/tags" Target="../tags/tag86.xml"/><Relationship Id="rId7" Type="http://schemas.openxmlformats.org/officeDocument/2006/relationships/tags" Target="../tags/tag72.xml"/><Relationship Id="rId12" Type="http://schemas.openxmlformats.org/officeDocument/2006/relationships/tags" Target="../tags/tag77.xml"/><Relationship Id="rId17" Type="http://schemas.openxmlformats.org/officeDocument/2006/relationships/tags" Target="../tags/tag82.xml"/><Relationship Id="rId25" Type="http://schemas.openxmlformats.org/officeDocument/2006/relationships/tags" Target="../tags/tag90.xml"/><Relationship Id="rId2" Type="http://schemas.openxmlformats.org/officeDocument/2006/relationships/tags" Target="../tags/tag67.xml"/><Relationship Id="rId16" Type="http://schemas.openxmlformats.org/officeDocument/2006/relationships/tags" Target="../tags/tag81.xml"/><Relationship Id="rId20" Type="http://schemas.openxmlformats.org/officeDocument/2006/relationships/tags" Target="../tags/tag85.xml"/><Relationship Id="rId29" Type="http://schemas.openxmlformats.org/officeDocument/2006/relationships/slideMaster" Target="../slideMasters/slideMaster2.xml"/><Relationship Id="rId1" Type="http://schemas.openxmlformats.org/officeDocument/2006/relationships/vmlDrawing" Target="../drawings/vmlDrawing5.vml"/><Relationship Id="rId6" Type="http://schemas.openxmlformats.org/officeDocument/2006/relationships/tags" Target="../tags/tag71.xml"/><Relationship Id="rId11" Type="http://schemas.openxmlformats.org/officeDocument/2006/relationships/tags" Target="../tags/tag76.xml"/><Relationship Id="rId24" Type="http://schemas.openxmlformats.org/officeDocument/2006/relationships/tags" Target="../tags/tag89.xml"/><Relationship Id="rId32" Type="http://schemas.openxmlformats.org/officeDocument/2006/relationships/image" Target="../media/image2.png"/><Relationship Id="rId5" Type="http://schemas.openxmlformats.org/officeDocument/2006/relationships/tags" Target="../tags/tag70.xml"/><Relationship Id="rId15" Type="http://schemas.openxmlformats.org/officeDocument/2006/relationships/tags" Target="../tags/tag80.xml"/><Relationship Id="rId23" Type="http://schemas.openxmlformats.org/officeDocument/2006/relationships/tags" Target="../tags/tag88.xml"/><Relationship Id="rId28" Type="http://schemas.openxmlformats.org/officeDocument/2006/relationships/tags" Target="../tags/tag93.xml"/><Relationship Id="rId10" Type="http://schemas.openxmlformats.org/officeDocument/2006/relationships/tags" Target="../tags/tag75.xml"/><Relationship Id="rId19" Type="http://schemas.openxmlformats.org/officeDocument/2006/relationships/tags" Target="../tags/tag84.xml"/><Relationship Id="rId31" Type="http://schemas.openxmlformats.org/officeDocument/2006/relationships/image" Target="../media/image1.png"/><Relationship Id="rId4" Type="http://schemas.openxmlformats.org/officeDocument/2006/relationships/tags" Target="../tags/tag69.xml"/><Relationship Id="rId9" Type="http://schemas.openxmlformats.org/officeDocument/2006/relationships/tags" Target="../tags/tag74.xml"/><Relationship Id="rId14" Type="http://schemas.openxmlformats.org/officeDocument/2006/relationships/tags" Target="../tags/tag79.xml"/><Relationship Id="rId22" Type="http://schemas.openxmlformats.org/officeDocument/2006/relationships/tags" Target="../tags/tag87.xml"/><Relationship Id="rId27" Type="http://schemas.openxmlformats.org/officeDocument/2006/relationships/tags" Target="../tags/tag92.xml"/><Relationship Id="rId30" Type="http://schemas.openxmlformats.org/officeDocument/2006/relationships/oleObject" Target="../embeddings/oleObject5.bin"/></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00.xml"/><Relationship Id="rId13" Type="http://schemas.openxmlformats.org/officeDocument/2006/relationships/tags" Target="../tags/tag105.xml"/><Relationship Id="rId18" Type="http://schemas.openxmlformats.org/officeDocument/2006/relationships/tags" Target="../tags/tag110.xml"/><Relationship Id="rId26" Type="http://schemas.openxmlformats.org/officeDocument/2006/relationships/tags" Target="../tags/tag118.xml"/><Relationship Id="rId3" Type="http://schemas.openxmlformats.org/officeDocument/2006/relationships/tags" Target="../tags/tag95.xml"/><Relationship Id="rId21" Type="http://schemas.openxmlformats.org/officeDocument/2006/relationships/tags" Target="../tags/tag113.xml"/><Relationship Id="rId7" Type="http://schemas.openxmlformats.org/officeDocument/2006/relationships/tags" Target="../tags/tag99.xml"/><Relationship Id="rId12" Type="http://schemas.openxmlformats.org/officeDocument/2006/relationships/tags" Target="../tags/tag104.xml"/><Relationship Id="rId17" Type="http://schemas.openxmlformats.org/officeDocument/2006/relationships/tags" Target="../tags/tag109.xml"/><Relationship Id="rId25" Type="http://schemas.openxmlformats.org/officeDocument/2006/relationships/tags" Target="../tags/tag117.xml"/><Relationship Id="rId2" Type="http://schemas.openxmlformats.org/officeDocument/2006/relationships/tags" Target="../tags/tag94.xml"/><Relationship Id="rId16" Type="http://schemas.openxmlformats.org/officeDocument/2006/relationships/tags" Target="../tags/tag108.xml"/><Relationship Id="rId20" Type="http://schemas.openxmlformats.org/officeDocument/2006/relationships/tags" Target="../tags/tag112.xml"/><Relationship Id="rId29" Type="http://schemas.openxmlformats.org/officeDocument/2006/relationships/slideMaster" Target="../slideMasters/slideMaster2.xml"/><Relationship Id="rId1" Type="http://schemas.openxmlformats.org/officeDocument/2006/relationships/vmlDrawing" Target="../drawings/vmlDrawing6.vml"/><Relationship Id="rId6" Type="http://schemas.openxmlformats.org/officeDocument/2006/relationships/tags" Target="../tags/tag98.xml"/><Relationship Id="rId11" Type="http://schemas.openxmlformats.org/officeDocument/2006/relationships/tags" Target="../tags/tag103.xml"/><Relationship Id="rId24" Type="http://schemas.openxmlformats.org/officeDocument/2006/relationships/tags" Target="../tags/tag116.xml"/><Relationship Id="rId32" Type="http://schemas.openxmlformats.org/officeDocument/2006/relationships/image" Target="../media/image2.png"/><Relationship Id="rId5" Type="http://schemas.openxmlformats.org/officeDocument/2006/relationships/tags" Target="../tags/tag97.xml"/><Relationship Id="rId15" Type="http://schemas.openxmlformats.org/officeDocument/2006/relationships/tags" Target="../tags/tag107.xml"/><Relationship Id="rId23" Type="http://schemas.openxmlformats.org/officeDocument/2006/relationships/tags" Target="../tags/tag115.xml"/><Relationship Id="rId28" Type="http://schemas.openxmlformats.org/officeDocument/2006/relationships/tags" Target="../tags/tag120.xml"/><Relationship Id="rId10" Type="http://schemas.openxmlformats.org/officeDocument/2006/relationships/tags" Target="../tags/tag102.xml"/><Relationship Id="rId19" Type="http://schemas.openxmlformats.org/officeDocument/2006/relationships/tags" Target="../tags/tag111.xml"/><Relationship Id="rId31" Type="http://schemas.openxmlformats.org/officeDocument/2006/relationships/image" Target="../media/image1.png"/><Relationship Id="rId4" Type="http://schemas.openxmlformats.org/officeDocument/2006/relationships/tags" Target="../tags/tag96.xml"/><Relationship Id="rId9" Type="http://schemas.openxmlformats.org/officeDocument/2006/relationships/tags" Target="../tags/tag101.xml"/><Relationship Id="rId14" Type="http://schemas.openxmlformats.org/officeDocument/2006/relationships/tags" Target="../tags/tag106.xml"/><Relationship Id="rId22" Type="http://schemas.openxmlformats.org/officeDocument/2006/relationships/tags" Target="../tags/tag114.xml"/><Relationship Id="rId27" Type="http://schemas.openxmlformats.org/officeDocument/2006/relationships/tags" Target="../tags/tag119.xml"/><Relationship Id="rId30" Type="http://schemas.openxmlformats.org/officeDocument/2006/relationships/oleObject" Target="../embeddings/oleObject6.bin"/></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tags" Target="../tags/tag132.xml"/><Relationship Id="rId18" Type="http://schemas.openxmlformats.org/officeDocument/2006/relationships/tags" Target="../tags/tag137.xml"/><Relationship Id="rId26" Type="http://schemas.openxmlformats.org/officeDocument/2006/relationships/tags" Target="../tags/tag145.xml"/><Relationship Id="rId3" Type="http://schemas.openxmlformats.org/officeDocument/2006/relationships/tags" Target="../tags/tag122.xml"/><Relationship Id="rId21" Type="http://schemas.openxmlformats.org/officeDocument/2006/relationships/tags" Target="../tags/tag140.xml"/><Relationship Id="rId7" Type="http://schemas.openxmlformats.org/officeDocument/2006/relationships/tags" Target="../tags/tag126.xml"/><Relationship Id="rId12" Type="http://schemas.openxmlformats.org/officeDocument/2006/relationships/tags" Target="../tags/tag131.xml"/><Relationship Id="rId17" Type="http://schemas.openxmlformats.org/officeDocument/2006/relationships/tags" Target="../tags/tag136.xml"/><Relationship Id="rId25" Type="http://schemas.openxmlformats.org/officeDocument/2006/relationships/tags" Target="../tags/tag144.xml"/><Relationship Id="rId2" Type="http://schemas.openxmlformats.org/officeDocument/2006/relationships/tags" Target="../tags/tag121.xml"/><Relationship Id="rId16" Type="http://schemas.openxmlformats.org/officeDocument/2006/relationships/tags" Target="../tags/tag135.xml"/><Relationship Id="rId20" Type="http://schemas.openxmlformats.org/officeDocument/2006/relationships/tags" Target="../tags/tag139.xml"/><Relationship Id="rId29" Type="http://schemas.openxmlformats.org/officeDocument/2006/relationships/slideMaster" Target="../slideMasters/slideMaster2.xml"/><Relationship Id="rId1" Type="http://schemas.openxmlformats.org/officeDocument/2006/relationships/vmlDrawing" Target="../drawings/vmlDrawing7.vml"/><Relationship Id="rId6" Type="http://schemas.openxmlformats.org/officeDocument/2006/relationships/tags" Target="../tags/tag125.xml"/><Relationship Id="rId11" Type="http://schemas.openxmlformats.org/officeDocument/2006/relationships/tags" Target="../tags/tag130.xml"/><Relationship Id="rId24" Type="http://schemas.openxmlformats.org/officeDocument/2006/relationships/tags" Target="../tags/tag143.xml"/><Relationship Id="rId32" Type="http://schemas.openxmlformats.org/officeDocument/2006/relationships/image" Target="../media/image2.png"/><Relationship Id="rId5" Type="http://schemas.openxmlformats.org/officeDocument/2006/relationships/tags" Target="../tags/tag124.xml"/><Relationship Id="rId15" Type="http://schemas.openxmlformats.org/officeDocument/2006/relationships/tags" Target="../tags/tag134.xml"/><Relationship Id="rId23" Type="http://schemas.openxmlformats.org/officeDocument/2006/relationships/tags" Target="../tags/tag142.xml"/><Relationship Id="rId28" Type="http://schemas.openxmlformats.org/officeDocument/2006/relationships/tags" Target="../tags/tag147.xml"/><Relationship Id="rId10" Type="http://schemas.openxmlformats.org/officeDocument/2006/relationships/tags" Target="../tags/tag129.xml"/><Relationship Id="rId19" Type="http://schemas.openxmlformats.org/officeDocument/2006/relationships/tags" Target="../tags/tag138.xml"/><Relationship Id="rId31" Type="http://schemas.openxmlformats.org/officeDocument/2006/relationships/image" Target="../media/image1.png"/><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tags" Target="../tags/tag133.xml"/><Relationship Id="rId22" Type="http://schemas.openxmlformats.org/officeDocument/2006/relationships/tags" Target="../tags/tag141.xml"/><Relationship Id="rId27" Type="http://schemas.openxmlformats.org/officeDocument/2006/relationships/tags" Target="../tags/tag146.xml"/><Relationship Id="rId30" Type="http://schemas.openxmlformats.org/officeDocument/2006/relationships/oleObject" Target="../embeddings/oleObject7.bin"/></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54.xml"/><Relationship Id="rId13" Type="http://schemas.openxmlformats.org/officeDocument/2006/relationships/tags" Target="../tags/tag159.xml"/><Relationship Id="rId18" Type="http://schemas.openxmlformats.org/officeDocument/2006/relationships/tags" Target="../tags/tag164.xml"/><Relationship Id="rId26" Type="http://schemas.openxmlformats.org/officeDocument/2006/relationships/tags" Target="../tags/tag172.xml"/><Relationship Id="rId3" Type="http://schemas.openxmlformats.org/officeDocument/2006/relationships/tags" Target="../tags/tag149.xml"/><Relationship Id="rId21" Type="http://schemas.openxmlformats.org/officeDocument/2006/relationships/tags" Target="../tags/tag167.xml"/><Relationship Id="rId7" Type="http://schemas.openxmlformats.org/officeDocument/2006/relationships/tags" Target="../tags/tag153.xml"/><Relationship Id="rId12" Type="http://schemas.openxmlformats.org/officeDocument/2006/relationships/tags" Target="../tags/tag158.xml"/><Relationship Id="rId17" Type="http://schemas.openxmlformats.org/officeDocument/2006/relationships/tags" Target="../tags/tag163.xml"/><Relationship Id="rId25" Type="http://schemas.openxmlformats.org/officeDocument/2006/relationships/tags" Target="../tags/tag171.xml"/><Relationship Id="rId2" Type="http://schemas.openxmlformats.org/officeDocument/2006/relationships/tags" Target="../tags/tag148.xml"/><Relationship Id="rId16" Type="http://schemas.openxmlformats.org/officeDocument/2006/relationships/tags" Target="../tags/tag162.xml"/><Relationship Id="rId20" Type="http://schemas.openxmlformats.org/officeDocument/2006/relationships/tags" Target="../tags/tag166.xml"/><Relationship Id="rId29" Type="http://schemas.openxmlformats.org/officeDocument/2006/relationships/slideMaster" Target="../slideMasters/slideMaster2.xml"/><Relationship Id="rId1" Type="http://schemas.openxmlformats.org/officeDocument/2006/relationships/vmlDrawing" Target="../drawings/vmlDrawing8.vml"/><Relationship Id="rId6" Type="http://schemas.openxmlformats.org/officeDocument/2006/relationships/tags" Target="../tags/tag152.xml"/><Relationship Id="rId11" Type="http://schemas.openxmlformats.org/officeDocument/2006/relationships/tags" Target="../tags/tag157.xml"/><Relationship Id="rId24" Type="http://schemas.openxmlformats.org/officeDocument/2006/relationships/tags" Target="../tags/tag170.xml"/><Relationship Id="rId32" Type="http://schemas.openxmlformats.org/officeDocument/2006/relationships/image" Target="../media/image2.png"/><Relationship Id="rId5" Type="http://schemas.openxmlformats.org/officeDocument/2006/relationships/tags" Target="../tags/tag151.xml"/><Relationship Id="rId15" Type="http://schemas.openxmlformats.org/officeDocument/2006/relationships/tags" Target="../tags/tag161.xml"/><Relationship Id="rId23" Type="http://schemas.openxmlformats.org/officeDocument/2006/relationships/tags" Target="../tags/tag169.xml"/><Relationship Id="rId28" Type="http://schemas.openxmlformats.org/officeDocument/2006/relationships/tags" Target="../tags/tag174.xml"/><Relationship Id="rId10" Type="http://schemas.openxmlformats.org/officeDocument/2006/relationships/tags" Target="../tags/tag156.xml"/><Relationship Id="rId19" Type="http://schemas.openxmlformats.org/officeDocument/2006/relationships/tags" Target="../tags/tag165.xml"/><Relationship Id="rId31" Type="http://schemas.openxmlformats.org/officeDocument/2006/relationships/image" Target="../media/image1.png"/><Relationship Id="rId4" Type="http://schemas.openxmlformats.org/officeDocument/2006/relationships/tags" Target="../tags/tag150.xml"/><Relationship Id="rId9" Type="http://schemas.openxmlformats.org/officeDocument/2006/relationships/tags" Target="../tags/tag155.xml"/><Relationship Id="rId14" Type="http://schemas.openxmlformats.org/officeDocument/2006/relationships/tags" Target="../tags/tag160.xml"/><Relationship Id="rId22" Type="http://schemas.openxmlformats.org/officeDocument/2006/relationships/tags" Target="../tags/tag168.xml"/><Relationship Id="rId27" Type="http://schemas.openxmlformats.org/officeDocument/2006/relationships/tags" Target="../tags/tag173.xml"/><Relationship Id="rId30" Type="http://schemas.openxmlformats.org/officeDocument/2006/relationships/oleObject" Target="../embeddings/oleObject8.bin"/></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81.xml"/><Relationship Id="rId13" Type="http://schemas.openxmlformats.org/officeDocument/2006/relationships/tags" Target="../tags/tag186.xml"/><Relationship Id="rId18" Type="http://schemas.openxmlformats.org/officeDocument/2006/relationships/tags" Target="../tags/tag191.xml"/><Relationship Id="rId26" Type="http://schemas.openxmlformats.org/officeDocument/2006/relationships/tags" Target="../tags/tag199.xml"/><Relationship Id="rId3" Type="http://schemas.openxmlformats.org/officeDocument/2006/relationships/tags" Target="../tags/tag176.xml"/><Relationship Id="rId21" Type="http://schemas.openxmlformats.org/officeDocument/2006/relationships/tags" Target="../tags/tag194.xml"/><Relationship Id="rId7" Type="http://schemas.openxmlformats.org/officeDocument/2006/relationships/tags" Target="../tags/tag180.xml"/><Relationship Id="rId12" Type="http://schemas.openxmlformats.org/officeDocument/2006/relationships/tags" Target="../tags/tag185.xml"/><Relationship Id="rId17" Type="http://schemas.openxmlformats.org/officeDocument/2006/relationships/tags" Target="../tags/tag190.xml"/><Relationship Id="rId25" Type="http://schemas.openxmlformats.org/officeDocument/2006/relationships/tags" Target="../tags/tag198.xml"/><Relationship Id="rId2" Type="http://schemas.openxmlformats.org/officeDocument/2006/relationships/tags" Target="../tags/tag175.xml"/><Relationship Id="rId16" Type="http://schemas.openxmlformats.org/officeDocument/2006/relationships/tags" Target="../tags/tag189.xml"/><Relationship Id="rId20" Type="http://schemas.openxmlformats.org/officeDocument/2006/relationships/tags" Target="../tags/tag193.xml"/><Relationship Id="rId29" Type="http://schemas.openxmlformats.org/officeDocument/2006/relationships/slideMaster" Target="../slideMasters/slideMaster2.xml"/><Relationship Id="rId1" Type="http://schemas.openxmlformats.org/officeDocument/2006/relationships/vmlDrawing" Target="../drawings/vmlDrawing9.vml"/><Relationship Id="rId6" Type="http://schemas.openxmlformats.org/officeDocument/2006/relationships/tags" Target="../tags/tag179.xml"/><Relationship Id="rId11" Type="http://schemas.openxmlformats.org/officeDocument/2006/relationships/tags" Target="../tags/tag184.xml"/><Relationship Id="rId24" Type="http://schemas.openxmlformats.org/officeDocument/2006/relationships/tags" Target="../tags/tag197.xml"/><Relationship Id="rId32" Type="http://schemas.openxmlformats.org/officeDocument/2006/relationships/image" Target="../media/image2.png"/><Relationship Id="rId5" Type="http://schemas.openxmlformats.org/officeDocument/2006/relationships/tags" Target="../tags/tag178.xml"/><Relationship Id="rId15" Type="http://schemas.openxmlformats.org/officeDocument/2006/relationships/tags" Target="../tags/tag188.xml"/><Relationship Id="rId23" Type="http://schemas.openxmlformats.org/officeDocument/2006/relationships/tags" Target="../tags/tag196.xml"/><Relationship Id="rId28" Type="http://schemas.openxmlformats.org/officeDocument/2006/relationships/tags" Target="../tags/tag201.xml"/><Relationship Id="rId10" Type="http://schemas.openxmlformats.org/officeDocument/2006/relationships/tags" Target="../tags/tag183.xml"/><Relationship Id="rId19" Type="http://schemas.openxmlformats.org/officeDocument/2006/relationships/tags" Target="../tags/tag192.xml"/><Relationship Id="rId31" Type="http://schemas.openxmlformats.org/officeDocument/2006/relationships/image" Target="../media/image1.png"/><Relationship Id="rId4" Type="http://schemas.openxmlformats.org/officeDocument/2006/relationships/tags" Target="../tags/tag177.xml"/><Relationship Id="rId9" Type="http://schemas.openxmlformats.org/officeDocument/2006/relationships/tags" Target="../tags/tag182.xml"/><Relationship Id="rId14" Type="http://schemas.openxmlformats.org/officeDocument/2006/relationships/tags" Target="../tags/tag187.xml"/><Relationship Id="rId22" Type="http://schemas.openxmlformats.org/officeDocument/2006/relationships/tags" Target="../tags/tag195.xml"/><Relationship Id="rId27" Type="http://schemas.openxmlformats.org/officeDocument/2006/relationships/tags" Target="../tags/tag200.xml"/><Relationship Id="rId30" Type="http://schemas.openxmlformats.org/officeDocument/2006/relationships/oleObject" Target="../embeddings/oleObject9.bin"/></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208.xml"/><Relationship Id="rId13" Type="http://schemas.openxmlformats.org/officeDocument/2006/relationships/tags" Target="../tags/tag213.xml"/><Relationship Id="rId18" Type="http://schemas.openxmlformats.org/officeDocument/2006/relationships/tags" Target="../tags/tag218.xml"/><Relationship Id="rId26" Type="http://schemas.openxmlformats.org/officeDocument/2006/relationships/tags" Target="../tags/tag226.xml"/><Relationship Id="rId3" Type="http://schemas.openxmlformats.org/officeDocument/2006/relationships/tags" Target="../tags/tag203.xml"/><Relationship Id="rId21" Type="http://schemas.openxmlformats.org/officeDocument/2006/relationships/tags" Target="../tags/tag221.xml"/><Relationship Id="rId7" Type="http://schemas.openxmlformats.org/officeDocument/2006/relationships/tags" Target="../tags/tag207.xml"/><Relationship Id="rId12" Type="http://schemas.openxmlformats.org/officeDocument/2006/relationships/tags" Target="../tags/tag212.xml"/><Relationship Id="rId17" Type="http://schemas.openxmlformats.org/officeDocument/2006/relationships/tags" Target="../tags/tag217.xml"/><Relationship Id="rId25" Type="http://schemas.openxmlformats.org/officeDocument/2006/relationships/tags" Target="../tags/tag225.xml"/><Relationship Id="rId2" Type="http://schemas.openxmlformats.org/officeDocument/2006/relationships/tags" Target="../tags/tag202.xml"/><Relationship Id="rId16" Type="http://schemas.openxmlformats.org/officeDocument/2006/relationships/tags" Target="../tags/tag216.xml"/><Relationship Id="rId20" Type="http://schemas.openxmlformats.org/officeDocument/2006/relationships/tags" Target="../tags/tag220.xml"/><Relationship Id="rId29" Type="http://schemas.openxmlformats.org/officeDocument/2006/relationships/slideMaster" Target="../slideMasters/slideMaster2.xml"/><Relationship Id="rId1" Type="http://schemas.openxmlformats.org/officeDocument/2006/relationships/vmlDrawing" Target="../drawings/vmlDrawing10.vml"/><Relationship Id="rId6" Type="http://schemas.openxmlformats.org/officeDocument/2006/relationships/tags" Target="../tags/tag206.xml"/><Relationship Id="rId11" Type="http://schemas.openxmlformats.org/officeDocument/2006/relationships/tags" Target="../tags/tag211.xml"/><Relationship Id="rId24" Type="http://schemas.openxmlformats.org/officeDocument/2006/relationships/tags" Target="../tags/tag224.xml"/><Relationship Id="rId32" Type="http://schemas.openxmlformats.org/officeDocument/2006/relationships/image" Target="../media/image2.png"/><Relationship Id="rId5" Type="http://schemas.openxmlformats.org/officeDocument/2006/relationships/tags" Target="../tags/tag205.xml"/><Relationship Id="rId15" Type="http://schemas.openxmlformats.org/officeDocument/2006/relationships/tags" Target="../tags/tag215.xml"/><Relationship Id="rId23" Type="http://schemas.openxmlformats.org/officeDocument/2006/relationships/tags" Target="../tags/tag223.xml"/><Relationship Id="rId28" Type="http://schemas.openxmlformats.org/officeDocument/2006/relationships/tags" Target="../tags/tag228.xml"/><Relationship Id="rId10" Type="http://schemas.openxmlformats.org/officeDocument/2006/relationships/tags" Target="../tags/tag210.xml"/><Relationship Id="rId19" Type="http://schemas.openxmlformats.org/officeDocument/2006/relationships/tags" Target="../tags/tag219.xml"/><Relationship Id="rId31" Type="http://schemas.openxmlformats.org/officeDocument/2006/relationships/image" Target="../media/image1.png"/><Relationship Id="rId4" Type="http://schemas.openxmlformats.org/officeDocument/2006/relationships/tags" Target="../tags/tag204.xml"/><Relationship Id="rId9" Type="http://schemas.openxmlformats.org/officeDocument/2006/relationships/tags" Target="../tags/tag209.xml"/><Relationship Id="rId14" Type="http://schemas.openxmlformats.org/officeDocument/2006/relationships/tags" Target="../tags/tag214.xml"/><Relationship Id="rId22" Type="http://schemas.openxmlformats.org/officeDocument/2006/relationships/tags" Target="../tags/tag222.xml"/><Relationship Id="rId27" Type="http://schemas.openxmlformats.org/officeDocument/2006/relationships/tags" Target="../tags/tag227.xml"/><Relationship Id="rId30" Type="http://schemas.openxmlformats.org/officeDocument/2006/relationships/oleObject" Target="../embeddings/oleObject10.bin"/></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235.xml"/><Relationship Id="rId13" Type="http://schemas.openxmlformats.org/officeDocument/2006/relationships/tags" Target="../tags/tag240.xml"/><Relationship Id="rId18" Type="http://schemas.openxmlformats.org/officeDocument/2006/relationships/tags" Target="../tags/tag245.xml"/><Relationship Id="rId26" Type="http://schemas.openxmlformats.org/officeDocument/2006/relationships/tags" Target="../tags/tag253.xml"/><Relationship Id="rId3" Type="http://schemas.openxmlformats.org/officeDocument/2006/relationships/tags" Target="../tags/tag230.xml"/><Relationship Id="rId21" Type="http://schemas.openxmlformats.org/officeDocument/2006/relationships/tags" Target="../tags/tag248.xml"/><Relationship Id="rId7" Type="http://schemas.openxmlformats.org/officeDocument/2006/relationships/tags" Target="../tags/tag234.xml"/><Relationship Id="rId12" Type="http://schemas.openxmlformats.org/officeDocument/2006/relationships/tags" Target="../tags/tag239.xml"/><Relationship Id="rId17" Type="http://schemas.openxmlformats.org/officeDocument/2006/relationships/tags" Target="../tags/tag244.xml"/><Relationship Id="rId25" Type="http://schemas.openxmlformats.org/officeDocument/2006/relationships/tags" Target="../tags/tag252.xml"/><Relationship Id="rId2" Type="http://schemas.openxmlformats.org/officeDocument/2006/relationships/tags" Target="../tags/tag229.xml"/><Relationship Id="rId16" Type="http://schemas.openxmlformats.org/officeDocument/2006/relationships/tags" Target="../tags/tag243.xml"/><Relationship Id="rId20" Type="http://schemas.openxmlformats.org/officeDocument/2006/relationships/tags" Target="../tags/tag247.xml"/><Relationship Id="rId29" Type="http://schemas.openxmlformats.org/officeDocument/2006/relationships/slideMaster" Target="../slideMasters/slideMaster2.xml"/><Relationship Id="rId1" Type="http://schemas.openxmlformats.org/officeDocument/2006/relationships/vmlDrawing" Target="../drawings/vmlDrawing11.vml"/><Relationship Id="rId6" Type="http://schemas.openxmlformats.org/officeDocument/2006/relationships/tags" Target="../tags/tag233.xml"/><Relationship Id="rId11" Type="http://schemas.openxmlformats.org/officeDocument/2006/relationships/tags" Target="../tags/tag238.xml"/><Relationship Id="rId24" Type="http://schemas.openxmlformats.org/officeDocument/2006/relationships/tags" Target="../tags/tag251.xml"/><Relationship Id="rId32" Type="http://schemas.openxmlformats.org/officeDocument/2006/relationships/image" Target="../media/image2.png"/><Relationship Id="rId5" Type="http://schemas.openxmlformats.org/officeDocument/2006/relationships/tags" Target="../tags/tag232.xml"/><Relationship Id="rId15" Type="http://schemas.openxmlformats.org/officeDocument/2006/relationships/tags" Target="../tags/tag242.xml"/><Relationship Id="rId23" Type="http://schemas.openxmlformats.org/officeDocument/2006/relationships/tags" Target="../tags/tag250.xml"/><Relationship Id="rId28" Type="http://schemas.openxmlformats.org/officeDocument/2006/relationships/tags" Target="../tags/tag255.xml"/><Relationship Id="rId10" Type="http://schemas.openxmlformats.org/officeDocument/2006/relationships/tags" Target="../tags/tag237.xml"/><Relationship Id="rId19" Type="http://schemas.openxmlformats.org/officeDocument/2006/relationships/tags" Target="../tags/tag246.xml"/><Relationship Id="rId31" Type="http://schemas.openxmlformats.org/officeDocument/2006/relationships/image" Target="../media/image1.png"/><Relationship Id="rId4" Type="http://schemas.openxmlformats.org/officeDocument/2006/relationships/tags" Target="../tags/tag231.xml"/><Relationship Id="rId9" Type="http://schemas.openxmlformats.org/officeDocument/2006/relationships/tags" Target="../tags/tag236.xml"/><Relationship Id="rId14" Type="http://schemas.openxmlformats.org/officeDocument/2006/relationships/tags" Target="../tags/tag241.xml"/><Relationship Id="rId22" Type="http://schemas.openxmlformats.org/officeDocument/2006/relationships/tags" Target="../tags/tag249.xml"/><Relationship Id="rId27" Type="http://schemas.openxmlformats.org/officeDocument/2006/relationships/tags" Target="../tags/tag254.xml"/><Relationship Id="rId30" Type="http://schemas.openxmlformats.org/officeDocument/2006/relationships/oleObject" Target="../embeddings/oleObject11.bin"/></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62.xml"/><Relationship Id="rId13" Type="http://schemas.openxmlformats.org/officeDocument/2006/relationships/tags" Target="../tags/tag267.xml"/><Relationship Id="rId18" Type="http://schemas.openxmlformats.org/officeDocument/2006/relationships/tags" Target="../tags/tag272.xml"/><Relationship Id="rId26" Type="http://schemas.openxmlformats.org/officeDocument/2006/relationships/tags" Target="../tags/tag280.xml"/><Relationship Id="rId3" Type="http://schemas.openxmlformats.org/officeDocument/2006/relationships/tags" Target="../tags/tag257.xml"/><Relationship Id="rId21" Type="http://schemas.openxmlformats.org/officeDocument/2006/relationships/tags" Target="../tags/tag275.xml"/><Relationship Id="rId7" Type="http://schemas.openxmlformats.org/officeDocument/2006/relationships/tags" Target="../tags/tag261.xml"/><Relationship Id="rId12" Type="http://schemas.openxmlformats.org/officeDocument/2006/relationships/tags" Target="../tags/tag266.xml"/><Relationship Id="rId17" Type="http://schemas.openxmlformats.org/officeDocument/2006/relationships/tags" Target="../tags/tag271.xml"/><Relationship Id="rId25" Type="http://schemas.openxmlformats.org/officeDocument/2006/relationships/tags" Target="../tags/tag279.xml"/><Relationship Id="rId2" Type="http://schemas.openxmlformats.org/officeDocument/2006/relationships/tags" Target="../tags/tag256.xml"/><Relationship Id="rId16" Type="http://schemas.openxmlformats.org/officeDocument/2006/relationships/tags" Target="../tags/tag270.xml"/><Relationship Id="rId20" Type="http://schemas.openxmlformats.org/officeDocument/2006/relationships/tags" Target="../tags/tag274.xml"/><Relationship Id="rId29" Type="http://schemas.openxmlformats.org/officeDocument/2006/relationships/slideMaster" Target="../slideMasters/slideMaster2.xml"/><Relationship Id="rId1" Type="http://schemas.openxmlformats.org/officeDocument/2006/relationships/vmlDrawing" Target="../drawings/vmlDrawing12.vml"/><Relationship Id="rId6" Type="http://schemas.openxmlformats.org/officeDocument/2006/relationships/tags" Target="../tags/tag260.xml"/><Relationship Id="rId11" Type="http://schemas.openxmlformats.org/officeDocument/2006/relationships/tags" Target="../tags/tag265.xml"/><Relationship Id="rId24" Type="http://schemas.openxmlformats.org/officeDocument/2006/relationships/tags" Target="../tags/tag278.xml"/><Relationship Id="rId32" Type="http://schemas.openxmlformats.org/officeDocument/2006/relationships/image" Target="../media/image2.png"/><Relationship Id="rId5" Type="http://schemas.openxmlformats.org/officeDocument/2006/relationships/tags" Target="../tags/tag259.xml"/><Relationship Id="rId15" Type="http://schemas.openxmlformats.org/officeDocument/2006/relationships/tags" Target="../tags/tag269.xml"/><Relationship Id="rId23" Type="http://schemas.openxmlformats.org/officeDocument/2006/relationships/tags" Target="../tags/tag277.xml"/><Relationship Id="rId28" Type="http://schemas.openxmlformats.org/officeDocument/2006/relationships/tags" Target="../tags/tag282.xml"/><Relationship Id="rId10" Type="http://schemas.openxmlformats.org/officeDocument/2006/relationships/tags" Target="../tags/tag264.xml"/><Relationship Id="rId19" Type="http://schemas.openxmlformats.org/officeDocument/2006/relationships/tags" Target="../tags/tag273.xml"/><Relationship Id="rId31" Type="http://schemas.openxmlformats.org/officeDocument/2006/relationships/image" Target="../media/image1.png"/><Relationship Id="rId4" Type="http://schemas.openxmlformats.org/officeDocument/2006/relationships/tags" Target="../tags/tag258.xml"/><Relationship Id="rId9" Type="http://schemas.openxmlformats.org/officeDocument/2006/relationships/tags" Target="../tags/tag263.xml"/><Relationship Id="rId14" Type="http://schemas.openxmlformats.org/officeDocument/2006/relationships/tags" Target="../tags/tag268.xml"/><Relationship Id="rId22" Type="http://schemas.openxmlformats.org/officeDocument/2006/relationships/tags" Target="../tags/tag276.xml"/><Relationship Id="rId27" Type="http://schemas.openxmlformats.org/officeDocument/2006/relationships/tags" Target="../tags/tag281.xml"/><Relationship Id="rId30" Type="http://schemas.openxmlformats.org/officeDocument/2006/relationships/oleObject" Target="../embeddings/oleObject12.bin"/></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89.xml"/><Relationship Id="rId13" Type="http://schemas.openxmlformats.org/officeDocument/2006/relationships/tags" Target="../tags/tag294.xml"/><Relationship Id="rId18" Type="http://schemas.openxmlformats.org/officeDocument/2006/relationships/tags" Target="../tags/tag299.xml"/><Relationship Id="rId26" Type="http://schemas.openxmlformats.org/officeDocument/2006/relationships/tags" Target="../tags/tag307.xml"/><Relationship Id="rId3" Type="http://schemas.openxmlformats.org/officeDocument/2006/relationships/tags" Target="../tags/tag284.xml"/><Relationship Id="rId21" Type="http://schemas.openxmlformats.org/officeDocument/2006/relationships/tags" Target="../tags/tag302.xml"/><Relationship Id="rId7" Type="http://schemas.openxmlformats.org/officeDocument/2006/relationships/tags" Target="../tags/tag288.xml"/><Relationship Id="rId12" Type="http://schemas.openxmlformats.org/officeDocument/2006/relationships/tags" Target="../tags/tag293.xml"/><Relationship Id="rId17" Type="http://schemas.openxmlformats.org/officeDocument/2006/relationships/tags" Target="../tags/tag298.xml"/><Relationship Id="rId25" Type="http://schemas.openxmlformats.org/officeDocument/2006/relationships/tags" Target="../tags/tag306.xml"/><Relationship Id="rId2" Type="http://schemas.openxmlformats.org/officeDocument/2006/relationships/tags" Target="../tags/tag283.xml"/><Relationship Id="rId16" Type="http://schemas.openxmlformats.org/officeDocument/2006/relationships/tags" Target="../tags/tag297.xml"/><Relationship Id="rId20" Type="http://schemas.openxmlformats.org/officeDocument/2006/relationships/tags" Target="../tags/tag301.xml"/><Relationship Id="rId29" Type="http://schemas.openxmlformats.org/officeDocument/2006/relationships/slideMaster" Target="../slideMasters/slideMaster2.xml"/><Relationship Id="rId1" Type="http://schemas.openxmlformats.org/officeDocument/2006/relationships/vmlDrawing" Target="../drawings/vmlDrawing13.vml"/><Relationship Id="rId6" Type="http://schemas.openxmlformats.org/officeDocument/2006/relationships/tags" Target="../tags/tag287.xml"/><Relationship Id="rId11" Type="http://schemas.openxmlformats.org/officeDocument/2006/relationships/tags" Target="../tags/tag292.xml"/><Relationship Id="rId24" Type="http://schemas.openxmlformats.org/officeDocument/2006/relationships/tags" Target="../tags/tag305.xml"/><Relationship Id="rId32" Type="http://schemas.openxmlformats.org/officeDocument/2006/relationships/image" Target="../media/image2.png"/><Relationship Id="rId5" Type="http://schemas.openxmlformats.org/officeDocument/2006/relationships/tags" Target="../tags/tag286.xml"/><Relationship Id="rId15" Type="http://schemas.openxmlformats.org/officeDocument/2006/relationships/tags" Target="../tags/tag296.xml"/><Relationship Id="rId23" Type="http://schemas.openxmlformats.org/officeDocument/2006/relationships/tags" Target="../tags/tag304.xml"/><Relationship Id="rId28" Type="http://schemas.openxmlformats.org/officeDocument/2006/relationships/tags" Target="../tags/tag309.xml"/><Relationship Id="rId10" Type="http://schemas.openxmlformats.org/officeDocument/2006/relationships/tags" Target="../tags/tag291.xml"/><Relationship Id="rId19" Type="http://schemas.openxmlformats.org/officeDocument/2006/relationships/tags" Target="../tags/tag300.xml"/><Relationship Id="rId31" Type="http://schemas.openxmlformats.org/officeDocument/2006/relationships/image" Target="../media/image1.png"/><Relationship Id="rId4" Type="http://schemas.openxmlformats.org/officeDocument/2006/relationships/tags" Target="../tags/tag285.xml"/><Relationship Id="rId9" Type="http://schemas.openxmlformats.org/officeDocument/2006/relationships/tags" Target="../tags/tag290.xml"/><Relationship Id="rId14" Type="http://schemas.openxmlformats.org/officeDocument/2006/relationships/tags" Target="../tags/tag295.xml"/><Relationship Id="rId22" Type="http://schemas.openxmlformats.org/officeDocument/2006/relationships/tags" Target="../tags/tag303.xml"/><Relationship Id="rId27" Type="http://schemas.openxmlformats.org/officeDocument/2006/relationships/tags" Target="../tags/tag308.xml"/><Relationship Id="rId30" Type="http://schemas.openxmlformats.org/officeDocument/2006/relationships/oleObject" Target="../embeddings/oleObject13.bin"/></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316.xml"/><Relationship Id="rId13" Type="http://schemas.openxmlformats.org/officeDocument/2006/relationships/tags" Target="../tags/tag321.xml"/><Relationship Id="rId18" Type="http://schemas.openxmlformats.org/officeDocument/2006/relationships/tags" Target="../tags/tag326.xml"/><Relationship Id="rId26" Type="http://schemas.openxmlformats.org/officeDocument/2006/relationships/tags" Target="../tags/tag334.xml"/><Relationship Id="rId3" Type="http://schemas.openxmlformats.org/officeDocument/2006/relationships/tags" Target="../tags/tag311.xml"/><Relationship Id="rId21" Type="http://schemas.openxmlformats.org/officeDocument/2006/relationships/tags" Target="../tags/tag329.xml"/><Relationship Id="rId7" Type="http://schemas.openxmlformats.org/officeDocument/2006/relationships/tags" Target="../tags/tag315.xml"/><Relationship Id="rId12" Type="http://schemas.openxmlformats.org/officeDocument/2006/relationships/tags" Target="../tags/tag320.xml"/><Relationship Id="rId17" Type="http://schemas.openxmlformats.org/officeDocument/2006/relationships/tags" Target="../tags/tag325.xml"/><Relationship Id="rId25" Type="http://schemas.openxmlformats.org/officeDocument/2006/relationships/tags" Target="../tags/tag333.xml"/><Relationship Id="rId2" Type="http://schemas.openxmlformats.org/officeDocument/2006/relationships/tags" Target="../tags/tag310.xml"/><Relationship Id="rId16" Type="http://schemas.openxmlformats.org/officeDocument/2006/relationships/tags" Target="../tags/tag324.xml"/><Relationship Id="rId20" Type="http://schemas.openxmlformats.org/officeDocument/2006/relationships/tags" Target="../tags/tag328.xml"/><Relationship Id="rId29" Type="http://schemas.openxmlformats.org/officeDocument/2006/relationships/slideMaster" Target="../slideMasters/slideMaster2.xml"/><Relationship Id="rId1" Type="http://schemas.openxmlformats.org/officeDocument/2006/relationships/vmlDrawing" Target="../drawings/vmlDrawing14.vml"/><Relationship Id="rId6" Type="http://schemas.openxmlformats.org/officeDocument/2006/relationships/tags" Target="../tags/tag314.xml"/><Relationship Id="rId11" Type="http://schemas.openxmlformats.org/officeDocument/2006/relationships/tags" Target="../tags/tag319.xml"/><Relationship Id="rId24" Type="http://schemas.openxmlformats.org/officeDocument/2006/relationships/tags" Target="../tags/tag332.xml"/><Relationship Id="rId32" Type="http://schemas.openxmlformats.org/officeDocument/2006/relationships/image" Target="../media/image2.png"/><Relationship Id="rId5" Type="http://schemas.openxmlformats.org/officeDocument/2006/relationships/tags" Target="../tags/tag313.xml"/><Relationship Id="rId15" Type="http://schemas.openxmlformats.org/officeDocument/2006/relationships/tags" Target="../tags/tag323.xml"/><Relationship Id="rId23" Type="http://schemas.openxmlformats.org/officeDocument/2006/relationships/tags" Target="../tags/tag331.xml"/><Relationship Id="rId28" Type="http://schemas.openxmlformats.org/officeDocument/2006/relationships/tags" Target="../tags/tag336.xml"/><Relationship Id="rId10" Type="http://schemas.openxmlformats.org/officeDocument/2006/relationships/tags" Target="../tags/tag318.xml"/><Relationship Id="rId19" Type="http://schemas.openxmlformats.org/officeDocument/2006/relationships/tags" Target="../tags/tag327.xml"/><Relationship Id="rId31" Type="http://schemas.openxmlformats.org/officeDocument/2006/relationships/image" Target="../media/image1.png"/><Relationship Id="rId4" Type="http://schemas.openxmlformats.org/officeDocument/2006/relationships/tags" Target="../tags/tag312.xml"/><Relationship Id="rId9" Type="http://schemas.openxmlformats.org/officeDocument/2006/relationships/tags" Target="../tags/tag317.xml"/><Relationship Id="rId14" Type="http://schemas.openxmlformats.org/officeDocument/2006/relationships/tags" Target="../tags/tag322.xml"/><Relationship Id="rId22" Type="http://schemas.openxmlformats.org/officeDocument/2006/relationships/tags" Target="../tags/tag330.xml"/><Relationship Id="rId27" Type="http://schemas.openxmlformats.org/officeDocument/2006/relationships/tags" Target="../tags/tag335.xml"/><Relationship Id="rId30" Type="http://schemas.openxmlformats.org/officeDocument/2006/relationships/oleObject" Target="../embeddings/oleObject14.bin"/></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337.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Rectangle 2" hidden="1"/>
          <p:cNvGraphicFramePr>
            <a:graphicFrameLocks/>
          </p:cNvGraphicFramePr>
          <p:nvPr>
            <p:custDataLst>
              <p:tags r:id="rId2"/>
            </p:custDataLst>
          </p:nvPr>
        </p:nvGraphicFramePr>
        <p:xfrm>
          <a:off x="0" y="0"/>
          <a:ext cx="161984" cy="161974"/>
        </p:xfrm>
        <a:graphic>
          <a:graphicData uri="http://schemas.openxmlformats.org/presentationml/2006/ole">
            <p:oleObj spid="_x0000_s2057" name="think-cell Slide" r:id="rId10" imgW="0" imgH="0" progId="">
              <p:embed/>
            </p:oleObj>
          </a:graphicData>
        </a:graphic>
      </p:graphicFrame>
      <p:pic>
        <p:nvPicPr>
          <p:cNvPr id="7" name="Picture 5"/>
          <p:cNvPicPr>
            <a:picLocks noChangeAspect="1"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6018337" y="4999201"/>
            <a:ext cx="2807677" cy="605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Working Draft" hidden="1"/>
          <p:cNvSpPr txBox="1">
            <a:spLocks noChangeArrowheads="1"/>
          </p:cNvSpPr>
          <p:nvPr userDrawn="1">
            <p:custDataLst>
              <p:tags r:id="rId3"/>
            </p:custDataLst>
          </p:nvPr>
        </p:nvSpPr>
        <p:spPr bwMode="auto">
          <a:xfrm>
            <a:off x="2693795" y="508603"/>
            <a:ext cx="3284404" cy="141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defRPr/>
            </a:pPr>
            <a:r>
              <a:rPr lang="en-US" altLang="zh-CN" sz="900" smtClean="0">
                <a:solidFill>
                  <a:srgbClr val="000000"/>
                </a:solidFill>
                <a:ea typeface="SimSun" pitchFamily="2" charset="-122"/>
              </a:rPr>
              <a:t>Last Modified 2013-04-18 </a:t>
            </a:r>
            <a:r>
              <a:rPr lang="zh-CN" altLang="en-US" sz="900" smtClean="0">
                <a:solidFill>
                  <a:srgbClr val="000000"/>
                </a:solidFill>
                <a:ea typeface="SimSun" pitchFamily="2" charset="-122"/>
              </a:rPr>
              <a:t>오전 </a:t>
            </a:r>
            <a:r>
              <a:rPr lang="en-US" altLang="zh-CN" sz="900" smtClean="0">
                <a:solidFill>
                  <a:srgbClr val="000000"/>
                </a:solidFill>
                <a:ea typeface="SimSun" pitchFamily="2" charset="-122"/>
              </a:rPr>
              <a:t>6:11:33 SE Asia Standard Time</a:t>
            </a:r>
          </a:p>
        </p:txBody>
      </p:sp>
      <p:sp>
        <p:nvSpPr>
          <p:cNvPr id="9" name="Printed" hidden="1"/>
          <p:cNvSpPr txBox="1">
            <a:spLocks noChangeArrowheads="1"/>
          </p:cNvSpPr>
          <p:nvPr userDrawn="1">
            <p:custDataLst>
              <p:tags r:id="rId4"/>
            </p:custDataLst>
          </p:nvPr>
        </p:nvSpPr>
        <p:spPr bwMode="auto">
          <a:xfrm>
            <a:off x="2693797" y="668958"/>
            <a:ext cx="2957272" cy="141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defRPr/>
            </a:pPr>
            <a:r>
              <a:rPr lang="en-US" altLang="zh-CN" sz="900" smtClean="0">
                <a:solidFill>
                  <a:srgbClr val="000000"/>
                </a:solidFill>
                <a:ea typeface="SimSun" pitchFamily="2" charset="-122"/>
              </a:rPr>
              <a:t>Printed 2013-03-28 </a:t>
            </a:r>
            <a:r>
              <a:rPr lang="zh-CN" altLang="en-US" sz="900" smtClean="0">
                <a:solidFill>
                  <a:srgbClr val="000000"/>
                </a:solidFill>
                <a:ea typeface="SimSun" pitchFamily="2" charset="-122"/>
              </a:rPr>
              <a:t>오전 </a:t>
            </a:r>
            <a:r>
              <a:rPr lang="en-US" altLang="zh-CN" sz="900" smtClean="0">
                <a:solidFill>
                  <a:srgbClr val="000000"/>
                </a:solidFill>
                <a:ea typeface="SimSun" pitchFamily="2" charset="-122"/>
              </a:rPr>
              <a:t>9:18:44 SE Asia Standard Time</a:t>
            </a:r>
          </a:p>
        </p:txBody>
      </p:sp>
      <p:sp>
        <p:nvSpPr>
          <p:cNvPr id="10" name="Working Draft Text" hidden="1"/>
          <p:cNvSpPr txBox="1">
            <a:spLocks noChangeArrowheads="1"/>
          </p:cNvSpPr>
          <p:nvPr userDrawn="1">
            <p:custDataLst>
              <p:tags r:id="rId5"/>
            </p:custDataLst>
          </p:nvPr>
        </p:nvSpPr>
        <p:spPr bwMode="auto">
          <a:xfrm>
            <a:off x="2693795" y="349865"/>
            <a:ext cx="1014109" cy="141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defRPr/>
            </a:pPr>
            <a:r>
              <a:rPr lang="en-US" altLang="zh-CN" sz="900" b="1" smtClean="0">
                <a:solidFill>
                  <a:srgbClr val="000000"/>
                </a:solidFill>
                <a:ea typeface="SimSun" pitchFamily="2" charset="-122"/>
              </a:rPr>
              <a:t>WORKING DRAFT</a:t>
            </a:r>
          </a:p>
        </p:txBody>
      </p:sp>
      <p:grpSp>
        <p:nvGrpSpPr>
          <p:cNvPr id="11" name="McK Title Elements"/>
          <p:cNvGrpSpPr>
            <a:grpSpLocks/>
          </p:cNvGrpSpPr>
          <p:nvPr userDrawn="1"/>
        </p:nvGrpSpPr>
        <p:grpSpPr bwMode="auto">
          <a:xfrm>
            <a:off x="2693795" y="5030929"/>
            <a:ext cx="5036084" cy="1179174"/>
            <a:chOff x="1663" y="3106"/>
            <a:chExt cx="3109" cy="728"/>
          </a:xfrm>
        </p:grpSpPr>
        <p:sp>
          <p:nvSpPr>
            <p:cNvPr id="12" name="McK Document type" hidden="1"/>
            <p:cNvSpPr txBox="1">
              <a:spLocks noChangeArrowheads="1"/>
            </p:cNvSpPr>
            <p:nvPr userDrawn="1"/>
          </p:nvSpPr>
          <p:spPr bwMode="auto">
            <a:xfrm>
              <a:off x="1663" y="3106"/>
              <a:ext cx="3109"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defRPr/>
              </a:pPr>
              <a:r>
                <a:rPr lang="en-US" altLang="zh-CN" sz="1400" smtClean="0">
                  <a:solidFill>
                    <a:srgbClr val="000000"/>
                  </a:solidFill>
                  <a:ea typeface="SimSun" pitchFamily="2" charset="-122"/>
                </a:rPr>
                <a:t>Document type</a:t>
              </a:r>
            </a:p>
          </p:txBody>
        </p:sp>
        <p:sp>
          <p:nvSpPr>
            <p:cNvPr id="13" name="McK Date" hidden="1"/>
            <p:cNvSpPr txBox="1">
              <a:spLocks noChangeArrowheads="1"/>
            </p:cNvSpPr>
            <p:nvPr userDrawn="1"/>
          </p:nvSpPr>
          <p:spPr bwMode="auto">
            <a:xfrm>
              <a:off x="1663" y="3275"/>
              <a:ext cx="3109"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defRPr/>
              </a:pPr>
              <a:r>
                <a:rPr lang="en-US" altLang="zh-CN" sz="1400" smtClean="0">
                  <a:solidFill>
                    <a:srgbClr val="000000"/>
                  </a:solidFill>
                  <a:ea typeface="SimSun" pitchFamily="2" charset="-122"/>
                </a:rPr>
                <a:t>Date</a:t>
              </a:r>
            </a:p>
          </p:txBody>
        </p:sp>
        <p:sp>
          <p:nvSpPr>
            <p:cNvPr id="14" name="McK Disclaimer" hidden="1"/>
            <p:cNvSpPr>
              <a:spLocks noChangeArrowheads="1"/>
            </p:cNvSpPr>
            <p:nvPr userDrawn="1"/>
          </p:nvSpPr>
          <p:spPr bwMode="auto">
            <a:xfrm>
              <a:off x="1663" y="3680"/>
              <a:ext cx="2777"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defTabSz="804863" eaLnBrk="0" hangingPunct="0">
                <a:defRPr sz="1200">
                  <a:solidFill>
                    <a:schemeClr val="tx1"/>
                  </a:solidFill>
                  <a:latin typeface="Arial" pitchFamily="34" charset="0"/>
                  <a:cs typeface="Arial" pitchFamily="34" charset="0"/>
                </a:defRPr>
              </a:lvl1pPr>
              <a:lvl2pPr marL="742950" indent="-285750" defTabSz="804863" eaLnBrk="0" hangingPunct="0">
                <a:defRPr sz="1200">
                  <a:solidFill>
                    <a:schemeClr val="tx1"/>
                  </a:solidFill>
                  <a:latin typeface="Arial" pitchFamily="34" charset="0"/>
                  <a:cs typeface="Arial" pitchFamily="34" charset="0"/>
                </a:defRPr>
              </a:lvl2pPr>
              <a:lvl3pPr marL="1143000" indent="-228600" defTabSz="804863" eaLnBrk="0" hangingPunct="0">
                <a:defRPr sz="1200">
                  <a:solidFill>
                    <a:schemeClr val="tx1"/>
                  </a:solidFill>
                  <a:latin typeface="Arial" pitchFamily="34" charset="0"/>
                  <a:cs typeface="Arial" pitchFamily="34" charset="0"/>
                </a:defRPr>
              </a:lvl3pPr>
              <a:lvl4pPr marL="1600200" indent="-228600" defTabSz="804863" eaLnBrk="0" hangingPunct="0">
                <a:defRPr sz="1200">
                  <a:solidFill>
                    <a:schemeClr val="tx1"/>
                  </a:solidFill>
                  <a:latin typeface="Arial" pitchFamily="34" charset="0"/>
                  <a:cs typeface="Arial" pitchFamily="34" charset="0"/>
                </a:defRPr>
              </a:lvl4pPr>
              <a:lvl5pPr marL="2057400" indent="-228600" defTabSz="804863" eaLnBrk="0" hangingPunct="0">
                <a:defRPr sz="1200">
                  <a:solidFill>
                    <a:schemeClr val="tx1"/>
                  </a:solidFill>
                  <a:latin typeface="Arial" pitchFamily="34" charset="0"/>
                  <a:cs typeface="Arial" pitchFamily="34" charset="0"/>
                </a:defRPr>
              </a:lvl5pPr>
              <a:lvl6pPr marL="2514600" indent="-228600" defTabSz="804863"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04863"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04863"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04863" eaLnBrk="0" fontAlgn="base" hangingPunct="0">
                <a:spcBef>
                  <a:spcPct val="0"/>
                </a:spcBef>
                <a:spcAft>
                  <a:spcPct val="0"/>
                </a:spcAft>
                <a:defRPr sz="1200">
                  <a:solidFill>
                    <a:schemeClr val="tx1"/>
                  </a:solidFill>
                  <a:latin typeface="Arial" pitchFamily="34" charset="0"/>
                  <a:cs typeface="Arial" pitchFamily="34" charset="0"/>
                </a:defRPr>
              </a:lvl9pPr>
            </a:lstStyle>
            <a:p>
              <a:pPr fontAlgn="base">
                <a:spcBef>
                  <a:spcPct val="0"/>
                </a:spcBef>
                <a:spcAft>
                  <a:spcPct val="0"/>
                </a:spcAft>
              </a:pPr>
              <a:r>
                <a:rPr lang="en-US" altLang="zh-CN" sz="800" smtClean="0">
                  <a:solidFill>
                    <a:srgbClr val="000000"/>
                  </a:solidFill>
                  <a:ea typeface="SimSun" pitchFamily="2" charset="-122"/>
                </a:rPr>
                <a:t>CONFIDENTIAL AND PROPRIETARY</a:t>
              </a:r>
            </a:p>
            <a:p>
              <a:pPr fontAlgn="base">
                <a:spcBef>
                  <a:spcPct val="0"/>
                </a:spcBef>
                <a:spcAft>
                  <a:spcPct val="0"/>
                </a:spcAft>
              </a:pPr>
              <a:r>
                <a:rPr lang="en-US" altLang="zh-CN" sz="800" smtClean="0">
                  <a:solidFill>
                    <a:srgbClr val="000000"/>
                  </a:solidFill>
                  <a:ea typeface="SimSun" pitchFamily="2" charset="-122"/>
                </a:rPr>
                <a:t>Any use of this material without specific permission of McKinsey &amp; Company is strictly prohibited</a:t>
              </a:r>
            </a:p>
          </p:txBody>
        </p:sp>
      </p:grpSp>
      <p:sp>
        <p:nvSpPr>
          <p:cNvPr id="15" name="Rectangle 15"/>
          <p:cNvSpPr>
            <a:spLocks noChangeArrowheads="1"/>
          </p:cNvSpPr>
          <p:nvPr userDrawn="1">
            <p:custDataLst>
              <p:tags r:id="rId6"/>
            </p:custDataLst>
          </p:nvPr>
        </p:nvSpPr>
        <p:spPr bwMode="auto">
          <a:xfrm>
            <a:off x="3" y="3"/>
            <a:ext cx="9140760" cy="6858000"/>
          </a:xfrm>
          <a:prstGeom prst="rect">
            <a:avLst/>
          </a:prstGeom>
          <a:noFill/>
          <a:ln w="317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3276" tIns="46638" rIns="93276" bIns="46638" anchor="ct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id-ID" altLang="en-US" smtClean="0">
              <a:solidFill>
                <a:srgbClr val="000000"/>
              </a:solidFill>
            </a:endParaRPr>
          </a:p>
        </p:txBody>
      </p:sp>
      <p:pic>
        <p:nvPicPr>
          <p:cNvPr id="16" name="TitleBottomBarBW" hidden="1"/>
          <p:cNvPicPr>
            <a:picLocks noChangeAspect="1" noChangeArrowheads="1"/>
          </p:cNvPicPr>
          <p:nvPr userDrawn="1">
            <p:custDataLst>
              <p:tags r:id="rId7"/>
            </p:custDataLst>
          </p:nvPr>
        </p:nvPicPr>
        <p:blipFill>
          <a:blip r:embed="rId12" cstate="print">
            <a:extLst>
              <a:ext uri="{28A0092B-C50C-407E-A947-70E740481C1C}">
                <a14:useLocalDpi xmlns:a14="http://schemas.microsoft.com/office/drawing/2010/main" xmlns="" val="0"/>
              </a:ext>
            </a:extLst>
          </a:blip>
          <a:srcRect/>
          <a:stretch>
            <a:fillRect/>
          </a:stretch>
        </p:blipFill>
        <p:spPr bwMode="auto">
          <a:xfrm>
            <a:off x="7358939" y="6577787"/>
            <a:ext cx="1666815" cy="19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7" name="doc id"/>
          <p:cNvSpPr txBox="1">
            <a:spLocks noChangeArrowheads="1"/>
          </p:cNvSpPr>
          <p:nvPr userDrawn="1">
            <p:custDataLst>
              <p:tags r:id="rId8"/>
            </p:custDataLst>
          </p:nvPr>
        </p:nvSpPr>
        <p:spPr bwMode="auto">
          <a:xfrm>
            <a:off x="8614312" y="37255"/>
            <a:ext cx="301290" cy="1247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defRPr/>
            </a:pPr>
            <a:endParaRPr lang="en-US" smtClean="0">
              <a:solidFill>
                <a:srgbClr val="000000"/>
              </a:solidFill>
            </a:endParaRPr>
          </a:p>
        </p:txBody>
      </p:sp>
      <p:sp>
        <p:nvSpPr>
          <p:cNvPr id="2743302" name="Rectangle 6"/>
          <p:cNvSpPr>
            <a:spLocks noGrp="1" noChangeArrowheads="1"/>
          </p:cNvSpPr>
          <p:nvPr userDrawn="1">
            <p:ph type="ctrTitle"/>
          </p:nvPr>
        </p:nvSpPr>
        <p:spPr>
          <a:xfrm>
            <a:off x="2693795" y="2176940"/>
            <a:ext cx="5036084" cy="507831"/>
          </a:xfrm>
        </p:spPr>
        <p:txBody>
          <a:bodyPr/>
          <a:lstStyle>
            <a:lvl1pPr>
              <a:defRPr sz="3300" b="0"/>
            </a:lvl1pPr>
          </a:lstStyle>
          <a:p>
            <a:pPr lvl="0"/>
            <a:r>
              <a:rPr lang="en-US" altLang="zh-CN" noProof="0" dirty="0" smtClean="0"/>
              <a:t>Click to edit Master title</a:t>
            </a:r>
          </a:p>
        </p:txBody>
      </p:sp>
      <p:sp>
        <p:nvSpPr>
          <p:cNvPr id="2743303" name="Rectangle 7"/>
          <p:cNvSpPr>
            <a:spLocks noGrp="1" noChangeArrowheads="1"/>
          </p:cNvSpPr>
          <p:nvPr userDrawn="1">
            <p:ph type="subTitle" idx="1"/>
          </p:nvPr>
        </p:nvSpPr>
        <p:spPr>
          <a:xfrm>
            <a:off x="2693795" y="3945699"/>
            <a:ext cx="5036084" cy="219820"/>
          </a:xfrm>
        </p:spPr>
        <p:txBody>
          <a:bodyPr/>
          <a:lstStyle>
            <a:lvl1pPr>
              <a:defRPr sz="1400"/>
            </a:lvl1pPr>
          </a:lstStyle>
          <a:p>
            <a:pPr lvl="0"/>
            <a:r>
              <a:rPr lang="en-US" altLang="zh-CN" noProof="0" smtClean="0"/>
              <a:t>Click to edit Master subtitle style</a:t>
            </a:r>
          </a:p>
        </p:txBody>
      </p:sp>
    </p:spTree>
    <p:extLst>
      <p:ext uri="{BB962C8B-B14F-4D97-AF65-F5344CB8AC3E}">
        <p14:creationId xmlns:p14="http://schemas.microsoft.com/office/powerpoint/2010/main" xmlns="" val="794736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917270" y="1990667"/>
            <a:ext cx="2954655" cy="12472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8"/>
          <p:cNvSpPr>
            <a:spLocks noGrp="1" noChangeArrowheads="1"/>
          </p:cNvSpPr>
          <p:nvPr>
            <p:ph type="sldNum" sz="quarter" idx="10"/>
            <p:custDataLst>
              <p:tags r:id="rId1"/>
            </p:custDataLst>
          </p:nvPr>
        </p:nvSpPr>
        <p:spPr>
          <a:ln/>
        </p:spPr>
        <p:txBody>
          <a:bodyPr/>
          <a:lstStyle>
            <a:lvl1pPr>
              <a:defRPr/>
            </a:lvl1pPr>
          </a:lstStyle>
          <a:p>
            <a:pPr>
              <a:defRPr/>
            </a:pPr>
            <a:fld id="{9615A9A3-EEED-4EF2-AB3A-9601F3258CF1}" type="slidenum">
              <a:rPr lang="ko-KR" altLang="en-US"/>
              <a:pPr>
                <a:defRPr/>
              </a:pPr>
              <a:t>‹#›</a:t>
            </a:fld>
            <a:r>
              <a:rPr lang="en-US" altLang="ko-KR"/>
              <a:t> </a:t>
            </a:r>
          </a:p>
        </p:txBody>
      </p:sp>
    </p:spTree>
    <p:extLst>
      <p:ext uri="{BB962C8B-B14F-4D97-AF65-F5344CB8AC3E}">
        <p14:creationId xmlns:p14="http://schemas.microsoft.com/office/powerpoint/2010/main" xmlns="" val="2149607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30831" y="234866"/>
            <a:ext cx="584775" cy="300300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0868" y="234866"/>
            <a:ext cx="1231106" cy="30030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8"/>
          <p:cNvSpPr>
            <a:spLocks noGrp="1" noChangeArrowheads="1"/>
          </p:cNvSpPr>
          <p:nvPr>
            <p:ph type="sldNum" sz="quarter" idx="10"/>
            <p:custDataLst>
              <p:tags r:id="rId1"/>
            </p:custDataLst>
          </p:nvPr>
        </p:nvSpPr>
        <p:spPr>
          <a:ln/>
        </p:spPr>
        <p:txBody>
          <a:bodyPr/>
          <a:lstStyle>
            <a:lvl1pPr>
              <a:defRPr/>
            </a:lvl1pPr>
          </a:lstStyle>
          <a:p>
            <a:pPr>
              <a:defRPr/>
            </a:pPr>
            <a:fld id="{E0F78B62-217E-4EE1-89F4-09FE944B0D82}" type="slidenum">
              <a:rPr lang="ko-KR" altLang="en-US"/>
              <a:pPr>
                <a:defRPr/>
              </a:pPr>
              <a:t>‹#›</a:t>
            </a:fld>
            <a:r>
              <a:rPr lang="en-US" altLang="ko-KR"/>
              <a:t> </a:t>
            </a:r>
          </a:p>
        </p:txBody>
      </p:sp>
    </p:spTree>
    <p:extLst>
      <p:ext uri="{BB962C8B-B14F-4D97-AF65-F5344CB8AC3E}">
        <p14:creationId xmlns:p14="http://schemas.microsoft.com/office/powerpoint/2010/main" xmlns="" val="2919582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Object 2" hidden="1"/>
          <p:cNvGraphicFramePr>
            <a:graphicFrameLocks noChangeAspect="1"/>
          </p:cNvGraphicFramePr>
          <p:nvPr>
            <p:custDataLst>
              <p:tags r:id="rId2"/>
            </p:custDataLst>
          </p:nvPr>
        </p:nvGraphicFramePr>
        <p:xfrm>
          <a:off x="0" y="0"/>
          <a:ext cx="161984" cy="161974"/>
        </p:xfrm>
        <a:graphic>
          <a:graphicData uri="http://schemas.openxmlformats.org/presentationml/2006/ole">
            <p:oleObj spid="_x0000_s4105" name="think-cell Slide" r:id="rId13" imgW="360" imgH="360" progId="">
              <p:embed/>
            </p:oleObj>
          </a:graphicData>
        </a:graphic>
      </p:graphicFrame>
      <p:pic>
        <p:nvPicPr>
          <p:cNvPr id="5" name="Picture 2"/>
          <p:cNvPicPr>
            <a:picLocks noChangeAspect="1" noChangeArrowheads="1"/>
          </p:cNvPicPr>
          <p:nvPr>
            <p:custDataLst>
              <p:tags r:id="rId3"/>
            </p:custDataLst>
          </p:nvPr>
        </p:nvPicPr>
        <p:blipFill>
          <a:blip r:embed="rId14">
            <a:extLst>
              <a:ext uri="{28A0092B-C50C-407E-A947-70E740481C1C}">
                <a14:useLocalDpi xmlns:a14="http://schemas.microsoft.com/office/drawing/2010/main" xmlns="" val="0"/>
              </a:ext>
            </a:extLst>
          </a:blip>
          <a:srcRect/>
          <a:stretch>
            <a:fillRect/>
          </a:stretch>
        </p:blipFill>
        <p:spPr bwMode="gray">
          <a:xfrm>
            <a:off x="0" y="3"/>
            <a:ext cx="9144000" cy="4619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62"/>
          <p:cNvPicPr>
            <a:picLocks noChangeAspect="1" noChangeArrowheads="1"/>
          </p:cNvPicPr>
          <p:nvPr>
            <p:custDataLst>
              <p:tags r:id="rId4"/>
            </p:custDataLst>
          </p:nvPr>
        </p:nvPicPr>
        <p:blipFill>
          <a:blip r:embed="rId15">
            <a:extLst>
              <a:ext uri="{28A0092B-C50C-407E-A947-70E740481C1C}">
                <a14:useLocalDpi xmlns:a14="http://schemas.microsoft.com/office/drawing/2010/main" xmlns="" val="0"/>
              </a:ext>
            </a:extLst>
          </a:blip>
          <a:srcRect/>
          <a:stretch>
            <a:fillRect/>
          </a:stretch>
        </p:blipFill>
        <p:spPr bwMode="gray">
          <a:xfrm>
            <a:off x="6017712" y="5416427"/>
            <a:ext cx="2808803" cy="655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Working Draft Text" hidden="1"/>
          <p:cNvSpPr txBox="1">
            <a:spLocks noChangeArrowheads="1"/>
          </p:cNvSpPr>
          <p:nvPr>
            <p:custDataLst>
              <p:tags r:id="rId5"/>
            </p:custDataLst>
          </p:nvPr>
        </p:nvSpPr>
        <p:spPr bwMode="gray">
          <a:xfrm>
            <a:off x="286716" y="349869"/>
            <a:ext cx="1014020" cy="1409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900" b="1" smtClean="0">
                <a:solidFill>
                  <a:srgbClr val="FFFFFF"/>
                </a:solidFill>
              </a:rPr>
              <a:t>WORKING DRAFT</a:t>
            </a:r>
          </a:p>
        </p:txBody>
      </p:sp>
      <p:sp>
        <p:nvSpPr>
          <p:cNvPr id="8" name="Working Draft" hidden="1"/>
          <p:cNvSpPr txBox="1">
            <a:spLocks noChangeArrowheads="1"/>
          </p:cNvSpPr>
          <p:nvPr>
            <p:custDataLst>
              <p:tags r:id="rId6"/>
            </p:custDataLst>
          </p:nvPr>
        </p:nvSpPr>
        <p:spPr bwMode="gray">
          <a:xfrm>
            <a:off x="286716" y="508604"/>
            <a:ext cx="2970787" cy="1409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900" smtClean="0">
                <a:solidFill>
                  <a:srgbClr val="FFFFFF"/>
                </a:solidFill>
              </a:rPr>
              <a:t>Last Modified 2/18/2013 1:48 PM SE Asia Standard Time</a:t>
            </a:r>
          </a:p>
        </p:txBody>
      </p:sp>
      <p:sp>
        <p:nvSpPr>
          <p:cNvPr id="9" name="Printed" hidden="1"/>
          <p:cNvSpPr txBox="1">
            <a:spLocks noChangeArrowheads="1"/>
          </p:cNvSpPr>
          <p:nvPr>
            <p:custDataLst>
              <p:tags r:id="rId7"/>
            </p:custDataLst>
          </p:nvPr>
        </p:nvSpPr>
        <p:spPr bwMode="gray">
          <a:xfrm>
            <a:off x="286716" y="668955"/>
            <a:ext cx="3100375" cy="1409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900" smtClean="0">
                <a:solidFill>
                  <a:srgbClr val="FFFFFF"/>
                </a:solidFill>
              </a:rPr>
              <a:t>Printed 1/16/2013 1:52 PM Malay Peninsula Standard Time</a:t>
            </a:r>
          </a:p>
        </p:txBody>
      </p:sp>
      <p:grpSp>
        <p:nvGrpSpPr>
          <p:cNvPr id="10" name="McK Title Elements"/>
          <p:cNvGrpSpPr>
            <a:grpSpLocks/>
          </p:cNvGrpSpPr>
          <p:nvPr/>
        </p:nvGrpSpPr>
        <p:grpSpPr bwMode="auto">
          <a:xfrm>
            <a:off x="286716" y="5468262"/>
            <a:ext cx="5036084" cy="494023"/>
            <a:chOff x="177" y="3376"/>
            <a:chExt cx="3109" cy="305"/>
          </a:xfrm>
        </p:grpSpPr>
        <p:sp>
          <p:nvSpPr>
            <p:cNvPr id="11" name="McK Document type" hidden="1"/>
            <p:cNvSpPr txBox="1">
              <a:spLocks noChangeArrowheads="1"/>
            </p:cNvSpPr>
            <p:nvPr>
              <p:custDataLst>
                <p:tags r:id="rId10"/>
              </p:custDataLst>
            </p:nvPr>
          </p:nvSpPr>
          <p:spPr bwMode="gray">
            <a:xfrm>
              <a:off x="177" y="3376"/>
              <a:ext cx="3109"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1400" smtClean="0">
                  <a:solidFill>
                    <a:srgbClr val="000000"/>
                  </a:solidFill>
                </a:rPr>
                <a:t>Document type</a:t>
              </a:r>
            </a:p>
          </p:txBody>
        </p:sp>
        <p:sp>
          <p:nvSpPr>
            <p:cNvPr id="12" name="McK Date" hidden="1"/>
            <p:cNvSpPr txBox="1">
              <a:spLocks noChangeArrowheads="1"/>
            </p:cNvSpPr>
            <p:nvPr>
              <p:custDataLst>
                <p:tags r:id="rId11"/>
              </p:custDataLst>
            </p:nvPr>
          </p:nvSpPr>
          <p:spPr bwMode="gray">
            <a:xfrm>
              <a:off x="177" y="3545"/>
              <a:ext cx="3109"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1400" smtClean="0">
                  <a:solidFill>
                    <a:srgbClr val="000000"/>
                  </a:solidFill>
                </a:rPr>
                <a:t>Date</a:t>
              </a:r>
            </a:p>
          </p:txBody>
        </p:sp>
      </p:grpSp>
      <p:sp>
        <p:nvSpPr>
          <p:cNvPr id="13" name="doc id"/>
          <p:cNvSpPr>
            <a:spLocks noChangeArrowheads="1"/>
          </p:cNvSpPr>
          <p:nvPr>
            <p:custDataLst>
              <p:tags r:id="rId8"/>
            </p:custDataLst>
          </p:nvPr>
        </p:nvSpPr>
        <p:spPr bwMode="gray">
          <a:xfrm>
            <a:off x="8246612" y="37255"/>
            <a:ext cx="670614" cy="1247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endParaRPr lang="cs-CZ" altLang="en-US" sz="800" smtClean="0">
              <a:solidFill>
                <a:srgbClr val="FFFFFF"/>
              </a:solidFill>
            </a:endParaRPr>
          </a:p>
        </p:txBody>
      </p:sp>
      <p:sp>
        <p:nvSpPr>
          <p:cNvPr id="14" name="McK Disclaimer"/>
          <p:cNvSpPr>
            <a:spLocks noChangeArrowheads="1"/>
          </p:cNvSpPr>
          <p:nvPr>
            <p:custDataLst>
              <p:tags r:id="rId9"/>
            </p:custDataLst>
          </p:nvPr>
        </p:nvSpPr>
        <p:spPr bwMode="auto">
          <a:xfrm>
            <a:off x="286713" y="6158274"/>
            <a:ext cx="4498296" cy="24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defTabSz="796925" eaLnBrk="0" hangingPunct="0">
              <a:defRPr sz="1200">
                <a:solidFill>
                  <a:schemeClr val="tx1"/>
                </a:solidFill>
                <a:latin typeface="Arial" pitchFamily="34" charset="0"/>
                <a:cs typeface="Arial" pitchFamily="34" charset="0"/>
              </a:defRPr>
            </a:lvl1pPr>
            <a:lvl2pPr marL="742950" indent="-285750" defTabSz="796925" eaLnBrk="0" hangingPunct="0">
              <a:defRPr sz="1200">
                <a:solidFill>
                  <a:schemeClr val="tx1"/>
                </a:solidFill>
                <a:latin typeface="Arial" pitchFamily="34" charset="0"/>
                <a:cs typeface="Arial" pitchFamily="34" charset="0"/>
              </a:defRPr>
            </a:lvl2pPr>
            <a:lvl3pPr marL="1143000" indent="-228600" defTabSz="796925" eaLnBrk="0" hangingPunct="0">
              <a:defRPr sz="1200">
                <a:solidFill>
                  <a:schemeClr val="tx1"/>
                </a:solidFill>
                <a:latin typeface="Arial" pitchFamily="34" charset="0"/>
                <a:cs typeface="Arial" pitchFamily="34" charset="0"/>
              </a:defRPr>
            </a:lvl3pPr>
            <a:lvl4pPr marL="1600200" indent="-228600" defTabSz="796925" eaLnBrk="0" hangingPunct="0">
              <a:defRPr sz="1200">
                <a:solidFill>
                  <a:schemeClr val="tx1"/>
                </a:solidFill>
                <a:latin typeface="Arial" pitchFamily="34" charset="0"/>
                <a:cs typeface="Arial" pitchFamily="34" charset="0"/>
              </a:defRPr>
            </a:lvl4pPr>
            <a:lvl5pPr marL="2057400" indent="-228600" defTabSz="796925" eaLnBrk="0" hangingPunct="0">
              <a:defRPr sz="1200">
                <a:solidFill>
                  <a:schemeClr val="tx1"/>
                </a:solidFill>
                <a:latin typeface="Arial" pitchFamily="34" charset="0"/>
                <a:cs typeface="Arial" pitchFamily="34" charset="0"/>
              </a:defRPr>
            </a:lvl5pPr>
            <a:lvl6pPr marL="2514600" indent="-228600" defTabSz="7969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7969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7969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796925" eaLnBrk="0" fontAlgn="base" hangingPunct="0">
              <a:spcBef>
                <a:spcPct val="0"/>
              </a:spcBef>
              <a:spcAft>
                <a:spcPct val="0"/>
              </a:spcAft>
              <a:defRPr sz="1200">
                <a:solidFill>
                  <a:schemeClr val="tx1"/>
                </a:solidFill>
                <a:latin typeface="Arial" pitchFamily="34" charset="0"/>
                <a:cs typeface="Arial" pitchFamily="34" charset="0"/>
              </a:defRPr>
            </a:lvl9pPr>
          </a:lstStyle>
          <a:p>
            <a:pPr fontAlgn="base">
              <a:spcBef>
                <a:spcPct val="0"/>
              </a:spcBef>
              <a:spcAft>
                <a:spcPct val="0"/>
              </a:spcAft>
            </a:pPr>
            <a:r>
              <a:rPr lang="en-US" altLang="en-US" sz="800" smtClean="0">
                <a:solidFill>
                  <a:srgbClr val="000000"/>
                </a:solidFill>
              </a:rPr>
              <a:t>CONFIDENTIAL AND PROPRIETARY</a:t>
            </a:r>
          </a:p>
          <a:p>
            <a:pPr fontAlgn="base">
              <a:spcBef>
                <a:spcPct val="0"/>
              </a:spcBef>
              <a:spcAft>
                <a:spcPct val="0"/>
              </a:spcAft>
            </a:pPr>
            <a:r>
              <a:rPr lang="en-US" altLang="en-US" sz="800" smtClean="0">
                <a:solidFill>
                  <a:srgbClr val="000000"/>
                </a:solidFill>
              </a:rPr>
              <a:t>Any use of this material without specific permission of McKinsey &amp; Company is strictly prohibited</a:t>
            </a:r>
          </a:p>
        </p:txBody>
      </p:sp>
      <p:sp>
        <p:nvSpPr>
          <p:cNvPr id="689157" name="Rectangle 5"/>
          <p:cNvSpPr>
            <a:spLocks noGrp="1" noChangeArrowheads="1"/>
          </p:cNvSpPr>
          <p:nvPr>
            <p:ph type="ctrTitle"/>
          </p:nvPr>
        </p:nvSpPr>
        <p:spPr>
          <a:xfrm>
            <a:off x="286744" y="1710467"/>
            <a:ext cx="6468020" cy="533846"/>
          </a:xfrm>
        </p:spPr>
        <p:txBody>
          <a:bodyPr/>
          <a:lstStyle>
            <a:lvl1pPr>
              <a:defRPr sz="3500" b="0">
                <a:solidFill>
                  <a:schemeClr val="bg1"/>
                </a:solidFill>
              </a:defRPr>
            </a:lvl1pPr>
          </a:lstStyle>
          <a:p>
            <a:pPr lvl="0"/>
            <a:r>
              <a:rPr lang="en-US" noProof="0" smtClean="0"/>
              <a:t>Click to edit Master title</a:t>
            </a:r>
          </a:p>
        </p:txBody>
      </p:sp>
      <p:sp>
        <p:nvSpPr>
          <p:cNvPr id="689158" name="Rectangle 6"/>
          <p:cNvSpPr>
            <a:spLocks noGrp="1" noChangeArrowheads="1"/>
          </p:cNvSpPr>
          <p:nvPr>
            <p:ph type="subTitle" idx="1"/>
          </p:nvPr>
        </p:nvSpPr>
        <p:spPr>
          <a:xfrm>
            <a:off x="286744" y="3479241"/>
            <a:ext cx="6468020" cy="219842"/>
          </a:xfrm>
        </p:spPr>
        <p:txBody>
          <a:bodyPr>
            <a:spAutoFit/>
          </a:bodyPr>
          <a:lstStyle>
            <a:lvl1pPr>
              <a:defRPr sz="1400">
                <a:solidFill>
                  <a:schemeClr val="bg1"/>
                </a:solidFill>
              </a:defRPr>
            </a:lvl1pPr>
          </a:lstStyle>
          <a:p>
            <a:pPr lvl="0"/>
            <a:r>
              <a:rPr lang="en-US" noProof="0" smtClean="0"/>
              <a:t>Click to edit Master subtitle style</a:t>
            </a:r>
          </a:p>
        </p:txBody>
      </p:sp>
    </p:spTree>
    <p:extLst>
      <p:ext uri="{BB962C8B-B14F-4D97-AF65-F5344CB8AC3E}">
        <p14:creationId xmlns:p14="http://schemas.microsoft.com/office/powerpoint/2010/main" xmlns="" val="4031018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5129" name="think-cell Slide" r:id="rId30" imgW="360" imgH="360" progId="">
              <p:embed/>
            </p:oleObj>
          </a:graphicData>
        </a:graphic>
      </p:graphicFrame>
      <p:sp>
        <p:nvSpPr>
          <p:cNvPr id="5" name="McK 1. On-page tracker" hidden="1"/>
          <p:cNvSpPr>
            <a:spLocks noChangeArrowheads="1"/>
          </p:cNvSpPr>
          <p:nvPr>
            <p:custDataLst>
              <p:tags r:id="rId3"/>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6" name="McK 3. Unit of measure" hidden="1"/>
          <p:cNvSpPr txBox="1">
            <a:spLocks noChangeArrowheads="1"/>
          </p:cNvSpPr>
          <p:nvPr>
            <p:custDataLst>
              <p:tags r:id="rId4"/>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7" name="ACET" hidden="1"/>
          <p:cNvGrpSpPr>
            <a:grpSpLocks/>
          </p:cNvGrpSpPr>
          <p:nvPr>
            <p:custDataLst>
              <p:tags r:id="rId5"/>
            </p:custDataLst>
          </p:nvPr>
        </p:nvGrpSpPr>
        <p:grpSpPr bwMode="auto">
          <a:xfrm>
            <a:off x="1482158" y="1352490"/>
            <a:ext cx="4350892" cy="521558"/>
            <a:chOff x="915" y="708"/>
            <a:chExt cx="2686" cy="322"/>
          </a:xfrm>
        </p:grpSpPr>
        <p:cxnSp>
          <p:nvCxnSpPr>
            <p:cNvPr id="8"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9"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10" name="Working Draft" hidden="1"/>
          <p:cNvSpPr txBox="1">
            <a:spLocks noChangeArrowheads="1"/>
          </p:cNvSpPr>
          <p:nvPr>
            <p:custDataLst>
              <p:tags r:id="rId6"/>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11" name="Printed" hidden="1"/>
          <p:cNvSpPr txBox="1">
            <a:spLocks noChangeArrowheads="1"/>
          </p:cNvSpPr>
          <p:nvPr>
            <p:custDataLst>
              <p:tags r:id="rId7"/>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2" name="Picture 4"/>
          <p:cNvPicPr>
            <a:picLocks noChangeAspect="1" noChangeArrowheads="1"/>
          </p:cNvPicPr>
          <p:nvPr>
            <p:custDataLst>
              <p:tags r:id="rId8"/>
            </p:custDataLst>
          </p:nvPr>
        </p:nvPicPr>
        <p:blipFill>
          <a:blip r:embed="rId31">
            <a:extLst>
              <a:ext uri="{28A0092B-C50C-407E-A947-70E740481C1C}">
                <a14:useLocalDpi xmlns:a14="http://schemas.microsoft.com/office/drawing/2010/main" xmlns=""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14" name="Picture 7" descr="logo-2"/>
          <p:cNvPicPr>
            <a:picLocks noChangeAspect="1" noChangeArrowheads="1"/>
          </p:cNvPicPr>
          <p:nvPr/>
        </p:nvPicPr>
        <p:blipFill>
          <a:blip r:embed="rId32">
            <a:extLst>
              <a:ext uri="{28A0092B-C50C-407E-A947-70E740481C1C}">
                <a14:useLocalDpi xmlns:a14="http://schemas.microsoft.com/office/drawing/2010/main" xmlns=""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SlideLogoSeparator"/>
          <p:cNvSpPr>
            <a:spLocks noChangeArrowheads="1"/>
          </p:cNvSpPr>
          <p:nvPr>
            <p:custDataLst>
              <p:tags r:id="rId9"/>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16" name="McK Slide Elements"/>
          <p:cNvGrpSpPr>
            <a:grpSpLocks/>
          </p:cNvGrpSpPr>
          <p:nvPr/>
        </p:nvGrpSpPr>
        <p:grpSpPr bwMode="auto">
          <a:xfrm>
            <a:off x="121489" y="6202005"/>
            <a:ext cx="8722840" cy="537755"/>
            <a:chOff x="75" y="3829"/>
            <a:chExt cx="5385" cy="332"/>
          </a:xfrm>
        </p:grpSpPr>
        <p:sp>
          <p:nvSpPr>
            <p:cNvPr id="17"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18"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grpSp>
        <p:nvGrpSpPr>
          <p:cNvPr id="19" name="LegendBoxes" hidden="1"/>
          <p:cNvGrpSpPr>
            <a:grpSpLocks/>
          </p:cNvGrpSpPr>
          <p:nvPr>
            <p:custDataLst>
              <p:tags r:id="rId10"/>
            </p:custDataLst>
          </p:nvPr>
        </p:nvGrpSpPr>
        <p:grpSpPr bwMode="auto">
          <a:xfrm>
            <a:off x="8055471" y="294797"/>
            <a:ext cx="871474" cy="997763"/>
            <a:chOff x="3394" y="519"/>
            <a:chExt cx="538" cy="616"/>
          </a:xfrm>
        </p:grpSpPr>
        <p:sp>
          <p:nvSpPr>
            <p:cNvPr id="20"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1"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2"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3"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4"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5"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6"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7"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28" name="LegendLines" hidden="1"/>
          <p:cNvGrpSpPr>
            <a:grpSpLocks/>
          </p:cNvGrpSpPr>
          <p:nvPr>
            <p:custDataLst>
              <p:tags r:id="rId11"/>
            </p:custDataLst>
          </p:nvPr>
        </p:nvGrpSpPr>
        <p:grpSpPr bwMode="auto">
          <a:xfrm>
            <a:off x="7731503" y="294794"/>
            <a:ext cx="1195442" cy="722406"/>
            <a:chOff x="2411" y="2750"/>
            <a:chExt cx="738" cy="446"/>
          </a:xfrm>
        </p:grpSpPr>
        <p:sp>
          <p:nvSpPr>
            <p:cNvPr id="29"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0"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1"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2"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33"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34"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35" name="LegendMoons" hidden="1"/>
          <p:cNvGrpSpPr>
            <a:grpSpLocks/>
          </p:cNvGrpSpPr>
          <p:nvPr>
            <p:custDataLst>
              <p:tags r:id="rId12"/>
            </p:custDataLst>
          </p:nvPr>
        </p:nvGrpSpPr>
        <p:grpSpPr bwMode="auto">
          <a:xfrm>
            <a:off x="8039272" y="294797"/>
            <a:ext cx="887673" cy="1260162"/>
            <a:chOff x="4965" y="484"/>
            <a:chExt cx="548" cy="778"/>
          </a:xfrm>
        </p:grpSpPr>
        <p:grpSp>
          <p:nvGrpSpPr>
            <p:cNvPr id="36"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4"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5"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7"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2" name="Oval 41" hidden="1"/>
              <p:cNvSpPr>
                <a:spLocks noChangeAspect="1" noChangeArrowheads="1"/>
              </p:cNvSpPr>
              <p:nvPr>
                <p:custDataLst>
                  <p:tags r:id="rId25"/>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3" name="Arc 42" hidden="1"/>
              <p:cNvSpPr>
                <a:spLocks noChangeAspect="1"/>
              </p:cNvSpPr>
              <p:nvPr>
                <p:custDataLst>
                  <p:tags r:id="rId26"/>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8"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50"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1"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9"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8" name="Oval 104" hidden="1"/>
              <p:cNvSpPr>
                <a:spLocks noChangeAspect="1" noChangeArrowheads="1"/>
              </p:cNvSpPr>
              <p:nvPr>
                <p:custDataLst>
                  <p:tags r:id="rId21"/>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9" name="Arc 48" hidden="1"/>
              <p:cNvSpPr>
                <a:spLocks noChangeAspect="1"/>
              </p:cNvSpPr>
              <p:nvPr>
                <p:custDataLst>
                  <p:tags r:id="rId22"/>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40"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6" name="Oval 50" hidden="1"/>
              <p:cNvSpPr>
                <a:spLocks noChangeAspect="1" noChangeArrowheads="1"/>
              </p:cNvSpPr>
              <p:nvPr>
                <p:custDataLst>
                  <p:tags r:id="rId19"/>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7" name="Oval 51" hidden="1"/>
              <p:cNvSpPr>
                <a:spLocks noChangeAspect="1" noChangeArrowheads="1"/>
              </p:cNvSpPr>
              <p:nvPr>
                <p:custDataLst>
                  <p:tags r:id="rId20"/>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41"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42"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43"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44"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45"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56" name="Sticker" hidden="1"/>
          <p:cNvGrpSpPr>
            <a:grpSpLocks/>
          </p:cNvGrpSpPr>
          <p:nvPr>
            <p:custDataLst>
              <p:tags r:id="rId13"/>
            </p:custDataLst>
          </p:nvPr>
        </p:nvGrpSpPr>
        <p:grpSpPr bwMode="auto">
          <a:xfrm>
            <a:off x="7799536" y="294795"/>
            <a:ext cx="1116070" cy="217046"/>
            <a:chOff x="4817" y="376"/>
            <a:chExt cx="689" cy="134"/>
          </a:xfrm>
        </p:grpSpPr>
        <p:cxnSp>
          <p:nvCxnSpPr>
            <p:cNvPr id="57"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58"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59"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gr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0" name="Slide Number Placeholder 3"/>
          <p:cNvSpPr>
            <a:spLocks noGrp="1"/>
          </p:cNvSpPr>
          <p:nvPr>
            <p:ph type="sldNum" sz="quarter" idx="10"/>
          </p:nvPr>
        </p:nvSpPr>
        <p:spPr/>
        <p:txBody>
          <a:bodyPr/>
          <a:lstStyle>
            <a:lvl1pPr defTabSz="912892" fontAlgn="auto">
              <a:spcBef>
                <a:spcPts val="0"/>
              </a:spcBef>
              <a:spcAft>
                <a:spcPts val="0"/>
              </a:spcAft>
              <a:defRPr/>
            </a:lvl1pPr>
          </a:lstStyle>
          <a:p>
            <a:pPr>
              <a:defRPr/>
            </a:pPr>
            <a:fld id="{8B011548-F534-489D-9F43-7086B6C0F407}" type="slidenum">
              <a:rPr lang="en-US"/>
              <a:pPr>
                <a:defRPr/>
              </a:pPr>
              <a:t>‹#›</a:t>
            </a:fld>
            <a:r>
              <a:rPr lang="en-US"/>
              <a:t> </a:t>
            </a:r>
          </a:p>
        </p:txBody>
      </p:sp>
    </p:spTree>
    <p:extLst>
      <p:ext uri="{BB962C8B-B14F-4D97-AF65-F5344CB8AC3E}">
        <p14:creationId xmlns:p14="http://schemas.microsoft.com/office/powerpoint/2010/main" xmlns="" val="384775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aphicFrame>
        <p:nvGraphicFramePr>
          <p:cNvPr id="4"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6153" name="think-cell Slide" r:id="rId30" imgW="360" imgH="360" progId="">
              <p:embed/>
            </p:oleObj>
          </a:graphicData>
        </a:graphic>
      </p:graphicFrame>
      <p:sp>
        <p:nvSpPr>
          <p:cNvPr id="5" name="McK 1. On-page tracker" hidden="1"/>
          <p:cNvSpPr>
            <a:spLocks noChangeArrowheads="1"/>
          </p:cNvSpPr>
          <p:nvPr>
            <p:custDataLst>
              <p:tags r:id="rId3"/>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6" name="McK 3. Unit of measure" hidden="1"/>
          <p:cNvSpPr txBox="1">
            <a:spLocks noChangeArrowheads="1"/>
          </p:cNvSpPr>
          <p:nvPr>
            <p:custDataLst>
              <p:tags r:id="rId4"/>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7" name="ACET" hidden="1"/>
          <p:cNvGrpSpPr>
            <a:grpSpLocks/>
          </p:cNvGrpSpPr>
          <p:nvPr>
            <p:custDataLst>
              <p:tags r:id="rId5"/>
            </p:custDataLst>
          </p:nvPr>
        </p:nvGrpSpPr>
        <p:grpSpPr bwMode="auto">
          <a:xfrm>
            <a:off x="1482158" y="1352490"/>
            <a:ext cx="4350892" cy="521558"/>
            <a:chOff x="915" y="708"/>
            <a:chExt cx="2686" cy="322"/>
          </a:xfrm>
        </p:grpSpPr>
        <p:cxnSp>
          <p:nvCxnSpPr>
            <p:cNvPr id="8"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9"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10" name="Working Draft" hidden="1"/>
          <p:cNvSpPr txBox="1">
            <a:spLocks noChangeArrowheads="1"/>
          </p:cNvSpPr>
          <p:nvPr>
            <p:custDataLst>
              <p:tags r:id="rId6"/>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11" name="Printed" hidden="1"/>
          <p:cNvSpPr txBox="1">
            <a:spLocks noChangeArrowheads="1"/>
          </p:cNvSpPr>
          <p:nvPr>
            <p:custDataLst>
              <p:tags r:id="rId7"/>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2" name="Picture 4"/>
          <p:cNvPicPr>
            <a:picLocks noChangeAspect="1" noChangeArrowheads="1"/>
          </p:cNvPicPr>
          <p:nvPr>
            <p:custDataLst>
              <p:tags r:id="rId8"/>
            </p:custDataLst>
          </p:nvPr>
        </p:nvPicPr>
        <p:blipFill>
          <a:blip r:embed="rId31">
            <a:extLst>
              <a:ext uri="{28A0092B-C50C-407E-A947-70E740481C1C}">
                <a14:useLocalDpi xmlns:a14="http://schemas.microsoft.com/office/drawing/2010/main" xmlns=""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14" name="Picture 7" descr="logo-2"/>
          <p:cNvPicPr>
            <a:picLocks noChangeAspect="1" noChangeArrowheads="1"/>
          </p:cNvPicPr>
          <p:nvPr/>
        </p:nvPicPr>
        <p:blipFill>
          <a:blip r:embed="rId32">
            <a:extLst>
              <a:ext uri="{28A0092B-C50C-407E-A947-70E740481C1C}">
                <a14:useLocalDpi xmlns:a14="http://schemas.microsoft.com/office/drawing/2010/main" xmlns=""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SlideLogoSeparator"/>
          <p:cNvSpPr>
            <a:spLocks noChangeArrowheads="1"/>
          </p:cNvSpPr>
          <p:nvPr>
            <p:custDataLst>
              <p:tags r:id="rId9"/>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16" name="McK Slide Elements"/>
          <p:cNvGrpSpPr>
            <a:grpSpLocks/>
          </p:cNvGrpSpPr>
          <p:nvPr/>
        </p:nvGrpSpPr>
        <p:grpSpPr bwMode="auto">
          <a:xfrm>
            <a:off x="121489" y="6202005"/>
            <a:ext cx="8722840" cy="537755"/>
            <a:chOff x="75" y="3829"/>
            <a:chExt cx="5385" cy="332"/>
          </a:xfrm>
        </p:grpSpPr>
        <p:sp>
          <p:nvSpPr>
            <p:cNvPr id="17"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18"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grpSp>
        <p:nvGrpSpPr>
          <p:cNvPr id="19" name="LegendBoxes" hidden="1"/>
          <p:cNvGrpSpPr>
            <a:grpSpLocks/>
          </p:cNvGrpSpPr>
          <p:nvPr>
            <p:custDataLst>
              <p:tags r:id="rId10"/>
            </p:custDataLst>
          </p:nvPr>
        </p:nvGrpSpPr>
        <p:grpSpPr bwMode="auto">
          <a:xfrm>
            <a:off x="8055471" y="294797"/>
            <a:ext cx="871474" cy="997763"/>
            <a:chOff x="3394" y="519"/>
            <a:chExt cx="538" cy="616"/>
          </a:xfrm>
        </p:grpSpPr>
        <p:sp>
          <p:nvSpPr>
            <p:cNvPr id="20"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1"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2"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3"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4"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5"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6"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7"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28" name="LegendLines" hidden="1"/>
          <p:cNvGrpSpPr>
            <a:grpSpLocks/>
          </p:cNvGrpSpPr>
          <p:nvPr>
            <p:custDataLst>
              <p:tags r:id="rId11"/>
            </p:custDataLst>
          </p:nvPr>
        </p:nvGrpSpPr>
        <p:grpSpPr bwMode="auto">
          <a:xfrm>
            <a:off x="7731503" y="294794"/>
            <a:ext cx="1195442" cy="722406"/>
            <a:chOff x="2411" y="2750"/>
            <a:chExt cx="738" cy="446"/>
          </a:xfrm>
        </p:grpSpPr>
        <p:sp>
          <p:nvSpPr>
            <p:cNvPr id="29"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0"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1"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2"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33"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34"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35" name="LegendMoons" hidden="1"/>
          <p:cNvGrpSpPr>
            <a:grpSpLocks/>
          </p:cNvGrpSpPr>
          <p:nvPr>
            <p:custDataLst>
              <p:tags r:id="rId12"/>
            </p:custDataLst>
          </p:nvPr>
        </p:nvGrpSpPr>
        <p:grpSpPr bwMode="auto">
          <a:xfrm>
            <a:off x="8039272" y="294797"/>
            <a:ext cx="887673" cy="1260162"/>
            <a:chOff x="4965" y="484"/>
            <a:chExt cx="548" cy="778"/>
          </a:xfrm>
        </p:grpSpPr>
        <p:grpSp>
          <p:nvGrpSpPr>
            <p:cNvPr id="36"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4"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5"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7"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2" name="Oval 41" hidden="1"/>
              <p:cNvSpPr>
                <a:spLocks noChangeAspect="1" noChangeArrowheads="1"/>
              </p:cNvSpPr>
              <p:nvPr>
                <p:custDataLst>
                  <p:tags r:id="rId25"/>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3" name="Arc 42" hidden="1"/>
              <p:cNvSpPr>
                <a:spLocks noChangeAspect="1"/>
              </p:cNvSpPr>
              <p:nvPr>
                <p:custDataLst>
                  <p:tags r:id="rId26"/>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8"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50"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1"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9"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8" name="Oval 104" hidden="1"/>
              <p:cNvSpPr>
                <a:spLocks noChangeAspect="1" noChangeArrowheads="1"/>
              </p:cNvSpPr>
              <p:nvPr>
                <p:custDataLst>
                  <p:tags r:id="rId21"/>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9" name="Arc 48" hidden="1"/>
              <p:cNvSpPr>
                <a:spLocks noChangeAspect="1"/>
              </p:cNvSpPr>
              <p:nvPr>
                <p:custDataLst>
                  <p:tags r:id="rId22"/>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40"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6" name="Oval 50" hidden="1"/>
              <p:cNvSpPr>
                <a:spLocks noChangeAspect="1" noChangeArrowheads="1"/>
              </p:cNvSpPr>
              <p:nvPr>
                <p:custDataLst>
                  <p:tags r:id="rId19"/>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7" name="Oval 51" hidden="1"/>
              <p:cNvSpPr>
                <a:spLocks noChangeAspect="1" noChangeArrowheads="1"/>
              </p:cNvSpPr>
              <p:nvPr>
                <p:custDataLst>
                  <p:tags r:id="rId20"/>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41"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42"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43"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44"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45"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56" name="Sticker" hidden="1"/>
          <p:cNvGrpSpPr>
            <a:grpSpLocks/>
          </p:cNvGrpSpPr>
          <p:nvPr>
            <p:custDataLst>
              <p:tags r:id="rId13"/>
            </p:custDataLst>
          </p:nvPr>
        </p:nvGrpSpPr>
        <p:grpSpPr bwMode="auto">
          <a:xfrm>
            <a:off x="7799536" y="294795"/>
            <a:ext cx="1116070" cy="217046"/>
            <a:chOff x="4817" y="376"/>
            <a:chExt cx="689" cy="134"/>
          </a:xfrm>
        </p:grpSpPr>
        <p:cxnSp>
          <p:nvCxnSpPr>
            <p:cNvPr id="57"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58"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59"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grpSp>
      <p:sp>
        <p:nvSpPr>
          <p:cNvPr id="2" name="Title 1"/>
          <p:cNvSpPr>
            <a:spLocks noGrp="1"/>
          </p:cNvSpPr>
          <p:nvPr>
            <p:ph type="title"/>
          </p:nvPr>
        </p:nvSpPr>
        <p:spPr>
          <a:xfrm>
            <a:off x="722517" y="4407347"/>
            <a:ext cx="7771995" cy="1256261"/>
          </a:xfrm>
        </p:spPr>
        <p:txBody>
          <a:bodyPr/>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722517" y="2907491"/>
            <a:ext cx="7771995" cy="1499884"/>
          </a:xfrm>
        </p:spPr>
        <p:txBody>
          <a:bodyPr anchor="b"/>
          <a:lstStyle>
            <a:lvl1pPr marL="0" indent="0">
              <a:buNone/>
              <a:defRPr sz="2000"/>
            </a:lvl1pPr>
            <a:lvl2pPr marL="462611" indent="0">
              <a:buNone/>
              <a:defRPr sz="1800"/>
            </a:lvl2pPr>
            <a:lvl3pPr marL="925177" indent="0">
              <a:buNone/>
              <a:defRPr sz="1600"/>
            </a:lvl3pPr>
            <a:lvl4pPr marL="1387778" indent="0">
              <a:buNone/>
              <a:defRPr sz="1400"/>
            </a:lvl4pPr>
            <a:lvl5pPr marL="1850362" indent="0">
              <a:buNone/>
              <a:defRPr sz="1400"/>
            </a:lvl5pPr>
            <a:lvl6pPr marL="2312944" indent="0">
              <a:buNone/>
              <a:defRPr sz="1400"/>
            </a:lvl6pPr>
            <a:lvl7pPr marL="2775541" indent="0">
              <a:buNone/>
              <a:defRPr sz="1400"/>
            </a:lvl7pPr>
            <a:lvl8pPr marL="3238119" indent="0">
              <a:buNone/>
              <a:defRPr sz="1400"/>
            </a:lvl8pPr>
            <a:lvl9pPr marL="3700712" indent="0">
              <a:buNone/>
              <a:defRPr sz="1400"/>
            </a:lvl9pPr>
          </a:lstStyle>
          <a:p>
            <a:pPr lvl="0"/>
            <a:r>
              <a:rPr lang="en-US" smtClean="0"/>
              <a:t>Click to edit Master text styles</a:t>
            </a:r>
          </a:p>
        </p:txBody>
      </p:sp>
      <p:sp>
        <p:nvSpPr>
          <p:cNvPr id="60" name="Slide Number Placeholder 3"/>
          <p:cNvSpPr>
            <a:spLocks noGrp="1"/>
          </p:cNvSpPr>
          <p:nvPr>
            <p:ph type="sldNum" sz="quarter" idx="10"/>
          </p:nvPr>
        </p:nvSpPr>
        <p:spPr/>
        <p:txBody>
          <a:bodyPr/>
          <a:lstStyle>
            <a:lvl1pPr defTabSz="912892" fontAlgn="auto">
              <a:spcBef>
                <a:spcPts val="0"/>
              </a:spcBef>
              <a:spcAft>
                <a:spcPts val="0"/>
              </a:spcAft>
              <a:defRPr/>
            </a:lvl1pPr>
          </a:lstStyle>
          <a:p>
            <a:pPr>
              <a:defRPr/>
            </a:pPr>
            <a:fld id="{A73AF1DD-E423-4572-B322-D933B3F279C6}" type="slidenum">
              <a:rPr lang="en-US"/>
              <a:pPr>
                <a:defRPr/>
              </a:pPr>
              <a:t>‹#›</a:t>
            </a:fld>
            <a:r>
              <a:rPr lang="en-US"/>
              <a:t> </a:t>
            </a:r>
          </a:p>
        </p:txBody>
      </p:sp>
    </p:spTree>
    <p:extLst>
      <p:ext uri="{BB962C8B-B14F-4D97-AF65-F5344CB8AC3E}">
        <p14:creationId xmlns:p14="http://schemas.microsoft.com/office/powerpoint/2010/main" xmlns="" val="556571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aphicFrame>
        <p:nvGraphicFramePr>
          <p:cNvPr id="5"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7177" name="think-cell Slide" r:id="rId30" imgW="360" imgH="360" progId="">
              <p:embed/>
            </p:oleObj>
          </a:graphicData>
        </a:graphic>
      </p:graphicFrame>
      <p:sp>
        <p:nvSpPr>
          <p:cNvPr id="6" name="McK 1. On-page tracker" hidden="1"/>
          <p:cNvSpPr>
            <a:spLocks noChangeArrowheads="1"/>
          </p:cNvSpPr>
          <p:nvPr>
            <p:custDataLst>
              <p:tags r:id="rId3"/>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7" name="McK 3. Unit of measure" hidden="1"/>
          <p:cNvSpPr txBox="1">
            <a:spLocks noChangeArrowheads="1"/>
          </p:cNvSpPr>
          <p:nvPr>
            <p:custDataLst>
              <p:tags r:id="rId4"/>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8" name="ACET" hidden="1"/>
          <p:cNvGrpSpPr>
            <a:grpSpLocks/>
          </p:cNvGrpSpPr>
          <p:nvPr>
            <p:custDataLst>
              <p:tags r:id="rId5"/>
            </p:custDataLst>
          </p:nvPr>
        </p:nvGrpSpPr>
        <p:grpSpPr bwMode="auto">
          <a:xfrm>
            <a:off x="1482158" y="1352490"/>
            <a:ext cx="4350892" cy="521558"/>
            <a:chOff x="915" y="708"/>
            <a:chExt cx="2686" cy="322"/>
          </a:xfrm>
        </p:grpSpPr>
        <p:cxnSp>
          <p:nvCxnSpPr>
            <p:cNvPr id="9"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0"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11" name="Working Draft" hidden="1"/>
          <p:cNvSpPr txBox="1">
            <a:spLocks noChangeArrowheads="1"/>
          </p:cNvSpPr>
          <p:nvPr>
            <p:custDataLst>
              <p:tags r:id="rId6"/>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12" name="Printed" hidden="1"/>
          <p:cNvSpPr txBox="1">
            <a:spLocks noChangeArrowheads="1"/>
          </p:cNvSpPr>
          <p:nvPr>
            <p:custDataLst>
              <p:tags r:id="rId7"/>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3" name="Picture 4"/>
          <p:cNvPicPr>
            <a:picLocks noChangeAspect="1" noChangeArrowheads="1"/>
          </p:cNvPicPr>
          <p:nvPr>
            <p:custDataLst>
              <p:tags r:id="rId8"/>
            </p:custDataLst>
          </p:nvPr>
        </p:nvPicPr>
        <p:blipFill>
          <a:blip r:embed="rId31">
            <a:extLst>
              <a:ext uri="{28A0092B-C50C-407E-A947-70E740481C1C}">
                <a14:useLocalDpi xmlns:a14="http://schemas.microsoft.com/office/drawing/2010/main" xmlns=""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15" name="Picture 7" descr="logo-2"/>
          <p:cNvPicPr>
            <a:picLocks noChangeAspect="1" noChangeArrowheads="1"/>
          </p:cNvPicPr>
          <p:nvPr/>
        </p:nvPicPr>
        <p:blipFill>
          <a:blip r:embed="rId32">
            <a:extLst>
              <a:ext uri="{28A0092B-C50C-407E-A947-70E740481C1C}">
                <a14:useLocalDpi xmlns:a14="http://schemas.microsoft.com/office/drawing/2010/main" xmlns=""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SlideLogoSeparator"/>
          <p:cNvSpPr>
            <a:spLocks noChangeArrowheads="1"/>
          </p:cNvSpPr>
          <p:nvPr>
            <p:custDataLst>
              <p:tags r:id="rId9"/>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17" name="McK Slide Elements"/>
          <p:cNvGrpSpPr>
            <a:grpSpLocks/>
          </p:cNvGrpSpPr>
          <p:nvPr/>
        </p:nvGrpSpPr>
        <p:grpSpPr bwMode="auto">
          <a:xfrm>
            <a:off x="121489" y="6202005"/>
            <a:ext cx="8722840" cy="537755"/>
            <a:chOff x="75" y="3829"/>
            <a:chExt cx="5385" cy="332"/>
          </a:xfrm>
        </p:grpSpPr>
        <p:sp>
          <p:nvSpPr>
            <p:cNvPr id="18"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19"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grpSp>
        <p:nvGrpSpPr>
          <p:cNvPr id="20" name="LegendBoxes" hidden="1"/>
          <p:cNvGrpSpPr>
            <a:grpSpLocks/>
          </p:cNvGrpSpPr>
          <p:nvPr>
            <p:custDataLst>
              <p:tags r:id="rId10"/>
            </p:custDataLst>
          </p:nvPr>
        </p:nvGrpSpPr>
        <p:grpSpPr bwMode="auto">
          <a:xfrm>
            <a:off x="8055471" y="294797"/>
            <a:ext cx="871474" cy="997763"/>
            <a:chOff x="3394" y="519"/>
            <a:chExt cx="538" cy="616"/>
          </a:xfrm>
        </p:grpSpPr>
        <p:sp>
          <p:nvSpPr>
            <p:cNvPr id="21"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2"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3"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4"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5"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6"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7"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8"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29" name="LegendLines" hidden="1"/>
          <p:cNvGrpSpPr>
            <a:grpSpLocks/>
          </p:cNvGrpSpPr>
          <p:nvPr>
            <p:custDataLst>
              <p:tags r:id="rId11"/>
            </p:custDataLst>
          </p:nvPr>
        </p:nvGrpSpPr>
        <p:grpSpPr bwMode="auto">
          <a:xfrm>
            <a:off x="7731503" y="294794"/>
            <a:ext cx="1195442" cy="722406"/>
            <a:chOff x="2411" y="2750"/>
            <a:chExt cx="738" cy="446"/>
          </a:xfrm>
        </p:grpSpPr>
        <p:sp>
          <p:nvSpPr>
            <p:cNvPr id="30"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1"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2"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3"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34"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35"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36" name="LegendMoons" hidden="1"/>
          <p:cNvGrpSpPr>
            <a:grpSpLocks/>
          </p:cNvGrpSpPr>
          <p:nvPr>
            <p:custDataLst>
              <p:tags r:id="rId12"/>
            </p:custDataLst>
          </p:nvPr>
        </p:nvGrpSpPr>
        <p:grpSpPr bwMode="auto">
          <a:xfrm>
            <a:off x="8039272" y="294797"/>
            <a:ext cx="887673" cy="1260162"/>
            <a:chOff x="4965" y="484"/>
            <a:chExt cx="548" cy="778"/>
          </a:xfrm>
        </p:grpSpPr>
        <p:grpSp>
          <p:nvGrpSpPr>
            <p:cNvPr id="37"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5"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6"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8"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3" name="Oval 41" hidden="1"/>
              <p:cNvSpPr>
                <a:spLocks noChangeAspect="1" noChangeArrowheads="1"/>
              </p:cNvSpPr>
              <p:nvPr>
                <p:custDataLst>
                  <p:tags r:id="rId25"/>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4" name="Arc 42" hidden="1"/>
              <p:cNvSpPr>
                <a:spLocks noChangeAspect="1"/>
              </p:cNvSpPr>
              <p:nvPr>
                <p:custDataLst>
                  <p:tags r:id="rId26"/>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9"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51"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2"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40"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9" name="Oval 47" hidden="1"/>
              <p:cNvSpPr>
                <a:spLocks noChangeAspect="1" noChangeArrowheads="1"/>
              </p:cNvSpPr>
              <p:nvPr>
                <p:custDataLst>
                  <p:tags r:id="rId21"/>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0" name="Arc 48" hidden="1"/>
              <p:cNvSpPr>
                <a:spLocks noChangeAspect="1"/>
              </p:cNvSpPr>
              <p:nvPr>
                <p:custDataLst>
                  <p:tags r:id="rId22"/>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41"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7" name="Oval 50" hidden="1"/>
              <p:cNvSpPr>
                <a:spLocks noChangeAspect="1" noChangeArrowheads="1"/>
              </p:cNvSpPr>
              <p:nvPr>
                <p:custDataLst>
                  <p:tags r:id="rId19"/>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8" name="Oval 51" hidden="1"/>
              <p:cNvSpPr>
                <a:spLocks noChangeAspect="1" noChangeArrowheads="1"/>
              </p:cNvSpPr>
              <p:nvPr>
                <p:custDataLst>
                  <p:tags r:id="rId20"/>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42"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43"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44"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45"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46"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57" name="Sticker" hidden="1"/>
          <p:cNvGrpSpPr>
            <a:grpSpLocks/>
          </p:cNvGrpSpPr>
          <p:nvPr>
            <p:custDataLst>
              <p:tags r:id="rId13"/>
            </p:custDataLst>
          </p:nvPr>
        </p:nvGrpSpPr>
        <p:grpSpPr bwMode="auto">
          <a:xfrm>
            <a:off x="7799536" y="294795"/>
            <a:ext cx="1116070" cy="217046"/>
            <a:chOff x="4817" y="376"/>
            <a:chExt cx="689" cy="134"/>
          </a:xfrm>
        </p:grpSpPr>
        <p:cxnSp>
          <p:nvCxnSpPr>
            <p:cNvPr id="58"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59"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60"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gr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82164" y="1990695"/>
            <a:ext cx="2117131" cy="1247201"/>
          </a:xfrm>
        </p:spPr>
        <p:txBody>
          <a:bodyPr/>
          <a:lstStyle>
            <a:lvl1pPr>
              <a:defRPr sz="31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754794" y="1990695"/>
            <a:ext cx="2117132" cy="1247201"/>
          </a:xfrm>
        </p:spPr>
        <p:txBody>
          <a:bodyPr/>
          <a:lstStyle>
            <a:lvl1pPr>
              <a:defRPr sz="31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1" name="Slide Number Placeholder 4"/>
          <p:cNvSpPr>
            <a:spLocks noGrp="1"/>
          </p:cNvSpPr>
          <p:nvPr>
            <p:ph type="sldNum" sz="quarter" idx="10"/>
          </p:nvPr>
        </p:nvSpPr>
        <p:spPr/>
        <p:txBody>
          <a:bodyPr/>
          <a:lstStyle>
            <a:lvl1pPr defTabSz="912892" fontAlgn="auto">
              <a:spcBef>
                <a:spcPts val="0"/>
              </a:spcBef>
              <a:spcAft>
                <a:spcPts val="0"/>
              </a:spcAft>
              <a:defRPr/>
            </a:lvl1pPr>
          </a:lstStyle>
          <a:p>
            <a:pPr>
              <a:defRPr/>
            </a:pPr>
            <a:fld id="{424B0EB3-95F5-4629-973D-9B80E8A62171}" type="slidenum">
              <a:rPr lang="en-US"/>
              <a:pPr>
                <a:defRPr/>
              </a:pPr>
              <a:t>‹#›</a:t>
            </a:fld>
            <a:r>
              <a:rPr lang="en-US"/>
              <a:t> </a:t>
            </a:r>
          </a:p>
        </p:txBody>
      </p:sp>
    </p:spTree>
    <p:extLst>
      <p:ext uri="{BB962C8B-B14F-4D97-AF65-F5344CB8AC3E}">
        <p14:creationId xmlns:p14="http://schemas.microsoft.com/office/powerpoint/2010/main" xmlns="" val="450488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aphicFrame>
        <p:nvGraphicFramePr>
          <p:cNvPr id="7"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8201" name="think-cell Slide" r:id="rId30" imgW="360" imgH="360" progId="">
              <p:embed/>
            </p:oleObj>
          </a:graphicData>
        </a:graphic>
      </p:graphicFrame>
      <p:sp>
        <p:nvSpPr>
          <p:cNvPr id="8" name="McK 1. On-page tracker" hidden="1"/>
          <p:cNvSpPr>
            <a:spLocks noChangeArrowheads="1"/>
          </p:cNvSpPr>
          <p:nvPr>
            <p:custDataLst>
              <p:tags r:id="rId3"/>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9" name="McK 3. Unit of measure" hidden="1"/>
          <p:cNvSpPr txBox="1">
            <a:spLocks noChangeArrowheads="1"/>
          </p:cNvSpPr>
          <p:nvPr>
            <p:custDataLst>
              <p:tags r:id="rId4"/>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10" name="ACET" hidden="1"/>
          <p:cNvGrpSpPr>
            <a:grpSpLocks/>
          </p:cNvGrpSpPr>
          <p:nvPr>
            <p:custDataLst>
              <p:tags r:id="rId5"/>
            </p:custDataLst>
          </p:nvPr>
        </p:nvGrpSpPr>
        <p:grpSpPr bwMode="auto">
          <a:xfrm>
            <a:off x="1482158" y="1352490"/>
            <a:ext cx="4350892" cy="521558"/>
            <a:chOff x="915" y="708"/>
            <a:chExt cx="2686" cy="322"/>
          </a:xfrm>
        </p:grpSpPr>
        <p:cxnSp>
          <p:nvCxnSpPr>
            <p:cNvPr id="11"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2"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13" name="Working Draft" hidden="1"/>
          <p:cNvSpPr txBox="1">
            <a:spLocks noChangeArrowheads="1"/>
          </p:cNvSpPr>
          <p:nvPr>
            <p:custDataLst>
              <p:tags r:id="rId6"/>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14" name="Printed" hidden="1"/>
          <p:cNvSpPr txBox="1">
            <a:spLocks noChangeArrowheads="1"/>
          </p:cNvSpPr>
          <p:nvPr>
            <p:custDataLst>
              <p:tags r:id="rId7"/>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5" name="Picture 4"/>
          <p:cNvPicPr>
            <a:picLocks noChangeAspect="1" noChangeArrowheads="1"/>
          </p:cNvPicPr>
          <p:nvPr>
            <p:custDataLst>
              <p:tags r:id="rId8"/>
            </p:custDataLst>
          </p:nvPr>
        </p:nvPicPr>
        <p:blipFill>
          <a:blip r:embed="rId31">
            <a:extLst>
              <a:ext uri="{28A0092B-C50C-407E-A947-70E740481C1C}">
                <a14:useLocalDpi xmlns:a14="http://schemas.microsoft.com/office/drawing/2010/main" xmlns=""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17" name="Picture 7" descr="logo-2"/>
          <p:cNvPicPr>
            <a:picLocks noChangeAspect="1" noChangeArrowheads="1"/>
          </p:cNvPicPr>
          <p:nvPr/>
        </p:nvPicPr>
        <p:blipFill>
          <a:blip r:embed="rId32">
            <a:extLst>
              <a:ext uri="{28A0092B-C50C-407E-A947-70E740481C1C}">
                <a14:useLocalDpi xmlns:a14="http://schemas.microsoft.com/office/drawing/2010/main" xmlns=""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SlideLogoSeparator"/>
          <p:cNvSpPr>
            <a:spLocks noChangeArrowheads="1"/>
          </p:cNvSpPr>
          <p:nvPr>
            <p:custDataLst>
              <p:tags r:id="rId9"/>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19" name="McK Slide Elements"/>
          <p:cNvGrpSpPr>
            <a:grpSpLocks/>
          </p:cNvGrpSpPr>
          <p:nvPr/>
        </p:nvGrpSpPr>
        <p:grpSpPr bwMode="auto">
          <a:xfrm>
            <a:off x="121489" y="6202005"/>
            <a:ext cx="8722840" cy="537755"/>
            <a:chOff x="75" y="3829"/>
            <a:chExt cx="5385" cy="332"/>
          </a:xfrm>
        </p:grpSpPr>
        <p:sp>
          <p:nvSpPr>
            <p:cNvPr id="20"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21"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grpSp>
        <p:nvGrpSpPr>
          <p:cNvPr id="22" name="LegendBoxes" hidden="1"/>
          <p:cNvGrpSpPr>
            <a:grpSpLocks/>
          </p:cNvGrpSpPr>
          <p:nvPr>
            <p:custDataLst>
              <p:tags r:id="rId10"/>
            </p:custDataLst>
          </p:nvPr>
        </p:nvGrpSpPr>
        <p:grpSpPr bwMode="auto">
          <a:xfrm>
            <a:off x="8055471" y="294797"/>
            <a:ext cx="871474" cy="997763"/>
            <a:chOff x="3394" y="519"/>
            <a:chExt cx="538" cy="616"/>
          </a:xfrm>
        </p:grpSpPr>
        <p:sp>
          <p:nvSpPr>
            <p:cNvPr id="23"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4"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5"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6"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7"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8"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9"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30"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31" name="LegendLines" hidden="1"/>
          <p:cNvGrpSpPr>
            <a:grpSpLocks/>
          </p:cNvGrpSpPr>
          <p:nvPr>
            <p:custDataLst>
              <p:tags r:id="rId11"/>
            </p:custDataLst>
          </p:nvPr>
        </p:nvGrpSpPr>
        <p:grpSpPr bwMode="auto">
          <a:xfrm>
            <a:off x="7731503" y="294794"/>
            <a:ext cx="1195442" cy="722406"/>
            <a:chOff x="2411" y="2750"/>
            <a:chExt cx="738" cy="446"/>
          </a:xfrm>
        </p:grpSpPr>
        <p:sp>
          <p:nvSpPr>
            <p:cNvPr id="32"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3"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4"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5"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36"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37"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38" name="LegendMoons" hidden="1"/>
          <p:cNvGrpSpPr>
            <a:grpSpLocks/>
          </p:cNvGrpSpPr>
          <p:nvPr>
            <p:custDataLst>
              <p:tags r:id="rId12"/>
            </p:custDataLst>
          </p:nvPr>
        </p:nvGrpSpPr>
        <p:grpSpPr bwMode="auto">
          <a:xfrm>
            <a:off x="8039272" y="294797"/>
            <a:ext cx="887673" cy="1260162"/>
            <a:chOff x="4965" y="484"/>
            <a:chExt cx="548" cy="778"/>
          </a:xfrm>
        </p:grpSpPr>
        <p:grpSp>
          <p:nvGrpSpPr>
            <p:cNvPr id="39"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7"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8"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40"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5" name="Oval 41" hidden="1"/>
              <p:cNvSpPr>
                <a:spLocks noChangeAspect="1" noChangeArrowheads="1"/>
              </p:cNvSpPr>
              <p:nvPr>
                <p:custDataLst>
                  <p:tags r:id="rId25"/>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6" name="Arc 42" hidden="1"/>
              <p:cNvSpPr>
                <a:spLocks noChangeAspect="1"/>
              </p:cNvSpPr>
              <p:nvPr>
                <p:custDataLst>
                  <p:tags r:id="rId26"/>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41"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53"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4"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42"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51" name="Oval 47" hidden="1"/>
              <p:cNvSpPr>
                <a:spLocks noChangeAspect="1" noChangeArrowheads="1"/>
              </p:cNvSpPr>
              <p:nvPr>
                <p:custDataLst>
                  <p:tags r:id="rId21"/>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2" name="Arc 48" hidden="1"/>
              <p:cNvSpPr>
                <a:spLocks noChangeAspect="1"/>
              </p:cNvSpPr>
              <p:nvPr>
                <p:custDataLst>
                  <p:tags r:id="rId22"/>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43"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9" name="Oval 50" hidden="1"/>
              <p:cNvSpPr>
                <a:spLocks noChangeAspect="1" noChangeArrowheads="1"/>
              </p:cNvSpPr>
              <p:nvPr>
                <p:custDataLst>
                  <p:tags r:id="rId19"/>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0" name="Oval 51" hidden="1"/>
              <p:cNvSpPr>
                <a:spLocks noChangeAspect="1" noChangeArrowheads="1"/>
              </p:cNvSpPr>
              <p:nvPr>
                <p:custDataLst>
                  <p:tags r:id="rId20"/>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44"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45"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46"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47"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48"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59" name="Sticker" hidden="1"/>
          <p:cNvGrpSpPr>
            <a:grpSpLocks/>
          </p:cNvGrpSpPr>
          <p:nvPr>
            <p:custDataLst>
              <p:tags r:id="rId13"/>
            </p:custDataLst>
          </p:nvPr>
        </p:nvGrpSpPr>
        <p:grpSpPr bwMode="auto">
          <a:xfrm>
            <a:off x="7799536" y="294795"/>
            <a:ext cx="1116070" cy="217046"/>
            <a:chOff x="4817" y="376"/>
            <a:chExt cx="689" cy="134"/>
          </a:xfrm>
        </p:grpSpPr>
        <p:cxnSp>
          <p:nvCxnSpPr>
            <p:cNvPr id="60"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61"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62"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grpSp>
      <p:sp>
        <p:nvSpPr>
          <p:cNvPr id="2" name="Title 1"/>
          <p:cNvSpPr>
            <a:spLocks noGrp="1"/>
          </p:cNvSpPr>
          <p:nvPr>
            <p:ph type="title"/>
          </p:nvPr>
        </p:nvSpPr>
        <p:spPr>
          <a:xfrm>
            <a:off x="456795" y="275383"/>
            <a:ext cx="8230410" cy="298364"/>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6848" y="1535570"/>
            <a:ext cx="4039882" cy="639800"/>
          </a:xfrm>
        </p:spPr>
        <p:txBody>
          <a:bodyPr anchor="b"/>
          <a:lstStyle>
            <a:lvl1pPr marL="0" indent="0">
              <a:buNone/>
              <a:defRPr sz="2400" b="1"/>
            </a:lvl1pPr>
            <a:lvl2pPr marL="462611" indent="0">
              <a:buNone/>
              <a:defRPr sz="2000" b="1"/>
            </a:lvl2pPr>
            <a:lvl3pPr marL="925177" indent="0">
              <a:buNone/>
              <a:defRPr sz="1800" b="1"/>
            </a:lvl3pPr>
            <a:lvl4pPr marL="1387778" indent="0">
              <a:buNone/>
              <a:defRPr sz="1600" b="1"/>
            </a:lvl4pPr>
            <a:lvl5pPr marL="1850362" indent="0">
              <a:buNone/>
              <a:defRPr sz="1600" b="1"/>
            </a:lvl5pPr>
            <a:lvl6pPr marL="2312944" indent="0">
              <a:buNone/>
              <a:defRPr sz="1600" b="1"/>
            </a:lvl6pPr>
            <a:lvl7pPr marL="2775541" indent="0">
              <a:buNone/>
              <a:defRPr sz="1600" b="1"/>
            </a:lvl7pPr>
            <a:lvl8pPr marL="3238119" indent="0">
              <a:buNone/>
              <a:defRPr sz="1600" b="1"/>
            </a:lvl8pPr>
            <a:lvl9pPr marL="370071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6848" y="2175333"/>
            <a:ext cx="4039882" cy="39505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716" y="1535570"/>
            <a:ext cx="4041505" cy="639800"/>
          </a:xfrm>
        </p:spPr>
        <p:txBody>
          <a:bodyPr anchor="b"/>
          <a:lstStyle>
            <a:lvl1pPr marL="0" indent="0">
              <a:buNone/>
              <a:defRPr sz="2400" b="1"/>
            </a:lvl1pPr>
            <a:lvl2pPr marL="462611" indent="0">
              <a:buNone/>
              <a:defRPr sz="2000" b="1"/>
            </a:lvl2pPr>
            <a:lvl3pPr marL="925177" indent="0">
              <a:buNone/>
              <a:defRPr sz="1800" b="1"/>
            </a:lvl3pPr>
            <a:lvl4pPr marL="1387778" indent="0">
              <a:buNone/>
              <a:defRPr sz="1600" b="1"/>
            </a:lvl4pPr>
            <a:lvl5pPr marL="1850362" indent="0">
              <a:buNone/>
              <a:defRPr sz="1600" b="1"/>
            </a:lvl5pPr>
            <a:lvl6pPr marL="2312944" indent="0">
              <a:buNone/>
              <a:defRPr sz="1600" b="1"/>
            </a:lvl6pPr>
            <a:lvl7pPr marL="2775541" indent="0">
              <a:buNone/>
              <a:defRPr sz="1600" b="1"/>
            </a:lvl7pPr>
            <a:lvl8pPr marL="3238119" indent="0">
              <a:buNone/>
              <a:defRPr sz="1600" b="1"/>
            </a:lvl8pPr>
            <a:lvl9pPr marL="370071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716" y="2175333"/>
            <a:ext cx="4041505" cy="39505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3" name="Slide Number Placeholder 6"/>
          <p:cNvSpPr>
            <a:spLocks noGrp="1"/>
          </p:cNvSpPr>
          <p:nvPr>
            <p:ph type="sldNum" sz="quarter" idx="10"/>
          </p:nvPr>
        </p:nvSpPr>
        <p:spPr/>
        <p:txBody>
          <a:bodyPr/>
          <a:lstStyle>
            <a:lvl1pPr defTabSz="912892" fontAlgn="auto">
              <a:spcBef>
                <a:spcPts val="0"/>
              </a:spcBef>
              <a:spcAft>
                <a:spcPts val="0"/>
              </a:spcAft>
              <a:defRPr/>
            </a:lvl1pPr>
          </a:lstStyle>
          <a:p>
            <a:pPr>
              <a:defRPr/>
            </a:pPr>
            <a:fld id="{6D567552-9F4A-4527-8649-049451DCD5E9}" type="slidenum">
              <a:rPr lang="en-US"/>
              <a:pPr>
                <a:defRPr/>
              </a:pPr>
              <a:t>‹#›</a:t>
            </a:fld>
            <a:r>
              <a:rPr lang="en-US"/>
              <a:t> </a:t>
            </a:r>
          </a:p>
        </p:txBody>
      </p:sp>
    </p:spTree>
    <p:extLst>
      <p:ext uri="{BB962C8B-B14F-4D97-AF65-F5344CB8AC3E}">
        <p14:creationId xmlns:p14="http://schemas.microsoft.com/office/powerpoint/2010/main" xmlns="" val="2947168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aphicFrame>
        <p:nvGraphicFramePr>
          <p:cNvPr id="3" name="Object 60" hidden="1"/>
          <p:cNvGraphicFramePr>
            <a:graphicFrameLocks/>
          </p:cNvGraphicFramePr>
          <p:nvPr>
            <p:custDataLst>
              <p:tags r:id="rId2"/>
            </p:custDataLst>
          </p:nvPr>
        </p:nvGraphicFramePr>
        <p:xfrm>
          <a:off x="0" y="0"/>
          <a:ext cx="161984" cy="161974"/>
        </p:xfrm>
        <a:graphic>
          <a:graphicData uri="http://schemas.openxmlformats.org/presentationml/2006/ole">
            <p:oleObj spid="_x0000_s9225" name="think-cell Slide" r:id="rId30" imgW="360" imgH="360" progId="">
              <p:embed/>
            </p:oleObj>
          </a:graphicData>
        </a:graphic>
      </p:graphicFrame>
      <p:sp>
        <p:nvSpPr>
          <p:cNvPr id="4" name="McK 1. On-page tracker" hidden="1"/>
          <p:cNvSpPr>
            <a:spLocks noChangeArrowheads="1"/>
          </p:cNvSpPr>
          <p:nvPr>
            <p:custDataLst>
              <p:tags r:id="rId3"/>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5" name="McK 3. Unit of measure" hidden="1"/>
          <p:cNvSpPr txBox="1">
            <a:spLocks noChangeArrowheads="1"/>
          </p:cNvSpPr>
          <p:nvPr>
            <p:custDataLst>
              <p:tags r:id="rId4"/>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6" name="ACET" hidden="1"/>
          <p:cNvGrpSpPr>
            <a:grpSpLocks/>
          </p:cNvGrpSpPr>
          <p:nvPr>
            <p:custDataLst>
              <p:tags r:id="rId5"/>
            </p:custDataLst>
          </p:nvPr>
        </p:nvGrpSpPr>
        <p:grpSpPr bwMode="auto">
          <a:xfrm>
            <a:off x="1482158" y="1352490"/>
            <a:ext cx="4350892" cy="521558"/>
            <a:chOff x="915" y="708"/>
            <a:chExt cx="2686" cy="322"/>
          </a:xfrm>
        </p:grpSpPr>
        <p:cxnSp>
          <p:nvCxnSpPr>
            <p:cNvPr id="7"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8"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9" name="Working Draft" hidden="1"/>
          <p:cNvSpPr txBox="1">
            <a:spLocks noChangeArrowheads="1"/>
          </p:cNvSpPr>
          <p:nvPr>
            <p:custDataLst>
              <p:tags r:id="rId6"/>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10" name="Printed" hidden="1"/>
          <p:cNvSpPr txBox="1">
            <a:spLocks noChangeArrowheads="1"/>
          </p:cNvSpPr>
          <p:nvPr>
            <p:custDataLst>
              <p:tags r:id="rId7"/>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1" name="Picture 4"/>
          <p:cNvPicPr>
            <a:picLocks noChangeAspect="1" noChangeArrowheads="1"/>
          </p:cNvPicPr>
          <p:nvPr>
            <p:custDataLst>
              <p:tags r:id="rId8"/>
            </p:custDataLst>
          </p:nvPr>
        </p:nvPicPr>
        <p:blipFill>
          <a:blip r:embed="rId31">
            <a:extLst>
              <a:ext uri="{28A0092B-C50C-407E-A947-70E740481C1C}">
                <a14:useLocalDpi xmlns:a14="http://schemas.microsoft.com/office/drawing/2010/main" xmlns=""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13" name="Picture 7" descr="logo-2"/>
          <p:cNvPicPr>
            <a:picLocks noChangeAspect="1" noChangeArrowheads="1"/>
          </p:cNvPicPr>
          <p:nvPr/>
        </p:nvPicPr>
        <p:blipFill>
          <a:blip r:embed="rId32">
            <a:extLst>
              <a:ext uri="{28A0092B-C50C-407E-A947-70E740481C1C}">
                <a14:useLocalDpi xmlns:a14="http://schemas.microsoft.com/office/drawing/2010/main" xmlns=""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SlideLogoSeparator"/>
          <p:cNvSpPr>
            <a:spLocks noChangeArrowheads="1"/>
          </p:cNvSpPr>
          <p:nvPr>
            <p:custDataLst>
              <p:tags r:id="rId9"/>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15" name="McK Slide Elements"/>
          <p:cNvGrpSpPr>
            <a:grpSpLocks/>
          </p:cNvGrpSpPr>
          <p:nvPr/>
        </p:nvGrpSpPr>
        <p:grpSpPr bwMode="auto">
          <a:xfrm>
            <a:off x="121489" y="6202005"/>
            <a:ext cx="8722840" cy="537755"/>
            <a:chOff x="75" y="3829"/>
            <a:chExt cx="5385" cy="332"/>
          </a:xfrm>
        </p:grpSpPr>
        <p:sp>
          <p:nvSpPr>
            <p:cNvPr id="16"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17"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grpSp>
        <p:nvGrpSpPr>
          <p:cNvPr id="18" name="LegendBoxes" hidden="1"/>
          <p:cNvGrpSpPr>
            <a:grpSpLocks/>
          </p:cNvGrpSpPr>
          <p:nvPr>
            <p:custDataLst>
              <p:tags r:id="rId10"/>
            </p:custDataLst>
          </p:nvPr>
        </p:nvGrpSpPr>
        <p:grpSpPr bwMode="auto">
          <a:xfrm>
            <a:off x="8055471" y="294797"/>
            <a:ext cx="871474" cy="997763"/>
            <a:chOff x="3394" y="519"/>
            <a:chExt cx="538" cy="616"/>
          </a:xfrm>
        </p:grpSpPr>
        <p:sp>
          <p:nvSpPr>
            <p:cNvPr id="19"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0"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1"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2"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3"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4"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5"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6"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27" name="LegendLines" hidden="1"/>
          <p:cNvGrpSpPr>
            <a:grpSpLocks/>
          </p:cNvGrpSpPr>
          <p:nvPr>
            <p:custDataLst>
              <p:tags r:id="rId11"/>
            </p:custDataLst>
          </p:nvPr>
        </p:nvGrpSpPr>
        <p:grpSpPr bwMode="auto">
          <a:xfrm>
            <a:off x="7731503" y="294794"/>
            <a:ext cx="1195442" cy="722406"/>
            <a:chOff x="2411" y="2750"/>
            <a:chExt cx="738" cy="446"/>
          </a:xfrm>
        </p:grpSpPr>
        <p:sp>
          <p:nvSpPr>
            <p:cNvPr id="28"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29"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0"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1"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32"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33"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34" name="LegendMoons" hidden="1"/>
          <p:cNvGrpSpPr>
            <a:grpSpLocks/>
          </p:cNvGrpSpPr>
          <p:nvPr>
            <p:custDataLst>
              <p:tags r:id="rId12"/>
            </p:custDataLst>
          </p:nvPr>
        </p:nvGrpSpPr>
        <p:grpSpPr bwMode="auto">
          <a:xfrm>
            <a:off x="8039272" y="294797"/>
            <a:ext cx="887673" cy="1260162"/>
            <a:chOff x="4965" y="484"/>
            <a:chExt cx="548" cy="778"/>
          </a:xfrm>
        </p:grpSpPr>
        <p:grpSp>
          <p:nvGrpSpPr>
            <p:cNvPr id="35"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3"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4"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6"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1" name="Oval 41" hidden="1"/>
              <p:cNvSpPr>
                <a:spLocks noChangeAspect="1" noChangeArrowheads="1"/>
              </p:cNvSpPr>
              <p:nvPr>
                <p:custDataLst>
                  <p:tags r:id="rId25"/>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2" name="Arc 42" hidden="1"/>
              <p:cNvSpPr>
                <a:spLocks noChangeAspect="1"/>
              </p:cNvSpPr>
              <p:nvPr>
                <p:custDataLst>
                  <p:tags r:id="rId26"/>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7"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49"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0"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8"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7" name="Oval 47" hidden="1"/>
              <p:cNvSpPr>
                <a:spLocks noChangeAspect="1" noChangeArrowheads="1"/>
              </p:cNvSpPr>
              <p:nvPr>
                <p:custDataLst>
                  <p:tags r:id="rId21"/>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8" name="Arc 48" hidden="1"/>
              <p:cNvSpPr>
                <a:spLocks noChangeAspect="1"/>
              </p:cNvSpPr>
              <p:nvPr>
                <p:custDataLst>
                  <p:tags r:id="rId22"/>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9"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5" name="Oval 50" hidden="1"/>
              <p:cNvSpPr>
                <a:spLocks noChangeAspect="1" noChangeArrowheads="1"/>
              </p:cNvSpPr>
              <p:nvPr>
                <p:custDataLst>
                  <p:tags r:id="rId19"/>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6" name="Oval 51" hidden="1"/>
              <p:cNvSpPr>
                <a:spLocks noChangeAspect="1" noChangeArrowheads="1"/>
              </p:cNvSpPr>
              <p:nvPr>
                <p:custDataLst>
                  <p:tags r:id="rId20"/>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40"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41"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42"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43"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44"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55" name="Sticker" hidden="1"/>
          <p:cNvGrpSpPr>
            <a:grpSpLocks/>
          </p:cNvGrpSpPr>
          <p:nvPr>
            <p:custDataLst>
              <p:tags r:id="rId13"/>
            </p:custDataLst>
          </p:nvPr>
        </p:nvGrpSpPr>
        <p:grpSpPr bwMode="auto">
          <a:xfrm>
            <a:off x="7799536" y="294795"/>
            <a:ext cx="1116070" cy="217046"/>
            <a:chOff x="4817" y="376"/>
            <a:chExt cx="689" cy="134"/>
          </a:xfrm>
        </p:grpSpPr>
        <p:cxnSp>
          <p:nvCxnSpPr>
            <p:cNvPr id="56"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57"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58"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grpSp>
      <p:sp>
        <p:nvSpPr>
          <p:cNvPr id="2" name="Title 1"/>
          <p:cNvSpPr>
            <a:spLocks noGrp="1"/>
          </p:cNvSpPr>
          <p:nvPr>
            <p:ph type="title"/>
          </p:nvPr>
        </p:nvSpPr>
        <p:spPr/>
        <p:txBody>
          <a:bodyPr/>
          <a:lstStyle/>
          <a:p>
            <a:r>
              <a:rPr lang="en-US" smtClean="0"/>
              <a:t>Click to edit Master title style</a:t>
            </a:r>
            <a:endParaRPr lang="en-US"/>
          </a:p>
        </p:txBody>
      </p:sp>
      <p:sp>
        <p:nvSpPr>
          <p:cNvPr id="59" name="Slide Number Placeholder 2"/>
          <p:cNvSpPr>
            <a:spLocks noGrp="1"/>
          </p:cNvSpPr>
          <p:nvPr>
            <p:ph type="sldNum" sz="quarter" idx="10"/>
          </p:nvPr>
        </p:nvSpPr>
        <p:spPr/>
        <p:txBody>
          <a:bodyPr/>
          <a:lstStyle>
            <a:lvl1pPr defTabSz="912892" fontAlgn="auto">
              <a:spcBef>
                <a:spcPts val="0"/>
              </a:spcBef>
              <a:spcAft>
                <a:spcPts val="0"/>
              </a:spcAft>
              <a:defRPr/>
            </a:lvl1pPr>
          </a:lstStyle>
          <a:p>
            <a:pPr>
              <a:defRPr/>
            </a:pPr>
            <a:fld id="{22FE6B80-D2FF-4AF1-B381-B7FDBBF2246B}" type="slidenum">
              <a:rPr lang="en-US"/>
              <a:pPr>
                <a:defRPr/>
              </a:pPr>
              <a:t>‹#›</a:t>
            </a:fld>
            <a:r>
              <a:rPr lang="en-US"/>
              <a:t> </a:t>
            </a:r>
          </a:p>
        </p:txBody>
      </p:sp>
    </p:spTree>
    <p:extLst>
      <p:ext uri="{BB962C8B-B14F-4D97-AF65-F5344CB8AC3E}">
        <p14:creationId xmlns:p14="http://schemas.microsoft.com/office/powerpoint/2010/main" xmlns="" val="40117150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10249" name="think-cell Slide" r:id="rId30" imgW="360" imgH="360" progId="">
              <p:embed/>
            </p:oleObj>
          </a:graphicData>
        </a:graphic>
      </p:graphicFrame>
      <p:sp>
        <p:nvSpPr>
          <p:cNvPr id="3" name="McK 1. On-page tracker" hidden="1"/>
          <p:cNvSpPr>
            <a:spLocks noChangeArrowheads="1"/>
          </p:cNvSpPr>
          <p:nvPr>
            <p:custDataLst>
              <p:tags r:id="rId3"/>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4" name="McK 3. Unit of measure" hidden="1"/>
          <p:cNvSpPr txBox="1">
            <a:spLocks noChangeArrowheads="1"/>
          </p:cNvSpPr>
          <p:nvPr>
            <p:custDataLst>
              <p:tags r:id="rId4"/>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5" name="ACET" hidden="1"/>
          <p:cNvGrpSpPr>
            <a:grpSpLocks/>
          </p:cNvGrpSpPr>
          <p:nvPr>
            <p:custDataLst>
              <p:tags r:id="rId5"/>
            </p:custDataLst>
          </p:nvPr>
        </p:nvGrpSpPr>
        <p:grpSpPr bwMode="auto">
          <a:xfrm>
            <a:off x="1482158" y="1352490"/>
            <a:ext cx="4350892" cy="521558"/>
            <a:chOff x="915" y="708"/>
            <a:chExt cx="2686" cy="322"/>
          </a:xfrm>
        </p:grpSpPr>
        <p:cxnSp>
          <p:nvCxnSpPr>
            <p:cNvPr id="6"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8" name="Working Draft" hidden="1"/>
          <p:cNvSpPr txBox="1">
            <a:spLocks noChangeArrowheads="1"/>
          </p:cNvSpPr>
          <p:nvPr>
            <p:custDataLst>
              <p:tags r:id="rId6"/>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9" name="Printed" hidden="1"/>
          <p:cNvSpPr txBox="1">
            <a:spLocks noChangeArrowheads="1"/>
          </p:cNvSpPr>
          <p:nvPr>
            <p:custDataLst>
              <p:tags r:id="rId7"/>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0" name="Picture 4"/>
          <p:cNvPicPr>
            <a:picLocks noChangeAspect="1" noChangeArrowheads="1"/>
          </p:cNvPicPr>
          <p:nvPr>
            <p:custDataLst>
              <p:tags r:id="rId8"/>
            </p:custDataLst>
          </p:nvPr>
        </p:nvPicPr>
        <p:blipFill>
          <a:blip r:embed="rId31">
            <a:extLst>
              <a:ext uri="{28A0092B-C50C-407E-A947-70E740481C1C}">
                <a14:useLocalDpi xmlns:a14="http://schemas.microsoft.com/office/drawing/2010/main" xmlns=""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12" name="Picture 7" descr="logo-2"/>
          <p:cNvPicPr>
            <a:picLocks noChangeAspect="1" noChangeArrowheads="1"/>
          </p:cNvPicPr>
          <p:nvPr/>
        </p:nvPicPr>
        <p:blipFill>
          <a:blip r:embed="rId32">
            <a:extLst>
              <a:ext uri="{28A0092B-C50C-407E-A947-70E740481C1C}">
                <a14:useLocalDpi xmlns:a14="http://schemas.microsoft.com/office/drawing/2010/main" xmlns=""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SlideLogoSeparator"/>
          <p:cNvSpPr>
            <a:spLocks noChangeArrowheads="1"/>
          </p:cNvSpPr>
          <p:nvPr>
            <p:custDataLst>
              <p:tags r:id="rId9"/>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14" name="McK Slide Elements"/>
          <p:cNvGrpSpPr>
            <a:grpSpLocks/>
          </p:cNvGrpSpPr>
          <p:nvPr/>
        </p:nvGrpSpPr>
        <p:grpSpPr bwMode="auto">
          <a:xfrm>
            <a:off x="121489" y="6202005"/>
            <a:ext cx="8722840" cy="537755"/>
            <a:chOff x="75" y="3829"/>
            <a:chExt cx="5385" cy="332"/>
          </a:xfrm>
        </p:grpSpPr>
        <p:sp>
          <p:nvSpPr>
            <p:cNvPr id="15"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16"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grpSp>
        <p:nvGrpSpPr>
          <p:cNvPr id="17" name="LegendBoxes" hidden="1"/>
          <p:cNvGrpSpPr>
            <a:grpSpLocks/>
          </p:cNvGrpSpPr>
          <p:nvPr>
            <p:custDataLst>
              <p:tags r:id="rId10"/>
            </p:custDataLst>
          </p:nvPr>
        </p:nvGrpSpPr>
        <p:grpSpPr bwMode="auto">
          <a:xfrm>
            <a:off x="8055471" y="294797"/>
            <a:ext cx="871474" cy="997763"/>
            <a:chOff x="3394" y="519"/>
            <a:chExt cx="538" cy="616"/>
          </a:xfrm>
        </p:grpSpPr>
        <p:sp>
          <p:nvSpPr>
            <p:cNvPr id="18"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19"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0"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1"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2"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3"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4"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5"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26" name="LegendLines" hidden="1"/>
          <p:cNvGrpSpPr>
            <a:grpSpLocks/>
          </p:cNvGrpSpPr>
          <p:nvPr>
            <p:custDataLst>
              <p:tags r:id="rId11"/>
            </p:custDataLst>
          </p:nvPr>
        </p:nvGrpSpPr>
        <p:grpSpPr bwMode="auto">
          <a:xfrm>
            <a:off x="7731503" y="294794"/>
            <a:ext cx="1195442" cy="722406"/>
            <a:chOff x="2411" y="2750"/>
            <a:chExt cx="738" cy="446"/>
          </a:xfrm>
        </p:grpSpPr>
        <p:sp>
          <p:nvSpPr>
            <p:cNvPr id="27"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28"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29"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0"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31"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32"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33" name="LegendMoons" hidden="1"/>
          <p:cNvGrpSpPr>
            <a:grpSpLocks/>
          </p:cNvGrpSpPr>
          <p:nvPr>
            <p:custDataLst>
              <p:tags r:id="rId12"/>
            </p:custDataLst>
          </p:nvPr>
        </p:nvGrpSpPr>
        <p:grpSpPr bwMode="auto">
          <a:xfrm>
            <a:off x="8039272" y="294797"/>
            <a:ext cx="887673" cy="1260162"/>
            <a:chOff x="4965" y="484"/>
            <a:chExt cx="548" cy="778"/>
          </a:xfrm>
        </p:grpSpPr>
        <p:grpSp>
          <p:nvGrpSpPr>
            <p:cNvPr id="34"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2"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3"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5"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0" name="Oval 41" hidden="1"/>
              <p:cNvSpPr>
                <a:spLocks noChangeAspect="1" noChangeArrowheads="1"/>
              </p:cNvSpPr>
              <p:nvPr>
                <p:custDataLst>
                  <p:tags r:id="rId25"/>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1" name="Arc 42" hidden="1"/>
              <p:cNvSpPr>
                <a:spLocks noChangeAspect="1"/>
              </p:cNvSpPr>
              <p:nvPr>
                <p:custDataLst>
                  <p:tags r:id="rId26"/>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6"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48"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9"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7"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6" name="Oval 47" hidden="1"/>
              <p:cNvSpPr>
                <a:spLocks noChangeAspect="1" noChangeArrowheads="1"/>
              </p:cNvSpPr>
              <p:nvPr>
                <p:custDataLst>
                  <p:tags r:id="rId21"/>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7" name="Arc 48" hidden="1"/>
              <p:cNvSpPr>
                <a:spLocks noChangeAspect="1"/>
              </p:cNvSpPr>
              <p:nvPr>
                <p:custDataLst>
                  <p:tags r:id="rId22"/>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8"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4" name="Oval 50" hidden="1"/>
              <p:cNvSpPr>
                <a:spLocks noChangeAspect="1" noChangeArrowheads="1"/>
              </p:cNvSpPr>
              <p:nvPr>
                <p:custDataLst>
                  <p:tags r:id="rId19"/>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5" name="Oval 51" hidden="1"/>
              <p:cNvSpPr>
                <a:spLocks noChangeAspect="1" noChangeArrowheads="1"/>
              </p:cNvSpPr>
              <p:nvPr>
                <p:custDataLst>
                  <p:tags r:id="rId20"/>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39"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40"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41"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42"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43"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54" name="Sticker" hidden="1"/>
          <p:cNvGrpSpPr>
            <a:grpSpLocks/>
          </p:cNvGrpSpPr>
          <p:nvPr>
            <p:custDataLst>
              <p:tags r:id="rId13"/>
            </p:custDataLst>
          </p:nvPr>
        </p:nvGrpSpPr>
        <p:grpSpPr bwMode="auto">
          <a:xfrm>
            <a:off x="7799536" y="294795"/>
            <a:ext cx="1116070" cy="217046"/>
            <a:chOff x="4817" y="376"/>
            <a:chExt cx="689" cy="134"/>
          </a:xfrm>
        </p:grpSpPr>
        <p:cxnSp>
          <p:nvCxnSpPr>
            <p:cNvPr id="55"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56"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57"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grpSp>
      <p:sp>
        <p:nvSpPr>
          <p:cNvPr id="58" name="Slide Number Placeholder 1"/>
          <p:cNvSpPr>
            <a:spLocks noGrp="1"/>
          </p:cNvSpPr>
          <p:nvPr>
            <p:ph type="sldNum" sz="quarter" idx="10"/>
          </p:nvPr>
        </p:nvSpPr>
        <p:spPr/>
        <p:txBody>
          <a:bodyPr/>
          <a:lstStyle>
            <a:lvl1pPr defTabSz="912892" fontAlgn="auto">
              <a:spcBef>
                <a:spcPts val="0"/>
              </a:spcBef>
              <a:spcAft>
                <a:spcPts val="0"/>
              </a:spcAft>
              <a:defRPr/>
            </a:lvl1pPr>
          </a:lstStyle>
          <a:p>
            <a:pPr>
              <a:defRPr/>
            </a:pPr>
            <a:fld id="{4B575853-4C74-47E3-BA2A-61437D96F1D0}" type="slidenum">
              <a:rPr lang="en-US"/>
              <a:pPr>
                <a:defRPr/>
              </a:pPr>
              <a:t>‹#›</a:t>
            </a:fld>
            <a:r>
              <a:rPr lang="en-US"/>
              <a:t> </a:t>
            </a:r>
          </a:p>
        </p:txBody>
      </p:sp>
    </p:spTree>
    <p:extLst>
      <p:ext uri="{BB962C8B-B14F-4D97-AF65-F5344CB8AC3E}">
        <p14:creationId xmlns:p14="http://schemas.microsoft.com/office/powerpoint/2010/main" xmlns="" val="25279929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aphicFrame>
        <p:nvGraphicFramePr>
          <p:cNvPr id="5"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11273" name="think-cell Slide" r:id="rId30" imgW="360" imgH="360" progId="">
              <p:embed/>
            </p:oleObj>
          </a:graphicData>
        </a:graphic>
      </p:graphicFrame>
      <p:sp>
        <p:nvSpPr>
          <p:cNvPr id="6" name="McK 1. On-page tracker" hidden="1"/>
          <p:cNvSpPr>
            <a:spLocks noChangeArrowheads="1"/>
          </p:cNvSpPr>
          <p:nvPr>
            <p:custDataLst>
              <p:tags r:id="rId3"/>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7" name="McK 3. Unit of measure" hidden="1"/>
          <p:cNvSpPr txBox="1">
            <a:spLocks noChangeArrowheads="1"/>
          </p:cNvSpPr>
          <p:nvPr>
            <p:custDataLst>
              <p:tags r:id="rId4"/>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8" name="ACET" hidden="1"/>
          <p:cNvGrpSpPr>
            <a:grpSpLocks/>
          </p:cNvGrpSpPr>
          <p:nvPr>
            <p:custDataLst>
              <p:tags r:id="rId5"/>
            </p:custDataLst>
          </p:nvPr>
        </p:nvGrpSpPr>
        <p:grpSpPr bwMode="auto">
          <a:xfrm>
            <a:off x="1482158" y="1352490"/>
            <a:ext cx="4350892" cy="521558"/>
            <a:chOff x="915" y="708"/>
            <a:chExt cx="2686" cy="322"/>
          </a:xfrm>
        </p:grpSpPr>
        <p:cxnSp>
          <p:nvCxnSpPr>
            <p:cNvPr id="9"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0"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11" name="Working Draft" hidden="1"/>
          <p:cNvSpPr txBox="1">
            <a:spLocks noChangeArrowheads="1"/>
          </p:cNvSpPr>
          <p:nvPr>
            <p:custDataLst>
              <p:tags r:id="rId6"/>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12" name="Printed" hidden="1"/>
          <p:cNvSpPr txBox="1">
            <a:spLocks noChangeArrowheads="1"/>
          </p:cNvSpPr>
          <p:nvPr>
            <p:custDataLst>
              <p:tags r:id="rId7"/>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3" name="Picture 4"/>
          <p:cNvPicPr>
            <a:picLocks noChangeAspect="1" noChangeArrowheads="1"/>
          </p:cNvPicPr>
          <p:nvPr>
            <p:custDataLst>
              <p:tags r:id="rId8"/>
            </p:custDataLst>
          </p:nvPr>
        </p:nvPicPr>
        <p:blipFill>
          <a:blip r:embed="rId31">
            <a:extLst>
              <a:ext uri="{28A0092B-C50C-407E-A947-70E740481C1C}">
                <a14:useLocalDpi xmlns:a14="http://schemas.microsoft.com/office/drawing/2010/main" xmlns=""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15" name="Picture 7" descr="logo-2"/>
          <p:cNvPicPr>
            <a:picLocks noChangeAspect="1" noChangeArrowheads="1"/>
          </p:cNvPicPr>
          <p:nvPr/>
        </p:nvPicPr>
        <p:blipFill>
          <a:blip r:embed="rId32">
            <a:extLst>
              <a:ext uri="{28A0092B-C50C-407E-A947-70E740481C1C}">
                <a14:useLocalDpi xmlns:a14="http://schemas.microsoft.com/office/drawing/2010/main" xmlns=""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SlideLogoSeparator"/>
          <p:cNvSpPr>
            <a:spLocks noChangeArrowheads="1"/>
          </p:cNvSpPr>
          <p:nvPr>
            <p:custDataLst>
              <p:tags r:id="rId9"/>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17" name="McK Slide Elements"/>
          <p:cNvGrpSpPr>
            <a:grpSpLocks/>
          </p:cNvGrpSpPr>
          <p:nvPr/>
        </p:nvGrpSpPr>
        <p:grpSpPr bwMode="auto">
          <a:xfrm>
            <a:off x="121489" y="6202005"/>
            <a:ext cx="8722840" cy="537755"/>
            <a:chOff x="75" y="3829"/>
            <a:chExt cx="5385" cy="332"/>
          </a:xfrm>
        </p:grpSpPr>
        <p:sp>
          <p:nvSpPr>
            <p:cNvPr id="18"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19"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grpSp>
        <p:nvGrpSpPr>
          <p:cNvPr id="20" name="LegendBoxes" hidden="1"/>
          <p:cNvGrpSpPr>
            <a:grpSpLocks/>
          </p:cNvGrpSpPr>
          <p:nvPr>
            <p:custDataLst>
              <p:tags r:id="rId10"/>
            </p:custDataLst>
          </p:nvPr>
        </p:nvGrpSpPr>
        <p:grpSpPr bwMode="auto">
          <a:xfrm>
            <a:off x="8055471" y="294797"/>
            <a:ext cx="871474" cy="997763"/>
            <a:chOff x="3394" y="519"/>
            <a:chExt cx="538" cy="616"/>
          </a:xfrm>
        </p:grpSpPr>
        <p:sp>
          <p:nvSpPr>
            <p:cNvPr id="21"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2"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3"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4"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5"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6"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7"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8"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29" name="LegendLines" hidden="1"/>
          <p:cNvGrpSpPr>
            <a:grpSpLocks/>
          </p:cNvGrpSpPr>
          <p:nvPr>
            <p:custDataLst>
              <p:tags r:id="rId11"/>
            </p:custDataLst>
          </p:nvPr>
        </p:nvGrpSpPr>
        <p:grpSpPr bwMode="auto">
          <a:xfrm>
            <a:off x="7731503" y="294794"/>
            <a:ext cx="1195442" cy="722406"/>
            <a:chOff x="2411" y="2750"/>
            <a:chExt cx="738" cy="446"/>
          </a:xfrm>
        </p:grpSpPr>
        <p:sp>
          <p:nvSpPr>
            <p:cNvPr id="30"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1"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2"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3"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34"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35"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36" name="LegendMoons" hidden="1"/>
          <p:cNvGrpSpPr>
            <a:grpSpLocks/>
          </p:cNvGrpSpPr>
          <p:nvPr>
            <p:custDataLst>
              <p:tags r:id="rId12"/>
            </p:custDataLst>
          </p:nvPr>
        </p:nvGrpSpPr>
        <p:grpSpPr bwMode="auto">
          <a:xfrm>
            <a:off x="8039272" y="294797"/>
            <a:ext cx="887673" cy="1260162"/>
            <a:chOff x="4965" y="484"/>
            <a:chExt cx="548" cy="778"/>
          </a:xfrm>
        </p:grpSpPr>
        <p:grpSp>
          <p:nvGrpSpPr>
            <p:cNvPr id="37"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5"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6"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8"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3" name="Oval 41" hidden="1"/>
              <p:cNvSpPr>
                <a:spLocks noChangeAspect="1" noChangeArrowheads="1"/>
              </p:cNvSpPr>
              <p:nvPr>
                <p:custDataLst>
                  <p:tags r:id="rId25"/>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4" name="Arc 42" hidden="1"/>
              <p:cNvSpPr>
                <a:spLocks noChangeAspect="1"/>
              </p:cNvSpPr>
              <p:nvPr>
                <p:custDataLst>
                  <p:tags r:id="rId26"/>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9"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51"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2"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40"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9" name="Oval 47" hidden="1"/>
              <p:cNvSpPr>
                <a:spLocks noChangeAspect="1" noChangeArrowheads="1"/>
              </p:cNvSpPr>
              <p:nvPr>
                <p:custDataLst>
                  <p:tags r:id="rId21"/>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0" name="Arc 48" hidden="1"/>
              <p:cNvSpPr>
                <a:spLocks noChangeAspect="1"/>
              </p:cNvSpPr>
              <p:nvPr>
                <p:custDataLst>
                  <p:tags r:id="rId22"/>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41"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7" name="Oval 50" hidden="1"/>
              <p:cNvSpPr>
                <a:spLocks noChangeAspect="1" noChangeArrowheads="1"/>
              </p:cNvSpPr>
              <p:nvPr>
                <p:custDataLst>
                  <p:tags r:id="rId19"/>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8" name="Oval 51" hidden="1"/>
              <p:cNvSpPr>
                <a:spLocks noChangeAspect="1" noChangeArrowheads="1"/>
              </p:cNvSpPr>
              <p:nvPr>
                <p:custDataLst>
                  <p:tags r:id="rId20"/>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42"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43"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44"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45"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46"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57" name="Sticker" hidden="1"/>
          <p:cNvGrpSpPr>
            <a:grpSpLocks/>
          </p:cNvGrpSpPr>
          <p:nvPr>
            <p:custDataLst>
              <p:tags r:id="rId13"/>
            </p:custDataLst>
          </p:nvPr>
        </p:nvGrpSpPr>
        <p:grpSpPr bwMode="auto">
          <a:xfrm>
            <a:off x="7799536" y="294795"/>
            <a:ext cx="1116070" cy="217046"/>
            <a:chOff x="4817" y="376"/>
            <a:chExt cx="689" cy="134"/>
          </a:xfrm>
        </p:grpSpPr>
        <p:cxnSp>
          <p:nvCxnSpPr>
            <p:cNvPr id="58"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59"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60"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grpSp>
      <p:sp>
        <p:nvSpPr>
          <p:cNvPr id="2" name="Title 1"/>
          <p:cNvSpPr>
            <a:spLocks noGrp="1"/>
          </p:cNvSpPr>
          <p:nvPr>
            <p:ph type="title"/>
          </p:nvPr>
        </p:nvSpPr>
        <p:spPr>
          <a:xfrm>
            <a:off x="456795" y="806997"/>
            <a:ext cx="3008044" cy="62813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21" y="273790"/>
            <a:ext cx="5112215" cy="5852138"/>
          </a:xfrm>
        </p:spPr>
        <p:txBody>
          <a:bodyPr/>
          <a:lstStyle>
            <a:lvl1pPr>
              <a:defRPr sz="3500"/>
            </a:lvl1pPr>
            <a:lvl2pPr>
              <a:defRPr sz="31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6795" y="1435121"/>
            <a:ext cx="3008044" cy="4690784"/>
          </a:xfrm>
        </p:spPr>
        <p:txBody>
          <a:bodyPr/>
          <a:lstStyle>
            <a:lvl1pPr marL="0" indent="0">
              <a:buNone/>
              <a:defRPr sz="1400"/>
            </a:lvl1pPr>
            <a:lvl2pPr marL="462611" indent="0">
              <a:buNone/>
              <a:defRPr sz="1200"/>
            </a:lvl2pPr>
            <a:lvl3pPr marL="925177" indent="0">
              <a:buNone/>
              <a:defRPr sz="1000"/>
            </a:lvl3pPr>
            <a:lvl4pPr marL="1387778" indent="0">
              <a:buNone/>
              <a:defRPr sz="900"/>
            </a:lvl4pPr>
            <a:lvl5pPr marL="1850362" indent="0">
              <a:buNone/>
              <a:defRPr sz="900"/>
            </a:lvl5pPr>
            <a:lvl6pPr marL="2312944" indent="0">
              <a:buNone/>
              <a:defRPr sz="900"/>
            </a:lvl6pPr>
            <a:lvl7pPr marL="2775541" indent="0">
              <a:buNone/>
              <a:defRPr sz="900"/>
            </a:lvl7pPr>
            <a:lvl8pPr marL="3238119" indent="0">
              <a:buNone/>
              <a:defRPr sz="900"/>
            </a:lvl8pPr>
            <a:lvl9pPr marL="3700712" indent="0">
              <a:buNone/>
              <a:defRPr sz="900"/>
            </a:lvl9pPr>
          </a:lstStyle>
          <a:p>
            <a:pPr lvl="0"/>
            <a:r>
              <a:rPr lang="en-US" smtClean="0"/>
              <a:t>Click to edit Master text styles</a:t>
            </a:r>
          </a:p>
        </p:txBody>
      </p:sp>
      <p:sp>
        <p:nvSpPr>
          <p:cNvPr id="61" name="Slide Number Placeholder 4"/>
          <p:cNvSpPr>
            <a:spLocks noGrp="1"/>
          </p:cNvSpPr>
          <p:nvPr>
            <p:ph type="sldNum" sz="quarter" idx="10"/>
          </p:nvPr>
        </p:nvSpPr>
        <p:spPr/>
        <p:txBody>
          <a:bodyPr/>
          <a:lstStyle>
            <a:lvl1pPr defTabSz="912892" fontAlgn="auto">
              <a:spcBef>
                <a:spcPts val="0"/>
              </a:spcBef>
              <a:spcAft>
                <a:spcPts val="0"/>
              </a:spcAft>
              <a:defRPr/>
            </a:lvl1pPr>
          </a:lstStyle>
          <a:p>
            <a:pPr>
              <a:defRPr/>
            </a:pPr>
            <a:fld id="{D265D72E-EE5B-413E-9110-C31AA90BE8D2}" type="slidenum">
              <a:rPr lang="en-US"/>
              <a:pPr>
                <a:defRPr/>
              </a:pPr>
              <a:t>‹#›</a:t>
            </a:fld>
            <a:r>
              <a:rPr lang="en-US"/>
              <a:t> </a:t>
            </a:r>
          </a:p>
        </p:txBody>
      </p:sp>
    </p:spTree>
    <p:extLst>
      <p:ext uri="{BB962C8B-B14F-4D97-AF65-F5344CB8AC3E}">
        <p14:creationId xmlns:p14="http://schemas.microsoft.com/office/powerpoint/2010/main" xmlns="" val="228234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8"/>
          <p:cNvSpPr>
            <a:spLocks noGrp="1" noChangeArrowheads="1"/>
          </p:cNvSpPr>
          <p:nvPr>
            <p:ph type="sldNum" sz="quarter" idx="10"/>
            <p:custDataLst>
              <p:tags r:id="rId1"/>
            </p:custDataLst>
          </p:nvPr>
        </p:nvSpPr>
        <p:spPr>
          <a:ln/>
        </p:spPr>
        <p:txBody>
          <a:bodyPr/>
          <a:lstStyle>
            <a:lvl1pPr>
              <a:defRPr/>
            </a:lvl1pPr>
          </a:lstStyle>
          <a:p>
            <a:pPr>
              <a:defRPr/>
            </a:pPr>
            <a:fld id="{D4E14860-9870-402E-BB02-08FC6C787B38}" type="slidenum">
              <a:rPr lang="ko-KR" altLang="en-US"/>
              <a:pPr>
                <a:defRPr/>
              </a:pPr>
              <a:t>‹#›</a:t>
            </a:fld>
            <a:r>
              <a:rPr lang="en-US" altLang="ko-KR"/>
              <a:t> </a:t>
            </a:r>
          </a:p>
        </p:txBody>
      </p:sp>
      <p:pic>
        <p:nvPicPr>
          <p:cNvPr id="22530" name="Picture 2"/>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2297113" y="3276600"/>
            <a:ext cx="4548187" cy="1822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383059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aphicFrame>
        <p:nvGraphicFramePr>
          <p:cNvPr id="5"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12297" name="think-cell Slide" r:id="rId30" imgW="360" imgH="360" progId="">
              <p:embed/>
            </p:oleObj>
          </a:graphicData>
        </a:graphic>
      </p:graphicFrame>
      <p:sp>
        <p:nvSpPr>
          <p:cNvPr id="6" name="McK 1. On-page tracker" hidden="1"/>
          <p:cNvSpPr>
            <a:spLocks noChangeArrowheads="1"/>
          </p:cNvSpPr>
          <p:nvPr>
            <p:custDataLst>
              <p:tags r:id="rId3"/>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7" name="McK 3. Unit of measure" hidden="1"/>
          <p:cNvSpPr txBox="1">
            <a:spLocks noChangeArrowheads="1"/>
          </p:cNvSpPr>
          <p:nvPr>
            <p:custDataLst>
              <p:tags r:id="rId4"/>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8" name="ACET" hidden="1"/>
          <p:cNvGrpSpPr>
            <a:grpSpLocks/>
          </p:cNvGrpSpPr>
          <p:nvPr>
            <p:custDataLst>
              <p:tags r:id="rId5"/>
            </p:custDataLst>
          </p:nvPr>
        </p:nvGrpSpPr>
        <p:grpSpPr bwMode="auto">
          <a:xfrm>
            <a:off x="1482158" y="1352490"/>
            <a:ext cx="4350892" cy="521558"/>
            <a:chOff x="915" y="708"/>
            <a:chExt cx="2686" cy="322"/>
          </a:xfrm>
        </p:grpSpPr>
        <p:cxnSp>
          <p:nvCxnSpPr>
            <p:cNvPr id="9"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0"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11" name="Working Draft" hidden="1"/>
          <p:cNvSpPr txBox="1">
            <a:spLocks noChangeArrowheads="1"/>
          </p:cNvSpPr>
          <p:nvPr>
            <p:custDataLst>
              <p:tags r:id="rId6"/>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12" name="Printed" hidden="1"/>
          <p:cNvSpPr txBox="1">
            <a:spLocks noChangeArrowheads="1"/>
          </p:cNvSpPr>
          <p:nvPr>
            <p:custDataLst>
              <p:tags r:id="rId7"/>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3" name="Picture 4"/>
          <p:cNvPicPr>
            <a:picLocks noChangeAspect="1" noChangeArrowheads="1"/>
          </p:cNvPicPr>
          <p:nvPr>
            <p:custDataLst>
              <p:tags r:id="rId8"/>
            </p:custDataLst>
          </p:nvPr>
        </p:nvPicPr>
        <p:blipFill>
          <a:blip r:embed="rId31">
            <a:extLst>
              <a:ext uri="{28A0092B-C50C-407E-A947-70E740481C1C}">
                <a14:useLocalDpi xmlns:a14="http://schemas.microsoft.com/office/drawing/2010/main" xmlns=""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15" name="Picture 7" descr="logo-2"/>
          <p:cNvPicPr>
            <a:picLocks noChangeAspect="1" noChangeArrowheads="1"/>
          </p:cNvPicPr>
          <p:nvPr/>
        </p:nvPicPr>
        <p:blipFill>
          <a:blip r:embed="rId32">
            <a:extLst>
              <a:ext uri="{28A0092B-C50C-407E-A947-70E740481C1C}">
                <a14:useLocalDpi xmlns:a14="http://schemas.microsoft.com/office/drawing/2010/main" xmlns=""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SlideLogoSeparator"/>
          <p:cNvSpPr>
            <a:spLocks noChangeArrowheads="1"/>
          </p:cNvSpPr>
          <p:nvPr>
            <p:custDataLst>
              <p:tags r:id="rId9"/>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17" name="McK Slide Elements"/>
          <p:cNvGrpSpPr>
            <a:grpSpLocks/>
          </p:cNvGrpSpPr>
          <p:nvPr/>
        </p:nvGrpSpPr>
        <p:grpSpPr bwMode="auto">
          <a:xfrm>
            <a:off x="121489" y="6202005"/>
            <a:ext cx="8722840" cy="537755"/>
            <a:chOff x="75" y="3829"/>
            <a:chExt cx="5385" cy="332"/>
          </a:xfrm>
        </p:grpSpPr>
        <p:sp>
          <p:nvSpPr>
            <p:cNvPr id="18"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19"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grpSp>
        <p:nvGrpSpPr>
          <p:cNvPr id="20" name="LegendBoxes" hidden="1"/>
          <p:cNvGrpSpPr>
            <a:grpSpLocks/>
          </p:cNvGrpSpPr>
          <p:nvPr>
            <p:custDataLst>
              <p:tags r:id="rId10"/>
            </p:custDataLst>
          </p:nvPr>
        </p:nvGrpSpPr>
        <p:grpSpPr bwMode="auto">
          <a:xfrm>
            <a:off x="8055471" y="294797"/>
            <a:ext cx="871474" cy="997763"/>
            <a:chOff x="3394" y="519"/>
            <a:chExt cx="538" cy="616"/>
          </a:xfrm>
        </p:grpSpPr>
        <p:sp>
          <p:nvSpPr>
            <p:cNvPr id="21"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2"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3"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4"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5"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6"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7"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8"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29" name="LegendLines" hidden="1"/>
          <p:cNvGrpSpPr>
            <a:grpSpLocks/>
          </p:cNvGrpSpPr>
          <p:nvPr>
            <p:custDataLst>
              <p:tags r:id="rId11"/>
            </p:custDataLst>
          </p:nvPr>
        </p:nvGrpSpPr>
        <p:grpSpPr bwMode="auto">
          <a:xfrm>
            <a:off x="7731503" y="294794"/>
            <a:ext cx="1195442" cy="722406"/>
            <a:chOff x="2411" y="2750"/>
            <a:chExt cx="738" cy="446"/>
          </a:xfrm>
        </p:grpSpPr>
        <p:sp>
          <p:nvSpPr>
            <p:cNvPr id="30"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1"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2"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3"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34"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35"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36" name="LegendMoons" hidden="1"/>
          <p:cNvGrpSpPr>
            <a:grpSpLocks/>
          </p:cNvGrpSpPr>
          <p:nvPr>
            <p:custDataLst>
              <p:tags r:id="rId12"/>
            </p:custDataLst>
          </p:nvPr>
        </p:nvGrpSpPr>
        <p:grpSpPr bwMode="auto">
          <a:xfrm>
            <a:off x="8039272" y="294797"/>
            <a:ext cx="887673" cy="1260162"/>
            <a:chOff x="4965" y="484"/>
            <a:chExt cx="548" cy="778"/>
          </a:xfrm>
        </p:grpSpPr>
        <p:grpSp>
          <p:nvGrpSpPr>
            <p:cNvPr id="37"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5"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6"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8"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3" name="Oval 41" hidden="1"/>
              <p:cNvSpPr>
                <a:spLocks noChangeAspect="1" noChangeArrowheads="1"/>
              </p:cNvSpPr>
              <p:nvPr>
                <p:custDataLst>
                  <p:tags r:id="rId25"/>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4" name="Arc 42" hidden="1"/>
              <p:cNvSpPr>
                <a:spLocks noChangeAspect="1"/>
              </p:cNvSpPr>
              <p:nvPr>
                <p:custDataLst>
                  <p:tags r:id="rId26"/>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9"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51"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2"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40"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9" name="Oval 47" hidden="1"/>
              <p:cNvSpPr>
                <a:spLocks noChangeAspect="1" noChangeArrowheads="1"/>
              </p:cNvSpPr>
              <p:nvPr>
                <p:custDataLst>
                  <p:tags r:id="rId21"/>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0" name="Arc 48" hidden="1"/>
              <p:cNvSpPr>
                <a:spLocks noChangeAspect="1"/>
              </p:cNvSpPr>
              <p:nvPr>
                <p:custDataLst>
                  <p:tags r:id="rId22"/>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41"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7" name="Oval 50" hidden="1"/>
              <p:cNvSpPr>
                <a:spLocks noChangeAspect="1" noChangeArrowheads="1"/>
              </p:cNvSpPr>
              <p:nvPr>
                <p:custDataLst>
                  <p:tags r:id="rId19"/>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8" name="Oval 51" hidden="1"/>
              <p:cNvSpPr>
                <a:spLocks noChangeAspect="1" noChangeArrowheads="1"/>
              </p:cNvSpPr>
              <p:nvPr>
                <p:custDataLst>
                  <p:tags r:id="rId20"/>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42"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43"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44"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45"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46"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57" name="Sticker" hidden="1"/>
          <p:cNvGrpSpPr>
            <a:grpSpLocks/>
          </p:cNvGrpSpPr>
          <p:nvPr>
            <p:custDataLst>
              <p:tags r:id="rId13"/>
            </p:custDataLst>
          </p:nvPr>
        </p:nvGrpSpPr>
        <p:grpSpPr bwMode="auto">
          <a:xfrm>
            <a:off x="7799536" y="294795"/>
            <a:ext cx="1116070" cy="217046"/>
            <a:chOff x="4817" y="376"/>
            <a:chExt cx="689" cy="134"/>
          </a:xfrm>
        </p:grpSpPr>
        <p:cxnSp>
          <p:nvCxnSpPr>
            <p:cNvPr id="58"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59"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60"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grpSp>
      <p:sp>
        <p:nvSpPr>
          <p:cNvPr id="2" name="Title 1"/>
          <p:cNvSpPr>
            <a:spLocks noGrp="1"/>
          </p:cNvSpPr>
          <p:nvPr>
            <p:ph type="title"/>
          </p:nvPr>
        </p:nvSpPr>
        <p:spPr>
          <a:xfrm>
            <a:off x="1791592" y="5053837"/>
            <a:ext cx="5486400" cy="31406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1592" y="612277"/>
            <a:ext cx="5486400" cy="4115775"/>
          </a:xfrm>
        </p:spPr>
        <p:txBody>
          <a:bodyPr/>
          <a:lstStyle>
            <a:lvl1pPr marL="0" indent="0">
              <a:buNone/>
              <a:defRPr sz="3500"/>
            </a:lvl1pPr>
            <a:lvl2pPr marL="462611" indent="0">
              <a:buNone/>
              <a:defRPr sz="3100"/>
            </a:lvl2pPr>
            <a:lvl3pPr marL="925177" indent="0">
              <a:buNone/>
              <a:defRPr sz="2400"/>
            </a:lvl3pPr>
            <a:lvl4pPr marL="1387778" indent="0">
              <a:buNone/>
              <a:defRPr sz="2000"/>
            </a:lvl4pPr>
            <a:lvl5pPr marL="1850362" indent="0">
              <a:buNone/>
              <a:defRPr sz="2000"/>
            </a:lvl5pPr>
            <a:lvl6pPr marL="2312944" indent="0">
              <a:buNone/>
              <a:defRPr sz="2000"/>
            </a:lvl6pPr>
            <a:lvl7pPr marL="2775541" indent="0">
              <a:buNone/>
              <a:defRPr sz="2000"/>
            </a:lvl7pPr>
            <a:lvl8pPr marL="3238119" indent="0">
              <a:buNone/>
              <a:defRPr sz="2000"/>
            </a:lvl8pPr>
            <a:lvl9pPr marL="3700712" indent="0">
              <a:buNone/>
              <a:defRPr sz="2000"/>
            </a:lvl9pPr>
          </a:lstStyle>
          <a:p>
            <a:pPr lvl="0"/>
            <a:endParaRPr lang="en-US" noProof="0"/>
          </a:p>
        </p:txBody>
      </p:sp>
      <p:sp>
        <p:nvSpPr>
          <p:cNvPr id="4" name="Text Placeholder 3"/>
          <p:cNvSpPr>
            <a:spLocks noGrp="1"/>
          </p:cNvSpPr>
          <p:nvPr>
            <p:ph type="body" sz="half" idx="2"/>
          </p:nvPr>
        </p:nvSpPr>
        <p:spPr>
          <a:xfrm>
            <a:off x="1791592" y="5367837"/>
            <a:ext cx="5486400" cy="805014"/>
          </a:xfrm>
        </p:spPr>
        <p:txBody>
          <a:bodyPr/>
          <a:lstStyle>
            <a:lvl1pPr marL="0" indent="0">
              <a:buNone/>
              <a:defRPr sz="1400"/>
            </a:lvl1pPr>
            <a:lvl2pPr marL="462611" indent="0">
              <a:buNone/>
              <a:defRPr sz="1200"/>
            </a:lvl2pPr>
            <a:lvl3pPr marL="925177" indent="0">
              <a:buNone/>
              <a:defRPr sz="1000"/>
            </a:lvl3pPr>
            <a:lvl4pPr marL="1387778" indent="0">
              <a:buNone/>
              <a:defRPr sz="900"/>
            </a:lvl4pPr>
            <a:lvl5pPr marL="1850362" indent="0">
              <a:buNone/>
              <a:defRPr sz="900"/>
            </a:lvl5pPr>
            <a:lvl6pPr marL="2312944" indent="0">
              <a:buNone/>
              <a:defRPr sz="900"/>
            </a:lvl6pPr>
            <a:lvl7pPr marL="2775541" indent="0">
              <a:buNone/>
              <a:defRPr sz="900"/>
            </a:lvl7pPr>
            <a:lvl8pPr marL="3238119" indent="0">
              <a:buNone/>
              <a:defRPr sz="900"/>
            </a:lvl8pPr>
            <a:lvl9pPr marL="3700712" indent="0">
              <a:buNone/>
              <a:defRPr sz="900"/>
            </a:lvl9pPr>
          </a:lstStyle>
          <a:p>
            <a:pPr lvl="0"/>
            <a:r>
              <a:rPr lang="en-US" smtClean="0"/>
              <a:t>Click to edit Master text styles</a:t>
            </a:r>
          </a:p>
        </p:txBody>
      </p:sp>
      <p:sp>
        <p:nvSpPr>
          <p:cNvPr id="61" name="Slide Number Placeholder 4"/>
          <p:cNvSpPr>
            <a:spLocks noGrp="1"/>
          </p:cNvSpPr>
          <p:nvPr>
            <p:ph type="sldNum" sz="quarter" idx="10"/>
          </p:nvPr>
        </p:nvSpPr>
        <p:spPr/>
        <p:txBody>
          <a:bodyPr/>
          <a:lstStyle>
            <a:lvl1pPr defTabSz="912892" fontAlgn="auto">
              <a:spcBef>
                <a:spcPts val="0"/>
              </a:spcBef>
              <a:spcAft>
                <a:spcPts val="0"/>
              </a:spcAft>
              <a:defRPr/>
            </a:lvl1pPr>
          </a:lstStyle>
          <a:p>
            <a:pPr>
              <a:defRPr/>
            </a:pPr>
            <a:fld id="{A24BE1ED-706C-4785-AA9E-C2AEE9885FE0}" type="slidenum">
              <a:rPr lang="en-US"/>
              <a:pPr>
                <a:defRPr/>
              </a:pPr>
              <a:t>‹#›</a:t>
            </a:fld>
            <a:r>
              <a:rPr lang="en-US"/>
              <a:t> </a:t>
            </a:r>
          </a:p>
        </p:txBody>
      </p:sp>
    </p:spTree>
    <p:extLst>
      <p:ext uri="{BB962C8B-B14F-4D97-AF65-F5344CB8AC3E}">
        <p14:creationId xmlns:p14="http://schemas.microsoft.com/office/powerpoint/2010/main" xmlns="" val="14583775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aphicFrame>
        <p:nvGraphicFramePr>
          <p:cNvPr id="4"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13321" name="think-cell Slide" r:id="rId30" imgW="360" imgH="360" progId="">
              <p:embed/>
            </p:oleObj>
          </a:graphicData>
        </a:graphic>
      </p:graphicFrame>
      <p:sp>
        <p:nvSpPr>
          <p:cNvPr id="5" name="McK 1. On-page tracker" hidden="1"/>
          <p:cNvSpPr>
            <a:spLocks noChangeArrowheads="1"/>
          </p:cNvSpPr>
          <p:nvPr>
            <p:custDataLst>
              <p:tags r:id="rId3"/>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6" name="McK 3. Unit of measure" hidden="1"/>
          <p:cNvSpPr txBox="1">
            <a:spLocks noChangeArrowheads="1"/>
          </p:cNvSpPr>
          <p:nvPr>
            <p:custDataLst>
              <p:tags r:id="rId4"/>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7" name="ACET" hidden="1"/>
          <p:cNvGrpSpPr>
            <a:grpSpLocks/>
          </p:cNvGrpSpPr>
          <p:nvPr>
            <p:custDataLst>
              <p:tags r:id="rId5"/>
            </p:custDataLst>
          </p:nvPr>
        </p:nvGrpSpPr>
        <p:grpSpPr bwMode="auto">
          <a:xfrm>
            <a:off x="1482158" y="1352490"/>
            <a:ext cx="4350892" cy="521558"/>
            <a:chOff x="915" y="708"/>
            <a:chExt cx="2686" cy="322"/>
          </a:xfrm>
        </p:grpSpPr>
        <p:cxnSp>
          <p:nvCxnSpPr>
            <p:cNvPr id="8"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9"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10" name="Working Draft" hidden="1"/>
          <p:cNvSpPr txBox="1">
            <a:spLocks noChangeArrowheads="1"/>
          </p:cNvSpPr>
          <p:nvPr>
            <p:custDataLst>
              <p:tags r:id="rId6"/>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11" name="Printed" hidden="1"/>
          <p:cNvSpPr txBox="1">
            <a:spLocks noChangeArrowheads="1"/>
          </p:cNvSpPr>
          <p:nvPr>
            <p:custDataLst>
              <p:tags r:id="rId7"/>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2" name="Picture 4"/>
          <p:cNvPicPr>
            <a:picLocks noChangeAspect="1" noChangeArrowheads="1"/>
          </p:cNvPicPr>
          <p:nvPr>
            <p:custDataLst>
              <p:tags r:id="rId8"/>
            </p:custDataLst>
          </p:nvPr>
        </p:nvPicPr>
        <p:blipFill>
          <a:blip r:embed="rId31">
            <a:extLst>
              <a:ext uri="{28A0092B-C50C-407E-A947-70E740481C1C}">
                <a14:useLocalDpi xmlns:a14="http://schemas.microsoft.com/office/drawing/2010/main" xmlns=""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14" name="Picture 7" descr="logo-2"/>
          <p:cNvPicPr>
            <a:picLocks noChangeAspect="1" noChangeArrowheads="1"/>
          </p:cNvPicPr>
          <p:nvPr/>
        </p:nvPicPr>
        <p:blipFill>
          <a:blip r:embed="rId32">
            <a:extLst>
              <a:ext uri="{28A0092B-C50C-407E-A947-70E740481C1C}">
                <a14:useLocalDpi xmlns:a14="http://schemas.microsoft.com/office/drawing/2010/main" xmlns=""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SlideLogoSeparator"/>
          <p:cNvSpPr>
            <a:spLocks noChangeArrowheads="1"/>
          </p:cNvSpPr>
          <p:nvPr>
            <p:custDataLst>
              <p:tags r:id="rId9"/>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16" name="McK Slide Elements"/>
          <p:cNvGrpSpPr>
            <a:grpSpLocks/>
          </p:cNvGrpSpPr>
          <p:nvPr/>
        </p:nvGrpSpPr>
        <p:grpSpPr bwMode="auto">
          <a:xfrm>
            <a:off x="121489" y="6202005"/>
            <a:ext cx="8722840" cy="537755"/>
            <a:chOff x="75" y="3829"/>
            <a:chExt cx="5385" cy="332"/>
          </a:xfrm>
        </p:grpSpPr>
        <p:sp>
          <p:nvSpPr>
            <p:cNvPr id="17"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18"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grpSp>
        <p:nvGrpSpPr>
          <p:cNvPr id="19" name="LegendBoxes" hidden="1"/>
          <p:cNvGrpSpPr>
            <a:grpSpLocks/>
          </p:cNvGrpSpPr>
          <p:nvPr>
            <p:custDataLst>
              <p:tags r:id="rId10"/>
            </p:custDataLst>
          </p:nvPr>
        </p:nvGrpSpPr>
        <p:grpSpPr bwMode="auto">
          <a:xfrm>
            <a:off x="8055471" y="294797"/>
            <a:ext cx="871474" cy="997763"/>
            <a:chOff x="3394" y="519"/>
            <a:chExt cx="538" cy="616"/>
          </a:xfrm>
        </p:grpSpPr>
        <p:sp>
          <p:nvSpPr>
            <p:cNvPr id="20"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1"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2"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3"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4"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5"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6"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7"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28" name="LegendLines" hidden="1"/>
          <p:cNvGrpSpPr>
            <a:grpSpLocks/>
          </p:cNvGrpSpPr>
          <p:nvPr>
            <p:custDataLst>
              <p:tags r:id="rId11"/>
            </p:custDataLst>
          </p:nvPr>
        </p:nvGrpSpPr>
        <p:grpSpPr bwMode="auto">
          <a:xfrm>
            <a:off x="7731503" y="294794"/>
            <a:ext cx="1195442" cy="722406"/>
            <a:chOff x="2411" y="2750"/>
            <a:chExt cx="738" cy="446"/>
          </a:xfrm>
        </p:grpSpPr>
        <p:sp>
          <p:nvSpPr>
            <p:cNvPr id="29"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0"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1"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2"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33"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34"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35" name="LegendMoons" hidden="1"/>
          <p:cNvGrpSpPr>
            <a:grpSpLocks/>
          </p:cNvGrpSpPr>
          <p:nvPr>
            <p:custDataLst>
              <p:tags r:id="rId12"/>
            </p:custDataLst>
          </p:nvPr>
        </p:nvGrpSpPr>
        <p:grpSpPr bwMode="auto">
          <a:xfrm>
            <a:off x="8039272" y="294797"/>
            <a:ext cx="887673" cy="1260162"/>
            <a:chOff x="4965" y="484"/>
            <a:chExt cx="548" cy="778"/>
          </a:xfrm>
        </p:grpSpPr>
        <p:grpSp>
          <p:nvGrpSpPr>
            <p:cNvPr id="36"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4"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5"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7"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2" name="Oval 41" hidden="1"/>
              <p:cNvSpPr>
                <a:spLocks noChangeAspect="1" noChangeArrowheads="1"/>
              </p:cNvSpPr>
              <p:nvPr>
                <p:custDataLst>
                  <p:tags r:id="rId25"/>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3" name="Arc 42" hidden="1"/>
              <p:cNvSpPr>
                <a:spLocks noChangeAspect="1"/>
              </p:cNvSpPr>
              <p:nvPr>
                <p:custDataLst>
                  <p:tags r:id="rId26"/>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8"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50"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1"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9"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8" name="Oval 104" hidden="1"/>
              <p:cNvSpPr>
                <a:spLocks noChangeAspect="1" noChangeArrowheads="1"/>
              </p:cNvSpPr>
              <p:nvPr>
                <p:custDataLst>
                  <p:tags r:id="rId21"/>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9" name="Arc 48" hidden="1"/>
              <p:cNvSpPr>
                <a:spLocks noChangeAspect="1"/>
              </p:cNvSpPr>
              <p:nvPr>
                <p:custDataLst>
                  <p:tags r:id="rId22"/>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40"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6" name="Oval 50" hidden="1"/>
              <p:cNvSpPr>
                <a:spLocks noChangeAspect="1" noChangeArrowheads="1"/>
              </p:cNvSpPr>
              <p:nvPr>
                <p:custDataLst>
                  <p:tags r:id="rId19"/>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7" name="Oval 51" hidden="1"/>
              <p:cNvSpPr>
                <a:spLocks noChangeAspect="1" noChangeArrowheads="1"/>
              </p:cNvSpPr>
              <p:nvPr>
                <p:custDataLst>
                  <p:tags r:id="rId20"/>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41"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42"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43"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44"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45"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56" name="Sticker" hidden="1"/>
          <p:cNvGrpSpPr>
            <a:grpSpLocks/>
          </p:cNvGrpSpPr>
          <p:nvPr>
            <p:custDataLst>
              <p:tags r:id="rId13"/>
            </p:custDataLst>
          </p:nvPr>
        </p:nvGrpSpPr>
        <p:grpSpPr bwMode="auto">
          <a:xfrm>
            <a:off x="7799536" y="294795"/>
            <a:ext cx="1116070" cy="217046"/>
            <a:chOff x="4817" y="376"/>
            <a:chExt cx="689" cy="134"/>
          </a:xfrm>
        </p:grpSpPr>
        <p:cxnSp>
          <p:nvCxnSpPr>
            <p:cNvPr id="57"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58"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59"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gr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0" name="Slide Number Placeholder 3"/>
          <p:cNvSpPr>
            <a:spLocks noGrp="1"/>
          </p:cNvSpPr>
          <p:nvPr>
            <p:ph type="sldNum" sz="quarter" idx="10"/>
          </p:nvPr>
        </p:nvSpPr>
        <p:spPr/>
        <p:txBody>
          <a:bodyPr/>
          <a:lstStyle>
            <a:lvl1pPr defTabSz="912892" fontAlgn="auto">
              <a:spcBef>
                <a:spcPts val="0"/>
              </a:spcBef>
              <a:spcAft>
                <a:spcPts val="0"/>
              </a:spcAft>
              <a:defRPr/>
            </a:lvl1pPr>
          </a:lstStyle>
          <a:p>
            <a:pPr>
              <a:defRPr/>
            </a:pPr>
            <a:fld id="{2124138F-0AA7-4433-AC51-A9C02293A833}" type="slidenum">
              <a:rPr lang="en-US"/>
              <a:pPr>
                <a:defRPr/>
              </a:pPr>
              <a:t>‹#›</a:t>
            </a:fld>
            <a:r>
              <a:rPr lang="en-US"/>
              <a:t> </a:t>
            </a:r>
          </a:p>
        </p:txBody>
      </p:sp>
    </p:spTree>
    <p:extLst>
      <p:ext uri="{BB962C8B-B14F-4D97-AF65-F5344CB8AC3E}">
        <p14:creationId xmlns:p14="http://schemas.microsoft.com/office/powerpoint/2010/main" xmlns="" val="512691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aphicFrame>
        <p:nvGraphicFramePr>
          <p:cNvPr id="4"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14345" name="think-cell Slide" r:id="rId30" imgW="360" imgH="360" progId="">
              <p:embed/>
            </p:oleObj>
          </a:graphicData>
        </a:graphic>
      </p:graphicFrame>
      <p:sp>
        <p:nvSpPr>
          <p:cNvPr id="5" name="McK 1. On-page tracker" hidden="1"/>
          <p:cNvSpPr>
            <a:spLocks noChangeArrowheads="1"/>
          </p:cNvSpPr>
          <p:nvPr>
            <p:custDataLst>
              <p:tags r:id="rId3"/>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6" name="McK 3. Unit of measure" hidden="1"/>
          <p:cNvSpPr txBox="1">
            <a:spLocks noChangeArrowheads="1"/>
          </p:cNvSpPr>
          <p:nvPr>
            <p:custDataLst>
              <p:tags r:id="rId4"/>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7" name="ACET" hidden="1"/>
          <p:cNvGrpSpPr>
            <a:grpSpLocks/>
          </p:cNvGrpSpPr>
          <p:nvPr>
            <p:custDataLst>
              <p:tags r:id="rId5"/>
            </p:custDataLst>
          </p:nvPr>
        </p:nvGrpSpPr>
        <p:grpSpPr bwMode="auto">
          <a:xfrm>
            <a:off x="1482158" y="1352490"/>
            <a:ext cx="4350892" cy="521558"/>
            <a:chOff x="915" y="708"/>
            <a:chExt cx="2686" cy="322"/>
          </a:xfrm>
        </p:grpSpPr>
        <p:cxnSp>
          <p:nvCxnSpPr>
            <p:cNvPr id="8"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9"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10" name="Working Draft" hidden="1"/>
          <p:cNvSpPr txBox="1">
            <a:spLocks noChangeArrowheads="1"/>
          </p:cNvSpPr>
          <p:nvPr>
            <p:custDataLst>
              <p:tags r:id="rId6"/>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11" name="Printed" hidden="1"/>
          <p:cNvSpPr txBox="1">
            <a:spLocks noChangeArrowheads="1"/>
          </p:cNvSpPr>
          <p:nvPr>
            <p:custDataLst>
              <p:tags r:id="rId7"/>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2" name="Picture 4"/>
          <p:cNvPicPr>
            <a:picLocks noChangeAspect="1" noChangeArrowheads="1"/>
          </p:cNvPicPr>
          <p:nvPr>
            <p:custDataLst>
              <p:tags r:id="rId8"/>
            </p:custDataLst>
          </p:nvPr>
        </p:nvPicPr>
        <p:blipFill>
          <a:blip r:embed="rId31">
            <a:extLst>
              <a:ext uri="{28A0092B-C50C-407E-A947-70E740481C1C}">
                <a14:useLocalDpi xmlns:a14="http://schemas.microsoft.com/office/drawing/2010/main" xmlns=""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14" name="Picture 7" descr="logo-2"/>
          <p:cNvPicPr>
            <a:picLocks noChangeAspect="1" noChangeArrowheads="1"/>
          </p:cNvPicPr>
          <p:nvPr/>
        </p:nvPicPr>
        <p:blipFill>
          <a:blip r:embed="rId32">
            <a:extLst>
              <a:ext uri="{28A0092B-C50C-407E-A947-70E740481C1C}">
                <a14:useLocalDpi xmlns:a14="http://schemas.microsoft.com/office/drawing/2010/main" xmlns=""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SlideLogoSeparator"/>
          <p:cNvSpPr>
            <a:spLocks noChangeArrowheads="1"/>
          </p:cNvSpPr>
          <p:nvPr>
            <p:custDataLst>
              <p:tags r:id="rId9"/>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16" name="McK Slide Elements"/>
          <p:cNvGrpSpPr>
            <a:grpSpLocks/>
          </p:cNvGrpSpPr>
          <p:nvPr/>
        </p:nvGrpSpPr>
        <p:grpSpPr bwMode="auto">
          <a:xfrm>
            <a:off x="121489" y="6202005"/>
            <a:ext cx="8722840" cy="537755"/>
            <a:chOff x="75" y="3829"/>
            <a:chExt cx="5385" cy="332"/>
          </a:xfrm>
        </p:grpSpPr>
        <p:sp>
          <p:nvSpPr>
            <p:cNvPr id="17"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18"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grpSp>
        <p:nvGrpSpPr>
          <p:cNvPr id="19" name="LegendBoxes" hidden="1"/>
          <p:cNvGrpSpPr>
            <a:grpSpLocks/>
          </p:cNvGrpSpPr>
          <p:nvPr>
            <p:custDataLst>
              <p:tags r:id="rId10"/>
            </p:custDataLst>
          </p:nvPr>
        </p:nvGrpSpPr>
        <p:grpSpPr bwMode="auto">
          <a:xfrm>
            <a:off x="8055471" y="294797"/>
            <a:ext cx="871474" cy="997763"/>
            <a:chOff x="3394" y="519"/>
            <a:chExt cx="538" cy="616"/>
          </a:xfrm>
        </p:grpSpPr>
        <p:sp>
          <p:nvSpPr>
            <p:cNvPr id="20"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1"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2"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3"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4"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5"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6"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7"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28" name="LegendLines" hidden="1"/>
          <p:cNvGrpSpPr>
            <a:grpSpLocks/>
          </p:cNvGrpSpPr>
          <p:nvPr>
            <p:custDataLst>
              <p:tags r:id="rId11"/>
            </p:custDataLst>
          </p:nvPr>
        </p:nvGrpSpPr>
        <p:grpSpPr bwMode="auto">
          <a:xfrm>
            <a:off x="7731503" y="294794"/>
            <a:ext cx="1195442" cy="722406"/>
            <a:chOff x="2411" y="2750"/>
            <a:chExt cx="738" cy="446"/>
          </a:xfrm>
        </p:grpSpPr>
        <p:sp>
          <p:nvSpPr>
            <p:cNvPr id="29"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0"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1"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32"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33"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34"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35" name="LegendMoons" hidden="1"/>
          <p:cNvGrpSpPr>
            <a:grpSpLocks/>
          </p:cNvGrpSpPr>
          <p:nvPr>
            <p:custDataLst>
              <p:tags r:id="rId12"/>
            </p:custDataLst>
          </p:nvPr>
        </p:nvGrpSpPr>
        <p:grpSpPr bwMode="auto">
          <a:xfrm>
            <a:off x="8039272" y="294797"/>
            <a:ext cx="887673" cy="1260162"/>
            <a:chOff x="4965" y="484"/>
            <a:chExt cx="548" cy="778"/>
          </a:xfrm>
        </p:grpSpPr>
        <p:grpSp>
          <p:nvGrpSpPr>
            <p:cNvPr id="36"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4"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5"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7"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2" name="Oval 41" hidden="1"/>
              <p:cNvSpPr>
                <a:spLocks noChangeAspect="1" noChangeArrowheads="1"/>
              </p:cNvSpPr>
              <p:nvPr>
                <p:custDataLst>
                  <p:tags r:id="rId25"/>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3" name="Arc 42" hidden="1"/>
              <p:cNvSpPr>
                <a:spLocks noChangeAspect="1"/>
              </p:cNvSpPr>
              <p:nvPr>
                <p:custDataLst>
                  <p:tags r:id="rId26"/>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8"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50"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1"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39"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8" name="Oval 104" hidden="1"/>
              <p:cNvSpPr>
                <a:spLocks noChangeAspect="1" noChangeArrowheads="1"/>
              </p:cNvSpPr>
              <p:nvPr>
                <p:custDataLst>
                  <p:tags r:id="rId21"/>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9" name="Arc 48" hidden="1"/>
              <p:cNvSpPr>
                <a:spLocks noChangeAspect="1"/>
              </p:cNvSpPr>
              <p:nvPr>
                <p:custDataLst>
                  <p:tags r:id="rId22"/>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40"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6" name="Oval 50" hidden="1"/>
              <p:cNvSpPr>
                <a:spLocks noChangeAspect="1" noChangeArrowheads="1"/>
              </p:cNvSpPr>
              <p:nvPr>
                <p:custDataLst>
                  <p:tags r:id="rId19"/>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7" name="Oval 51" hidden="1"/>
              <p:cNvSpPr>
                <a:spLocks noChangeAspect="1" noChangeArrowheads="1"/>
              </p:cNvSpPr>
              <p:nvPr>
                <p:custDataLst>
                  <p:tags r:id="rId20"/>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41"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42"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43"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44"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45"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56" name="Sticker" hidden="1"/>
          <p:cNvGrpSpPr>
            <a:grpSpLocks/>
          </p:cNvGrpSpPr>
          <p:nvPr>
            <p:custDataLst>
              <p:tags r:id="rId13"/>
            </p:custDataLst>
          </p:nvPr>
        </p:nvGrpSpPr>
        <p:grpSpPr bwMode="auto">
          <a:xfrm>
            <a:off x="7799536" y="294795"/>
            <a:ext cx="1116070" cy="217046"/>
            <a:chOff x="4817" y="376"/>
            <a:chExt cx="689" cy="134"/>
          </a:xfrm>
        </p:grpSpPr>
        <p:cxnSp>
          <p:nvCxnSpPr>
            <p:cNvPr id="57"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58"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59"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grpSp>
      <p:sp>
        <p:nvSpPr>
          <p:cNvPr id="2" name="Vertical Title 1"/>
          <p:cNvSpPr>
            <a:spLocks noGrp="1"/>
          </p:cNvSpPr>
          <p:nvPr>
            <p:ph type="title" orient="vert"/>
          </p:nvPr>
        </p:nvSpPr>
        <p:spPr>
          <a:xfrm>
            <a:off x="8330895" y="234931"/>
            <a:ext cx="584775" cy="300300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491" y="234931"/>
            <a:ext cx="6440486" cy="30030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0" name="Slide Number Placeholder 3"/>
          <p:cNvSpPr>
            <a:spLocks noGrp="1"/>
          </p:cNvSpPr>
          <p:nvPr>
            <p:ph type="sldNum" sz="quarter" idx="10"/>
          </p:nvPr>
        </p:nvSpPr>
        <p:spPr/>
        <p:txBody>
          <a:bodyPr/>
          <a:lstStyle>
            <a:lvl1pPr defTabSz="912892" fontAlgn="auto">
              <a:spcBef>
                <a:spcPts val="0"/>
              </a:spcBef>
              <a:spcAft>
                <a:spcPts val="0"/>
              </a:spcAft>
              <a:defRPr/>
            </a:lvl1pPr>
          </a:lstStyle>
          <a:p>
            <a:pPr>
              <a:defRPr/>
            </a:pPr>
            <a:fld id="{983C26DE-F80A-4BC4-B15A-83380FBE14D4}" type="slidenum">
              <a:rPr lang="en-US"/>
              <a:pPr>
                <a:defRPr/>
              </a:pPr>
              <a:t>‹#›</a:t>
            </a:fld>
            <a:r>
              <a:rPr lang="en-US"/>
              <a:t> </a:t>
            </a:r>
          </a:p>
        </p:txBody>
      </p:sp>
    </p:spTree>
    <p:extLst>
      <p:ext uri="{BB962C8B-B14F-4D97-AF65-F5344CB8AC3E}">
        <p14:creationId xmlns:p14="http://schemas.microsoft.com/office/powerpoint/2010/main" xmlns="" val="31669165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pSp>
        <p:nvGrpSpPr>
          <p:cNvPr id="3" name="McK Title Elements"/>
          <p:cNvGrpSpPr>
            <a:grpSpLocks/>
          </p:cNvGrpSpPr>
          <p:nvPr userDrawn="1"/>
        </p:nvGrpSpPr>
        <p:grpSpPr bwMode="auto">
          <a:xfrm>
            <a:off x="2693795" y="2183420"/>
            <a:ext cx="5130034" cy="4611414"/>
            <a:chOff x="1663" y="1348"/>
            <a:chExt cx="3167" cy="2847"/>
          </a:xfrm>
        </p:grpSpPr>
        <p:sp>
          <p:nvSpPr>
            <p:cNvPr id="4" name="McK Confidential" hidden="1"/>
            <p:cNvSpPr txBox="1">
              <a:spLocks noChangeArrowheads="1"/>
            </p:cNvSpPr>
            <p:nvPr userDrawn="1"/>
          </p:nvSpPr>
          <p:spPr bwMode="auto">
            <a:xfrm>
              <a:off x="1663" y="1348"/>
              <a:ext cx="936" cy="136"/>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012" eaLnBrk="1" fontAlgn="base" hangingPunct="1">
                <a:spcBef>
                  <a:spcPct val="0"/>
                </a:spcBef>
                <a:spcAft>
                  <a:spcPct val="0"/>
                </a:spcAft>
                <a:defRPr/>
              </a:pPr>
              <a:r>
                <a:rPr lang="en-US" sz="1400" b="1" smtClean="0">
                  <a:solidFill>
                    <a:srgbClr val="000000"/>
                  </a:solidFill>
                </a:rPr>
                <a:t>CONFIDENTIAL</a:t>
              </a:r>
            </a:p>
          </p:txBody>
        </p:sp>
        <p:sp>
          <p:nvSpPr>
            <p:cNvPr id="5" name="McK Document" hidden="1"/>
            <p:cNvSpPr txBox="1">
              <a:spLocks noChangeArrowheads="1"/>
            </p:cNvSpPr>
            <p:nvPr userDrawn="1"/>
          </p:nvSpPr>
          <p:spPr bwMode="auto">
            <a:xfrm>
              <a:off x="1663" y="3036"/>
              <a:ext cx="3167" cy="136"/>
            </a:xfrm>
            <a:prstGeom prst="rect">
              <a:avLst/>
            </a:prstGeom>
            <a:noFill/>
            <a:ln>
              <a:noFill/>
            </a:ln>
            <a:extLst/>
          </p:spPr>
          <p:txBody>
            <a:bodyPr lIns="0" tIns="0" rIns="0" bIns="0" anchor="b">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012" eaLnBrk="1" fontAlgn="base" hangingPunct="1">
                <a:spcBef>
                  <a:spcPct val="0"/>
                </a:spcBef>
                <a:spcAft>
                  <a:spcPct val="0"/>
                </a:spcAft>
                <a:defRPr/>
              </a:pPr>
              <a:r>
                <a:rPr lang="en-US" sz="1400" b="1" smtClean="0">
                  <a:solidFill>
                    <a:srgbClr val="000000"/>
                  </a:solidFill>
                </a:rPr>
                <a:t>Document</a:t>
              </a:r>
            </a:p>
          </p:txBody>
        </p:sp>
        <p:sp>
          <p:nvSpPr>
            <p:cNvPr id="6" name="McK Date" hidden="1"/>
            <p:cNvSpPr txBox="1">
              <a:spLocks noChangeArrowheads="1"/>
            </p:cNvSpPr>
            <p:nvPr userDrawn="1"/>
          </p:nvSpPr>
          <p:spPr bwMode="auto">
            <a:xfrm>
              <a:off x="1663" y="3216"/>
              <a:ext cx="3167" cy="136"/>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012" eaLnBrk="1" fontAlgn="base" hangingPunct="1">
                <a:spcBef>
                  <a:spcPct val="0"/>
                </a:spcBef>
                <a:spcAft>
                  <a:spcPct val="0"/>
                </a:spcAft>
                <a:defRPr/>
              </a:pPr>
              <a:r>
                <a:rPr lang="en-US" sz="1400" b="1" smtClean="0">
                  <a:solidFill>
                    <a:srgbClr val="000000"/>
                  </a:solidFill>
                </a:rPr>
                <a:t>Date</a:t>
              </a:r>
            </a:p>
          </p:txBody>
        </p:sp>
        <p:sp>
          <p:nvSpPr>
            <p:cNvPr id="7" name="McK Disclaimer" hidden="1"/>
            <p:cNvSpPr>
              <a:spLocks noChangeArrowheads="1"/>
            </p:cNvSpPr>
            <p:nvPr userDrawn="1">
              <p:custDataLst>
                <p:tags r:id="rId1"/>
              </p:custDataLst>
            </p:nvPr>
          </p:nvSpPr>
          <p:spPr bwMode="auto">
            <a:xfrm>
              <a:off x="1663" y="3672"/>
              <a:ext cx="2303" cy="5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spAutoFit/>
            </a:bodyPr>
            <a:lstStyle>
              <a:lvl1pPr defTabSz="800100" eaLnBrk="0" hangingPunct="0">
                <a:defRPr sz="1200">
                  <a:solidFill>
                    <a:schemeClr val="tx1"/>
                  </a:solidFill>
                  <a:latin typeface="Arial" pitchFamily="34" charset="0"/>
                  <a:cs typeface="Arial" pitchFamily="34" charset="0"/>
                </a:defRPr>
              </a:lvl1pPr>
              <a:lvl2pPr marL="742950" indent="-285750" defTabSz="800100" eaLnBrk="0" hangingPunct="0">
                <a:defRPr sz="1200">
                  <a:solidFill>
                    <a:schemeClr val="tx1"/>
                  </a:solidFill>
                  <a:latin typeface="Arial" pitchFamily="34" charset="0"/>
                  <a:cs typeface="Arial" pitchFamily="34" charset="0"/>
                </a:defRPr>
              </a:lvl2pPr>
              <a:lvl3pPr marL="1143000" indent="-228600" defTabSz="800100" eaLnBrk="0" hangingPunct="0">
                <a:defRPr sz="1200">
                  <a:solidFill>
                    <a:schemeClr val="tx1"/>
                  </a:solidFill>
                  <a:latin typeface="Arial" pitchFamily="34" charset="0"/>
                  <a:cs typeface="Arial" pitchFamily="34" charset="0"/>
                </a:defRPr>
              </a:lvl3pPr>
              <a:lvl4pPr marL="1600200" indent="-228600" defTabSz="800100" eaLnBrk="0" hangingPunct="0">
                <a:defRPr sz="1200">
                  <a:solidFill>
                    <a:schemeClr val="tx1"/>
                  </a:solidFill>
                  <a:latin typeface="Arial" pitchFamily="34" charset="0"/>
                  <a:cs typeface="Arial" pitchFamily="34" charset="0"/>
                </a:defRPr>
              </a:lvl4pPr>
              <a:lvl5pPr marL="2057400" indent="-228600" defTabSz="800100" eaLnBrk="0" hangingPunct="0">
                <a:defRPr sz="1200">
                  <a:solidFill>
                    <a:schemeClr val="tx1"/>
                  </a:solidFill>
                  <a:latin typeface="Arial" pitchFamily="34" charset="0"/>
                  <a:cs typeface="Arial" pitchFamily="34" charset="0"/>
                </a:defRPr>
              </a:lvl5pPr>
              <a:lvl6pPr marL="2514600" indent="-228600" defTabSz="8001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001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001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00100" eaLnBrk="0" fontAlgn="base" hangingPunct="0">
                <a:spcBef>
                  <a:spcPct val="0"/>
                </a:spcBef>
                <a:spcAft>
                  <a:spcPct val="0"/>
                </a:spcAft>
                <a:defRPr sz="1200">
                  <a:solidFill>
                    <a:schemeClr val="tx1"/>
                  </a:solidFill>
                  <a:latin typeface="Arial" pitchFamily="34" charset="0"/>
                  <a:cs typeface="Arial" pitchFamily="34" charset="0"/>
                </a:defRPr>
              </a:lvl9pPr>
            </a:lstStyle>
            <a:p>
              <a:pPr fontAlgn="base">
                <a:spcBef>
                  <a:spcPct val="0"/>
                </a:spcBef>
                <a:spcAft>
                  <a:spcPct val="0"/>
                </a:spcAft>
              </a:pPr>
              <a:r>
                <a:rPr lang="en-US" altLang="en-US" sz="900" b="1" smtClean="0">
                  <a:solidFill>
                    <a:srgbClr val="002960"/>
                  </a:solidFill>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Working Draft Text" hidden="1"/>
          <p:cNvSpPr>
            <a:spLocks noChangeArrowheads="1"/>
          </p:cNvSpPr>
          <p:nvPr/>
        </p:nvSpPr>
        <p:spPr bwMode="auto">
          <a:xfrm>
            <a:off x="427638" y="349868"/>
            <a:ext cx="3110094" cy="377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2400" b="1" smtClean="0">
                <a:solidFill>
                  <a:srgbClr val="002960"/>
                </a:solidFill>
                <a:latin typeface="Times New Roman" pitchFamily="18" charset="0"/>
              </a:rPr>
              <a:t>Working Draft    </a:t>
            </a:r>
          </a:p>
        </p:txBody>
      </p:sp>
      <p:sp>
        <p:nvSpPr>
          <p:cNvPr id="9" name="Working Draft" hidden="1"/>
          <p:cNvSpPr txBox="1">
            <a:spLocks noChangeArrowheads="1"/>
          </p:cNvSpPr>
          <p:nvPr/>
        </p:nvSpPr>
        <p:spPr bwMode="auto">
          <a:xfrm>
            <a:off x="427638" y="594450"/>
            <a:ext cx="5144613" cy="249441"/>
          </a:xfrm>
          <a:prstGeom prst="rect">
            <a:avLst/>
          </a:prstGeom>
          <a:noFill/>
          <a:ln>
            <a:noFill/>
          </a:ln>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012" eaLnBrk="1" fontAlgn="base" hangingPunct="1">
              <a:spcBef>
                <a:spcPct val="0"/>
              </a:spcBef>
              <a:spcAft>
                <a:spcPct val="0"/>
              </a:spcAft>
              <a:defRPr/>
            </a:pPr>
            <a:r>
              <a:rPr lang="en-US" sz="1600" b="1" smtClean="0">
                <a:solidFill>
                  <a:srgbClr val="000000"/>
                </a:solidFill>
              </a:rPr>
              <a:t>Working Draft - Last Modified 11/6/2012 11:42:47 AM</a:t>
            </a:r>
          </a:p>
        </p:txBody>
      </p:sp>
      <p:sp>
        <p:nvSpPr>
          <p:cNvPr id="10" name="Printed" hidden="1"/>
          <p:cNvSpPr txBox="1">
            <a:spLocks noChangeArrowheads="1"/>
          </p:cNvSpPr>
          <p:nvPr/>
        </p:nvSpPr>
        <p:spPr bwMode="auto">
          <a:xfrm>
            <a:off x="427641" y="816355"/>
            <a:ext cx="5309837" cy="251061"/>
          </a:xfrm>
          <a:prstGeom prst="rect">
            <a:avLst/>
          </a:prstGeom>
          <a:noFill/>
          <a:ln>
            <a:noFill/>
          </a:ln>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012" eaLnBrk="1" fontAlgn="base" hangingPunct="1">
              <a:spcBef>
                <a:spcPct val="0"/>
              </a:spcBef>
              <a:spcAft>
                <a:spcPct val="0"/>
              </a:spcAft>
              <a:defRPr/>
            </a:pPr>
            <a:r>
              <a:rPr lang="en-GB" sz="1600" b="1" smtClean="0">
                <a:solidFill>
                  <a:srgbClr val="000000"/>
                </a:solidFill>
              </a:rPr>
              <a:t>Printed 10/22/2008 5:48:44 PM SE Asia Standard Time</a:t>
            </a:r>
            <a:endParaRPr lang="en-US" sz="1600" b="1" smtClean="0">
              <a:solidFill>
                <a:srgbClr val="000000"/>
              </a:solidFill>
            </a:endParaRPr>
          </a:p>
        </p:txBody>
      </p:sp>
      <p:pic>
        <p:nvPicPr>
          <p:cNvPr id="11" name="Picture 6"/>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0" y="0"/>
            <a:ext cx="9144000" cy="47134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7"/>
          <p:cNvPicPr>
            <a:picLocks noChangeAspect="1" noChangeArrowheads="1"/>
          </p:cNvPicPr>
          <p:nvPr userDrawn="1"/>
        </p:nvPicPr>
        <p:blipFill>
          <a:blip r:embed="rId4">
            <a:extLst>
              <a:ext uri="{28A0092B-C50C-407E-A947-70E740481C1C}">
                <a14:useLocalDpi xmlns:a14="http://schemas.microsoft.com/office/drawing/2010/main" xmlns="" val="0"/>
              </a:ext>
            </a:extLst>
          </a:blip>
          <a:srcRect/>
          <a:stretch>
            <a:fillRect/>
          </a:stretch>
        </p:blipFill>
        <p:spPr bwMode="auto">
          <a:xfrm>
            <a:off x="6140820" y="5526573"/>
            <a:ext cx="2808803" cy="6689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Rectangle 4"/>
          <p:cNvSpPr>
            <a:spLocks noGrp="1" noChangeArrowheads="1"/>
          </p:cNvSpPr>
          <p:nvPr>
            <p:ph idx="1"/>
          </p:nvPr>
        </p:nvSpPr>
        <p:spPr bwMode="auto">
          <a:xfrm>
            <a:off x="466514" y="1417304"/>
            <a:ext cx="8229600" cy="1350102"/>
          </a:xfrm>
          <a:prstGeom prst="rect">
            <a:avLst/>
          </a:prstGeom>
          <a:noFill/>
          <a:ln w="9525">
            <a:noFill/>
            <a:miter lim="800000"/>
            <a:headEnd/>
            <a:tailEnd/>
          </a:ln>
        </p:spPr>
        <p:txBody>
          <a:bodyPr lIns="92694" tIns="46360" rIns="92694" bIns="4636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xmlns="" val="173113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51" y="4407329"/>
            <a:ext cx="7771995" cy="1261884"/>
          </a:xfrm>
        </p:spPr>
        <p:txBody>
          <a:bodyPr/>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722451" y="4093301"/>
            <a:ext cx="7771995" cy="314028"/>
          </a:xfrm>
        </p:spPr>
        <p:txBody>
          <a:bodyPr anchor="b"/>
          <a:lstStyle>
            <a:lvl1pPr marL="0" indent="0">
              <a:buNone/>
              <a:defRPr sz="2000"/>
            </a:lvl1pPr>
            <a:lvl2pPr marL="466381" indent="0">
              <a:buNone/>
              <a:defRPr sz="1800"/>
            </a:lvl2pPr>
            <a:lvl3pPr marL="932764" indent="0">
              <a:buNone/>
              <a:defRPr sz="1600"/>
            </a:lvl3pPr>
            <a:lvl4pPr marL="1399147" indent="0">
              <a:buNone/>
              <a:defRPr sz="1400"/>
            </a:lvl4pPr>
            <a:lvl5pPr marL="1865530" indent="0">
              <a:buNone/>
              <a:defRPr sz="1400"/>
            </a:lvl5pPr>
            <a:lvl6pPr marL="2331912" indent="0">
              <a:buNone/>
              <a:defRPr sz="1400"/>
            </a:lvl6pPr>
            <a:lvl7pPr marL="2798293" indent="0">
              <a:buNone/>
              <a:defRPr sz="1400"/>
            </a:lvl7pPr>
            <a:lvl8pPr marL="3264676" indent="0">
              <a:buNone/>
              <a:defRPr sz="1400"/>
            </a:lvl8pPr>
            <a:lvl9pPr marL="3731058" indent="0">
              <a:buNone/>
              <a:defRPr sz="1400"/>
            </a:lvl9pPr>
          </a:lstStyle>
          <a:p>
            <a:pPr lvl="0"/>
            <a:r>
              <a:rPr lang="en-US" smtClean="0"/>
              <a:t>Click to edit Master text styles</a:t>
            </a:r>
          </a:p>
        </p:txBody>
      </p:sp>
      <p:sp>
        <p:nvSpPr>
          <p:cNvPr id="4" name="Rectangle 18"/>
          <p:cNvSpPr>
            <a:spLocks noGrp="1" noChangeArrowheads="1"/>
          </p:cNvSpPr>
          <p:nvPr>
            <p:ph type="sldNum" sz="quarter" idx="10"/>
            <p:custDataLst>
              <p:tags r:id="rId1"/>
            </p:custDataLst>
          </p:nvPr>
        </p:nvSpPr>
        <p:spPr>
          <a:ln/>
        </p:spPr>
        <p:txBody>
          <a:bodyPr/>
          <a:lstStyle>
            <a:lvl1pPr>
              <a:defRPr/>
            </a:lvl1pPr>
          </a:lstStyle>
          <a:p>
            <a:pPr>
              <a:defRPr/>
            </a:pPr>
            <a:fld id="{6BD33201-2EFE-4E12-B5B3-E39451A47001}" type="slidenum">
              <a:rPr lang="ko-KR" altLang="en-US"/>
              <a:pPr>
                <a:defRPr/>
              </a:pPr>
              <a:t>‹#›</a:t>
            </a:fld>
            <a:r>
              <a:rPr lang="en-US" altLang="ko-KR"/>
              <a:t> </a:t>
            </a:r>
          </a:p>
        </p:txBody>
      </p:sp>
      <p:pic>
        <p:nvPicPr>
          <p:cNvPr id="5" name="Picture 2"/>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2667000" y="1905000"/>
            <a:ext cx="4548187" cy="1822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23810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82157" y="1990667"/>
            <a:ext cx="2117131" cy="2569934"/>
          </a:xfrm>
        </p:spPr>
        <p:txBody>
          <a:bodyPr/>
          <a:lstStyle>
            <a:lvl1pPr>
              <a:defRPr sz="2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754793" y="1990667"/>
            <a:ext cx="2117132" cy="2569934"/>
          </a:xfrm>
        </p:spPr>
        <p:txBody>
          <a:bodyPr/>
          <a:lstStyle>
            <a:lvl1pPr>
              <a:defRPr sz="2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8"/>
          <p:cNvSpPr>
            <a:spLocks noGrp="1" noChangeArrowheads="1"/>
          </p:cNvSpPr>
          <p:nvPr>
            <p:ph type="sldNum" sz="quarter" idx="10"/>
            <p:custDataLst>
              <p:tags r:id="rId1"/>
            </p:custDataLst>
          </p:nvPr>
        </p:nvSpPr>
        <p:spPr>
          <a:ln/>
        </p:spPr>
        <p:txBody>
          <a:bodyPr/>
          <a:lstStyle>
            <a:lvl1pPr>
              <a:defRPr/>
            </a:lvl1pPr>
          </a:lstStyle>
          <a:p>
            <a:pPr>
              <a:defRPr/>
            </a:pPr>
            <a:fld id="{E948994A-B9AA-4DB4-A78F-57374600F6EC}" type="slidenum">
              <a:rPr lang="ko-KR" altLang="en-US"/>
              <a:pPr>
                <a:defRPr/>
              </a:pPr>
              <a:t>‹#›</a:t>
            </a:fld>
            <a:r>
              <a:rPr lang="en-US" altLang="ko-KR"/>
              <a:t> </a:t>
            </a:r>
          </a:p>
        </p:txBody>
      </p:sp>
      <p:pic>
        <p:nvPicPr>
          <p:cNvPr id="6" name="Picture 2"/>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1905000" y="685800"/>
            <a:ext cx="4548187" cy="1822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9367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795" y="275358"/>
            <a:ext cx="8230410" cy="2983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6798" y="1421651"/>
            <a:ext cx="4039882" cy="753668"/>
          </a:xfrm>
        </p:spPr>
        <p:txBody>
          <a:bodyPr anchor="b"/>
          <a:lstStyle>
            <a:lvl1pPr marL="0" indent="0">
              <a:buNone/>
              <a:defRPr sz="2400" b="1"/>
            </a:lvl1pPr>
            <a:lvl2pPr marL="466381" indent="0">
              <a:buNone/>
              <a:defRPr sz="2000" b="1"/>
            </a:lvl2pPr>
            <a:lvl3pPr marL="932764" indent="0">
              <a:buNone/>
              <a:defRPr sz="1800" b="1"/>
            </a:lvl3pPr>
            <a:lvl4pPr marL="1399147" indent="0">
              <a:buNone/>
              <a:defRPr sz="1600" b="1"/>
            </a:lvl4pPr>
            <a:lvl5pPr marL="1865530" indent="0">
              <a:buNone/>
              <a:defRPr sz="1600" b="1"/>
            </a:lvl5pPr>
            <a:lvl6pPr marL="2331912" indent="0">
              <a:buNone/>
              <a:defRPr sz="1600" b="1"/>
            </a:lvl6pPr>
            <a:lvl7pPr marL="2798293" indent="0">
              <a:buNone/>
              <a:defRPr sz="1600" b="1"/>
            </a:lvl7pPr>
            <a:lvl8pPr marL="3264676" indent="0">
              <a:buNone/>
              <a:defRPr sz="1600" b="1"/>
            </a:lvl8pPr>
            <a:lvl9pPr marL="37310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6798" y="2175318"/>
            <a:ext cx="4039882" cy="14465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703" y="1421651"/>
            <a:ext cx="4041502" cy="753668"/>
          </a:xfrm>
        </p:spPr>
        <p:txBody>
          <a:bodyPr anchor="b"/>
          <a:lstStyle>
            <a:lvl1pPr marL="0" indent="0">
              <a:buNone/>
              <a:defRPr sz="2400" b="1"/>
            </a:lvl1pPr>
            <a:lvl2pPr marL="466381" indent="0">
              <a:buNone/>
              <a:defRPr sz="2000" b="1"/>
            </a:lvl2pPr>
            <a:lvl3pPr marL="932764" indent="0">
              <a:buNone/>
              <a:defRPr sz="1800" b="1"/>
            </a:lvl3pPr>
            <a:lvl4pPr marL="1399147" indent="0">
              <a:buNone/>
              <a:defRPr sz="1600" b="1"/>
            </a:lvl4pPr>
            <a:lvl5pPr marL="1865530" indent="0">
              <a:buNone/>
              <a:defRPr sz="1600" b="1"/>
            </a:lvl5pPr>
            <a:lvl6pPr marL="2331912" indent="0">
              <a:buNone/>
              <a:defRPr sz="1600" b="1"/>
            </a:lvl6pPr>
            <a:lvl7pPr marL="2798293" indent="0">
              <a:buNone/>
              <a:defRPr sz="1600" b="1"/>
            </a:lvl7pPr>
            <a:lvl8pPr marL="3264676" indent="0">
              <a:buNone/>
              <a:defRPr sz="1600" b="1"/>
            </a:lvl8pPr>
            <a:lvl9pPr marL="37310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703" y="2175318"/>
            <a:ext cx="4041502" cy="14465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8"/>
          <p:cNvSpPr>
            <a:spLocks noGrp="1" noChangeArrowheads="1"/>
          </p:cNvSpPr>
          <p:nvPr>
            <p:ph type="sldNum" sz="quarter" idx="10"/>
            <p:custDataLst>
              <p:tags r:id="rId1"/>
            </p:custDataLst>
          </p:nvPr>
        </p:nvSpPr>
        <p:spPr>
          <a:ln/>
        </p:spPr>
        <p:txBody>
          <a:bodyPr/>
          <a:lstStyle>
            <a:lvl1pPr>
              <a:defRPr/>
            </a:lvl1pPr>
          </a:lstStyle>
          <a:p>
            <a:pPr>
              <a:defRPr/>
            </a:pPr>
            <a:fld id="{02B43550-629A-4436-9C7B-1441C4C0DD77}" type="slidenum">
              <a:rPr lang="ko-KR" altLang="en-US"/>
              <a:pPr>
                <a:defRPr/>
              </a:pPr>
              <a:t>‹#›</a:t>
            </a:fld>
            <a:r>
              <a:rPr lang="en-US" altLang="ko-KR"/>
              <a:t> </a:t>
            </a:r>
          </a:p>
        </p:txBody>
      </p:sp>
    </p:spTree>
    <p:extLst>
      <p:ext uri="{BB962C8B-B14F-4D97-AF65-F5344CB8AC3E}">
        <p14:creationId xmlns:p14="http://schemas.microsoft.com/office/powerpoint/2010/main" xmlns="" val="515080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8"/>
          <p:cNvSpPr>
            <a:spLocks noGrp="1" noChangeArrowheads="1"/>
          </p:cNvSpPr>
          <p:nvPr>
            <p:ph type="sldNum" sz="quarter" idx="10"/>
            <p:custDataLst>
              <p:tags r:id="rId1"/>
            </p:custDataLst>
          </p:nvPr>
        </p:nvSpPr>
        <p:spPr>
          <a:ln/>
        </p:spPr>
        <p:txBody>
          <a:bodyPr/>
          <a:lstStyle>
            <a:lvl1pPr>
              <a:defRPr/>
            </a:lvl1pPr>
          </a:lstStyle>
          <a:p>
            <a:pPr>
              <a:defRPr/>
            </a:pPr>
            <a:fld id="{DBF24F59-472E-453D-AAD0-923E1A403A83}" type="slidenum">
              <a:rPr lang="ko-KR" altLang="en-US"/>
              <a:pPr>
                <a:defRPr/>
              </a:pPr>
              <a:t>‹#›</a:t>
            </a:fld>
            <a:r>
              <a:rPr lang="en-US" altLang="ko-KR"/>
              <a:t> </a:t>
            </a:r>
          </a:p>
        </p:txBody>
      </p:sp>
    </p:spTree>
    <p:extLst>
      <p:ext uri="{BB962C8B-B14F-4D97-AF65-F5344CB8AC3E}">
        <p14:creationId xmlns:p14="http://schemas.microsoft.com/office/powerpoint/2010/main" xmlns="" val="14210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8"/>
          <p:cNvSpPr>
            <a:spLocks noGrp="1" noChangeArrowheads="1"/>
          </p:cNvSpPr>
          <p:nvPr>
            <p:ph type="sldNum" sz="quarter" idx="10"/>
            <p:custDataLst>
              <p:tags r:id="rId1"/>
            </p:custDataLst>
          </p:nvPr>
        </p:nvSpPr>
        <p:spPr>
          <a:ln/>
        </p:spPr>
        <p:txBody>
          <a:bodyPr/>
          <a:lstStyle>
            <a:lvl1pPr>
              <a:defRPr/>
            </a:lvl1pPr>
          </a:lstStyle>
          <a:p>
            <a:pPr>
              <a:defRPr/>
            </a:pPr>
            <a:fld id="{D7579BA9-6519-4BCF-AC75-47D6084A3F81}" type="slidenum">
              <a:rPr lang="ko-KR" altLang="en-US"/>
              <a:pPr>
                <a:defRPr/>
              </a:pPr>
              <a:t>‹#›</a:t>
            </a:fld>
            <a:r>
              <a:rPr lang="en-US" altLang="ko-KR"/>
              <a:t> </a:t>
            </a:r>
          </a:p>
        </p:txBody>
      </p:sp>
    </p:spTree>
    <p:extLst>
      <p:ext uri="{BB962C8B-B14F-4D97-AF65-F5344CB8AC3E}">
        <p14:creationId xmlns:p14="http://schemas.microsoft.com/office/powerpoint/2010/main" xmlns="" val="1135993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795" y="807042"/>
            <a:ext cx="3008044" cy="628056"/>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4988" y="273738"/>
            <a:ext cx="5112217" cy="2446824"/>
          </a:xfrm>
        </p:spPr>
        <p:txBody>
          <a:bodyPr/>
          <a:lstStyle>
            <a:lvl1pPr>
              <a:defRPr sz="3300"/>
            </a:lvl1pPr>
            <a:lvl2pPr>
              <a:defRPr sz="29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6795" y="1435094"/>
            <a:ext cx="3008044" cy="219820"/>
          </a:xfrm>
        </p:spPr>
        <p:txBody>
          <a:bodyPr/>
          <a:lstStyle>
            <a:lvl1pPr marL="0" indent="0">
              <a:buNone/>
              <a:defRPr sz="1400"/>
            </a:lvl1pPr>
            <a:lvl2pPr marL="466381" indent="0">
              <a:buNone/>
              <a:defRPr sz="1200"/>
            </a:lvl2pPr>
            <a:lvl3pPr marL="932764" indent="0">
              <a:buNone/>
              <a:defRPr sz="1000"/>
            </a:lvl3pPr>
            <a:lvl4pPr marL="1399147" indent="0">
              <a:buNone/>
              <a:defRPr sz="900"/>
            </a:lvl4pPr>
            <a:lvl5pPr marL="1865530" indent="0">
              <a:buNone/>
              <a:defRPr sz="900"/>
            </a:lvl5pPr>
            <a:lvl6pPr marL="2331912" indent="0">
              <a:buNone/>
              <a:defRPr sz="900"/>
            </a:lvl6pPr>
            <a:lvl7pPr marL="2798293" indent="0">
              <a:buNone/>
              <a:defRPr sz="900"/>
            </a:lvl7pPr>
            <a:lvl8pPr marL="3264676" indent="0">
              <a:buNone/>
              <a:defRPr sz="900"/>
            </a:lvl8pPr>
            <a:lvl9pPr marL="3731058" indent="0">
              <a:buNone/>
              <a:defRPr sz="900"/>
            </a:lvl9pPr>
          </a:lstStyle>
          <a:p>
            <a:pPr lvl="0"/>
            <a:r>
              <a:rPr lang="en-US" smtClean="0"/>
              <a:t>Click to edit Master text styles</a:t>
            </a:r>
          </a:p>
        </p:txBody>
      </p:sp>
      <p:sp>
        <p:nvSpPr>
          <p:cNvPr id="5" name="Rectangle 18"/>
          <p:cNvSpPr>
            <a:spLocks noGrp="1" noChangeArrowheads="1"/>
          </p:cNvSpPr>
          <p:nvPr>
            <p:ph type="sldNum" sz="quarter" idx="10"/>
            <p:custDataLst>
              <p:tags r:id="rId1"/>
            </p:custDataLst>
          </p:nvPr>
        </p:nvSpPr>
        <p:spPr>
          <a:ln/>
        </p:spPr>
        <p:txBody>
          <a:bodyPr/>
          <a:lstStyle>
            <a:lvl1pPr>
              <a:defRPr/>
            </a:lvl1pPr>
          </a:lstStyle>
          <a:p>
            <a:pPr>
              <a:defRPr/>
            </a:pPr>
            <a:fld id="{5C29F475-0698-405F-B7F1-A46868C6AC6C}" type="slidenum">
              <a:rPr lang="ko-KR" altLang="en-US"/>
              <a:pPr>
                <a:defRPr/>
              </a:pPr>
              <a:t>‹#›</a:t>
            </a:fld>
            <a:r>
              <a:rPr lang="en-US" altLang="ko-KR"/>
              <a:t> </a:t>
            </a:r>
          </a:p>
        </p:txBody>
      </p:sp>
    </p:spTree>
    <p:extLst>
      <p:ext uri="{BB962C8B-B14F-4D97-AF65-F5344CB8AC3E}">
        <p14:creationId xmlns:p14="http://schemas.microsoft.com/office/powerpoint/2010/main" xmlns="" val="250528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544" y="5053809"/>
            <a:ext cx="5486400" cy="31402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1544" y="612266"/>
            <a:ext cx="5486400" cy="507831"/>
          </a:xfrm>
        </p:spPr>
        <p:txBody>
          <a:bodyPr/>
          <a:lstStyle>
            <a:lvl1pPr marL="0" indent="0">
              <a:buNone/>
              <a:defRPr sz="3300"/>
            </a:lvl1pPr>
            <a:lvl2pPr marL="466381" indent="0">
              <a:buNone/>
              <a:defRPr sz="2900"/>
            </a:lvl2pPr>
            <a:lvl3pPr marL="932764" indent="0">
              <a:buNone/>
              <a:defRPr sz="2400"/>
            </a:lvl3pPr>
            <a:lvl4pPr marL="1399147" indent="0">
              <a:buNone/>
              <a:defRPr sz="2000"/>
            </a:lvl4pPr>
            <a:lvl5pPr marL="1865530" indent="0">
              <a:buNone/>
              <a:defRPr sz="2000"/>
            </a:lvl5pPr>
            <a:lvl6pPr marL="2331912" indent="0">
              <a:buNone/>
              <a:defRPr sz="2000"/>
            </a:lvl6pPr>
            <a:lvl7pPr marL="2798293" indent="0">
              <a:buNone/>
              <a:defRPr sz="2000"/>
            </a:lvl7pPr>
            <a:lvl8pPr marL="3264676" indent="0">
              <a:buNone/>
              <a:defRPr sz="2000"/>
            </a:lvl8pPr>
            <a:lvl9pPr marL="3731058" indent="0">
              <a:buNone/>
              <a:defRPr sz="2000"/>
            </a:lvl9pPr>
          </a:lstStyle>
          <a:p>
            <a:pPr lvl="0"/>
            <a:endParaRPr lang="en-US" noProof="0"/>
          </a:p>
        </p:txBody>
      </p:sp>
      <p:sp>
        <p:nvSpPr>
          <p:cNvPr id="4" name="Text Placeholder 3"/>
          <p:cNvSpPr>
            <a:spLocks noGrp="1"/>
          </p:cNvSpPr>
          <p:nvPr>
            <p:ph type="body" sz="half" idx="2"/>
          </p:nvPr>
        </p:nvSpPr>
        <p:spPr>
          <a:xfrm>
            <a:off x="1791544" y="5367835"/>
            <a:ext cx="5486400" cy="219820"/>
          </a:xfrm>
        </p:spPr>
        <p:txBody>
          <a:bodyPr/>
          <a:lstStyle>
            <a:lvl1pPr marL="0" indent="0">
              <a:buNone/>
              <a:defRPr sz="1400"/>
            </a:lvl1pPr>
            <a:lvl2pPr marL="466381" indent="0">
              <a:buNone/>
              <a:defRPr sz="1200"/>
            </a:lvl2pPr>
            <a:lvl3pPr marL="932764" indent="0">
              <a:buNone/>
              <a:defRPr sz="1000"/>
            </a:lvl3pPr>
            <a:lvl4pPr marL="1399147" indent="0">
              <a:buNone/>
              <a:defRPr sz="900"/>
            </a:lvl4pPr>
            <a:lvl5pPr marL="1865530" indent="0">
              <a:buNone/>
              <a:defRPr sz="900"/>
            </a:lvl5pPr>
            <a:lvl6pPr marL="2331912" indent="0">
              <a:buNone/>
              <a:defRPr sz="900"/>
            </a:lvl6pPr>
            <a:lvl7pPr marL="2798293" indent="0">
              <a:buNone/>
              <a:defRPr sz="900"/>
            </a:lvl7pPr>
            <a:lvl8pPr marL="3264676" indent="0">
              <a:buNone/>
              <a:defRPr sz="900"/>
            </a:lvl8pPr>
            <a:lvl9pPr marL="3731058" indent="0">
              <a:buNone/>
              <a:defRPr sz="900"/>
            </a:lvl9pPr>
          </a:lstStyle>
          <a:p>
            <a:pPr lvl="0"/>
            <a:r>
              <a:rPr lang="en-US" smtClean="0"/>
              <a:t>Click to edit Master text styles</a:t>
            </a:r>
          </a:p>
        </p:txBody>
      </p:sp>
      <p:sp>
        <p:nvSpPr>
          <p:cNvPr id="5" name="Rectangle 18"/>
          <p:cNvSpPr>
            <a:spLocks noGrp="1" noChangeArrowheads="1"/>
          </p:cNvSpPr>
          <p:nvPr>
            <p:ph type="sldNum" sz="quarter" idx="10"/>
            <p:custDataLst>
              <p:tags r:id="rId1"/>
            </p:custDataLst>
          </p:nvPr>
        </p:nvSpPr>
        <p:spPr>
          <a:ln/>
        </p:spPr>
        <p:txBody>
          <a:bodyPr/>
          <a:lstStyle>
            <a:lvl1pPr>
              <a:defRPr/>
            </a:lvl1pPr>
          </a:lstStyle>
          <a:p>
            <a:pPr>
              <a:defRPr/>
            </a:pPr>
            <a:fld id="{CFC494FC-69E1-4A9F-924F-68D687257B83}" type="slidenum">
              <a:rPr lang="ko-KR" altLang="en-US"/>
              <a:pPr>
                <a:defRPr/>
              </a:pPr>
              <a:t>‹#›</a:t>
            </a:fld>
            <a:r>
              <a:rPr lang="en-US" altLang="ko-KR"/>
              <a:t> </a:t>
            </a:r>
          </a:p>
        </p:txBody>
      </p:sp>
    </p:spTree>
    <p:extLst>
      <p:ext uri="{BB962C8B-B14F-4D97-AF65-F5344CB8AC3E}">
        <p14:creationId xmlns:p14="http://schemas.microsoft.com/office/powerpoint/2010/main" xmlns="" val="1664570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 Id="rId22"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18" Type="http://schemas.openxmlformats.org/officeDocument/2006/relationships/tags" Target="../tags/tag30.xml"/><Relationship Id="rId26" Type="http://schemas.openxmlformats.org/officeDocument/2006/relationships/tags" Target="../tags/tag38.xml"/><Relationship Id="rId39" Type="http://schemas.openxmlformats.org/officeDocument/2006/relationships/tags" Target="../tags/tag51.xml"/><Relationship Id="rId3" Type="http://schemas.openxmlformats.org/officeDocument/2006/relationships/slideLayout" Target="../slideLayouts/slideLayout14.xml"/><Relationship Id="rId21" Type="http://schemas.openxmlformats.org/officeDocument/2006/relationships/tags" Target="../tags/tag33.xml"/><Relationship Id="rId34" Type="http://schemas.openxmlformats.org/officeDocument/2006/relationships/tags" Target="../tags/tag46.xml"/><Relationship Id="rId42" Type="http://schemas.openxmlformats.org/officeDocument/2006/relationships/tags" Target="../tags/tag54.xml"/><Relationship Id="rId47" Type="http://schemas.openxmlformats.org/officeDocument/2006/relationships/image" Target="../media/image2.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ags" Target="../tags/tag29.xml"/><Relationship Id="rId25" Type="http://schemas.openxmlformats.org/officeDocument/2006/relationships/tags" Target="../tags/tag37.xml"/><Relationship Id="rId33" Type="http://schemas.openxmlformats.org/officeDocument/2006/relationships/tags" Target="../tags/tag45.xml"/><Relationship Id="rId38" Type="http://schemas.openxmlformats.org/officeDocument/2006/relationships/tags" Target="../tags/tag50.xml"/><Relationship Id="rId46"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tags" Target="../tags/tag28.xml"/><Relationship Id="rId20" Type="http://schemas.openxmlformats.org/officeDocument/2006/relationships/tags" Target="../tags/tag32.xml"/><Relationship Id="rId29" Type="http://schemas.openxmlformats.org/officeDocument/2006/relationships/tags" Target="../tags/tag41.xml"/><Relationship Id="rId41" Type="http://schemas.openxmlformats.org/officeDocument/2006/relationships/tags" Target="../tags/tag5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36.xml"/><Relationship Id="rId32" Type="http://schemas.openxmlformats.org/officeDocument/2006/relationships/tags" Target="../tags/tag44.xml"/><Relationship Id="rId37" Type="http://schemas.openxmlformats.org/officeDocument/2006/relationships/tags" Target="../tags/tag49.xml"/><Relationship Id="rId40" Type="http://schemas.openxmlformats.org/officeDocument/2006/relationships/tags" Target="../tags/tag52.xml"/><Relationship Id="rId45" Type="http://schemas.openxmlformats.org/officeDocument/2006/relationships/oleObject" Target="../embeddings/oleObject3.bin"/><Relationship Id="rId5" Type="http://schemas.openxmlformats.org/officeDocument/2006/relationships/slideLayout" Target="../slideLayouts/slideLayout16.xml"/><Relationship Id="rId15" Type="http://schemas.openxmlformats.org/officeDocument/2006/relationships/tags" Target="../tags/tag27.xml"/><Relationship Id="rId23" Type="http://schemas.openxmlformats.org/officeDocument/2006/relationships/tags" Target="../tags/tag35.xml"/><Relationship Id="rId28" Type="http://schemas.openxmlformats.org/officeDocument/2006/relationships/tags" Target="../tags/tag40.xml"/><Relationship Id="rId36" Type="http://schemas.openxmlformats.org/officeDocument/2006/relationships/tags" Target="../tags/tag48.xml"/><Relationship Id="rId10" Type="http://schemas.openxmlformats.org/officeDocument/2006/relationships/slideLayout" Target="../slideLayouts/slideLayout21.xml"/><Relationship Id="rId19" Type="http://schemas.openxmlformats.org/officeDocument/2006/relationships/tags" Target="../tags/tag31.xml"/><Relationship Id="rId31" Type="http://schemas.openxmlformats.org/officeDocument/2006/relationships/tags" Target="../tags/tag43.xml"/><Relationship Id="rId44" Type="http://schemas.openxmlformats.org/officeDocument/2006/relationships/tags" Target="../tags/tag5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vmlDrawing" Target="../drawings/vmlDrawing3.vml"/><Relationship Id="rId22" Type="http://schemas.openxmlformats.org/officeDocument/2006/relationships/tags" Target="../tags/tag34.xml"/><Relationship Id="rId27" Type="http://schemas.openxmlformats.org/officeDocument/2006/relationships/tags" Target="../tags/tag39.xml"/><Relationship Id="rId30" Type="http://schemas.openxmlformats.org/officeDocument/2006/relationships/tags" Target="../tags/tag42.xml"/><Relationship Id="rId35" Type="http://schemas.openxmlformats.org/officeDocument/2006/relationships/tags" Target="../tags/tag47.xml"/><Relationship Id="rId43" Type="http://schemas.openxmlformats.org/officeDocument/2006/relationships/tags" Target="../tags/tag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Rectangle 2" hidden="1"/>
          <p:cNvGraphicFramePr>
            <a:graphicFrameLocks/>
          </p:cNvGraphicFramePr>
          <p:nvPr>
            <p:custDataLst>
              <p:tags r:id="rId14"/>
            </p:custDataLst>
          </p:nvPr>
        </p:nvGraphicFramePr>
        <p:xfrm>
          <a:off x="0" y="0"/>
          <a:ext cx="161984" cy="161974"/>
        </p:xfrm>
        <a:graphic>
          <a:graphicData uri="http://schemas.openxmlformats.org/presentationml/2006/ole">
            <p:oleObj spid="_x0000_s1033" name="think-cell Slide" r:id="rId23" imgW="0" imgH="0" progId="">
              <p:embed/>
            </p:oleObj>
          </a:graphicData>
        </a:graphic>
      </p:graphicFrame>
      <p:pic>
        <p:nvPicPr>
          <p:cNvPr id="1027" name="Picture 4"/>
          <p:cNvPicPr>
            <a:picLocks noChangeAspect="1" noChangeArrowheads="1"/>
          </p:cNvPicPr>
          <p:nvPr/>
        </p:nvPicPr>
        <p:blipFill>
          <a:blip r:embed="rId24">
            <a:extLst>
              <a:ext uri="{28A0092B-C50C-407E-A947-70E740481C1C}">
                <a14:useLocalDpi xmlns:a14="http://schemas.microsoft.com/office/drawing/2010/main" xmlns="" val="0"/>
              </a:ext>
            </a:extLst>
          </a:blip>
          <a:srcRect/>
          <a:stretch>
            <a:fillRect/>
          </a:stretch>
        </p:blipFill>
        <p:spPr bwMode="auto">
          <a:xfrm>
            <a:off x="0" y="6453067"/>
            <a:ext cx="6965314" cy="413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028" name="Group 5"/>
          <p:cNvGrpSpPr>
            <a:grpSpLocks/>
          </p:cNvGrpSpPr>
          <p:nvPr/>
        </p:nvGrpSpPr>
        <p:grpSpPr bwMode="auto">
          <a:xfrm>
            <a:off x="7080326" y="6415813"/>
            <a:ext cx="1519410" cy="404936"/>
            <a:chOff x="5242" y="3974"/>
            <a:chExt cx="938" cy="250"/>
          </a:xfrm>
        </p:grpSpPr>
        <p:sp>
          <p:nvSpPr>
            <p:cNvPr id="2742277" name="Text Box 6"/>
            <p:cNvSpPr txBox="1">
              <a:spLocks noChangeArrowheads="1"/>
            </p:cNvSpPr>
            <p:nvPr/>
          </p:nvSpPr>
          <p:spPr bwMode="auto">
            <a:xfrm>
              <a:off x="5448" y="4028"/>
              <a:ext cx="732"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ctr" eaLnBrk="0" fontAlgn="base" hangingPunct="0">
                <a:spcBef>
                  <a:spcPct val="50000"/>
                </a:spcBef>
                <a:spcAft>
                  <a:spcPct val="0"/>
                </a:spcAft>
                <a:defRPr/>
              </a:pPr>
              <a:r>
                <a:rPr lang="en-US" altLang="ko-KR" sz="1200" b="1" dirty="0">
                  <a:solidFill>
                    <a:srgbClr val="000000"/>
                  </a:solidFill>
                  <a:latin typeface="Calibri" pitchFamily="34" charset="0"/>
                  <a:ea typeface="굴림" pitchFamily="50" charset="-127"/>
                  <a:cs typeface="Calibri" pitchFamily="34" charset="0"/>
                </a:rPr>
                <a:t>PERTAMINA</a:t>
              </a:r>
            </a:p>
          </p:txBody>
        </p:sp>
        <p:pic>
          <p:nvPicPr>
            <p:cNvPr id="1043" name="Picture 7" descr="logo-2"/>
            <p:cNvPicPr>
              <a:picLocks noChangeAspect="1" noChangeArrowheads="1"/>
            </p:cNvPicPr>
            <p:nvPr/>
          </p:nvPicPr>
          <p:blipFill>
            <a:blip r:embed="rId25">
              <a:extLst>
                <a:ext uri="{28A0092B-C50C-407E-A947-70E740481C1C}">
                  <a14:useLocalDpi xmlns:a14="http://schemas.microsoft.com/office/drawing/2010/main" xmlns="" val="0"/>
                </a:ext>
              </a:extLst>
            </a:blip>
            <a:srcRect/>
            <a:stretch>
              <a:fillRect/>
            </a:stretch>
          </p:blipFill>
          <p:spPr bwMode="auto">
            <a:xfrm>
              <a:off x="5242" y="3974"/>
              <a:ext cx="27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29" name="McK 2. Slide Title"/>
          <p:cNvSpPr>
            <a:spLocks noGrp="1" noChangeArrowheads="1"/>
          </p:cNvSpPr>
          <p:nvPr>
            <p:ph type="title"/>
            <p:custDataLst>
              <p:tags r:id="rId15"/>
            </p:custDataLst>
          </p:nvPr>
        </p:nvSpPr>
        <p:spPr bwMode="auto">
          <a:xfrm>
            <a:off x="121491" y="234866"/>
            <a:ext cx="8794113" cy="298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altLang="zh-CN" smtClean="0"/>
              <a:t>Click to edit Master title style</a:t>
            </a:r>
          </a:p>
        </p:txBody>
      </p:sp>
      <p:sp>
        <p:nvSpPr>
          <p:cNvPr id="1030" name="Rectangle 8"/>
          <p:cNvSpPr>
            <a:spLocks noGrp="1" noChangeArrowheads="1"/>
          </p:cNvSpPr>
          <p:nvPr>
            <p:ph type="body" idx="1"/>
            <p:custDataLst>
              <p:tags r:id="rId16"/>
            </p:custDataLst>
          </p:nvPr>
        </p:nvSpPr>
        <p:spPr bwMode="auto">
          <a:xfrm>
            <a:off x="1482157" y="1990667"/>
            <a:ext cx="4389768" cy="12472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1" name="SlideLogoSeparator"/>
          <p:cNvSpPr>
            <a:spLocks noChangeArrowheads="1"/>
          </p:cNvSpPr>
          <p:nvPr>
            <p:custDataLst>
              <p:tags r:id="rId17"/>
            </p:custDataLst>
          </p:nvPr>
        </p:nvSpPr>
        <p:spPr bwMode="auto">
          <a:xfrm>
            <a:off x="8589619" y="6532981"/>
            <a:ext cx="40892" cy="1884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sp>
        <p:nvSpPr>
          <p:cNvPr id="1032" name="McK 1. On-page tracker" hidden="1"/>
          <p:cNvSpPr>
            <a:spLocks noChangeArrowheads="1"/>
          </p:cNvSpPr>
          <p:nvPr>
            <p:custDataLst>
              <p:tags r:id="rId18"/>
            </p:custDataLst>
          </p:nvPr>
        </p:nvSpPr>
        <p:spPr bwMode="auto">
          <a:xfrm>
            <a:off x="121488" y="27537"/>
            <a:ext cx="876714" cy="2198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400" smtClean="0">
                <a:solidFill>
                  <a:srgbClr val="808080"/>
                </a:solidFill>
                <a:ea typeface="SimSun" pitchFamily="2" charset="-122"/>
              </a:rPr>
              <a:t>TRACKER</a:t>
            </a:r>
          </a:p>
        </p:txBody>
      </p:sp>
      <p:sp>
        <p:nvSpPr>
          <p:cNvPr id="2742283" name="McK 3. Unit of measure" hidden="1"/>
          <p:cNvSpPr txBox="1">
            <a:spLocks noChangeArrowheads="1"/>
          </p:cNvSpPr>
          <p:nvPr>
            <p:custDataLst>
              <p:tags r:id="rId19"/>
            </p:custDataLst>
          </p:nvPr>
        </p:nvSpPr>
        <p:spPr bwMode="auto">
          <a:xfrm>
            <a:off x="121489" y="542615"/>
            <a:ext cx="3730492" cy="2198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altLang="zh-CN" sz="1400">
                <a:solidFill>
                  <a:srgbClr val="808080"/>
                </a:solidFill>
                <a:ea typeface="SimSun" pitchFamily="2" charset="-122"/>
              </a:rPr>
              <a:t>Unit of measure</a:t>
            </a:r>
          </a:p>
        </p:txBody>
      </p:sp>
      <p:grpSp>
        <p:nvGrpSpPr>
          <p:cNvPr id="1034" name="McK Slide Elements"/>
          <p:cNvGrpSpPr>
            <a:grpSpLocks/>
          </p:cNvGrpSpPr>
          <p:nvPr userDrawn="1"/>
        </p:nvGrpSpPr>
        <p:grpSpPr bwMode="auto">
          <a:xfrm>
            <a:off x="121489" y="6203623"/>
            <a:ext cx="8722840" cy="518318"/>
            <a:chOff x="75" y="3830"/>
            <a:chExt cx="5385" cy="320"/>
          </a:xfrm>
        </p:grpSpPr>
        <p:sp>
          <p:nvSpPr>
            <p:cNvPr id="2742285" name="McK 4. Footnote" hidden="1"/>
            <p:cNvSpPr txBox="1">
              <a:spLocks noChangeArrowheads="1"/>
            </p:cNvSpPr>
            <p:nvPr userDrawn="1"/>
          </p:nvSpPr>
          <p:spPr bwMode="auto">
            <a:xfrm>
              <a:off x="75" y="3830"/>
              <a:ext cx="5385" cy="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1041" name="McK 5. Source" hidden="1"/>
            <p:cNvSpPr>
              <a:spLocks noChangeArrowheads="1"/>
            </p:cNvSpPr>
            <p:nvPr userDrawn="1"/>
          </p:nvSpPr>
          <p:spPr bwMode="auto">
            <a:xfrm>
              <a:off x="75" y="4054"/>
              <a:ext cx="4323" cy="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lvl1pPr marL="609600" indent="-609600" defTabSz="895350" eaLnBrk="0" hangingPunct="0">
                <a:tabLst>
                  <a:tab pos="612775" algn="l"/>
                </a:tabLst>
                <a:defRPr sz="1200">
                  <a:solidFill>
                    <a:schemeClr val="tx1"/>
                  </a:solidFill>
                  <a:latin typeface="Arial" pitchFamily="34" charset="0"/>
                  <a:cs typeface="Arial" pitchFamily="34" charset="0"/>
                </a:defRPr>
              </a:lvl1pPr>
              <a:lvl2pPr marL="742950" indent="-285750" defTabSz="895350" eaLnBrk="0" hangingPunct="0">
                <a:tabLst>
                  <a:tab pos="612775" algn="l"/>
                </a:tabLst>
                <a:defRPr sz="1200">
                  <a:solidFill>
                    <a:schemeClr val="tx1"/>
                  </a:solidFill>
                  <a:latin typeface="Arial" pitchFamily="34" charset="0"/>
                  <a:cs typeface="Arial" pitchFamily="34" charset="0"/>
                </a:defRPr>
              </a:lvl2pPr>
              <a:lvl3pPr marL="1143000" indent="-228600" defTabSz="895350" eaLnBrk="0" hangingPunct="0">
                <a:tabLst>
                  <a:tab pos="612775" algn="l"/>
                </a:tabLst>
                <a:defRPr sz="1200">
                  <a:solidFill>
                    <a:schemeClr val="tx1"/>
                  </a:solidFill>
                  <a:latin typeface="Arial" pitchFamily="34" charset="0"/>
                  <a:cs typeface="Arial" pitchFamily="34" charset="0"/>
                </a:defRPr>
              </a:lvl3pPr>
              <a:lvl4pPr marL="1600200" indent="-228600" defTabSz="895350" eaLnBrk="0" hangingPunct="0">
                <a:tabLst>
                  <a:tab pos="612775" algn="l"/>
                </a:tabLst>
                <a:defRPr sz="1200">
                  <a:solidFill>
                    <a:schemeClr val="tx1"/>
                  </a:solidFill>
                  <a:latin typeface="Arial" pitchFamily="34" charset="0"/>
                  <a:cs typeface="Arial" pitchFamily="34" charset="0"/>
                </a:defRPr>
              </a:lvl4pPr>
              <a:lvl5pPr marL="2057400" indent="-228600" defTabSz="895350" eaLnBrk="0" hangingPunct="0">
                <a:tabLst>
                  <a:tab pos="612775" algn="l"/>
                </a:tabLst>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grpSp>
        <p:nvGrpSpPr>
          <p:cNvPr id="1035" name="ACET" hidden="1"/>
          <p:cNvGrpSpPr>
            <a:grpSpLocks/>
          </p:cNvGrpSpPr>
          <p:nvPr>
            <p:custDataLst>
              <p:tags r:id="rId20"/>
            </p:custDataLst>
          </p:nvPr>
        </p:nvGrpSpPr>
        <p:grpSpPr bwMode="auto">
          <a:xfrm>
            <a:off x="1482157" y="1150019"/>
            <a:ext cx="4350892" cy="518318"/>
            <a:chOff x="915" y="710"/>
            <a:chExt cx="2686" cy="320"/>
          </a:xfrm>
        </p:grpSpPr>
        <p:cxnSp>
          <p:nvCxnSpPr>
            <p:cNvPr id="1038" name="AutoShape 16" hidden="1"/>
            <p:cNvCxnSpPr>
              <a:cxnSpLocks noChangeShapeType="1"/>
              <a:stCxn id="1039" idx="4"/>
              <a:endCxn id="1039" idx="6"/>
            </p:cNvCxnSpPr>
            <p:nvPr/>
          </p:nvCxnSpPr>
          <p:spPr bwMode="auto">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039" name="AutoShape 17" hidden="1"/>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18284" anchor="b">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600" b="1" smtClean="0">
                  <a:solidFill>
                    <a:srgbClr val="000000"/>
                  </a:solidFill>
                  <a:ea typeface="SimSun" pitchFamily="2" charset="-122"/>
                </a:rPr>
                <a:t>Title</a:t>
              </a:r>
            </a:p>
            <a:p>
              <a:pPr eaLnBrk="1" fontAlgn="base" hangingPunct="1">
                <a:spcBef>
                  <a:spcPct val="0"/>
                </a:spcBef>
                <a:spcAft>
                  <a:spcPct val="0"/>
                </a:spcAft>
              </a:pPr>
              <a:r>
                <a:rPr lang="en-US" altLang="zh-CN" sz="1600" smtClean="0">
                  <a:solidFill>
                    <a:srgbClr val="808080"/>
                  </a:solidFill>
                  <a:ea typeface="SimSun" pitchFamily="2" charset="-122"/>
                </a:rPr>
                <a:t>Unit of measure</a:t>
              </a:r>
            </a:p>
          </p:txBody>
        </p:sp>
      </p:grpSp>
      <p:sp>
        <p:nvSpPr>
          <p:cNvPr id="2742290" name="Rectangle 18"/>
          <p:cNvSpPr>
            <a:spLocks noGrp="1" noChangeArrowheads="1"/>
          </p:cNvSpPr>
          <p:nvPr>
            <p:ph type="sldNum" sz="quarter" idx="4"/>
            <p:custDataLst>
              <p:tags r:id="rId21"/>
            </p:custDataLst>
          </p:nvPr>
        </p:nvSpPr>
        <p:spPr bwMode="auto">
          <a:xfrm>
            <a:off x="8719602" y="6566446"/>
            <a:ext cx="199240" cy="1554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sz="1000">
                <a:solidFill>
                  <a:srgbClr val="000000"/>
                </a:solidFill>
                <a:latin typeface="Arial" charset="0"/>
                <a:ea typeface="굴림" pitchFamily="50" charset="-127"/>
                <a:cs typeface="+mn-cs"/>
              </a:defRPr>
            </a:lvl1pPr>
          </a:lstStyle>
          <a:p>
            <a:pPr fontAlgn="base">
              <a:spcBef>
                <a:spcPct val="0"/>
              </a:spcBef>
              <a:spcAft>
                <a:spcPct val="0"/>
              </a:spcAft>
              <a:defRPr/>
            </a:pPr>
            <a:fld id="{041EEB57-0E5C-4DF5-86D8-EDF86D6D573C}" type="slidenum">
              <a:rPr lang="ko-KR" altLang="en-US"/>
              <a:pPr fontAlgn="base">
                <a:spcBef>
                  <a:spcPct val="0"/>
                </a:spcBef>
                <a:spcAft>
                  <a:spcPct val="0"/>
                </a:spcAft>
                <a:defRPr/>
              </a:pPr>
              <a:t>‹#›</a:t>
            </a:fld>
            <a:r>
              <a:rPr lang="en-US" altLang="ko-KR"/>
              <a:t> </a:t>
            </a:r>
          </a:p>
        </p:txBody>
      </p:sp>
      <p:sp>
        <p:nvSpPr>
          <p:cNvPr id="1037" name="doc id"/>
          <p:cNvSpPr>
            <a:spLocks noChangeArrowheads="1"/>
          </p:cNvSpPr>
          <p:nvPr>
            <p:custDataLst>
              <p:tags r:id="rId22"/>
            </p:custDataLst>
          </p:nvPr>
        </p:nvSpPr>
        <p:spPr bwMode="auto">
          <a:xfrm>
            <a:off x="8246611" y="37255"/>
            <a:ext cx="670614" cy="1247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ko-KR" altLang="en-US" sz="800" smtClean="0">
              <a:solidFill>
                <a:srgbClr val="000000"/>
              </a:solidFill>
              <a:ea typeface="Gulim" pitchFamily="34" charset="-127"/>
            </a:endParaRPr>
          </a:p>
        </p:txBody>
      </p:sp>
    </p:spTree>
    <p:extLst>
      <p:ext uri="{BB962C8B-B14F-4D97-AF65-F5344CB8AC3E}">
        <p14:creationId xmlns:p14="http://schemas.microsoft.com/office/powerpoint/2010/main" xmlns="" val="259165799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3332" rtl="0" eaLnBrk="0" fontAlgn="base" hangingPunct="0">
        <a:spcBef>
          <a:spcPct val="0"/>
        </a:spcBef>
        <a:spcAft>
          <a:spcPct val="0"/>
        </a:spcAft>
        <a:defRPr sz="1900" b="1">
          <a:solidFill>
            <a:srgbClr val="FF0000"/>
          </a:solidFill>
          <a:latin typeface="+mj-lt"/>
          <a:ea typeface="+mj-ea"/>
          <a:cs typeface="+mj-cs"/>
        </a:defRPr>
      </a:lvl1pPr>
      <a:lvl2pPr algn="l" defTabSz="913332" rtl="0" eaLnBrk="0" fontAlgn="base" hangingPunct="0">
        <a:spcBef>
          <a:spcPct val="0"/>
        </a:spcBef>
        <a:spcAft>
          <a:spcPct val="0"/>
        </a:spcAft>
        <a:defRPr sz="1900" b="1">
          <a:solidFill>
            <a:srgbClr val="FF0000"/>
          </a:solidFill>
          <a:latin typeface="Arial" charset="0"/>
          <a:cs typeface="Arial" charset="0"/>
        </a:defRPr>
      </a:lvl2pPr>
      <a:lvl3pPr algn="l" defTabSz="913332" rtl="0" eaLnBrk="0" fontAlgn="base" hangingPunct="0">
        <a:spcBef>
          <a:spcPct val="0"/>
        </a:spcBef>
        <a:spcAft>
          <a:spcPct val="0"/>
        </a:spcAft>
        <a:defRPr sz="1900" b="1">
          <a:solidFill>
            <a:srgbClr val="FF0000"/>
          </a:solidFill>
          <a:latin typeface="Arial" charset="0"/>
          <a:cs typeface="Arial" charset="0"/>
        </a:defRPr>
      </a:lvl3pPr>
      <a:lvl4pPr algn="l" defTabSz="913332" rtl="0" eaLnBrk="0" fontAlgn="base" hangingPunct="0">
        <a:spcBef>
          <a:spcPct val="0"/>
        </a:spcBef>
        <a:spcAft>
          <a:spcPct val="0"/>
        </a:spcAft>
        <a:defRPr sz="1900" b="1">
          <a:solidFill>
            <a:srgbClr val="FF0000"/>
          </a:solidFill>
          <a:latin typeface="Arial" charset="0"/>
          <a:cs typeface="Arial" charset="0"/>
        </a:defRPr>
      </a:lvl4pPr>
      <a:lvl5pPr algn="l" defTabSz="913332" rtl="0" eaLnBrk="0" fontAlgn="base" hangingPunct="0">
        <a:spcBef>
          <a:spcPct val="0"/>
        </a:spcBef>
        <a:spcAft>
          <a:spcPct val="0"/>
        </a:spcAft>
        <a:defRPr sz="1900" b="1">
          <a:solidFill>
            <a:srgbClr val="FF0000"/>
          </a:solidFill>
          <a:latin typeface="Arial" charset="0"/>
          <a:cs typeface="Arial" charset="0"/>
        </a:defRPr>
      </a:lvl5pPr>
      <a:lvl6pPr marL="466381" algn="l" defTabSz="913332" rtl="0" fontAlgn="base">
        <a:spcBef>
          <a:spcPct val="0"/>
        </a:spcBef>
        <a:spcAft>
          <a:spcPct val="0"/>
        </a:spcAft>
        <a:defRPr sz="1900" b="1">
          <a:solidFill>
            <a:srgbClr val="FF0000"/>
          </a:solidFill>
          <a:latin typeface="Arial" charset="0"/>
          <a:cs typeface="Arial" charset="0"/>
        </a:defRPr>
      </a:lvl6pPr>
      <a:lvl7pPr marL="932764" algn="l" defTabSz="913332" rtl="0" fontAlgn="base">
        <a:spcBef>
          <a:spcPct val="0"/>
        </a:spcBef>
        <a:spcAft>
          <a:spcPct val="0"/>
        </a:spcAft>
        <a:defRPr sz="1900" b="1">
          <a:solidFill>
            <a:srgbClr val="FF0000"/>
          </a:solidFill>
          <a:latin typeface="Arial" charset="0"/>
          <a:cs typeface="Arial" charset="0"/>
        </a:defRPr>
      </a:lvl7pPr>
      <a:lvl8pPr marL="1399147" algn="l" defTabSz="913332" rtl="0" fontAlgn="base">
        <a:spcBef>
          <a:spcPct val="0"/>
        </a:spcBef>
        <a:spcAft>
          <a:spcPct val="0"/>
        </a:spcAft>
        <a:defRPr sz="1900" b="1">
          <a:solidFill>
            <a:srgbClr val="FF0000"/>
          </a:solidFill>
          <a:latin typeface="Arial" charset="0"/>
          <a:cs typeface="Arial" charset="0"/>
        </a:defRPr>
      </a:lvl8pPr>
      <a:lvl9pPr marL="1865530" algn="l" defTabSz="913332" rtl="0" fontAlgn="base">
        <a:spcBef>
          <a:spcPct val="0"/>
        </a:spcBef>
        <a:spcAft>
          <a:spcPct val="0"/>
        </a:spcAft>
        <a:defRPr sz="1900" b="1">
          <a:solidFill>
            <a:srgbClr val="FF0000"/>
          </a:solidFill>
          <a:latin typeface="Arial" charset="0"/>
          <a:cs typeface="Arial" charset="0"/>
        </a:defRPr>
      </a:lvl9pPr>
    </p:titleStyle>
    <p:bodyStyle>
      <a:lvl1pPr marL="349787" indent="-349787" algn="l" defTabSz="913332" rtl="0" eaLnBrk="0" fontAlgn="base" hangingPunct="0">
        <a:spcBef>
          <a:spcPct val="0"/>
        </a:spcBef>
        <a:spcAft>
          <a:spcPct val="0"/>
        </a:spcAft>
        <a:buClr>
          <a:schemeClr val="tx2"/>
        </a:buClr>
        <a:defRPr sz="1600">
          <a:solidFill>
            <a:schemeClr val="tx1"/>
          </a:solidFill>
          <a:latin typeface="+mn-lt"/>
          <a:ea typeface="+mn-ea"/>
          <a:cs typeface="+mn-cs"/>
        </a:defRPr>
      </a:lvl1pPr>
      <a:lvl2pPr marL="197565" indent="-195946" algn="l" defTabSz="913332"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6381" indent="-267198" algn="l" defTabSz="913332"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6702" indent="-158700" algn="l" defTabSz="913332"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61110" indent="-132790" algn="l" defTabSz="913332"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27492" indent="-132790" algn="l" defTabSz="913332"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93875" indent="-132790" algn="l" defTabSz="913332"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60257" indent="-132790" algn="l" defTabSz="913332"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26639" indent="-132790" algn="l" defTabSz="913332"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p:bodyStyle>
    <p:otherStyle>
      <a:defPPr>
        <a:defRPr lang="en-US"/>
      </a:defPPr>
      <a:lvl1pPr marL="0" algn="l" defTabSz="932764" rtl="0" eaLnBrk="1" latinLnBrk="0" hangingPunct="1">
        <a:defRPr sz="1800" kern="1200">
          <a:solidFill>
            <a:schemeClr val="tx1"/>
          </a:solidFill>
          <a:latin typeface="+mn-lt"/>
          <a:ea typeface="+mn-ea"/>
          <a:cs typeface="+mn-cs"/>
        </a:defRPr>
      </a:lvl1pPr>
      <a:lvl2pPr marL="466381" algn="l" defTabSz="932764" rtl="0" eaLnBrk="1" latinLnBrk="0" hangingPunct="1">
        <a:defRPr sz="1800" kern="1200">
          <a:solidFill>
            <a:schemeClr val="tx1"/>
          </a:solidFill>
          <a:latin typeface="+mn-lt"/>
          <a:ea typeface="+mn-ea"/>
          <a:cs typeface="+mn-cs"/>
        </a:defRPr>
      </a:lvl2pPr>
      <a:lvl3pPr marL="932764" algn="l" defTabSz="932764" rtl="0" eaLnBrk="1" latinLnBrk="0" hangingPunct="1">
        <a:defRPr sz="1800" kern="1200">
          <a:solidFill>
            <a:schemeClr val="tx1"/>
          </a:solidFill>
          <a:latin typeface="+mn-lt"/>
          <a:ea typeface="+mn-ea"/>
          <a:cs typeface="+mn-cs"/>
        </a:defRPr>
      </a:lvl3pPr>
      <a:lvl4pPr marL="1399147" algn="l" defTabSz="932764" rtl="0" eaLnBrk="1" latinLnBrk="0" hangingPunct="1">
        <a:defRPr sz="1800" kern="1200">
          <a:solidFill>
            <a:schemeClr val="tx1"/>
          </a:solidFill>
          <a:latin typeface="+mn-lt"/>
          <a:ea typeface="+mn-ea"/>
          <a:cs typeface="+mn-cs"/>
        </a:defRPr>
      </a:lvl4pPr>
      <a:lvl5pPr marL="1865530" algn="l" defTabSz="932764" rtl="0" eaLnBrk="1" latinLnBrk="0" hangingPunct="1">
        <a:defRPr sz="1800" kern="1200">
          <a:solidFill>
            <a:schemeClr val="tx1"/>
          </a:solidFill>
          <a:latin typeface="+mn-lt"/>
          <a:ea typeface="+mn-ea"/>
          <a:cs typeface="+mn-cs"/>
        </a:defRPr>
      </a:lvl5pPr>
      <a:lvl6pPr marL="2331912" algn="l" defTabSz="932764" rtl="0" eaLnBrk="1" latinLnBrk="0" hangingPunct="1">
        <a:defRPr sz="1800" kern="1200">
          <a:solidFill>
            <a:schemeClr val="tx1"/>
          </a:solidFill>
          <a:latin typeface="+mn-lt"/>
          <a:ea typeface="+mn-ea"/>
          <a:cs typeface="+mn-cs"/>
        </a:defRPr>
      </a:lvl6pPr>
      <a:lvl7pPr marL="2798293" algn="l" defTabSz="932764" rtl="0" eaLnBrk="1" latinLnBrk="0" hangingPunct="1">
        <a:defRPr sz="1800" kern="1200">
          <a:solidFill>
            <a:schemeClr val="tx1"/>
          </a:solidFill>
          <a:latin typeface="+mn-lt"/>
          <a:ea typeface="+mn-ea"/>
          <a:cs typeface="+mn-cs"/>
        </a:defRPr>
      </a:lvl7pPr>
      <a:lvl8pPr marL="3264676" algn="l" defTabSz="932764" rtl="0" eaLnBrk="1" latinLnBrk="0" hangingPunct="1">
        <a:defRPr sz="1800" kern="1200">
          <a:solidFill>
            <a:schemeClr val="tx1"/>
          </a:solidFill>
          <a:latin typeface="+mn-lt"/>
          <a:ea typeface="+mn-ea"/>
          <a:cs typeface="+mn-cs"/>
        </a:defRPr>
      </a:lvl8pPr>
      <a:lvl9pPr marL="3731058" algn="l" defTabSz="93276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aphicFrame>
        <p:nvGraphicFramePr>
          <p:cNvPr id="2050" name="Object 2" hidden="1"/>
          <p:cNvGraphicFramePr>
            <a:graphicFrameLocks/>
          </p:cNvGraphicFramePr>
          <p:nvPr>
            <p:custDataLst>
              <p:tags r:id="rId15"/>
            </p:custDataLst>
          </p:nvPr>
        </p:nvGraphicFramePr>
        <p:xfrm>
          <a:off x="0" y="0"/>
          <a:ext cx="161984" cy="161974"/>
        </p:xfrm>
        <a:graphic>
          <a:graphicData uri="http://schemas.openxmlformats.org/presentationml/2006/ole">
            <p:oleObj spid="_x0000_s3081" name="think-cell Slide" r:id="rId45" imgW="360" imgH="360" progId="">
              <p:embed/>
            </p:oleObj>
          </a:graphicData>
        </a:graphic>
      </p:graphicFrame>
      <p:sp>
        <p:nvSpPr>
          <p:cNvPr id="2051" name="McK 2. Slide Title"/>
          <p:cNvSpPr>
            <a:spLocks noGrp="1" noChangeArrowheads="1"/>
          </p:cNvSpPr>
          <p:nvPr>
            <p:ph type="title"/>
            <p:custDataLst>
              <p:tags r:id="rId16"/>
            </p:custDataLst>
          </p:nvPr>
        </p:nvSpPr>
        <p:spPr bwMode="gray">
          <a:xfrm>
            <a:off x="121492" y="234867"/>
            <a:ext cx="8794113" cy="2980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p>
        </p:txBody>
      </p:sp>
      <p:sp>
        <p:nvSpPr>
          <p:cNvPr id="2052" name="McK 1. On-page tracker" hidden="1"/>
          <p:cNvSpPr>
            <a:spLocks noChangeArrowheads="1"/>
          </p:cNvSpPr>
          <p:nvPr>
            <p:custDataLst>
              <p:tags r:id="rId17"/>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688133" name="McK 3. Unit of measure" hidden="1"/>
          <p:cNvSpPr txBox="1">
            <a:spLocks noChangeArrowheads="1"/>
          </p:cNvSpPr>
          <p:nvPr>
            <p:custDataLst>
              <p:tags r:id="rId18"/>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2054" name="ACET" hidden="1"/>
          <p:cNvGrpSpPr>
            <a:grpSpLocks/>
          </p:cNvGrpSpPr>
          <p:nvPr>
            <p:custDataLst>
              <p:tags r:id="rId19"/>
            </p:custDataLst>
          </p:nvPr>
        </p:nvGrpSpPr>
        <p:grpSpPr bwMode="auto">
          <a:xfrm>
            <a:off x="1482158" y="1352490"/>
            <a:ext cx="4350892" cy="521558"/>
            <a:chOff x="915" y="708"/>
            <a:chExt cx="2686" cy="322"/>
          </a:xfrm>
        </p:grpSpPr>
        <p:cxnSp>
          <p:nvCxnSpPr>
            <p:cNvPr id="2107" name="AutoShape 7" hidden="1"/>
            <p:cNvCxnSpPr>
              <a:cxnSpLocks noChangeShapeType="1"/>
              <a:stCxn id="2108" idx="4"/>
              <a:endCxn id="2108" idx="6"/>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108"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3079" name="Working Draft" hidden="1"/>
          <p:cNvSpPr txBox="1">
            <a:spLocks noChangeArrowheads="1"/>
          </p:cNvSpPr>
          <p:nvPr>
            <p:custDataLst>
              <p:tags r:id="rId20"/>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3080" name="Printed" hidden="1"/>
          <p:cNvSpPr txBox="1">
            <a:spLocks noChangeArrowheads="1"/>
          </p:cNvSpPr>
          <p:nvPr>
            <p:custDataLst>
              <p:tags r:id="rId21"/>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sp>
        <p:nvSpPr>
          <p:cNvPr id="2057" name="Rectangle 11"/>
          <p:cNvSpPr>
            <a:spLocks noGrp="1" noChangeArrowheads="1"/>
          </p:cNvSpPr>
          <p:nvPr>
            <p:ph type="body" idx="1"/>
            <p:custDataLst>
              <p:tags r:id="rId22"/>
            </p:custDataLst>
          </p:nvPr>
        </p:nvSpPr>
        <p:spPr bwMode="gray">
          <a:xfrm>
            <a:off x="1482158" y="1990667"/>
            <a:ext cx="4389768" cy="12472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2058" name="Picture 4"/>
          <p:cNvPicPr>
            <a:picLocks noChangeAspect="1" noChangeArrowheads="1"/>
          </p:cNvPicPr>
          <p:nvPr>
            <p:custDataLst>
              <p:tags r:id="rId23"/>
            </p:custDataLst>
          </p:nvPr>
        </p:nvPicPr>
        <p:blipFill>
          <a:blip r:embed="rId46">
            <a:extLst>
              <a:ext uri="{28A0092B-C50C-407E-A947-70E740481C1C}">
                <a14:useLocalDpi xmlns:a14="http://schemas.microsoft.com/office/drawing/2010/main" xmlns=""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88141"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2060" name="Picture 7" descr="logo-2"/>
          <p:cNvPicPr>
            <a:picLocks noChangeAspect="1" noChangeArrowheads="1"/>
          </p:cNvPicPr>
          <p:nvPr/>
        </p:nvPicPr>
        <p:blipFill>
          <a:blip r:embed="rId47">
            <a:extLst>
              <a:ext uri="{28A0092B-C50C-407E-A947-70E740481C1C}">
                <a14:useLocalDpi xmlns:a14="http://schemas.microsoft.com/office/drawing/2010/main" xmlns=""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61" name="SlideLogoSeparator"/>
          <p:cNvSpPr>
            <a:spLocks noChangeArrowheads="1"/>
          </p:cNvSpPr>
          <p:nvPr>
            <p:custDataLst>
              <p:tags r:id="rId24"/>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2062" name="McK Slide Elements"/>
          <p:cNvGrpSpPr>
            <a:grpSpLocks/>
          </p:cNvGrpSpPr>
          <p:nvPr/>
        </p:nvGrpSpPr>
        <p:grpSpPr bwMode="auto">
          <a:xfrm>
            <a:off x="121489" y="6202005"/>
            <a:ext cx="8722840" cy="537755"/>
            <a:chOff x="75" y="3829"/>
            <a:chExt cx="5385" cy="332"/>
          </a:xfrm>
        </p:grpSpPr>
        <p:sp>
          <p:nvSpPr>
            <p:cNvPr id="688145"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2106"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sp>
        <p:nvSpPr>
          <p:cNvPr id="688147" name="Rectangle 19"/>
          <p:cNvSpPr>
            <a:spLocks noGrp="1" noChangeArrowheads="1"/>
          </p:cNvSpPr>
          <p:nvPr>
            <p:ph type="sldNum" sz="quarter" idx="4"/>
            <p:custDataLst>
              <p:tags r:id="rId25"/>
            </p:custDataLst>
          </p:nvPr>
        </p:nvSpPr>
        <p:spPr bwMode="gray">
          <a:xfrm>
            <a:off x="8719602" y="6566446"/>
            <a:ext cx="199240" cy="1554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defTabSz="914012">
              <a:defRPr sz="1000" b="0">
                <a:solidFill>
                  <a:srgbClr val="000000"/>
                </a:solidFill>
                <a:latin typeface="+mn-lt"/>
                <a:cs typeface="+mn-cs"/>
              </a:defRPr>
            </a:lvl1pPr>
          </a:lstStyle>
          <a:p>
            <a:pPr fontAlgn="base">
              <a:spcBef>
                <a:spcPct val="0"/>
              </a:spcBef>
              <a:spcAft>
                <a:spcPct val="0"/>
              </a:spcAft>
              <a:defRPr/>
            </a:pPr>
            <a:fld id="{BC17C091-F1FC-455E-88C4-6EB410066B14}" type="slidenum">
              <a:rPr lang="en-US"/>
              <a:pPr fontAlgn="base">
                <a:spcBef>
                  <a:spcPct val="0"/>
                </a:spcBef>
                <a:spcAft>
                  <a:spcPct val="0"/>
                </a:spcAft>
                <a:defRPr/>
              </a:pPr>
              <a:t>‹#›</a:t>
            </a:fld>
            <a:r>
              <a:rPr lang="en-US"/>
              <a:t> </a:t>
            </a:r>
          </a:p>
        </p:txBody>
      </p:sp>
      <p:grpSp>
        <p:nvGrpSpPr>
          <p:cNvPr id="2064" name="LegendBoxes" hidden="1"/>
          <p:cNvGrpSpPr>
            <a:grpSpLocks/>
          </p:cNvGrpSpPr>
          <p:nvPr>
            <p:custDataLst>
              <p:tags r:id="rId26"/>
            </p:custDataLst>
          </p:nvPr>
        </p:nvGrpSpPr>
        <p:grpSpPr bwMode="auto">
          <a:xfrm>
            <a:off x="8055471" y="294797"/>
            <a:ext cx="871474" cy="997763"/>
            <a:chOff x="3394" y="519"/>
            <a:chExt cx="538" cy="616"/>
          </a:xfrm>
        </p:grpSpPr>
        <p:sp>
          <p:nvSpPr>
            <p:cNvPr id="2097"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098"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099"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100"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101"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102"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103"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104"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2065" name="LegendLines" hidden="1"/>
          <p:cNvGrpSpPr>
            <a:grpSpLocks/>
          </p:cNvGrpSpPr>
          <p:nvPr>
            <p:custDataLst>
              <p:tags r:id="rId27"/>
            </p:custDataLst>
          </p:nvPr>
        </p:nvGrpSpPr>
        <p:grpSpPr bwMode="auto">
          <a:xfrm>
            <a:off x="7731503" y="294794"/>
            <a:ext cx="1195442" cy="722406"/>
            <a:chOff x="2411" y="2750"/>
            <a:chExt cx="738" cy="446"/>
          </a:xfrm>
        </p:grpSpPr>
        <p:sp>
          <p:nvSpPr>
            <p:cNvPr id="2091"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2092"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2093"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smtClean="0">
                <a:solidFill>
                  <a:srgbClr val="000000"/>
                </a:solidFill>
              </a:endParaRPr>
            </a:p>
          </p:txBody>
        </p:sp>
        <p:sp>
          <p:nvSpPr>
            <p:cNvPr id="2094"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095"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096"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2066" name="LegendMoons" hidden="1"/>
          <p:cNvGrpSpPr>
            <a:grpSpLocks/>
          </p:cNvGrpSpPr>
          <p:nvPr>
            <p:custDataLst>
              <p:tags r:id="rId28"/>
            </p:custDataLst>
          </p:nvPr>
        </p:nvGrpSpPr>
        <p:grpSpPr bwMode="auto">
          <a:xfrm>
            <a:off x="8039272" y="294797"/>
            <a:ext cx="887673" cy="1260162"/>
            <a:chOff x="4965" y="484"/>
            <a:chExt cx="548" cy="778"/>
          </a:xfrm>
        </p:grpSpPr>
        <p:grpSp>
          <p:nvGrpSpPr>
            <p:cNvPr id="2071" name="MoonLegend1" hidden="1"/>
            <p:cNvGrpSpPr>
              <a:grpSpLocks noChangeAspect="1"/>
            </p:cNvGrpSpPr>
            <p:nvPr userDrawn="1">
              <p:custDataLst>
                <p:tags r:id="rId30"/>
              </p:custDataLst>
            </p:nvPr>
          </p:nvGrpSpPr>
          <p:grpSpPr bwMode="auto">
            <a:xfrm>
              <a:off x="4965" y="486"/>
              <a:ext cx="112" cy="112"/>
              <a:chOff x="4533" y="183"/>
              <a:chExt cx="144" cy="144"/>
            </a:xfrm>
          </p:grpSpPr>
          <p:sp>
            <p:nvSpPr>
              <p:cNvPr id="2089" name="Oval 38" hidden="1"/>
              <p:cNvSpPr>
                <a:spLocks noChangeAspect="1" noChangeArrowheads="1"/>
              </p:cNvSpPr>
              <p:nvPr>
                <p:custDataLst>
                  <p:tags r:id="rId43"/>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090" name="Arc 39" hidden="1"/>
              <p:cNvSpPr>
                <a:spLocks noChangeAspect="1"/>
              </p:cNvSpPr>
              <p:nvPr>
                <p:custDataLst>
                  <p:tags r:id="rId44"/>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2072" name="MoonLegend2" hidden="1"/>
            <p:cNvGrpSpPr>
              <a:grpSpLocks noChangeAspect="1"/>
            </p:cNvGrpSpPr>
            <p:nvPr userDrawn="1">
              <p:custDataLst>
                <p:tags r:id="rId31"/>
              </p:custDataLst>
            </p:nvPr>
          </p:nvGrpSpPr>
          <p:grpSpPr bwMode="auto">
            <a:xfrm>
              <a:off x="4965" y="650"/>
              <a:ext cx="112" cy="112"/>
              <a:chOff x="1694" y="2044"/>
              <a:chExt cx="160" cy="160"/>
            </a:xfrm>
          </p:grpSpPr>
          <p:sp>
            <p:nvSpPr>
              <p:cNvPr id="2087" name="Oval 41" hidden="1"/>
              <p:cNvSpPr>
                <a:spLocks noChangeAspect="1" noChangeArrowheads="1"/>
              </p:cNvSpPr>
              <p:nvPr>
                <p:custDataLst>
                  <p:tags r:id="rId41"/>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088" name="Arc 42" hidden="1"/>
              <p:cNvSpPr>
                <a:spLocks noChangeAspect="1"/>
              </p:cNvSpPr>
              <p:nvPr>
                <p:custDataLst>
                  <p:tags r:id="rId42"/>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2073" name="MoonLegend3" hidden="1"/>
            <p:cNvGrpSpPr>
              <a:grpSpLocks noChangeAspect="1"/>
            </p:cNvGrpSpPr>
            <p:nvPr userDrawn="1">
              <p:custDataLst>
                <p:tags r:id="rId32"/>
              </p:custDataLst>
            </p:nvPr>
          </p:nvGrpSpPr>
          <p:grpSpPr bwMode="auto">
            <a:xfrm>
              <a:off x="4965" y="815"/>
              <a:ext cx="112" cy="112"/>
              <a:chOff x="4495" y="897"/>
              <a:chExt cx="160" cy="160"/>
            </a:xfrm>
          </p:grpSpPr>
          <p:sp>
            <p:nvSpPr>
              <p:cNvPr id="2085" name="Oval 44" hidden="1"/>
              <p:cNvSpPr>
                <a:spLocks noChangeAspect="1" noChangeArrowheads="1"/>
              </p:cNvSpPr>
              <p:nvPr>
                <p:custDataLst>
                  <p:tags r:id="rId39"/>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086" name="Arc 45" hidden="1"/>
              <p:cNvSpPr>
                <a:spLocks noChangeAspect="1"/>
              </p:cNvSpPr>
              <p:nvPr>
                <p:custDataLst>
                  <p:tags r:id="rId40"/>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2074" name="MoonLegend4" hidden="1"/>
            <p:cNvGrpSpPr>
              <a:grpSpLocks noChangeAspect="1"/>
            </p:cNvGrpSpPr>
            <p:nvPr userDrawn="1">
              <p:custDataLst>
                <p:tags r:id="rId33"/>
              </p:custDataLst>
            </p:nvPr>
          </p:nvGrpSpPr>
          <p:grpSpPr bwMode="auto">
            <a:xfrm>
              <a:off x="4965" y="982"/>
              <a:ext cx="112" cy="112"/>
              <a:chOff x="4495" y="1198"/>
              <a:chExt cx="160" cy="160"/>
            </a:xfrm>
          </p:grpSpPr>
          <p:sp>
            <p:nvSpPr>
              <p:cNvPr id="2083" name="Oval 47" hidden="1"/>
              <p:cNvSpPr>
                <a:spLocks noChangeAspect="1" noChangeArrowheads="1"/>
              </p:cNvSpPr>
              <p:nvPr>
                <p:custDataLst>
                  <p:tags r:id="rId37"/>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084" name="Arc 48" hidden="1"/>
              <p:cNvSpPr>
                <a:spLocks noChangeAspect="1"/>
              </p:cNvSpPr>
              <p:nvPr>
                <p:custDataLst>
                  <p:tags r:id="rId38"/>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smtClean="0">
                  <a:solidFill>
                    <a:srgbClr val="000000"/>
                  </a:solidFill>
                </a:endParaRPr>
              </a:p>
            </p:txBody>
          </p:sp>
        </p:grpSp>
        <p:grpSp>
          <p:nvGrpSpPr>
            <p:cNvPr id="2075" name="MoonLegend5" hidden="1"/>
            <p:cNvGrpSpPr>
              <a:grpSpLocks noChangeAspect="1"/>
            </p:cNvGrpSpPr>
            <p:nvPr userDrawn="1">
              <p:custDataLst>
                <p:tags r:id="rId34"/>
              </p:custDataLst>
            </p:nvPr>
          </p:nvGrpSpPr>
          <p:grpSpPr bwMode="auto">
            <a:xfrm>
              <a:off x="4965" y="1147"/>
              <a:ext cx="112" cy="112"/>
              <a:chOff x="4495" y="1440"/>
              <a:chExt cx="160" cy="160"/>
            </a:xfrm>
          </p:grpSpPr>
          <p:sp>
            <p:nvSpPr>
              <p:cNvPr id="2081" name="Oval 50" hidden="1"/>
              <p:cNvSpPr>
                <a:spLocks noChangeAspect="1" noChangeArrowheads="1"/>
              </p:cNvSpPr>
              <p:nvPr>
                <p:custDataLst>
                  <p:tags r:id="rId35"/>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082" name="Oval 51" hidden="1"/>
              <p:cNvSpPr>
                <a:spLocks noChangeAspect="1" noChangeArrowheads="1"/>
              </p:cNvSpPr>
              <p:nvPr>
                <p:custDataLst>
                  <p:tags r:id="rId36"/>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2076"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077"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078"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079"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2080"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2067" name="Sticker" hidden="1"/>
          <p:cNvGrpSpPr>
            <a:grpSpLocks/>
          </p:cNvGrpSpPr>
          <p:nvPr>
            <p:custDataLst>
              <p:tags r:id="rId29"/>
            </p:custDataLst>
          </p:nvPr>
        </p:nvGrpSpPr>
        <p:grpSpPr bwMode="auto">
          <a:xfrm>
            <a:off x="7799536" y="294795"/>
            <a:ext cx="1116070" cy="217046"/>
            <a:chOff x="4817" y="376"/>
            <a:chExt cx="689" cy="134"/>
          </a:xfrm>
        </p:grpSpPr>
        <p:cxnSp>
          <p:nvCxnSpPr>
            <p:cNvPr id="2068" name="AutoShape 58" hidden="1"/>
            <p:cNvCxnSpPr>
              <a:cxnSpLocks noChangeShapeType="1"/>
              <a:stCxn id="2069" idx="4"/>
              <a:endCxn id="2069" idx="6"/>
            </p:cNvCxnSpPr>
            <p:nvPr userDrawn="1"/>
          </p:nvCxnSpPr>
          <p:spPr bwMode="gray">
            <a:xfrm>
              <a:off x="4817" y="510"/>
              <a:ext cx="689" cy="0"/>
            </a:xfrm>
            <a:prstGeom prst="straightConnector1">
              <a:avLst/>
            </a:prstGeom>
            <a:noFill/>
            <a:ln w="25400">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2069"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2070" name="AutoShape 60" hidden="1"/>
            <p:cNvCxnSpPr>
              <a:cxnSpLocks noChangeShapeType="1"/>
              <a:stCxn id="2069" idx="2"/>
              <a:endCxn id="2069" idx="4"/>
            </p:cNvCxnSpPr>
            <p:nvPr userDrawn="1"/>
          </p:nvCxnSpPr>
          <p:spPr bwMode="gray">
            <a:xfrm>
              <a:off x="4817" y="376"/>
              <a:ext cx="0" cy="134"/>
            </a:xfrm>
            <a:prstGeom prst="straightConnector1">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grpSp>
    </p:spTree>
    <p:extLst>
      <p:ext uri="{BB962C8B-B14F-4D97-AF65-F5344CB8AC3E}">
        <p14:creationId xmlns:p14="http://schemas.microsoft.com/office/powerpoint/2010/main" xmlns="" val="200999310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defTabSz="903520" rtl="0" eaLnBrk="0" fontAlgn="base" hangingPunct="0">
        <a:spcBef>
          <a:spcPct val="0"/>
        </a:spcBef>
        <a:spcAft>
          <a:spcPct val="0"/>
        </a:spcAft>
        <a:defRPr sz="1900" b="1">
          <a:solidFill>
            <a:srgbClr val="FF0000"/>
          </a:solidFill>
          <a:latin typeface="+mj-lt"/>
          <a:ea typeface="+mj-ea"/>
          <a:cs typeface="+mj-cs"/>
        </a:defRPr>
      </a:lvl1pPr>
      <a:lvl2pPr algn="l" defTabSz="903520" rtl="0" eaLnBrk="0" fontAlgn="base" hangingPunct="0">
        <a:spcBef>
          <a:spcPct val="0"/>
        </a:spcBef>
        <a:spcAft>
          <a:spcPct val="0"/>
        </a:spcAft>
        <a:defRPr sz="1900" b="1">
          <a:solidFill>
            <a:srgbClr val="FF0000"/>
          </a:solidFill>
          <a:latin typeface="Arial" charset="0"/>
          <a:cs typeface="Arial" charset="0"/>
        </a:defRPr>
      </a:lvl2pPr>
      <a:lvl3pPr algn="l" defTabSz="903520" rtl="0" eaLnBrk="0" fontAlgn="base" hangingPunct="0">
        <a:spcBef>
          <a:spcPct val="0"/>
        </a:spcBef>
        <a:spcAft>
          <a:spcPct val="0"/>
        </a:spcAft>
        <a:defRPr sz="1900" b="1">
          <a:solidFill>
            <a:srgbClr val="FF0000"/>
          </a:solidFill>
          <a:latin typeface="Arial" charset="0"/>
          <a:cs typeface="Arial" charset="0"/>
        </a:defRPr>
      </a:lvl3pPr>
      <a:lvl4pPr algn="l" defTabSz="903520" rtl="0" eaLnBrk="0" fontAlgn="base" hangingPunct="0">
        <a:spcBef>
          <a:spcPct val="0"/>
        </a:spcBef>
        <a:spcAft>
          <a:spcPct val="0"/>
        </a:spcAft>
        <a:defRPr sz="1900" b="1">
          <a:solidFill>
            <a:srgbClr val="FF0000"/>
          </a:solidFill>
          <a:latin typeface="Arial" charset="0"/>
          <a:cs typeface="Arial" charset="0"/>
        </a:defRPr>
      </a:lvl4pPr>
      <a:lvl5pPr algn="l" defTabSz="903520" rtl="0" eaLnBrk="0" fontAlgn="base" hangingPunct="0">
        <a:spcBef>
          <a:spcPct val="0"/>
        </a:spcBef>
        <a:spcAft>
          <a:spcPct val="0"/>
        </a:spcAft>
        <a:defRPr sz="1900" b="1">
          <a:solidFill>
            <a:srgbClr val="FF0000"/>
          </a:solidFill>
          <a:latin typeface="Arial" charset="0"/>
          <a:cs typeface="Arial" charset="0"/>
        </a:defRPr>
      </a:lvl5pPr>
      <a:lvl6pPr marL="462611" algn="l" defTabSz="905909" rtl="0" fontAlgn="base">
        <a:spcBef>
          <a:spcPct val="0"/>
        </a:spcBef>
        <a:spcAft>
          <a:spcPct val="0"/>
        </a:spcAft>
        <a:defRPr sz="1900" b="1">
          <a:solidFill>
            <a:srgbClr val="FF0000"/>
          </a:solidFill>
          <a:latin typeface="Arial" charset="0"/>
          <a:cs typeface="Arial" charset="0"/>
        </a:defRPr>
      </a:lvl6pPr>
      <a:lvl7pPr marL="925177" algn="l" defTabSz="905909" rtl="0" fontAlgn="base">
        <a:spcBef>
          <a:spcPct val="0"/>
        </a:spcBef>
        <a:spcAft>
          <a:spcPct val="0"/>
        </a:spcAft>
        <a:defRPr sz="1900" b="1">
          <a:solidFill>
            <a:srgbClr val="FF0000"/>
          </a:solidFill>
          <a:latin typeface="Arial" charset="0"/>
          <a:cs typeface="Arial" charset="0"/>
        </a:defRPr>
      </a:lvl7pPr>
      <a:lvl8pPr marL="1387778" algn="l" defTabSz="905909" rtl="0" fontAlgn="base">
        <a:spcBef>
          <a:spcPct val="0"/>
        </a:spcBef>
        <a:spcAft>
          <a:spcPct val="0"/>
        </a:spcAft>
        <a:defRPr sz="1900" b="1">
          <a:solidFill>
            <a:srgbClr val="FF0000"/>
          </a:solidFill>
          <a:latin typeface="Arial" charset="0"/>
          <a:cs typeface="Arial" charset="0"/>
        </a:defRPr>
      </a:lvl8pPr>
      <a:lvl9pPr marL="1850362" algn="l" defTabSz="905909" rtl="0" fontAlgn="base">
        <a:spcBef>
          <a:spcPct val="0"/>
        </a:spcBef>
        <a:spcAft>
          <a:spcPct val="0"/>
        </a:spcAft>
        <a:defRPr sz="1900" b="1">
          <a:solidFill>
            <a:srgbClr val="FF0000"/>
          </a:solidFill>
          <a:latin typeface="Arial" charset="0"/>
          <a:cs typeface="Arial" charset="0"/>
        </a:defRPr>
      </a:lvl9pPr>
    </p:titleStyle>
    <p:body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p:bodyStyle>
    <p:otherStyle>
      <a:defPPr>
        <a:defRPr lang="en-US"/>
      </a:defPPr>
      <a:lvl1pPr marL="0" algn="l" defTabSz="925177" rtl="0" eaLnBrk="1" latinLnBrk="0" hangingPunct="1">
        <a:defRPr sz="1800" kern="1200">
          <a:solidFill>
            <a:schemeClr val="tx1"/>
          </a:solidFill>
          <a:latin typeface="+mn-lt"/>
          <a:ea typeface="+mn-ea"/>
          <a:cs typeface="+mn-cs"/>
        </a:defRPr>
      </a:lvl1pPr>
      <a:lvl2pPr marL="462611" algn="l" defTabSz="925177" rtl="0" eaLnBrk="1" latinLnBrk="0" hangingPunct="1">
        <a:defRPr sz="1800" kern="1200">
          <a:solidFill>
            <a:schemeClr val="tx1"/>
          </a:solidFill>
          <a:latin typeface="+mn-lt"/>
          <a:ea typeface="+mn-ea"/>
          <a:cs typeface="+mn-cs"/>
        </a:defRPr>
      </a:lvl2pPr>
      <a:lvl3pPr marL="925177" algn="l" defTabSz="925177" rtl="0" eaLnBrk="1" latinLnBrk="0" hangingPunct="1">
        <a:defRPr sz="1800" kern="1200">
          <a:solidFill>
            <a:schemeClr val="tx1"/>
          </a:solidFill>
          <a:latin typeface="+mn-lt"/>
          <a:ea typeface="+mn-ea"/>
          <a:cs typeface="+mn-cs"/>
        </a:defRPr>
      </a:lvl3pPr>
      <a:lvl4pPr marL="1387778" algn="l" defTabSz="925177" rtl="0" eaLnBrk="1" latinLnBrk="0" hangingPunct="1">
        <a:defRPr sz="1800" kern="1200">
          <a:solidFill>
            <a:schemeClr val="tx1"/>
          </a:solidFill>
          <a:latin typeface="+mn-lt"/>
          <a:ea typeface="+mn-ea"/>
          <a:cs typeface="+mn-cs"/>
        </a:defRPr>
      </a:lvl4pPr>
      <a:lvl5pPr marL="1850362" algn="l" defTabSz="925177" rtl="0" eaLnBrk="1" latinLnBrk="0" hangingPunct="1">
        <a:defRPr sz="1800" kern="1200">
          <a:solidFill>
            <a:schemeClr val="tx1"/>
          </a:solidFill>
          <a:latin typeface="+mn-lt"/>
          <a:ea typeface="+mn-ea"/>
          <a:cs typeface="+mn-cs"/>
        </a:defRPr>
      </a:lvl5pPr>
      <a:lvl6pPr marL="2312944" algn="l" defTabSz="925177" rtl="0" eaLnBrk="1" latinLnBrk="0" hangingPunct="1">
        <a:defRPr sz="1800" kern="1200">
          <a:solidFill>
            <a:schemeClr val="tx1"/>
          </a:solidFill>
          <a:latin typeface="+mn-lt"/>
          <a:ea typeface="+mn-ea"/>
          <a:cs typeface="+mn-cs"/>
        </a:defRPr>
      </a:lvl6pPr>
      <a:lvl7pPr marL="2775541" algn="l" defTabSz="925177" rtl="0" eaLnBrk="1" latinLnBrk="0" hangingPunct="1">
        <a:defRPr sz="1800" kern="1200">
          <a:solidFill>
            <a:schemeClr val="tx1"/>
          </a:solidFill>
          <a:latin typeface="+mn-lt"/>
          <a:ea typeface="+mn-ea"/>
          <a:cs typeface="+mn-cs"/>
        </a:defRPr>
      </a:lvl7pPr>
      <a:lvl8pPr marL="3238119" algn="l" defTabSz="925177" rtl="0" eaLnBrk="1" latinLnBrk="0" hangingPunct="1">
        <a:defRPr sz="1800" kern="1200">
          <a:solidFill>
            <a:schemeClr val="tx1"/>
          </a:solidFill>
          <a:latin typeface="+mn-lt"/>
          <a:ea typeface="+mn-ea"/>
          <a:cs typeface="+mn-cs"/>
        </a:defRPr>
      </a:lvl8pPr>
      <a:lvl9pPr marL="3700712" algn="l" defTabSz="925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png"/><Relationship Id="rId3" Type="http://schemas.openxmlformats.org/officeDocument/2006/relationships/tags" Target="../tags/tag339.xml"/><Relationship Id="rId7" Type="http://schemas.openxmlformats.org/officeDocument/2006/relationships/oleObject" Target="../embeddings/oleObject15.bin"/><Relationship Id="rId12" Type="http://schemas.openxmlformats.org/officeDocument/2006/relationships/image" Target="../media/image12.png"/><Relationship Id="rId2" Type="http://schemas.openxmlformats.org/officeDocument/2006/relationships/tags" Target="../tags/tag338.xml"/><Relationship Id="rId1" Type="http://schemas.openxmlformats.org/officeDocument/2006/relationships/vmlDrawing" Target="../drawings/vmlDrawing15.vml"/><Relationship Id="rId6" Type="http://schemas.openxmlformats.org/officeDocument/2006/relationships/notesSlide" Target="../notesSlides/notesSlide1.xml"/><Relationship Id="rId11" Type="http://schemas.openxmlformats.org/officeDocument/2006/relationships/image" Target="../media/image11.jpeg"/><Relationship Id="rId5" Type="http://schemas.openxmlformats.org/officeDocument/2006/relationships/slideLayout" Target="../slideLayouts/slideLayout1.xml"/><Relationship Id="rId10" Type="http://schemas.openxmlformats.org/officeDocument/2006/relationships/image" Target="../media/image10.jpeg"/><Relationship Id="rId4" Type="http://schemas.openxmlformats.org/officeDocument/2006/relationships/tags" Target="../tags/tag340.xml"/><Relationship Id="rId9" Type="http://schemas.openxmlformats.org/officeDocument/2006/relationships/image" Target="../media/image9.jpeg"/></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360.xml"/><Relationship Id="rId7" Type="http://schemas.openxmlformats.org/officeDocument/2006/relationships/oleObject" Target="../embeddings/oleObject22.bin"/><Relationship Id="rId2" Type="http://schemas.openxmlformats.org/officeDocument/2006/relationships/tags" Target="../tags/tag359.xml"/><Relationship Id="rId1" Type="http://schemas.openxmlformats.org/officeDocument/2006/relationships/vmlDrawing" Target="../drawings/vmlDrawing22.vml"/><Relationship Id="rId6" Type="http://schemas.openxmlformats.org/officeDocument/2006/relationships/notesSlide" Target="../notesSlides/notesSlide8.xml"/><Relationship Id="rId5" Type="http://schemas.openxmlformats.org/officeDocument/2006/relationships/slideLayout" Target="../slideLayouts/slideLayout17.xml"/><Relationship Id="rId4" Type="http://schemas.openxmlformats.org/officeDocument/2006/relationships/tags" Target="../tags/tag361.xml"/></Relationships>
</file>

<file path=ppt/slides/_rels/slide11.xml.rels><?xml version="1.0" encoding="UTF-8" standalone="yes"?>
<Relationships xmlns="http://schemas.openxmlformats.org/package/2006/relationships"><Relationship Id="rId3" Type="http://schemas.openxmlformats.org/officeDocument/2006/relationships/tags" Target="../tags/tag363.xml"/><Relationship Id="rId7" Type="http://schemas.openxmlformats.org/officeDocument/2006/relationships/oleObject" Target="../embeddings/oleObject23.bin"/><Relationship Id="rId2" Type="http://schemas.openxmlformats.org/officeDocument/2006/relationships/tags" Target="../tags/tag362.xml"/><Relationship Id="rId1" Type="http://schemas.openxmlformats.org/officeDocument/2006/relationships/vmlDrawing" Target="../drawings/vmlDrawing23.vml"/><Relationship Id="rId6" Type="http://schemas.openxmlformats.org/officeDocument/2006/relationships/notesSlide" Target="../notesSlides/notesSlide9.xml"/><Relationship Id="rId5" Type="http://schemas.openxmlformats.org/officeDocument/2006/relationships/slideLayout" Target="../slideLayouts/slideLayout17.xml"/><Relationship Id="rId4" Type="http://schemas.openxmlformats.org/officeDocument/2006/relationships/tags" Target="../tags/tag364.xml"/></Relationships>
</file>

<file path=ppt/slides/_rels/slide12.xml.rels><?xml version="1.0" encoding="UTF-8" standalone="yes"?>
<Relationships xmlns="http://schemas.openxmlformats.org/package/2006/relationships"><Relationship Id="rId3" Type="http://schemas.openxmlformats.org/officeDocument/2006/relationships/tags" Target="../tags/tag366.xml"/><Relationship Id="rId7" Type="http://schemas.openxmlformats.org/officeDocument/2006/relationships/oleObject" Target="../embeddings/oleObject24.bin"/><Relationship Id="rId2" Type="http://schemas.openxmlformats.org/officeDocument/2006/relationships/tags" Target="../tags/tag365.xml"/><Relationship Id="rId1" Type="http://schemas.openxmlformats.org/officeDocument/2006/relationships/vmlDrawing" Target="../drawings/vmlDrawing24.vml"/><Relationship Id="rId6" Type="http://schemas.openxmlformats.org/officeDocument/2006/relationships/notesSlide" Target="../notesSlides/notesSlide10.xml"/><Relationship Id="rId5" Type="http://schemas.openxmlformats.org/officeDocument/2006/relationships/slideLayout" Target="../slideLayouts/slideLayout17.xml"/><Relationship Id="rId4" Type="http://schemas.openxmlformats.org/officeDocument/2006/relationships/tags" Target="../tags/tag367.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369.xml"/><Relationship Id="rId7" Type="http://schemas.openxmlformats.org/officeDocument/2006/relationships/oleObject" Target="../embeddings/oleObject25.bin"/><Relationship Id="rId2" Type="http://schemas.openxmlformats.org/officeDocument/2006/relationships/tags" Target="../tags/tag368.xml"/><Relationship Id="rId1" Type="http://schemas.openxmlformats.org/officeDocument/2006/relationships/vmlDrawing" Target="../drawings/vmlDrawing25.vml"/><Relationship Id="rId6" Type="http://schemas.openxmlformats.org/officeDocument/2006/relationships/notesSlide" Target="../notesSlides/notesSlide11.xml"/><Relationship Id="rId11" Type="http://schemas.openxmlformats.org/officeDocument/2006/relationships/image" Target="../media/image21.png"/><Relationship Id="rId5" Type="http://schemas.openxmlformats.org/officeDocument/2006/relationships/slideLayout" Target="../slideLayouts/slideLayout17.xml"/><Relationship Id="rId10" Type="http://schemas.openxmlformats.org/officeDocument/2006/relationships/image" Target="../media/image20.png"/><Relationship Id="rId4" Type="http://schemas.openxmlformats.org/officeDocument/2006/relationships/tags" Target="../tags/tag370.xml"/><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tags" Target="../tags/tag372.xml"/><Relationship Id="rId7" Type="http://schemas.openxmlformats.org/officeDocument/2006/relationships/oleObject" Target="../embeddings/oleObject26.bin"/><Relationship Id="rId2" Type="http://schemas.openxmlformats.org/officeDocument/2006/relationships/tags" Target="../tags/tag371.xml"/><Relationship Id="rId1" Type="http://schemas.openxmlformats.org/officeDocument/2006/relationships/vmlDrawing" Target="../drawings/vmlDrawing26.vml"/><Relationship Id="rId6" Type="http://schemas.openxmlformats.org/officeDocument/2006/relationships/notesSlide" Target="../notesSlides/notesSlide12.xml"/><Relationship Id="rId5" Type="http://schemas.openxmlformats.org/officeDocument/2006/relationships/slideLayout" Target="../slideLayouts/slideLayout17.xml"/><Relationship Id="rId4" Type="http://schemas.openxmlformats.org/officeDocument/2006/relationships/tags" Target="../tags/tag373.xm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375.xml"/><Relationship Id="rId7" Type="http://schemas.openxmlformats.org/officeDocument/2006/relationships/oleObject" Target="../embeddings/oleObject28.bin"/><Relationship Id="rId2" Type="http://schemas.openxmlformats.org/officeDocument/2006/relationships/tags" Target="../tags/tag374.xml"/><Relationship Id="rId1" Type="http://schemas.openxmlformats.org/officeDocument/2006/relationships/vmlDrawing" Target="../drawings/vmlDrawing27.vml"/><Relationship Id="rId6" Type="http://schemas.openxmlformats.org/officeDocument/2006/relationships/notesSlide" Target="../notesSlides/notesSlide13.xml"/><Relationship Id="rId5" Type="http://schemas.openxmlformats.org/officeDocument/2006/relationships/slideLayout" Target="../slideLayouts/slideLayout17.xml"/><Relationship Id="rId4" Type="http://schemas.openxmlformats.org/officeDocument/2006/relationships/tags" Target="../tags/tag376.xml"/></Relationships>
</file>

<file path=ppt/slides/_rels/slide16.xml.rels><?xml version="1.0" encoding="UTF-8" standalone="yes"?>
<Relationships xmlns="http://schemas.openxmlformats.org/package/2006/relationships"><Relationship Id="rId3" Type="http://schemas.openxmlformats.org/officeDocument/2006/relationships/tags" Target="../tags/tag378.xml"/><Relationship Id="rId7" Type="http://schemas.openxmlformats.org/officeDocument/2006/relationships/oleObject" Target="../embeddings/oleObject29.bin"/><Relationship Id="rId2" Type="http://schemas.openxmlformats.org/officeDocument/2006/relationships/tags" Target="../tags/tag377.xml"/><Relationship Id="rId1" Type="http://schemas.openxmlformats.org/officeDocument/2006/relationships/vmlDrawing" Target="../drawings/vmlDrawing28.vml"/><Relationship Id="rId6" Type="http://schemas.openxmlformats.org/officeDocument/2006/relationships/notesSlide" Target="../notesSlides/notesSlide14.xml"/><Relationship Id="rId5" Type="http://schemas.openxmlformats.org/officeDocument/2006/relationships/slideLayout" Target="../slideLayouts/slideLayout17.xml"/><Relationship Id="rId4" Type="http://schemas.openxmlformats.org/officeDocument/2006/relationships/tags" Target="../tags/tag379.xml"/></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381.xml"/><Relationship Id="rId7" Type="http://schemas.openxmlformats.org/officeDocument/2006/relationships/oleObject" Target="../embeddings/oleObject30.bin"/><Relationship Id="rId2" Type="http://schemas.openxmlformats.org/officeDocument/2006/relationships/tags" Target="../tags/tag380.xml"/><Relationship Id="rId1" Type="http://schemas.openxmlformats.org/officeDocument/2006/relationships/vmlDrawing" Target="../drawings/vmlDrawing29.vml"/><Relationship Id="rId6" Type="http://schemas.openxmlformats.org/officeDocument/2006/relationships/notesSlide" Target="../notesSlides/notesSlide15.xml"/><Relationship Id="rId5" Type="http://schemas.openxmlformats.org/officeDocument/2006/relationships/slideLayout" Target="../slideLayouts/slideLayout17.xml"/><Relationship Id="rId4" Type="http://schemas.openxmlformats.org/officeDocument/2006/relationships/tags" Target="../tags/tag382.xml"/></Relationships>
</file>

<file path=ppt/slides/_rels/slide18.xml.rels><?xml version="1.0" encoding="UTF-8" standalone="yes"?>
<Relationships xmlns="http://schemas.openxmlformats.org/package/2006/relationships"><Relationship Id="rId3" Type="http://schemas.openxmlformats.org/officeDocument/2006/relationships/tags" Target="../tags/tag384.xml"/><Relationship Id="rId7" Type="http://schemas.openxmlformats.org/officeDocument/2006/relationships/oleObject" Target="../embeddings/oleObject31.bin"/><Relationship Id="rId2" Type="http://schemas.openxmlformats.org/officeDocument/2006/relationships/tags" Target="../tags/tag383.xml"/><Relationship Id="rId1" Type="http://schemas.openxmlformats.org/officeDocument/2006/relationships/vmlDrawing" Target="../drawings/vmlDrawing30.vml"/><Relationship Id="rId6" Type="http://schemas.openxmlformats.org/officeDocument/2006/relationships/notesSlide" Target="../notesSlides/notesSlide16.xml"/><Relationship Id="rId5" Type="http://schemas.openxmlformats.org/officeDocument/2006/relationships/slideLayout" Target="../slideLayouts/slideLayout17.xml"/><Relationship Id="rId4" Type="http://schemas.openxmlformats.org/officeDocument/2006/relationships/tags" Target="../tags/tag385.xml"/></Relationships>
</file>

<file path=ppt/slides/_rels/slide19.xml.rels><?xml version="1.0" encoding="UTF-8" standalone="yes"?>
<Relationships xmlns="http://schemas.openxmlformats.org/package/2006/relationships"><Relationship Id="rId3" Type="http://schemas.openxmlformats.org/officeDocument/2006/relationships/tags" Target="../tags/tag387.xml"/><Relationship Id="rId7" Type="http://schemas.openxmlformats.org/officeDocument/2006/relationships/oleObject" Target="../embeddings/oleObject32.bin"/><Relationship Id="rId2" Type="http://schemas.openxmlformats.org/officeDocument/2006/relationships/tags" Target="../tags/tag386.xml"/><Relationship Id="rId1" Type="http://schemas.openxmlformats.org/officeDocument/2006/relationships/vmlDrawing" Target="../drawings/vmlDrawing31.vml"/><Relationship Id="rId6" Type="http://schemas.openxmlformats.org/officeDocument/2006/relationships/notesSlide" Target="../notesSlides/notesSlide17.xml"/><Relationship Id="rId5" Type="http://schemas.openxmlformats.org/officeDocument/2006/relationships/slideLayout" Target="../slideLayouts/slideLayout17.xml"/><Relationship Id="rId4" Type="http://schemas.openxmlformats.org/officeDocument/2006/relationships/tags" Target="../tags/tag38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tags" Target="../tags/tag390.xml"/><Relationship Id="rId7" Type="http://schemas.openxmlformats.org/officeDocument/2006/relationships/oleObject" Target="../embeddings/oleObject33.bin"/><Relationship Id="rId2" Type="http://schemas.openxmlformats.org/officeDocument/2006/relationships/tags" Target="../tags/tag389.xml"/><Relationship Id="rId1" Type="http://schemas.openxmlformats.org/officeDocument/2006/relationships/vmlDrawing" Target="../drawings/vmlDrawing32.vml"/><Relationship Id="rId6" Type="http://schemas.openxmlformats.org/officeDocument/2006/relationships/notesSlide" Target="../notesSlides/notesSlide18.xml"/><Relationship Id="rId5" Type="http://schemas.openxmlformats.org/officeDocument/2006/relationships/slideLayout" Target="../slideLayouts/slideLayout17.xml"/><Relationship Id="rId4" Type="http://schemas.openxmlformats.org/officeDocument/2006/relationships/tags" Target="../tags/tag391.xml"/></Relationships>
</file>

<file path=ppt/slides/_rels/slide21.xml.rels><?xml version="1.0" encoding="UTF-8" standalone="yes"?>
<Relationships xmlns="http://schemas.openxmlformats.org/package/2006/relationships"><Relationship Id="rId3" Type="http://schemas.openxmlformats.org/officeDocument/2006/relationships/tags" Target="../tags/tag393.xml"/><Relationship Id="rId7" Type="http://schemas.openxmlformats.org/officeDocument/2006/relationships/image" Target="../media/image15.png"/><Relationship Id="rId2" Type="http://schemas.openxmlformats.org/officeDocument/2006/relationships/tags" Target="../tags/tag392.xml"/><Relationship Id="rId1" Type="http://schemas.openxmlformats.org/officeDocument/2006/relationships/vmlDrawing" Target="../drawings/vmlDrawing33.vml"/><Relationship Id="rId6" Type="http://schemas.openxmlformats.org/officeDocument/2006/relationships/oleObject" Target="../embeddings/oleObject34.bin"/><Relationship Id="rId5" Type="http://schemas.openxmlformats.org/officeDocument/2006/relationships/notesSlide" Target="../notesSlides/notesSlide19.xml"/><Relationship Id="rId4"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tags" Target="../tags/tag395.xml"/><Relationship Id="rId7" Type="http://schemas.openxmlformats.org/officeDocument/2006/relationships/image" Target="../media/image15.png"/><Relationship Id="rId2" Type="http://schemas.openxmlformats.org/officeDocument/2006/relationships/tags" Target="../tags/tag394.xml"/><Relationship Id="rId1" Type="http://schemas.openxmlformats.org/officeDocument/2006/relationships/vmlDrawing" Target="../drawings/vmlDrawing34.vml"/><Relationship Id="rId6" Type="http://schemas.openxmlformats.org/officeDocument/2006/relationships/oleObject" Target="../embeddings/oleObject35.bin"/><Relationship Id="rId5" Type="http://schemas.openxmlformats.org/officeDocument/2006/relationships/notesSlide" Target="../notesSlides/notesSlide20.xml"/><Relationship Id="rId4"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tags" Target="../tags/tag397.xml"/><Relationship Id="rId7" Type="http://schemas.openxmlformats.org/officeDocument/2006/relationships/oleObject" Target="../embeddings/oleObject36.bin"/><Relationship Id="rId2" Type="http://schemas.openxmlformats.org/officeDocument/2006/relationships/tags" Target="../tags/tag396.xml"/><Relationship Id="rId1" Type="http://schemas.openxmlformats.org/officeDocument/2006/relationships/vmlDrawing" Target="../drawings/vmlDrawing35.vml"/><Relationship Id="rId6" Type="http://schemas.openxmlformats.org/officeDocument/2006/relationships/notesSlide" Target="../notesSlides/notesSlide21.xml"/><Relationship Id="rId5" Type="http://schemas.openxmlformats.org/officeDocument/2006/relationships/slideLayout" Target="../slideLayouts/slideLayout17.xml"/><Relationship Id="rId4" Type="http://schemas.openxmlformats.org/officeDocument/2006/relationships/tags" Target="../tags/tag39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342.xml"/><Relationship Id="rId7" Type="http://schemas.openxmlformats.org/officeDocument/2006/relationships/oleObject" Target="../embeddings/oleObject16.bin"/><Relationship Id="rId2" Type="http://schemas.openxmlformats.org/officeDocument/2006/relationships/tags" Target="../tags/tag341.xml"/><Relationship Id="rId1" Type="http://schemas.openxmlformats.org/officeDocument/2006/relationships/vmlDrawing" Target="../drawings/vmlDrawing16.vml"/><Relationship Id="rId6" Type="http://schemas.openxmlformats.org/officeDocument/2006/relationships/notesSlide" Target="../notesSlides/notesSlide2.xml"/><Relationship Id="rId5" Type="http://schemas.openxmlformats.org/officeDocument/2006/relationships/slideLayout" Target="../slideLayouts/slideLayout17.xml"/><Relationship Id="rId4" Type="http://schemas.openxmlformats.org/officeDocument/2006/relationships/tags" Target="../tags/tag343.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345.xml"/><Relationship Id="rId7" Type="http://schemas.openxmlformats.org/officeDocument/2006/relationships/oleObject" Target="../embeddings/oleObject17.bin"/><Relationship Id="rId2" Type="http://schemas.openxmlformats.org/officeDocument/2006/relationships/tags" Target="../tags/tag344.xml"/><Relationship Id="rId1" Type="http://schemas.openxmlformats.org/officeDocument/2006/relationships/vmlDrawing" Target="../drawings/vmlDrawing17.vml"/><Relationship Id="rId6" Type="http://schemas.openxmlformats.org/officeDocument/2006/relationships/notesSlide" Target="../notesSlides/notesSlide3.xml"/><Relationship Id="rId5" Type="http://schemas.openxmlformats.org/officeDocument/2006/relationships/slideLayout" Target="../slideLayouts/slideLayout17.xml"/><Relationship Id="rId4" Type="http://schemas.openxmlformats.org/officeDocument/2006/relationships/tags" Target="../tags/tag346.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348.xml"/><Relationship Id="rId7" Type="http://schemas.openxmlformats.org/officeDocument/2006/relationships/oleObject" Target="../embeddings/oleObject18.bin"/><Relationship Id="rId2" Type="http://schemas.openxmlformats.org/officeDocument/2006/relationships/tags" Target="../tags/tag347.xml"/><Relationship Id="rId1" Type="http://schemas.openxmlformats.org/officeDocument/2006/relationships/vmlDrawing" Target="../drawings/vmlDrawing18.vml"/><Relationship Id="rId6" Type="http://schemas.openxmlformats.org/officeDocument/2006/relationships/notesSlide" Target="../notesSlides/notesSlide4.xml"/><Relationship Id="rId5" Type="http://schemas.openxmlformats.org/officeDocument/2006/relationships/slideLayout" Target="../slideLayouts/slideLayout17.xml"/><Relationship Id="rId4" Type="http://schemas.openxmlformats.org/officeDocument/2006/relationships/tags" Target="../tags/tag349.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351.xml"/><Relationship Id="rId7" Type="http://schemas.openxmlformats.org/officeDocument/2006/relationships/oleObject" Target="../embeddings/oleObject19.bin"/><Relationship Id="rId2" Type="http://schemas.openxmlformats.org/officeDocument/2006/relationships/tags" Target="../tags/tag350.xml"/><Relationship Id="rId1" Type="http://schemas.openxmlformats.org/officeDocument/2006/relationships/vmlDrawing" Target="../drawings/vmlDrawing19.vml"/><Relationship Id="rId6" Type="http://schemas.openxmlformats.org/officeDocument/2006/relationships/notesSlide" Target="../notesSlides/notesSlide5.xml"/><Relationship Id="rId5" Type="http://schemas.openxmlformats.org/officeDocument/2006/relationships/slideLayout" Target="../slideLayouts/slideLayout17.xml"/><Relationship Id="rId4" Type="http://schemas.openxmlformats.org/officeDocument/2006/relationships/tags" Target="../tags/tag35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354.xml"/><Relationship Id="rId7" Type="http://schemas.openxmlformats.org/officeDocument/2006/relationships/oleObject" Target="../embeddings/oleObject20.bin"/><Relationship Id="rId2" Type="http://schemas.openxmlformats.org/officeDocument/2006/relationships/tags" Target="../tags/tag353.xml"/><Relationship Id="rId1" Type="http://schemas.openxmlformats.org/officeDocument/2006/relationships/vmlDrawing" Target="../drawings/vmlDrawing20.vml"/><Relationship Id="rId6" Type="http://schemas.openxmlformats.org/officeDocument/2006/relationships/notesSlide" Target="../notesSlides/notesSlide6.xml"/><Relationship Id="rId5" Type="http://schemas.openxmlformats.org/officeDocument/2006/relationships/slideLayout" Target="../slideLayouts/slideLayout17.xml"/><Relationship Id="rId4" Type="http://schemas.openxmlformats.org/officeDocument/2006/relationships/tags" Target="../tags/tag355.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357.xml"/><Relationship Id="rId7" Type="http://schemas.openxmlformats.org/officeDocument/2006/relationships/oleObject" Target="../embeddings/oleObject21.bin"/><Relationship Id="rId2" Type="http://schemas.openxmlformats.org/officeDocument/2006/relationships/tags" Target="../tags/tag356.xml"/><Relationship Id="rId1" Type="http://schemas.openxmlformats.org/officeDocument/2006/relationships/vmlDrawing" Target="../drawings/vmlDrawing21.vml"/><Relationship Id="rId6" Type="http://schemas.openxmlformats.org/officeDocument/2006/relationships/notesSlide" Target="../notesSlides/notesSlide7.xml"/><Relationship Id="rId5" Type="http://schemas.openxmlformats.org/officeDocument/2006/relationships/slideLayout" Target="../slideLayouts/slideLayout17.xml"/><Relationship Id="rId4" Type="http://schemas.openxmlformats.org/officeDocument/2006/relationships/tags" Target="../tags/tag3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12" hidden="1"/>
          <p:cNvGraphicFramePr>
            <a:graphicFrameLocks/>
          </p:cNvGraphicFramePr>
          <p:nvPr>
            <p:custDataLst>
              <p:tags r:id="rId2"/>
            </p:custDataLst>
          </p:nvPr>
        </p:nvGraphicFramePr>
        <p:xfrm>
          <a:off x="4" y="4"/>
          <a:ext cx="158744" cy="158735"/>
        </p:xfrm>
        <a:graphic>
          <a:graphicData uri="http://schemas.openxmlformats.org/presentationml/2006/ole">
            <p:oleObj spid="_x0000_s15371" name="think-cell Slide" r:id="rId7" imgW="0" imgH="0" progId="">
              <p:embed/>
            </p:oleObj>
          </a:graphicData>
        </a:graphic>
      </p:graphicFrame>
      <p:sp>
        <p:nvSpPr>
          <p:cNvPr id="30723" name="McK Document type"/>
          <p:cNvSpPr txBox="1">
            <a:spLocks noChangeArrowheads="1"/>
          </p:cNvSpPr>
          <p:nvPr>
            <p:custDataLst>
              <p:tags r:id="rId3"/>
            </p:custDataLst>
          </p:nvPr>
        </p:nvSpPr>
        <p:spPr bwMode="auto">
          <a:xfrm>
            <a:off x="283476" y="5100581"/>
            <a:ext cx="5036084" cy="37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lIns="0" tIns="0" rIns="0" bIns="0" anchor="b">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2400" dirty="0" smtClean="0">
                <a:solidFill>
                  <a:srgbClr val="000000"/>
                </a:solidFill>
                <a:latin typeface="Calibri" panose="020F0502020204030204" pitchFamily="34" charset="0"/>
                <a:ea typeface="SimSun" pitchFamily="2" charset="-122"/>
              </a:rPr>
              <a:t>Jakarta, </a:t>
            </a:r>
            <a:r>
              <a:rPr lang="en-US" altLang="zh-CN" sz="2400" dirty="0" err="1" smtClean="0">
                <a:solidFill>
                  <a:srgbClr val="000000"/>
                </a:solidFill>
                <a:latin typeface="Calibri" panose="020F0502020204030204" pitchFamily="34" charset="0"/>
                <a:ea typeface="SimSun" pitchFamily="2" charset="-122"/>
              </a:rPr>
              <a:t>Agustus</a:t>
            </a:r>
            <a:r>
              <a:rPr lang="en-US" altLang="zh-CN" sz="2400" dirty="0" smtClean="0">
                <a:solidFill>
                  <a:srgbClr val="000000"/>
                </a:solidFill>
                <a:latin typeface="Calibri" panose="020F0502020204030204" pitchFamily="34" charset="0"/>
                <a:ea typeface="SimSun" pitchFamily="2" charset="-122"/>
              </a:rPr>
              <a:t> 2014</a:t>
            </a:r>
            <a:endParaRPr lang="en-US" altLang="zh-CN" sz="2400" dirty="0">
              <a:solidFill>
                <a:srgbClr val="000000"/>
              </a:solidFill>
              <a:latin typeface="Calibri" panose="020F0502020204030204" pitchFamily="34" charset="0"/>
              <a:ea typeface="SimSun" pitchFamily="2" charset="-122"/>
            </a:endParaRPr>
          </a:p>
        </p:txBody>
      </p:sp>
      <p:sp>
        <p:nvSpPr>
          <p:cNvPr id="30724" name="Rectangle 100"/>
          <p:cNvSpPr>
            <a:spLocks noChangeArrowheads="1"/>
          </p:cNvSpPr>
          <p:nvPr/>
        </p:nvSpPr>
        <p:spPr bwMode="auto">
          <a:xfrm>
            <a:off x="319109" y="489163"/>
            <a:ext cx="7469084" cy="377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defTabSz="892175" eaLnBrk="0" hangingPunct="0">
              <a:defRPr sz="1200">
                <a:solidFill>
                  <a:schemeClr val="tx1"/>
                </a:solidFill>
                <a:latin typeface="Arial" pitchFamily="34" charset="0"/>
                <a:cs typeface="Arial" pitchFamily="34" charset="0"/>
              </a:defRPr>
            </a:lvl1pPr>
            <a:lvl2pPr marL="742950" indent="-285750" defTabSz="892175" eaLnBrk="0" hangingPunct="0">
              <a:defRPr sz="1200">
                <a:solidFill>
                  <a:schemeClr val="tx1"/>
                </a:solidFill>
                <a:latin typeface="Arial" pitchFamily="34" charset="0"/>
                <a:cs typeface="Arial" pitchFamily="34" charset="0"/>
              </a:defRPr>
            </a:lvl2pPr>
            <a:lvl3pPr marL="1143000" indent="-228600" defTabSz="892175" eaLnBrk="0" hangingPunct="0">
              <a:defRPr sz="1200">
                <a:solidFill>
                  <a:schemeClr val="tx1"/>
                </a:solidFill>
                <a:latin typeface="Arial" pitchFamily="34" charset="0"/>
                <a:cs typeface="Arial" pitchFamily="34" charset="0"/>
              </a:defRPr>
            </a:lvl3pPr>
            <a:lvl4pPr marL="1600200" indent="-228600" defTabSz="892175" eaLnBrk="0" hangingPunct="0">
              <a:defRPr sz="1200">
                <a:solidFill>
                  <a:schemeClr val="tx1"/>
                </a:solidFill>
                <a:latin typeface="Arial" pitchFamily="34" charset="0"/>
                <a:cs typeface="Arial" pitchFamily="34" charset="0"/>
              </a:defRPr>
            </a:lvl4pPr>
            <a:lvl5pPr marL="2057400" indent="-228600" defTabSz="892175" eaLnBrk="0" hangingPunct="0">
              <a:defRPr sz="1200">
                <a:solidFill>
                  <a:schemeClr val="tx1"/>
                </a:solidFill>
                <a:latin typeface="Arial" pitchFamily="34" charset="0"/>
                <a:cs typeface="Arial" pitchFamily="34" charset="0"/>
              </a:defRPr>
            </a:lvl5pPr>
            <a:lvl6pPr marL="2514600" indent="-228600" defTabSz="89217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217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217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2175"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it-IT" altLang="en-US" b="1" smtClean="0">
                <a:solidFill>
                  <a:srgbClr val="FFFFFF"/>
                </a:solidFill>
                <a:latin typeface="Futura-Condensed-Bold"/>
              </a:rPr>
              <a:t>PT PERTAMINA  (PERSERO)</a:t>
            </a:r>
            <a:br>
              <a:rPr lang="it-IT" altLang="en-US" b="1" smtClean="0">
                <a:solidFill>
                  <a:srgbClr val="FFFFFF"/>
                </a:solidFill>
                <a:latin typeface="Futura-Condensed-Bold"/>
              </a:rPr>
            </a:br>
            <a:r>
              <a:rPr lang="it-IT" altLang="en-US" b="1" smtClean="0">
                <a:solidFill>
                  <a:srgbClr val="FFFFFF"/>
                </a:solidFill>
                <a:latin typeface="Futura-Condensed-Bold"/>
              </a:rPr>
              <a:t>Human Resources Directorate</a:t>
            </a:r>
            <a:endParaRPr lang="en-US" altLang="en-US" b="1" smtClean="0">
              <a:solidFill>
                <a:srgbClr val="FFFFFF"/>
              </a:solidFill>
              <a:latin typeface="Futura-Condensed-Bold"/>
            </a:endParaRPr>
          </a:p>
        </p:txBody>
      </p:sp>
      <p:sp>
        <p:nvSpPr>
          <p:cNvPr id="25604" name="Rectangle 101"/>
          <p:cNvSpPr>
            <a:spLocks noChangeArrowheads="1"/>
          </p:cNvSpPr>
          <p:nvPr>
            <p:custDataLst>
              <p:tags r:id="rId4"/>
            </p:custDataLst>
          </p:nvPr>
        </p:nvSpPr>
        <p:spPr bwMode="gray">
          <a:xfrm>
            <a:off x="3199186" y="1867570"/>
            <a:ext cx="4420544" cy="1338828"/>
          </a:xfrm>
          <a:prstGeom prst="rect">
            <a:avLst/>
          </a:prstGeom>
          <a:noFill/>
          <a:ln w="9525">
            <a:noFill/>
            <a:miter lim="800000"/>
            <a:headEnd/>
            <a:tailEnd/>
          </a:ln>
        </p:spPr>
        <p:txBody>
          <a:bodyPr lIns="0" tIns="0" rIns="0" bIns="0">
            <a:spAutoFit/>
          </a:bodyPr>
          <a:lstStyle/>
          <a:p>
            <a:pPr defTabSz="911425">
              <a:defRPr/>
            </a:pPr>
            <a:r>
              <a:rPr lang="en-US" altLang="zh-CN" sz="2900" dirty="0">
                <a:solidFill>
                  <a:srgbClr val="FFFFFF"/>
                </a:solidFill>
              </a:rPr>
              <a:t>Employee Development &amp; Early Professional Development Program</a:t>
            </a:r>
            <a:endParaRPr lang="en-US" altLang="zh-CN" sz="4500" dirty="0">
              <a:solidFill>
                <a:srgbClr val="FFFFFF"/>
              </a:solidFill>
            </a:endParaRPr>
          </a:p>
        </p:txBody>
      </p:sp>
      <p:grpSp>
        <p:nvGrpSpPr>
          <p:cNvPr id="30727" name="Group 1"/>
          <p:cNvGrpSpPr>
            <a:grpSpLocks/>
          </p:cNvGrpSpPr>
          <p:nvPr/>
        </p:nvGrpSpPr>
        <p:grpSpPr bwMode="auto">
          <a:xfrm>
            <a:off x="283476" y="1333054"/>
            <a:ext cx="2722951" cy="2641803"/>
            <a:chOff x="277813" y="1306286"/>
            <a:chExt cx="2668587" cy="2589439"/>
          </a:xfrm>
        </p:grpSpPr>
        <p:pic>
          <p:nvPicPr>
            <p:cNvPr id="7" name="Picture 128"/>
            <p:cNvPicPr>
              <a:picLocks noChangeAspect="1" noChangeArrowheads="1"/>
            </p:cNvPicPr>
            <p:nvPr/>
          </p:nvPicPr>
          <p:blipFill rotWithShape="1">
            <a:blip r:embed="rId8"/>
            <a:srcRect/>
            <a:stretch/>
          </p:blipFill>
          <p:spPr bwMode="auto">
            <a:xfrm>
              <a:off x="314325" y="1306286"/>
              <a:ext cx="1176338" cy="7192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chemeClr val="accent1"/>
                  </a:solidFill>
                </a14:hiddenFill>
              </a:ext>
            </a:extLst>
          </p:spPr>
        </p:pic>
        <p:pic>
          <p:nvPicPr>
            <p:cNvPr id="8" name="Picture 122"/>
            <p:cNvPicPr>
              <a:picLocks noChangeAspect="1" noChangeArrowheads="1"/>
            </p:cNvPicPr>
            <p:nvPr/>
          </p:nvPicPr>
          <p:blipFill rotWithShape="1">
            <a:blip r:embed="rId9"/>
            <a:srcRect/>
            <a:stretch/>
          </p:blipFill>
          <p:spPr bwMode="auto">
            <a:xfrm>
              <a:off x="277813" y="2025486"/>
              <a:ext cx="1255712" cy="84144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125"/>
            <p:cNvPicPr>
              <a:picLocks noChangeAspect="1" noChangeArrowheads="1"/>
            </p:cNvPicPr>
            <p:nvPr/>
          </p:nvPicPr>
          <p:blipFill rotWithShape="1">
            <a:blip r:embed="rId10"/>
            <a:srcRect/>
            <a:stretch/>
          </p:blipFill>
          <p:spPr bwMode="auto">
            <a:xfrm>
              <a:off x="1490663" y="1395194"/>
              <a:ext cx="1158875" cy="108118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1" name="Picture 126"/>
            <p:cNvPicPr>
              <a:picLocks noChangeAspect="1" noChangeArrowheads="1"/>
            </p:cNvPicPr>
            <p:nvPr/>
          </p:nvPicPr>
          <p:blipFill rotWithShape="1">
            <a:blip r:embed="rId11"/>
            <a:srcRect/>
            <a:stretch/>
          </p:blipFill>
          <p:spPr bwMode="auto">
            <a:xfrm>
              <a:off x="277813" y="2892337"/>
              <a:ext cx="1673225" cy="10018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2" name="Picture 127"/>
            <p:cNvPicPr>
              <a:picLocks noChangeAspect="1" noChangeArrowheads="1"/>
            </p:cNvPicPr>
            <p:nvPr/>
          </p:nvPicPr>
          <p:blipFill rotWithShape="1">
            <a:blip r:embed="rId12"/>
            <a:srcRect/>
            <a:stretch/>
          </p:blipFill>
          <p:spPr bwMode="auto">
            <a:xfrm>
              <a:off x="1951038" y="3294010"/>
              <a:ext cx="995362" cy="60171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 name="Picture 123"/>
            <p:cNvPicPr>
              <a:picLocks noChangeAspect="1" noChangeArrowheads="1"/>
            </p:cNvPicPr>
            <p:nvPr/>
          </p:nvPicPr>
          <p:blipFill rotWithShape="1">
            <a:blip r:embed="rId13"/>
            <a:srcRect/>
            <a:stretch/>
          </p:blipFill>
          <p:spPr bwMode="auto">
            <a:xfrm>
              <a:off x="1533525" y="2454149"/>
              <a:ext cx="1243013" cy="83986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sp>
        <p:nvSpPr>
          <p:cNvPr id="14" name="Text Box 3"/>
          <p:cNvSpPr txBox="1">
            <a:spLocks noChangeArrowheads="1"/>
          </p:cNvSpPr>
          <p:nvPr/>
        </p:nvSpPr>
        <p:spPr bwMode="auto">
          <a:xfrm>
            <a:off x="2895600" y="1143000"/>
            <a:ext cx="53340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4400" b="1" dirty="0" smtClean="0">
                <a:latin typeface="Calibri" panose="020F0502020204030204" pitchFamily="34" charset="0"/>
              </a:rPr>
              <a:t>Effective Meeting</a:t>
            </a:r>
            <a:endParaRPr lang="en-US" sz="4400" dirty="0">
              <a:latin typeface="Calibri" panose="020F0502020204030204" pitchFamily="34" charset="0"/>
            </a:endParaRPr>
          </a:p>
          <a:p>
            <a:pPr algn="r" eaLnBrk="1" hangingPunct="1"/>
            <a:endParaRPr lang="en-CA" b="1" dirty="0" smtClean="0">
              <a:latin typeface="Calibri" pitchFamily="34" charset="0"/>
            </a:endParaRPr>
          </a:p>
          <a:p>
            <a:pPr algn="r" eaLnBrk="1" hangingPunct="1"/>
            <a:endParaRPr lang="en-CA" b="1" dirty="0">
              <a:latin typeface="Calibri" pitchFamily="34" charset="0"/>
            </a:endParaRPr>
          </a:p>
        </p:txBody>
      </p:sp>
      <p:sp>
        <p:nvSpPr>
          <p:cNvPr id="18" name="Rectangle 2"/>
          <p:cNvSpPr>
            <a:spLocks noChangeArrowheads="1"/>
          </p:cNvSpPr>
          <p:nvPr/>
        </p:nvSpPr>
        <p:spPr bwMode="auto">
          <a:xfrm>
            <a:off x="3733800" y="2209800"/>
            <a:ext cx="4800600" cy="2514600"/>
          </a:xfrm>
          <a:prstGeom prst="rect">
            <a:avLst/>
          </a:prstGeom>
          <a:noFill/>
          <a:ln w="9525">
            <a:noFill/>
            <a:round/>
            <a:headEnd/>
            <a:tailEnd/>
          </a:ln>
          <a:effectLst/>
        </p:spPr>
        <p:txBody>
          <a:bodyPr lIns="90000" tIns="45000" rIns="90000" bIns="450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D" sz="2400" dirty="0">
                <a:solidFill>
                  <a:srgbClr val="FFFFFF"/>
                </a:solidFill>
                <a:latin typeface="Calibri" pitchFamily="32" charset="0"/>
              </a:rPr>
              <a:t>EWA-AP</a:t>
            </a:r>
          </a:p>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D" sz="2400" b="1" dirty="0" smtClean="0">
                <a:latin typeface="Calibri" pitchFamily="32" charset="0"/>
              </a:rPr>
              <a:t>EWA</a:t>
            </a:r>
          </a:p>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D" sz="2400" b="1" dirty="0" smtClean="0">
                <a:latin typeface="Calibri" pitchFamily="32" charset="0"/>
              </a:rPr>
              <a:t>Effective </a:t>
            </a:r>
            <a:r>
              <a:rPr lang="en-ID" sz="2400" b="1" dirty="0" smtClean="0">
                <a:latin typeface="Calibri" pitchFamily="32" charset="0"/>
              </a:rPr>
              <a:t>Work Attitude  </a:t>
            </a:r>
          </a:p>
        </p:txBody>
      </p:sp>
    </p:spTree>
    <p:extLst>
      <p:ext uri="{BB962C8B-B14F-4D97-AF65-F5344CB8AC3E}">
        <p14:creationId xmlns:p14="http://schemas.microsoft.com/office/powerpoint/2010/main" xmlns="" val="356962227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45058" name="think-cell Slide" r:id="rId7" imgW="360" imgH="360" progId="">
              <p:embed/>
            </p:oleObj>
          </a:graphicData>
        </a:graphic>
      </p:graphicFrame>
      <p:sp>
        <p:nvSpPr>
          <p:cNvPr id="32771" name="Rectangle 3" hidden="1"/>
          <p:cNvSpPr>
            <a:spLocks noChangeArrowheads="1"/>
          </p:cNvSpPr>
          <p:nvPr>
            <p:custDataLst>
              <p:tags r:id="rId3"/>
            </p:custDataLst>
          </p:nvPr>
        </p:nvSpPr>
        <p:spPr bwMode="gray">
          <a:xfrm>
            <a:off x="0" y="0"/>
            <a:ext cx="161984" cy="1619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lstStyle>
            <a:lvl1pPr defTabSz="455613" eaLnBrk="0" hangingPunct="0">
              <a:defRPr sz="1200">
                <a:solidFill>
                  <a:schemeClr val="tx1"/>
                </a:solidFill>
                <a:latin typeface="Arial" pitchFamily="34" charset="0"/>
                <a:cs typeface="Arial" pitchFamily="34" charset="0"/>
              </a:defRPr>
            </a:lvl1pPr>
            <a:lvl2pPr marL="742950" indent="-285750" defTabSz="455613" eaLnBrk="0" hangingPunct="0">
              <a:defRPr sz="1200">
                <a:solidFill>
                  <a:schemeClr val="tx1"/>
                </a:solidFill>
                <a:latin typeface="Arial" pitchFamily="34" charset="0"/>
                <a:cs typeface="Arial" pitchFamily="34" charset="0"/>
              </a:defRPr>
            </a:lvl2pPr>
            <a:lvl3pPr marL="1143000" indent="-228600" defTabSz="455613" eaLnBrk="0" hangingPunct="0">
              <a:defRPr sz="1200">
                <a:solidFill>
                  <a:schemeClr val="tx1"/>
                </a:solidFill>
                <a:latin typeface="Arial" pitchFamily="34" charset="0"/>
                <a:cs typeface="Arial" pitchFamily="34" charset="0"/>
              </a:defRPr>
            </a:lvl3pPr>
            <a:lvl4pPr marL="1600200" indent="-228600" defTabSz="455613" eaLnBrk="0" hangingPunct="0">
              <a:defRPr sz="1200">
                <a:solidFill>
                  <a:schemeClr val="tx1"/>
                </a:solidFill>
                <a:latin typeface="Arial" pitchFamily="34" charset="0"/>
                <a:cs typeface="Arial" pitchFamily="34" charset="0"/>
              </a:defRPr>
            </a:lvl4pPr>
            <a:lvl5pPr marL="2057400" indent="-228600" defTabSz="455613" eaLnBrk="0" hangingPunct="0">
              <a:defRPr sz="1200">
                <a:solidFill>
                  <a:schemeClr val="tx1"/>
                </a:solidFill>
                <a:latin typeface="Arial" pitchFamily="34" charset="0"/>
                <a:cs typeface="Arial" pitchFamily="34" charset="0"/>
              </a:defRPr>
            </a:lvl5pPr>
            <a:lvl6pPr marL="2514600" indent="-228600" defTabSz="455613"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455613"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455613"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455613" eaLnBrk="0" fontAlgn="base" hangingPunct="0">
              <a:spcBef>
                <a:spcPct val="0"/>
              </a:spcBef>
              <a:spcAft>
                <a:spcPct val="0"/>
              </a:spcAft>
              <a:defRPr sz="1200">
                <a:solidFill>
                  <a:schemeClr val="tx1"/>
                </a:solidFill>
                <a:latin typeface="Arial" pitchFamily="34" charset="0"/>
                <a:cs typeface="Arial" pitchFamily="34" charset="0"/>
              </a:defRPr>
            </a:lvl9pPr>
          </a:lstStyle>
          <a:p>
            <a:pPr algn="ctr" eaLnBrk="1" fontAlgn="base" hangingPunct="1">
              <a:spcBef>
                <a:spcPct val="0"/>
              </a:spcBef>
              <a:spcAft>
                <a:spcPct val="0"/>
              </a:spcAft>
            </a:pPr>
            <a:endParaRPr lang="en-GB" altLang="en-US" sz="1600" b="1">
              <a:solidFill>
                <a:srgbClr val="002960"/>
              </a:solidFill>
            </a:endParaRPr>
          </a:p>
        </p:txBody>
      </p:sp>
      <p:sp>
        <p:nvSpPr>
          <p:cNvPr id="32772" name="Slide Number Placeholder 2"/>
          <p:cNvSpPr>
            <a:spLocks noGrp="1"/>
          </p:cNvSpPr>
          <p:nvPr>
            <p:ph type="sldNum" sz="quarter" idx="10"/>
            <p:custDataLst>
              <p:tags r:id="rId4"/>
            </p:custDataLst>
          </p:nvPr>
        </p:nvSpPr>
        <p:spPr>
          <a:noFill/>
        </p:spPr>
        <p:txBody>
          <a:bodyPr/>
          <a:lstStyle>
            <a:lvl1pPr defTabSz="911521" eaLnBrk="0" hangingPunct="0">
              <a:defRPr sz="1200">
                <a:solidFill>
                  <a:schemeClr val="tx1"/>
                </a:solidFill>
                <a:latin typeface="Arial" pitchFamily="34" charset="0"/>
                <a:cs typeface="Arial" pitchFamily="34" charset="0"/>
              </a:defRPr>
            </a:lvl1pPr>
            <a:lvl2pPr marL="757710" indent="-291428" defTabSz="911521" eaLnBrk="0" hangingPunct="0">
              <a:defRPr sz="1200">
                <a:solidFill>
                  <a:schemeClr val="tx1"/>
                </a:solidFill>
                <a:latin typeface="Arial" pitchFamily="34" charset="0"/>
                <a:cs typeface="Arial" pitchFamily="34" charset="0"/>
              </a:defRPr>
            </a:lvl2pPr>
            <a:lvl3pPr marL="1165708" indent="-233143" defTabSz="911521" eaLnBrk="0" hangingPunct="0">
              <a:defRPr sz="1200">
                <a:solidFill>
                  <a:schemeClr val="tx1"/>
                </a:solidFill>
                <a:latin typeface="Arial" pitchFamily="34" charset="0"/>
                <a:cs typeface="Arial" pitchFamily="34" charset="0"/>
              </a:defRPr>
            </a:lvl3pPr>
            <a:lvl4pPr marL="1631992" indent="-233143" defTabSz="911521" eaLnBrk="0" hangingPunct="0">
              <a:defRPr sz="1200">
                <a:solidFill>
                  <a:schemeClr val="tx1"/>
                </a:solidFill>
                <a:latin typeface="Arial" pitchFamily="34" charset="0"/>
                <a:cs typeface="Arial" pitchFamily="34" charset="0"/>
              </a:defRPr>
            </a:lvl4pPr>
            <a:lvl5pPr marL="2098276" indent="-233143" defTabSz="911521" eaLnBrk="0" hangingPunct="0">
              <a:defRPr sz="1200">
                <a:solidFill>
                  <a:schemeClr val="tx1"/>
                </a:solidFill>
                <a:latin typeface="Arial" pitchFamily="34" charset="0"/>
                <a:cs typeface="Arial" pitchFamily="34" charset="0"/>
              </a:defRPr>
            </a:lvl5pPr>
            <a:lvl6pPr marL="2564559" indent="-233143" defTabSz="911521" eaLnBrk="0" fontAlgn="base" hangingPunct="0">
              <a:spcBef>
                <a:spcPct val="0"/>
              </a:spcBef>
              <a:spcAft>
                <a:spcPct val="0"/>
              </a:spcAft>
              <a:defRPr sz="1200">
                <a:solidFill>
                  <a:schemeClr val="tx1"/>
                </a:solidFill>
                <a:latin typeface="Arial" pitchFamily="34" charset="0"/>
                <a:cs typeface="Arial" pitchFamily="34" charset="0"/>
              </a:defRPr>
            </a:lvl6pPr>
            <a:lvl7pPr marL="3030842" indent="-233143" defTabSz="911521" eaLnBrk="0" fontAlgn="base" hangingPunct="0">
              <a:spcBef>
                <a:spcPct val="0"/>
              </a:spcBef>
              <a:spcAft>
                <a:spcPct val="0"/>
              </a:spcAft>
              <a:defRPr sz="1200">
                <a:solidFill>
                  <a:schemeClr val="tx1"/>
                </a:solidFill>
                <a:latin typeface="Arial" pitchFamily="34" charset="0"/>
                <a:cs typeface="Arial" pitchFamily="34" charset="0"/>
              </a:defRPr>
            </a:lvl7pPr>
            <a:lvl8pPr marL="3497126" indent="-233143" defTabSz="911521" eaLnBrk="0" fontAlgn="base" hangingPunct="0">
              <a:spcBef>
                <a:spcPct val="0"/>
              </a:spcBef>
              <a:spcAft>
                <a:spcPct val="0"/>
              </a:spcAft>
              <a:defRPr sz="1200">
                <a:solidFill>
                  <a:schemeClr val="tx1"/>
                </a:solidFill>
                <a:latin typeface="Arial" pitchFamily="34" charset="0"/>
                <a:cs typeface="Arial" pitchFamily="34" charset="0"/>
              </a:defRPr>
            </a:lvl8pPr>
            <a:lvl9pPr marL="3963408" indent="-233143" defTabSz="911521"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fld id="{89D09AEB-1216-4100-84CE-5CD4D559F6EC}" type="slidenum">
              <a:rPr lang="en-US" altLang="en-US" sz="1000">
                <a:solidFill>
                  <a:srgbClr val="000000"/>
                </a:solidFill>
              </a:rPr>
              <a:pPr eaLnBrk="1" fontAlgn="base" hangingPunct="1">
                <a:spcBef>
                  <a:spcPct val="0"/>
                </a:spcBef>
                <a:spcAft>
                  <a:spcPct val="0"/>
                </a:spcAft>
              </a:pPr>
              <a:t>10</a:t>
            </a:fld>
            <a:r>
              <a:rPr lang="en-US" altLang="en-US" sz="1000">
                <a:solidFill>
                  <a:srgbClr val="000000"/>
                </a:solidFill>
              </a:rPr>
              <a:t> </a:t>
            </a:r>
          </a:p>
        </p:txBody>
      </p:sp>
      <p:sp>
        <p:nvSpPr>
          <p:cNvPr id="31" name="Rectangle 30"/>
          <p:cNvSpPr/>
          <p:nvPr/>
        </p:nvSpPr>
        <p:spPr>
          <a:xfrm>
            <a:off x="381000" y="45484"/>
            <a:ext cx="6857016" cy="584717"/>
          </a:xfrm>
          <a:prstGeom prst="rect">
            <a:avLst/>
          </a:prstGeom>
        </p:spPr>
        <p:txBody>
          <a:bodyPr wrap="none" lIns="91382" tIns="45691" rIns="91382" bIns="45691">
            <a:spAutoFit/>
          </a:bodyPr>
          <a:lstStyle/>
          <a:p>
            <a:pPr defTabSz="912698" fontAlgn="base">
              <a:spcBef>
                <a:spcPts val="600"/>
              </a:spcBef>
              <a:spcAft>
                <a:spcPct val="0"/>
              </a:spcAft>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MODUL THREE : </a:t>
            </a:r>
            <a:r>
              <a:rPr lang="en-US" sz="3200" b="1" i="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PLAN MEETING GOAL</a:t>
            </a:r>
            <a:endParaRPr lang="en-US" sz="3200" b="1" i="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9" name="Rounded Rectangle 8"/>
          <p:cNvSpPr/>
          <p:nvPr/>
        </p:nvSpPr>
        <p:spPr bwMode="auto">
          <a:xfrm>
            <a:off x="1676400" y="685800"/>
            <a:ext cx="5029200" cy="6096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kumimoji="0" lang="en-US" sz="2800" b="1" u="none" strike="noStrike" cap="none" normalizeH="0" baseline="0" dirty="0" smtClean="0">
                <a:ln>
                  <a:noFill/>
                </a:ln>
                <a:solidFill>
                  <a:schemeClr val="tx2"/>
                </a:solidFill>
                <a:effectLst/>
                <a:latin typeface="Calibri" pitchFamily="34" charset="0"/>
                <a:cs typeface="Calibri" pitchFamily="34" charset="0"/>
              </a:rPr>
              <a:t>MENGAPA PERLU TUJUAN </a:t>
            </a:r>
          </a:p>
        </p:txBody>
      </p:sp>
      <p:sp>
        <p:nvSpPr>
          <p:cNvPr id="10" name="6-Point Star 9"/>
          <p:cNvSpPr/>
          <p:nvPr/>
        </p:nvSpPr>
        <p:spPr bwMode="auto">
          <a:xfrm>
            <a:off x="6172200" y="1905000"/>
            <a:ext cx="2514600" cy="1447800"/>
          </a:xfrm>
          <a:prstGeom prst="star6">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2"/>
                </a:solidFill>
                <a:effectLst/>
                <a:latin typeface="Arial" charset="0"/>
                <a:cs typeface="Arial" charset="0"/>
              </a:rPr>
              <a:t>YANG INGIN DICAPAI</a:t>
            </a:r>
          </a:p>
        </p:txBody>
      </p:sp>
      <p:sp>
        <p:nvSpPr>
          <p:cNvPr id="13" name="Striped Right Arrow 12"/>
          <p:cNvSpPr/>
          <p:nvPr/>
        </p:nvSpPr>
        <p:spPr bwMode="auto">
          <a:xfrm rot="20474570">
            <a:off x="1033674" y="3150814"/>
            <a:ext cx="5168479" cy="1595503"/>
          </a:xfrm>
          <a:prstGeom prst="stripedRightArrow">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Arial" charset="0"/>
                <a:cs typeface="Arial" charset="0"/>
              </a:rPr>
              <a:t>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Arial" charset="0"/>
                <a:cs typeface="Arial" charset="0"/>
              </a:rPr>
              <a:t> </a:t>
            </a:r>
            <a:r>
              <a:rPr kumimoji="0" lang="en-US" sz="2400" b="1" i="0" u="none" strike="noStrike" cap="none" normalizeH="0" baseline="0" dirty="0" smtClean="0">
                <a:ln>
                  <a:noFill/>
                </a:ln>
                <a:solidFill>
                  <a:schemeClr val="tx2"/>
                </a:solidFill>
                <a:effectLst/>
                <a:latin typeface="Calibri" pitchFamily="34" charset="0"/>
                <a:cs typeface="Calibri" pitchFamily="34" charset="0"/>
              </a:rPr>
              <a:t>PARA PIHAK TERLIBAT</a:t>
            </a:r>
          </a:p>
        </p:txBody>
      </p:sp>
      <p:pic>
        <p:nvPicPr>
          <p:cNvPr id="45059" name="Picture 3"/>
          <p:cNvPicPr>
            <a:picLocks noChangeAspect="1" noChangeArrowheads="1"/>
          </p:cNvPicPr>
          <p:nvPr/>
        </p:nvPicPr>
        <p:blipFill>
          <a:blip r:embed="rId8"/>
          <a:srcRect/>
          <a:stretch>
            <a:fillRect/>
          </a:stretch>
        </p:blipFill>
        <p:spPr bwMode="auto">
          <a:xfrm>
            <a:off x="7010400" y="304800"/>
            <a:ext cx="1676400" cy="1295400"/>
          </a:xfrm>
          <a:prstGeom prst="rect">
            <a:avLst/>
          </a:prstGeom>
          <a:noFill/>
          <a:ln w="9525">
            <a:noFill/>
            <a:miter lim="800000"/>
            <a:headEnd/>
            <a:tailEnd/>
          </a:ln>
          <a:effectLst/>
        </p:spPr>
      </p:pic>
      <p:sp>
        <p:nvSpPr>
          <p:cNvPr id="14" name="Rounded Rectangle 13"/>
          <p:cNvSpPr/>
          <p:nvPr/>
        </p:nvSpPr>
        <p:spPr bwMode="auto">
          <a:xfrm>
            <a:off x="6096000" y="3429000"/>
            <a:ext cx="2514600" cy="762000"/>
          </a:xfrm>
          <a:prstGeom prst="roundRect">
            <a:avLst/>
          </a:prstGeom>
          <a:solidFill>
            <a:schemeClr val="bg2">
              <a:lumMod val="7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chemeClr val="tx2"/>
                </a:solidFill>
                <a:effectLst/>
                <a:latin typeface="Calibri" pitchFamily="34" charset="0"/>
                <a:cs typeface="Calibri" pitchFamily="34" charset="0"/>
              </a:rPr>
              <a:t>Alternatif</a:t>
            </a:r>
            <a:r>
              <a:rPr kumimoji="0" lang="en-US" b="1" i="0" u="none" strike="noStrike" cap="none" normalizeH="0" baseline="0" dirty="0" smtClean="0">
                <a:ln>
                  <a:noFill/>
                </a:ln>
                <a:solidFill>
                  <a:schemeClr val="tx2"/>
                </a:solidFill>
                <a:effectLst/>
                <a:latin typeface="Calibri" pitchFamily="34" charset="0"/>
                <a:cs typeface="Calibri" pitchFamily="34" charset="0"/>
              </a:rPr>
              <a:t>,</a:t>
            </a:r>
            <a:r>
              <a:rPr kumimoji="0" lang="en-US" b="1" i="0" u="none" strike="noStrike" cap="none" normalizeH="0" dirty="0" smtClean="0">
                <a:ln>
                  <a:noFill/>
                </a:ln>
                <a:solidFill>
                  <a:schemeClr val="tx2"/>
                </a:solidFill>
                <a:effectLst/>
                <a:latin typeface="Calibri" pitchFamily="34" charset="0"/>
                <a:cs typeface="Calibri" pitchFamily="34" charset="0"/>
              </a:rPr>
              <a:t> </a:t>
            </a:r>
            <a:r>
              <a:rPr kumimoji="0" lang="en-US" b="1" i="0" u="none" strike="noStrike" cap="none" normalizeH="0" dirty="0" err="1" smtClean="0">
                <a:ln>
                  <a:noFill/>
                </a:ln>
                <a:solidFill>
                  <a:schemeClr val="tx2"/>
                </a:solidFill>
                <a:effectLst/>
                <a:latin typeface="Calibri" pitchFamily="34" charset="0"/>
                <a:cs typeface="Calibri" pitchFamily="34" charset="0"/>
              </a:rPr>
              <a:t>Evaluasi</a:t>
            </a:r>
            <a:r>
              <a:rPr kumimoji="0" lang="en-US" b="1" i="0" u="none" strike="noStrike" cap="none" normalizeH="0" dirty="0" smtClean="0">
                <a:ln>
                  <a:noFill/>
                </a:ln>
                <a:solidFill>
                  <a:schemeClr val="tx2"/>
                </a:solidFill>
                <a:effectLst/>
                <a:latin typeface="Calibri" pitchFamily="34" charset="0"/>
                <a:cs typeface="Calibri" pitchFamily="34" charset="0"/>
              </a:rPr>
              <a:t>, </a:t>
            </a:r>
          </a:p>
          <a:p>
            <a:pPr marL="0" marR="0" indent="0" algn="ctr" defTabSz="914400" rtl="0" eaLnBrk="1" fontAlgn="base" latinLnBrk="0" hangingPunct="1">
              <a:lnSpc>
                <a:spcPct val="100000"/>
              </a:lnSpc>
              <a:spcBef>
                <a:spcPct val="0"/>
              </a:spcBef>
              <a:spcAft>
                <a:spcPct val="0"/>
              </a:spcAft>
              <a:buClrTx/>
              <a:buSzTx/>
              <a:buFontTx/>
              <a:buNone/>
              <a:tabLst/>
            </a:pPr>
            <a:r>
              <a:rPr lang="en-US" b="1" baseline="0" dirty="0" err="1" smtClean="0">
                <a:solidFill>
                  <a:schemeClr val="tx2"/>
                </a:solidFill>
                <a:latin typeface="Calibri" pitchFamily="34" charset="0"/>
                <a:cs typeface="Calibri" pitchFamily="34" charset="0"/>
              </a:rPr>
              <a:t>Masukan</a:t>
            </a:r>
            <a:r>
              <a:rPr lang="en-US" b="1" dirty="0" smtClean="0">
                <a:solidFill>
                  <a:schemeClr val="tx2"/>
                </a:solidFill>
                <a:latin typeface="Calibri" pitchFamily="34" charset="0"/>
                <a:cs typeface="Calibri" pitchFamily="34" charset="0"/>
              </a:rPr>
              <a:t> , </a:t>
            </a:r>
            <a:r>
              <a:rPr lang="en-US" b="1" dirty="0" err="1" smtClean="0">
                <a:solidFill>
                  <a:schemeClr val="tx2"/>
                </a:solidFill>
                <a:latin typeface="Calibri" pitchFamily="34" charset="0"/>
                <a:cs typeface="Calibri" pitchFamily="34" charset="0"/>
              </a:rPr>
              <a:t>Informasi</a:t>
            </a:r>
            <a:endParaRPr kumimoji="0" lang="en-US" b="1" i="0" u="none" strike="noStrike" cap="none" normalizeH="0" baseline="0" dirty="0" smtClean="0">
              <a:ln>
                <a:noFill/>
              </a:ln>
              <a:solidFill>
                <a:schemeClr val="tx2"/>
              </a:solidFill>
              <a:effectLst/>
              <a:latin typeface="Calibri" pitchFamily="34" charset="0"/>
              <a:cs typeface="Calibri" pitchFamily="34" charset="0"/>
            </a:endParaRPr>
          </a:p>
        </p:txBody>
      </p:sp>
      <p:cxnSp>
        <p:nvCxnSpPr>
          <p:cNvPr id="17" name="Straight Connector 16"/>
          <p:cNvCxnSpPr/>
          <p:nvPr/>
        </p:nvCxnSpPr>
        <p:spPr bwMode="auto">
          <a:xfrm rot="10800000">
            <a:off x="3810000" y="2286000"/>
            <a:ext cx="2438399" cy="158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2" name="Rounded Rectangle 21"/>
          <p:cNvSpPr/>
          <p:nvPr/>
        </p:nvSpPr>
        <p:spPr bwMode="auto">
          <a:xfrm>
            <a:off x="0" y="1905000"/>
            <a:ext cx="3733800" cy="1066800"/>
          </a:xfrm>
          <a:prstGeom prst="roundRect">
            <a:avLst/>
          </a:prstGeom>
          <a:solidFill>
            <a:schemeClr val="bg2">
              <a:lumMod val="7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2"/>
                </a:solidFill>
                <a:effectLst/>
                <a:latin typeface="Calibri" pitchFamily="34" charset="0"/>
                <a:cs typeface="Calibri" pitchFamily="34" charset="0"/>
              </a:rPr>
              <a:t>KLASIFIKASI</a:t>
            </a:r>
            <a:r>
              <a:rPr kumimoji="0" lang="en-US" b="1" i="0" u="none" strike="noStrike" cap="none" normalizeH="0" dirty="0" smtClean="0">
                <a:ln>
                  <a:noFill/>
                </a:ln>
                <a:solidFill>
                  <a:schemeClr val="tx2"/>
                </a:solidFill>
                <a:effectLst/>
                <a:latin typeface="Calibri" pitchFamily="34" charset="0"/>
                <a:cs typeface="Calibri" pitchFamily="34" charset="0"/>
              </a:rPr>
              <a:t> RAPAT</a:t>
            </a:r>
          </a:p>
          <a:p>
            <a:pPr marL="0" marR="0" indent="0" algn="ctr" defTabSz="914400" rtl="0" eaLnBrk="1" fontAlgn="base" latinLnBrk="0" hangingPunct="1">
              <a:lnSpc>
                <a:spcPct val="100000"/>
              </a:lnSpc>
              <a:spcBef>
                <a:spcPct val="0"/>
              </a:spcBef>
              <a:spcAft>
                <a:spcPct val="0"/>
              </a:spcAft>
              <a:buClrTx/>
              <a:buSzTx/>
              <a:buFontTx/>
              <a:buNone/>
              <a:tabLst/>
            </a:pPr>
            <a:r>
              <a:rPr lang="en-US" b="1" baseline="0" dirty="0" err="1" smtClean="0">
                <a:solidFill>
                  <a:schemeClr val="tx2"/>
                </a:solidFill>
                <a:latin typeface="Calibri" pitchFamily="34" charset="0"/>
                <a:cs typeface="Calibri" pitchFamily="34" charset="0"/>
              </a:rPr>
              <a:t>Tujuan</a:t>
            </a:r>
            <a:r>
              <a:rPr lang="en-US" b="1" baseline="0" dirty="0" smtClean="0">
                <a:solidFill>
                  <a:schemeClr val="tx2"/>
                </a:solidFill>
                <a:latin typeface="Calibri" pitchFamily="34" charset="0"/>
                <a:cs typeface="Calibri" pitchFamily="34" charset="0"/>
              </a:rPr>
              <a:t>,</a:t>
            </a:r>
            <a:r>
              <a:rPr lang="en-US" b="1" dirty="0" smtClean="0">
                <a:solidFill>
                  <a:schemeClr val="tx2"/>
                </a:solidFill>
                <a:latin typeface="Calibri" pitchFamily="34" charset="0"/>
                <a:cs typeface="Calibri" pitchFamily="34" charset="0"/>
              </a:rPr>
              <a:t> </a:t>
            </a:r>
            <a:r>
              <a:rPr lang="en-US" b="1" dirty="0" err="1" smtClean="0">
                <a:solidFill>
                  <a:schemeClr val="tx2"/>
                </a:solidFill>
                <a:latin typeface="Calibri" pitchFamily="34" charset="0"/>
                <a:cs typeface="Calibri" pitchFamily="34" charset="0"/>
              </a:rPr>
              <a:t>sifat</a:t>
            </a:r>
            <a:r>
              <a:rPr lang="en-US" b="1" dirty="0" smtClean="0">
                <a:solidFill>
                  <a:schemeClr val="tx2"/>
                </a:solidFill>
                <a:latin typeface="Calibri" pitchFamily="34" charset="0"/>
                <a:cs typeface="Calibri" pitchFamily="34" charset="0"/>
              </a:rPr>
              <a:t>, </a:t>
            </a:r>
            <a:r>
              <a:rPr lang="en-US" b="1" dirty="0" err="1" smtClean="0">
                <a:solidFill>
                  <a:schemeClr val="tx2"/>
                </a:solidFill>
                <a:latin typeface="Calibri" pitchFamily="34" charset="0"/>
                <a:cs typeface="Calibri" pitchFamily="34" charset="0"/>
              </a:rPr>
              <a:t>frekuensi</a:t>
            </a:r>
            <a:r>
              <a:rPr lang="en-US" b="1" dirty="0" smtClean="0">
                <a:solidFill>
                  <a:schemeClr val="tx2"/>
                </a:solidFill>
                <a:latin typeface="Calibri" pitchFamily="34" charset="0"/>
                <a:cs typeface="Calibri" pitchFamily="34" charset="0"/>
              </a:rPr>
              <a:t>, </a:t>
            </a:r>
            <a:r>
              <a:rPr lang="en-US" b="1" dirty="0" err="1" smtClean="0">
                <a:solidFill>
                  <a:schemeClr val="tx2"/>
                </a:solidFill>
                <a:latin typeface="Calibri" pitchFamily="34" charset="0"/>
                <a:cs typeface="Calibri" pitchFamily="34" charset="0"/>
              </a:rPr>
              <a:t>jangka</a:t>
            </a:r>
            <a:r>
              <a:rPr lang="en-US" b="1" dirty="0" smtClean="0">
                <a:solidFill>
                  <a:schemeClr val="tx2"/>
                </a:solidFill>
                <a:latin typeface="Calibri" pitchFamily="34" charset="0"/>
                <a:cs typeface="Calibri" pitchFamily="34" charset="0"/>
              </a:rPr>
              <a:t> </a:t>
            </a:r>
            <a:r>
              <a:rPr lang="en-US" b="1" dirty="0" err="1" smtClean="0">
                <a:solidFill>
                  <a:schemeClr val="tx2"/>
                </a:solidFill>
                <a:latin typeface="Calibri" pitchFamily="34" charset="0"/>
                <a:cs typeface="Calibri" pitchFamily="34" charset="0"/>
              </a:rPr>
              <a:t>waktu</a:t>
            </a:r>
            <a:r>
              <a:rPr lang="en-US" b="1" dirty="0" smtClean="0">
                <a:solidFill>
                  <a:schemeClr val="tx2"/>
                </a:solidFill>
                <a:latin typeface="Calibri" pitchFamily="34" charset="0"/>
                <a:cs typeface="Calibri" pitchFamily="34" charset="0"/>
              </a:rPr>
              <a:t>, </a:t>
            </a:r>
            <a:r>
              <a:rPr lang="en-US" b="1" dirty="0" err="1" smtClean="0">
                <a:solidFill>
                  <a:schemeClr val="tx2"/>
                </a:solidFill>
                <a:latin typeface="Calibri" pitchFamily="34" charset="0"/>
                <a:cs typeface="Calibri" pitchFamily="34" charset="0"/>
              </a:rPr>
              <a:t>saluran</a:t>
            </a:r>
            <a:r>
              <a:rPr lang="en-US" b="1" dirty="0" smtClean="0">
                <a:solidFill>
                  <a:schemeClr val="tx2"/>
                </a:solidFill>
                <a:latin typeface="Calibri" pitchFamily="34" charset="0"/>
                <a:cs typeface="Calibri" pitchFamily="34" charset="0"/>
              </a:rPr>
              <a:t> </a:t>
            </a:r>
            <a:r>
              <a:rPr lang="en-US" b="1" dirty="0" err="1" smtClean="0">
                <a:solidFill>
                  <a:schemeClr val="tx2"/>
                </a:solidFill>
                <a:latin typeface="Calibri" pitchFamily="34" charset="0"/>
                <a:cs typeface="Calibri" pitchFamily="34" charset="0"/>
              </a:rPr>
              <a:t>hubungan</a:t>
            </a:r>
            <a:r>
              <a:rPr lang="en-US" b="1" dirty="0" smtClean="0">
                <a:solidFill>
                  <a:schemeClr val="tx2"/>
                </a:solidFill>
                <a:latin typeface="Calibri" pitchFamily="34" charset="0"/>
                <a:cs typeface="Calibri" pitchFamily="34" charset="0"/>
              </a:rPr>
              <a:t>, </a:t>
            </a:r>
            <a:r>
              <a:rPr lang="en-US" b="1" dirty="0" err="1" smtClean="0">
                <a:solidFill>
                  <a:schemeClr val="tx2"/>
                </a:solidFill>
                <a:latin typeface="Calibri" pitchFamily="34" charset="0"/>
                <a:cs typeface="Calibri" pitchFamily="34" charset="0"/>
              </a:rPr>
              <a:t>hasil</a:t>
            </a:r>
            <a:endParaRPr kumimoji="0" lang="en-US" b="1" i="0" u="none" strike="noStrike" cap="none" normalizeH="0" baseline="0" dirty="0" smtClean="0">
              <a:ln>
                <a:noFill/>
              </a:ln>
              <a:solidFill>
                <a:schemeClr val="tx2"/>
              </a:solidFill>
              <a:effectLst/>
              <a:latin typeface="Calibri" pitchFamily="34" charset="0"/>
              <a:cs typeface="Calibri" pitchFamily="34" charset="0"/>
            </a:endParaRPr>
          </a:p>
        </p:txBody>
      </p:sp>
      <p:sp>
        <p:nvSpPr>
          <p:cNvPr id="23" name="Rounded Rectangle 22"/>
          <p:cNvSpPr/>
          <p:nvPr/>
        </p:nvSpPr>
        <p:spPr bwMode="auto">
          <a:xfrm>
            <a:off x="2819400" y="4800600"/>
            <a:ext cx="2819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2"/>
                </a:solidFill>
                <a:effectLst/>
                <a:latin typeface="Calibri" pitchFamily="34" charset="0"/>
                <a:cs typeface="Calibri" pitchFamily="34" charset="0"/>
              </a:rPr>
              <a:t>Agenda, </a:t>
            </a:r>
            <a:r>
              <a:rPr kumimoji="0" lang="en-US" b="1" i="0" u="none" strike="noStrike" cap="none" normalizeH="0" baseline="0" dirty="0" err="1" smtClean="0">
                <a:ln>
                  <a:noFill/>
                </a:ln>
                <a:solidFill>
                  <a:schemeClr val="tx2"/>
                </a:solidFill>
                <a:effectLst/>
                <a:latin typeface="Calibri" pitchFamily="34" charset="0"/>
                <a:cs typeface="Calibri" pitchFamily="34" charset="0"/>
              </a:rPr>
              <a:t>informasi</a:t>
            </a:r>
            <a:r>
              <a:rPr kumimoji="0" lang="en-US" b="1" i="0" u="none" strike="noStrike" cap="none" normalizeH="0" baseline="0" dirty="0" smtClean="0">
                <a:ln>
                  <a:noFill/>
                </a:ln>
                <a:solidFill>
                  <a:schemeClr val="tx2"/>
                </a:solidFill>
                <a:effectLst/>
                <a:latin typeface="Calibri" pitchFamily="34" charset="0"/>
                <a:cs typeface="Calibri" pitchFamily="34" charset="0"/>
              </a:rPr>
              <a:t>,</a:t>
            </a:r>
            <a:r>
              <a:rPr kumimoji="0" lang="en-US" b="1" i="0" u="none" strike="noStrike" cap="none" normalizeH="0" dirty="0" smtClean="0">
                <a:ln>
                  <a:noFill/>
                </a:ln>
                <a:solidFill>
                  <a:schemeClr val="tx2"/>
                </a:solidFill>
                <a:effectLst/>
                <a:latin typeface="Calibri" pitchFamily="34" charset="0"/>
                <a:cs typeface="Calibri" pitchFamily="34" charset="0"/>
              </a:rPr>
              <a:t> data,  </a:t>
            </a:r>
            <a:r>
              <a:rPr kumimoji="0" lang="en-US" b="1" i="0" u="none" strike="noStrike" cap="none" normalizeH="0" dirty="0" err="1" smtClean="0">
                <a:ln>
                  <a:noFill/>
                </a:ln>
                <a:solidFill>
                  <a:schemeClr val="tx2"/>
                </a:solidFill>
                <a:effectLst/>
                <a:latin typeface="Calibri" pitchFamily="34" charset="0"/>
                <a:cs typeface="Calibri" pitchFamily="34" charset="0"/>
              </a:rPr>
              <a:t>logistik</a:t>
            </a:r>
            <a:r>
              <a:rPr kumimoji="0" lang="en-US" b="1" i="0" u="none" strike="noStrike" cap="none" normalizeH="0" dirty="0" smtClean="0">
                <a:ln>
                  <a:noFill/>
                </a:ln>
                <a:solidFill>
                  <a:schemeClr val="tx2"/>
                </a:solidFill>
                <a:effectLst/>
                <a:latin typeface="Calibri" pitchFamily="34" charset="0"/>
                <a:cs typeface="Calibri" pitchFamily="34" charset="0"/>
              </a:rPr>
              <a:t>/ </a:t>
            </a:r>
            <a:r>
              <a:rPr kumimoji="0" lang="en-US" b="1" i="0" u="none" strike="noStrike" cap="none" normalizeH="0" dirty="0" err="1" smtClean="0">
                <a:ln>
                  <a:noFill/>
                </a:ln>
                <a:solidFill>
                  <a:schemeClr val="tx2"/>
                </a:solidFill>
                <a:effectLst/>
                <a:latin typeface="Calibri" pitchFamily="34" charset="0"/>
                <a:cs typeface="Calibri" pitchFamily="34" charset="0"/>
              </a:rPr>
              <a:t>penduung</a:t>
            </a:r>
            <a:endParaRPr kumimoji="0" lang="en-US" b="1" i="0" u="none" strike="noStrike" cap="none" normalizeH="0" baseline="0" dirty="0" smtClean="0">
              <a:ln>
                <a:noFill/>
              </a:ln>
              <a:solidFill>
                <a:schemeClr val="tx2"/>
              </a:solidFill>
              <a:effectLst/>
              <a:latin typeface="Calibri" pitchFamily="34" charset="0"/>
              <a:cs typeface="Calibri" pitchFamily="34" charset="0"/>
            </a:endParaRPr>
          </a:p>
        </p:txBody>
      </p:sp>
      <p:cxnSp>
        <p:nvCxnSpPr>
          <p:cNvPr id="25" name="Straight Connector 24"/>
          <p:cNvCxnSpPr/>
          <p:nvPr/>
        </p:nvCxnSpPr>
        <p:spPr bwMode="auto">
          <a:xfrm rot="5400000">
            <a:off x="7581106" y="4152900"/>
            <a:ext cx="2362200" cy="158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6" name="Straight Connector 25"/>
          <p:cNvCxnSpPr/>
          <p:nvPr/>
        </p:nvCxnSpPr>
        <p:spPr bwMode="auto">
          <a:xfrm rot="10800000" flipV="1">
            <a:off x="5638804" y="5333999"/>
            <a:ext cx="3124197"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xmlns="" val="3685796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46082" name="think-cell Slide" r:id="rId7" imgW="360" imgH="360" progId="">
              <p:embed/>
            </p:oleObj>
          </a:graphicData>
        </a:graphic>
      </p:graphicFrame>
      <p:sp>
        <p:nvSpPr>
          <p:cNvPr id="32771" name="Rectangle 3" hidden="1"/>
          <p:cNvSpPr>
            <a:spLocks noChangeArrowheads="1"/>
          </p:cNvSpPr>
          <p:nvPr>
            <p:custDataLst>
              <p:tags r:id="rId3"/>
            </p:custDataLst>
          </p:nvPr>
        </p:nvSpPr>
        <p:spPr bwMode="gray">
          <a:xfrm>
            <a:off x="0" y="0"/>
            <a:ext cx="161984" cy="1619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lstStyle>
            <a:lvl1pPr defTabSz="455613" eaLnBrk="0" hangingPunct="0">
              <a:defRPr sz="1200">
                <a:solidFill>
                  <a:schemeClr val="tx1"/>
                </a:solidFill>
                <a:latin typeface="Arial" pitchFamily="34" charset="0"/>
                <a:cs typeface="Arial" pitchFamily="34" charset="0"/>
              </a:defRPr>
            </a:lvl1pPr>
            <a:lvl2pPr marL="742950" indent="-285750" defTabSz="455613" eaLnBrk="0" hangingPunct="0">
              <a:defRPr sz="1200">
                <a:solidFill>
                  <a:schemeClr val="tx1"/>
                </a:solidFill>
                <a:latin typeface="Arial" pitchFamily="34" charset="0"/>
                <a:cs typeface="Arial" pitchFamily="34" charset="0"/>
              </a:defRPr>
            </a:lvl2pPr>
            <a:lvl3pPr marL="1143000" indent="-228600" defTabSz="455613" eaLnBrk="0" hangingPunct="0">
              <a:defRPr sz="1200">
                <a:solidFill>
                  <a:schemeClr val="tx1"/>
                </a:solidFill>
                <a:latin typeface="Arial" pitchFamily="34" charset="0"/>
                <a:cs typeface="Arial" pitchFamily="34" charset="0"/>
              </a:defRPr>
            </a:lvl3pPr>
            <a:lvl4pPr marL="1600200" indent="-228600" defTabSz="455613" eaLnBrk="0" hangingPunct="0">
              <a:defRPr sz="1200">
                <a:solidFill>
                  <a:schemeClr val="tx1"/>
                </a:solidFill>
                <a:latin typeface="Arial" pitchFamily="34" charset="0"/>
                <a:cs typeface="Arial" pitchFamily="34" charset="0"/>
              </a:defRPr>
            </a:lvl4pPr>
            <a:lvl5pPr marL="2057400" indent="-228600" defTabSz="455613" eaLnBrk="0" hangingPunct="0">
              <a:defRPr sz="1200">
                <a:solidFill>
                  <a:schemeClr val="tx1"/>
                </a:solidFill>
                <a:latin typeface="Arial" pitchFamily="34" charset="0"/>
                <a:cs typeface="Arial" pitchFamily="34" charset="0"/>
              </a:defRPr>
            </a:lvl5pPr>
            <a:lvl6pPr marL="2514600" indent="-228600" defTabSz="455613"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455613"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455613"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455613" eaLnBrk="0" fontAlgn="base" hangingPunct="0">
              <a:spcBef>
                <a:spcPct val="0"/>
              </a:spcBef>
              <a:spcAft>
                <a:spcPct val="0"/>
              </a:spcAft>
              <a:defRPr sz="1200">
                <a:solidFill>
                  <a:schemeClr val="tx1"/>
                </a:solidFill>
                <a:latin typeface="Arial" pitchFamily="34" charset="0"/>
                <a:cs typeface="Arial" pitchFamily="34" charset="0"/>
              </a:defRPr>
            </a:lvl9pPr>
          </a:lstStyle>
          <a:p>
            <a:pPr algn="ctr" eaLnBrk="1" fontAlgn="base" hangingPunct="1">
              <a:spcBef>
                <a:spcPct val="0"/>
              </a:spcBef>
              <a:spcAft>
                <a:spcPct val="0"/>
              </a:spcAft>
            </a:pPr>
            <a:endParaRPr lang="en-GB" altLang="en-US" sz="1600" b="1">
              <a:solidFill>
                <a:srgbClr val="002960"/>
              </a:solidFill>
            </a:endParaRPr>
          </a:p>
        </p:txBody>
      </p:sp>
      <p:sp>
        <p:nvSpPr>
          <p:cNvPr id="32772" name="Slide Number Placeholder 2"/>
          <p:cNvSpPr>
            <a:spLocks noGrp="1"/>
          </p:cNvSpPr>
          <p:nvPr>
            <p:ph type="sldNum" sz="quarter" idx="10"/>
            <p:custDataLst>
              <p:tags r:id="rId4"/>
            </p:custDataLst>
          </p:nvPr>
        </p:nvSpPr>
        <p:spPr>
          <a:noFill/>
        </p:spPr>
        <p:txBody>
          <a:bodyPr/>
          <a:lstStyle>
            <a:lvl1pPr defTabSz="911521" eaLnBrk="0" hangingPunct="0">
              <a:defRPr sz="1200">
                <a:solidFill>
                  <a:schemeClr val="tx1"/>
                </a:solidFill>
                <a:latin typeface="Arial" pitchFamily="34" charset="0"/>
                <a:cs typeface="Arial" pitchFamily="34" charset="0"/>
              </a:defRPr>
            </a:lvl1pPr>
            <a:lvl2pPr marL="757710" indent="-291428" defTabSz="911521" eaLnBrk="0" hangingPunct="0">
              <a:defRPr sz="1200">
                <a:solidFill>
                  <a:schemeClr val="tx1"/>
                </a:solidFill>
                <a:latin typeface="Arial" pitchFamily="34" charset="0"/>
                <a:cs typeface="Arial" pitchFamily="34" charset="0"/>
              </a:defRPr>
            </a:lvl2pPr>
            <a:lvl3pPr marL="1165708" indent="-233143" defTabSz="911521" eaLnBrk="0" hangingPunct="0">
              <a:defRPr sz="1200">
                <a:solidFill>
                  <a:schemeClr val="tx1"/>
                </a:solidFill>
                <a:latin typeface="Arial" pitchFamily="34" charset="0"/>
                <a:cs typeface="Arial" pitchFamily="34" charset="0"/>
              </a:defRPr>
            </a:lvl3pPr>
            <a:lvl4pPr marL="1631992" indent="-233143" defTabSz="911521" eaLnBrk="0" hangingPunct="0">
              <a:defRPr sz="1200">
                <a:solidFill>
                  <a:schemeClr val="tx1"/>
                </a:solidFill>
                <a:latin typeface="Arial" pitchFamily="34" charset="0"/>
                <a:cs typeface="Arial" pitchFamily="34" charset="0"/>
              </a:defRPr>
            </a:lvl4pPr>
            <a:lvl5pPr marL="2098276" indent="-233143" defTabSz="911521" eaLnBrk="0" hangingPunct="0">
              <a:defRPr sz="1200">
                <a:solidFill>
                  <a:schemeClr val="tx1"/>
                </a:solidFill>
                <a:latin typeface="Arial" pitchFamily="34" charset="0"/>
                <a:cs typeface="Arial" pitchFamily="34" charset="0"/>
              </a:defRPr>
            </a:lvl5pPr>
            <a:lvl6pPr marL="2564559" indent="-233143" defTabSz="911521" eaLnBrk="0" fontAlgn="base" hangingPunct="0">
              <a:spcBef>
                <a:spcPct val="0"/>
              </a:spcBef>
              <a:spcAft>
                <a:spcPct val="0"/>
              </a:spcAft>
              <a:defRPr sz="1200">
                <a:solidFill>
                  <a:schemeClr val="tx1"/>
                </a:solidFill>
                <a:latin typeface="Arial" pitchFamily="34" charset="0"/>
                <a:cs typeface="Arial" pitchFamily="34" charset="0"/>
              </a:defRPr>
            </a:lvl6pPr>
            <a:lvl7pPr marL="3030842" indent="-233143" defTabSz="911521" eaLnBrk="0" fontAlgn="base" hangingPunct="0">
              <a:spcBef>
                <a:spcPct val="0"/>
              </a:spcBef>
              <a:spcAft>
                <a:spcPct val="0"/>
              </a:spcAft>
              <a:defRPr sz="1200">
                <a:solidFill>
                  <a:schemeClr val="tx1"/>
                </a:solidFill>
                <a:latin typeface="Arial" pitchFamily="34" charset="0"/>
                <a:cs typeface="Arial" pitchFamily="34" charset="0"/>
              </a:defRPr>
            </a:lvl7pPr>
            <a:lvl8pPr marL="3497126" indent="-233143" defTabSz="911521" eaLnBrk="0" fontAlgn="base" hangingPunct="0">
              <a:spcBef>
                <a:spcPct val="0"/>
              </a:spcBef>
              <a:spcAft>
                <a:spcPct val="0"/>
              </a:spcAft>
              <a:defRPr sz="1200">
                <a:solidFill>
                  <a:schemeClr val="tx1"/>
                </a:solidFill>
                <a:latin typeface="Arial" pitchFamily="34" charset="0"/>
                <a:cs typeface="Arial" pitchFamily="34" charset="0"/>
              </a:defRPr>
            </a:lvl8pPr>
            <a:lvl9pPr marL="3963408" indent="-233143" defTabSz="911521"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fld id="{89D09AEB-1216-4100-84CE-5CD4D559F6EC}" type="slidenum">
              <a:rPr lang="en-US" altLang="en-US" sz="1000">
                <a:solidFill>
                  <a:srgbClr val="000000"/>
                </a:solidFill>
              </a:rPr>
              <a:pPr eaLnBrk="1" fontAlgn="base" hangingPunct="1">
                <a:spcBef>
                  <a:spcPct val="0"/>
                </a:spcBef>
                <a:spcAft>
                  <a:spcPct val="0"/>
                </a:spcAft>
              </a:pPr>
              <a:t>11</a:t>
            </a:fld>
            <a:r>
              <a:rPr lang="en-US" altLang="en-US" sz="1000">
                <a:solidFill>
                  <a:srgbClr val="000000"/>
                </a:solidFill>
              </a:rPr>
              <a:t> </a:t>
            </a:r>
          </a:p>
        </p:txBody>
      </p:sp>
      <p:sp>
        <p:nvSpPr>
          <p:cNvPr id="6" name="Rectangle 5"/>
          <p:cNvSpPr/>
          <p:nvPr/>
        </p:nvSpPr>
        <p:spPr>
          <a:xfrm>
            <a:off x="2667000" y="381000"/>
            <a:ext cx="4034129" cy="584717"/>
          </a:xfrm>
          <a:prstGeom prst="rect">
            <a:avLst/>
          </a:prstGeom>
        </p:spPr>
        <p:txBody>
          <a:bodyPr wrap="none" lIns="91382" tIns="45691" rIns="91382" bIns="45691">
            <a:spAutoFit/>
          </a:bodyPr>
          <a:lstStyle/>
          <a:p>
            <a:pPr defTabSz="912698" fontAlgn="base">
              <a:spcBef>
                <a:spcPts val="600"/>
              </a:spcBef>
              <a:spcAft>
                <a:spcPct val="0"/>
              </a:spcAft>
              <a:buClr>
                <a:srgbClr val="002960"/>
              </a:buClr>
              <a:defRPr/>
            </a:pPr>
            <a:r>
              <a:rPr lang="en-US" sz="3200" b="1" dirty="0" smtClean="0">
                <a:effectLst>
                  <a:outerShdw blurRad="38100" dist="38100" dir="2700000" algn="tl">
                    <a:srgbClr val="000000">
                      <a:alpha val="43137"/>
                    </a:srgbClr>
                  </a:outerShdw>
                </a:effectLst>
                <a:latin typeface="Calibri" panose="020F0502020204030204" pitchFamily="34" charset="0"/>
                <a:cs typeface="Calibri" pitchFamily="34" charset="0"/>
              </a:rPr>
              <a:t>PLAN MEETING GOALS</a:t>
            </a:r>
            <a:endParaRPr lang="en-US" sz="3200" b="1" dirty="0">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7" name="Rounded Rectangle 6"/>
          <p:cNvSpPr/>
          <p:nvPr/>
        </p:nvSpPr>
        <p:spPr bwMode="auto">
          <a:xfrm>
            <a:off x="457200" y="1219200"/>
            <a:ext cx="8153400" cy="1676400"/>
          </a:xfrm>
          <a:prstGeom prst="roundRect">
            <a:avLst/>
          </a:prstGeom>
          <a:solidFill>
            <a:schemeClr val="bg2">
              <a:lumMod val="6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kumimoji="0" lang="en-US" sz="2000" b="1" i="0" u="none" strike="noStrike" cap="none" normalizeH="0" baseline="0" dirty="0" smtClean="0">
                <a:ln>
                  <a:noFill/>
                </a:ln>
                <a:solidFill>
                  <a:schemeClr val="tx2"/>
                </a:solidFill>
                <a:effectLst/>
                <a:latin typeface="Calibri" pitchFamily="34" charset="0"/>
                <a:cs typeface="Calibri" pitchFamily="34" charset="0"/>
              </a:rPr>
              <a:t>1. </a:t>
            </a:r>
            <a:r>
              <a:rPr lang="en-US" sz="2000" dirty="0" smtClean="0">
                <a:latin typeface="Calibri" pitchFamily="34" charset="0"/>
                <a:cs typeface="Calibri" pitchFamily="34" charset="0"/>
              </a:rPr>
              <a:t> </a:t>
            </a:r>
            <a:r>
              <a:rPr lang="en-US" sz="2800" dirty="0" err="1" smtClean="0">
                <a:latin typeface="Calibri" pitchFamily="34" charset="0"/>
                <a:cs typeface="Calibri" pitchFamily="34" charset="0"/>
              </a:rPr>
              <a:t>Peserta</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diarahkan</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untuk</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menyesuaikan</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dan</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mempersiapkan</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diri</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dengan</a:t>
            </a:r>
            <a:r>
              <a:rPr lang="en-US" sz="2800" dirty="0" smtClean="0">
                <a:latin typeface="Calibri" pitchFamily="34" charset="0"/>
                <a:cs typeface="Calibri" pitchFamily="34" charset="0"/>
              </a:rPr>
              <a:t> data – </a:t>
            </a:r>
            <a:r>
              <a:rPr lang="en-US" sz="2800" dirty="0" err="1" smtClean="0">
                <a:latin typeface="Calibri" pitchFamily="34" charset="0"/>
                <a:cs typeface="Calibri" pitchFamily="34" charset="0"/>
              </a:rPr>
              <a:t>dokumen</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pendukung</a:t>
            </a:r>
            <a:r>
              <a:rPr lang="en-US" sz="2800" dirty="0" smtClean="0">
                <a:latin typeface="Calibri" pitchFamily="34" charset="0"/>
                <a:cs typeface="Calibri" pitchFamily="34" charset="0"/>
              </a:rPr>
              <a:t> yang </a:t>
            </a:r>
            <a:r>
              <a:rPr lang="en-US" sz="2800" dirty="0" err="1" smtClean="0">
                <a:latin typeface="Calibri" pitchFamily="34" charset="0"/>
                <a:cs typeface="Calibri" pitchFamily="34" charset="0"/>
              </a:rPr>
              <a:t>diperlukan</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pada</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Rapat</a:t>
            </a:r>
            <a:endParaRPr kumimoji="0" lang="en-US" sz="2400" b="1" i="0" u="none" strike="noStrike" cap="none" normalizeH="0" baseline="0" dirty="0" smtClean="0">
              <a:ln>
                <a:noFill/>
              </a:ln>
              <a:solidFill>
                <a:schemeClr val="tx2"/>
              </a:solidFill>
              <a:effectLst/>
              <a:latin typeface="Calibri" pitchFamily="34" charset="0"/>
              <a:cs typeface="Calibri" pitchFamily="34" charset="0"/>
            </a:endParaRPr>
          </a:p>
        </p:txBody>
      </p:sp>
      <p:sp>
        <p:nvSpPr>
          <p:cNvPr id="8" name="Rounded Rectangle 7"/>
          <p:cNvSpPr/>
          <p:nvPr/>
        </p:nvSpPr>
        <p:spPr bwMode="auto">
          <a:xfrm>
            <a:off x="457200" y="3429000"/>
            <a:ext cx="8153400" cy="1143000"/>
          </a:xfrm>
          <a:prstGeom prst="roundRect">
            <a:avLst/>
          </a:prstGeom>
          <a:solidFill>
            <a:schemeClr val="bg2">
              <a:lumMod val="8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kumimoji="0" lang="en-US" sz="2000" b="1" i="0" u="none" strike="noStrike" cap="none" normalizeH="0" baseline="0" dirty="0" smtClean="0">
                <a:ln>
                  <a:noFill/>
                </a:ln>
                <a:solidFill>
                  <a:schemeClr val="tx2"/>
                </a:solidFill>
                <a:effectLst/>
                <a:latin typeface="Calibri" pitchFamily="34" charset="0"/>
                <a:cs typeface="Calibri" pitchFamily="34" charset="0"/>
              </a:rPr>
              <a:t>2. </a:t>
            </a:r>
            <a:r>
              <a:rPr lang="en-US" sz="2000" dirty="0" smtClean="0">
                <a:latin typeface="Calibri" pitchFamily="34" charset="0"/>
                <a:cs typeface="Calibri" pitchFamily="34" charset="0"/>
              </a:rPr>
              <a:t> </a:t>
            </a:r>
            <a:r>
              <a:rPr lang="en-US" sz="2800" dirty="0" err="1" smtClean="0">
                <a:latin typeface="Calibri" pitchFamily="34" charset="0"/>
                <a:cs typeface="Calibri" pitchFamily="34" charset="0"/>
              </a:rPr>
              <a:t>Dasar</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untuk</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menyusun</a:t>
            </a:r>
            <a:r>
              <a:rPr lang="en-US" sz="2800" dirty="0" smtClean="0">
                <a:latin typeface="Calibri" pitchFamily="34" charset="0"/>
                <a:cs typeface="Calibri" pitchFamily="34" charset="0"/>
              </a:rPr>
              <a:t> agenda, </a:t>
            </a:r>
            <a:r>
              <a:rPr lang="en-US" sz="2800" dirty="0" err="1" smtClean="0">
                <a:latin typeface="Calibri" pitchFamily="34" charset="0"/>
                <a:cs typeface="Calibri" pitchFamily="34" charset="0"/>
              </a:rPr>
              <a:t>penetapan</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peserta</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struktur</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waktu</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logistik</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pendukung</a:t>
            </a:r>
            <a:r>
              <a:rPr lang="en-US" sz="2800" dirty="0" smtClean="0">
                <a:latin typeface="Calibri" pitchFamily="34" charset="0"/>
                <a:cs typeface="Calibri" pitchFamily="34" charset="0"/>
              </a:rPr>
              <a:t>, set </a:t>
            </a:r>
            <a:r>
              <a:rPr lang="en-US" sz="2800" dirty="0" err="1" smtClean="0">
                <a:latin typeface="Calibri" pitchFamily="34" charset="0"/>
                <a:cs typeface="Calibri" pitchFamily="34" charset="0"/>
              </a:rPr>
              <a:t>perilaku</a:t>
            </a:r>
            <a:endParaRPr kumimoji="0" lang="en-US" sz="2400" b="1" i="0" u="none" strike="noStrike" cap="none" normalizeH="0" baseline="0" dirty="0" smtClean="0">
              <a:ln>
                <a:noFill/>
              </a:ln>
              <a:solidFill>
                <a:schemeClr val="tx2"/>
              </a:solidFill>
              <a:effectLst/>
              <a:latin typeface="Calibri" pitchFamily="34" charset="0"/>
              <a:cs typeface="Calibri" pitchFamily="34" charset="0"/>
            </a:endParaRPr>
          </a:p>
        </p:txBody>
      </p:sp>
    </p:spTree>
    <p:extLst>
      <p:ext uri="{BB962C8B-B14F-4D97-AF65-F5344CB8AC3E}">
        <p14:creationId xmlns:p14="http://schemas.microsoft.com/office/powerpoint/2010/main" xmlns="" val="4262407356"/>
      </p:ext>
    </p:extLst>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47106" name="think-cell Slide" r:id="rId7" imgW="360" imgH="360" progId="">
              <p:embed/>
            </p:oleObj>
          </a:graphicData>
        </a:graphic>
      </p:graphicFrame>
      <p:sp>
        <p:nvSpPr>
          <p:cNvPr id="32771" name="Rectangle 3" hidden="1"/>
          <p:cNvSpPr>
            <a:spLocks noChangeArrowheads="1"/>
          </p:cNvSpPr>
          <p:nvPr>
            <p:custDataLst>
              <p:tags r:id="rId3"/>
            </p:custDataLst>
          </p:nvPr>
        </p:nvSpPr>
        <p:spPr bwMode="gray">
          <a:xfrm>
            <a:off x="0" y="0"/>
            <a:ext cx="161984" cy="1619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lstStyle>
            <a:lvl1pPr defTabSz="455613" eaLnBrk="0" hangingPunct="0">
              <a:defRPr sz="1200">
                <a:solidFill>
                  <a:schemeClr val="tx1"/>
                </a:solidFill>
                <a:latin typeface="Arial" pitchFamily="34" charset="0"/>
                <a:cs typeface="Arial" pitchFamily="34" charset="0"/>
              </a:defRPr>
            </a:lvl1pPr>
            <a:lvl2pPr marL="742950" indent="-285750" defTabSz="455613" eaLnBrk="0" hangingPunct="0">
              <a:defRPr sz="1200">
                <a:solidFill>
                  <a:schemeClr val="tx1"/>
                </a:solidFill>
                <a:latin typeface="Arial" pitchFamily="34" charset="0"/>
                <a:cs typeface="Arial" pitchFamily="34" charset="0"/>
              </a:defRPr>
            </a:lvl2pPr>
            <a:lvl3pPr marL="1143000" indent="-228600" defTabSz="455613" eaLnBrk="0" hangingPunct="0">
              <a:defRPr sz="1200">
                <a:solidFill>
                  <a:schemeClr val="tx1"/>
                </a:solidFill>
                <a:latin typeface="Arial" pitchFamily="34" charset="0"/>
                <a:cs typeface="Arial" pitchFamily="34" charset="0"/>
              </a:defRPr>
            </a:lvl3pPr>
            <a:lvl4pPr marL="1600200" indent="-228600" defTabSz="455613" eaLnBrk="0" hangingPunct="0">
              <a:defRPr sz="1200">
                <a:solidFill>
                  <a:schemeClr val="tx1"/>
                </a:solidFill>
                <a:latin typeface="Arial" pitchFamily="34" charset="0"/>
                <a:cs typeface="Arial" pitchFamily="34" charset="0"/>
              </a:defRPr>
            </a:lvl4pPr>
            <a:lvl5pPr marL="2057400" indent="-228600" defTabSz="455613" eaLnBrk="0" hangingPunct="0">
              <a:defRPr sz="1200">
                <a:solidFill>
                  <a:schemeClr val="tx1"/>
                </a:solidFill>
                <a:latin typeface="Arial" pitchFamily="34" charset="0"/>
                <a:cs typeface="Arial" pitchFamily="34" charset="0"/>
              </a:defRPr>
            </a:lvl5pPr>
            <a:lvl6pPr marL="2514600" indent="-228600" defTabSz="455613"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455613"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455613"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455613" eaLnBrk="0" fontAlgn="base" hangingPunct="0">
              <a:spcBef>
                <a:spcPct val="0"/>
              </a:spcBef>
              <a:spcAft>
                <a:spcPct val="0"/>
              </a:spcAft>
              <a:defRPr sz="1200">
                <a:solidFill>
                  <a:schemeClr val="tx1"/>
                </a:solidFill>
                <a:latin typeface="Arial" pitchFamily="34" charset="0"/>
                <a:cs typeface="Arial" pitchFamily="34" charset="0"/>
              </a:defRPr>
            </a:lvl9pPr>
          </a:lstStyle>
          <a:p>
            <a:pPr algn="ctr" eaLnBrk="1" fontAlgn="base" hangingPunct="1">
              <a:spcBef>
                <a:spcPct val="0"/>
              </a:spcBef>
              <a:spcAft>
                <a:spcPct val="0"/>
              </a:spcAft>
            </a:pPr>
            <a:endParaRPr lang="en-GB" altLang="en-US" sz="1600" b="1">
              <a:solidFill>
                <a:srgbClr val="002960"/>
              </a:solidFill>
            </a:endParaRPr>
          </a:p>
        </p:txBody>
      </p:sp>
      <p:sp>
        <p:nvSpPr>
          <p:cNvPr id="32772" name="Slide Number Placeholder 2"/>
          <p:cNvSpPr>
            <a:spLocks noGrp="1"/>
          </p:cNvSpPr>
          <p:nvPr>
            <p:ph type="sldNum" sz="quarter" idx="10"/>
            <p:custDataLst>
              <p:tags r:id="rId4"/>
            </p:custDataLst>
          </p:nvPr>
        </p:nvSpPr>
        <p:spPr>
          <a:noFill/>
        </p:spPr>
        <p:txBody>
          <a:bodyPr/>
          <a:lstStyle>
            <a:lvl1pPr defTabSz="911521" eaLnBrk="0" hangingPunct="0">
              <a:defRPr sz="1200">
                <a:solidFill>
                  <a:schemeClr val="tx1"/>
                </a:solidFill>
                <a:latin typeface="Arial" pitchFamily="34" charset="0"/>
                <a:cs typeface="Arial" pitchFamily="34" charset="0"/>
              </a:defRPr>
            </a:lvl1pPr>
            <a:lvl2pPr marL="757710" indent="-291428" defTabSz="911521" eaLnBrk="0" hangingPunct="0">
              <a:defRPr sz="1200">
                <a:solidFill>
                  <a:schemeClr val="tx1"/>
                </a:solidFill>
                <a:latin typeface="Arial" pitchFamily="34" charset="0"/>
                <a:cs typeface="Arial" pitchFamily="34" charset="0"/>
              </a:defRPr>
            </a:lvl2pPr>
            <a:lvl3pPr marL="1165708" indent="-233143" defTabSz="911521" eaLnBrk="0" hangingPunct="0">
              <a:defRPr sz="1200">
                <a:solidFill>
                  <a:schemeClr val="tx1"/>
                </a:solidFill>
                <a:latin typeface="Arial" pitchFamily="34" charset="0"/>
                <a:cs typeface="Arial" pitchFamily="34" charset="0"/>
              </a:defRPr>
            </a:lvl3pPr>
            <a:lvl4pPr marL="1631992" indent="-233143" defTabSz="911521" eaLnBrk="0" hangingPunct="0">
              <a:defRPr sz="1200">
                <a:solidFill>
                  <a:schemeClr val="tx1"/>
                </a:solidFill>
                <a:latin typeface="Arial" pitchFamily="34" charset="0"/>
                <a:cs typeface="Arial" pitchFamily="34" charset="0"/>
              </a:defRPr>
            </a:lvl4pPr>
            <a:lvl5pPr marL="2098276" indent="-233143" defTabSz="911521" eaLnBrk="0" hangingPunct="0">
              <a:defRPr sz="1200">
                <a:solidFill>
                  <a:schemeClr val="tx1"/>
                </a:solidFill>
                <a:latin typeface="Arial" pitchFamily="34" charset="0"/>
                <a:cs typeface="Arial" pitchFamily="34" charset="0"/>
              </a:defRPr>
            </a:lvl5pPr>
            <a:lvl6pPr marL="2564559" indent="-233143" defTabSz="911521" eaLnBrk="0" fontAlgn="base" hangingPunct="0">
              <a:spcBef>
                <a:spcPct val="0"/>
              </a:spcBef>
              <a:spcAft>
                <a:spcPct val="0"/>
              </a:spcAft>
              <a:defRPr sz="1200">
                <a:solidFill>
                  <a:schemeClr val="tx1"/>
                </a:solidFill>
                <a:latin typeface="Arial" pitchFamily="34" charset="0"/>
                <a:cs typeface="Arial" pitchFamily="34" charset="0"/>
              </a:defRPr>
            </a:lvl6pPr>
            <a:lvl7pPr marL="3030842" indent="-233143" defTabSz="911521" eaLnBrk="0" fontAlgn="base" hangingPunct="0">
              <a:spcBef>
                <a:spcPct val="0"/>
              </a:spcBef>
              <a:spcAft>
                <a:spcPct val="0"/>
              </a:spcAft>
              <a:defRPr sz="1200">
                <a:solidFill>
                  <a:schemeClr val="tx1"/>
                </a:solidFill>
                <a:latin typeface="Arial" pitchFamily="34" charset="0"/>
                <a:cs typeface="Arial" pitchFamily="34" charset="0"/>
              </a:defRPr>
            </a:lvl7pPr>
            <a:lvl8pPr marL="3497126" indent="-233143" defTabSz="911521" eaLnBrk="0" fontAlgn="base" hangingPunct="0">
              <a:spcBef>
                <a:spcPct val="0"/>
              </a:spcBef>
              <a:spcAft>
                <a:spcPct val="0"/>
              </a:spcAft>
              <a:defRPr sz="1200">
                <a:solidFill>
                  <a:schemeClr val="tx1"/>
                </a:solidFill>
                <a:latin typeface="Arial" pitchFamily="34" charset="0"/>
                <a:cs typeface="Arial" pitchFamily="34" charset="0"/>
              </a:defRPr>
            </a:lvl8pPr>
            <a:lvl9pPr marL="3963408" indent="-233143" defTabSz="911521"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fld id="{89D09AEB-1216-4100-84CE-5CD4D559F6EC}" type="slidenum">
              <a:rPr lang="en-US" altLang="en-US" sz="1000">
                <a:solidFill>
                  <a:srgbClr val="000000"/>
                </a:solidFill>
              </a:rPr>
              <a:pPr eaLnBrk="1" fontAlgn="base" hangingPunct="1">
                <a:spcBef>
                  <a:spcPct val="0"/>
                </a:spcBef>
                <a:spcAft>
                  <a:spcPct val="0"/>
                </a:spcAft>
              </a:pPr>
              <a:t>12</a:t>
            </a:fld>
            <a:r>
              <a:rPr lang="en-US" altLang="en-US" sz="1000">
                <a:solidFill>
                  <a:srgbClr val="000000"/>
                </a:solidFill>
              </a:rPr>
              <a:t> </a:t>
            </a:r>
          </a:p>
        </p:txBody>
      </p:sp>
      <p:sp>
        <p:nvSpPr>
          <p:cNvPr id="6" name="Rectangle 5"/>
          <p:cNvSpPr/>
          <p:nvPr/>
        </p:nvSpPr>
        <p:spPr>
          <a:xfrm>
            <a:off x="2971800" y="304800"/>
            <a:ext cx="2382266" cy="646272"/>
          </a:xfrm>
          <a:prstGeom prst="rect">
            <a:avLst/>
          </a:prstGeom>
        </p:spPr>
        <p:txBody>
          <a:bodyPr wrap="none" lIns="91382" tIns="45691" rIns="91382" bIns="45691">
            <a:spAutoFit/>
          </a:bodyPr>
          <a:lstStyle/>
          <a:p>
            <a:pPr defTabSz="912698" fontAlgn="base">
              <a:spcBef>
                <a:spcPts val="600"/>
              </a:spcBef>
              <a:spcAft>
                <a:spcPct val="0"/>
              </a:spcAft>
              <a:buClr>
                <a:srgbClr val="002960"/>
              </a:buClr>
              <a:defRPr/>
            </a:pPr>
            <a:r>
              <a:rPr lang="en-US" sz="3600" b="1" dirty="0" smtClean="0">
                <a:effectLst>
                  <a:outerShdw blurRad="38100" dist="38100" dir="2700000" algn="tl">
                    <a:srgbClr val="000000">
                      <a:alpha val="43137"/>
                    </a:srgbClr>
                  </a:outerShdw>
                </a:effectLst>
                <a:latin typeface="Calibri" panose="020F0502020204030204" pitchFamily="34" charset="0"/>
                <a:cs typeface="Calibri" pitchFamily="34" charset="0"/>
              </a:rPr>
              <a:t>A G E N D A</a:t>
            </a:r>
            <a:endParaRPr lang="en-US" sz="3600" b="1" dirty="0">
              <a:effectLst>
                <a:outerShdw blurRad="38100" dist="38100" dir="2700000" algn="tl">
                  <a:srgbClr val="000000">
                    <a:alpha val="43137"/>
                  </a:srgbClr>
                </a:outerShdw>
              </a:effectLst>
              <a:latin typeface="Calibri" panose="020F0502020204030204" pitchFamily="34" charset="0"/>
              <a:cs typeface="Calibri" pitchFamily="34" charset="0"/>
            </a:endParaRPr>
          </a:p>
        </p:txBody>
      </p:sp>
      <p:cxnSp>
        <p:nvCxnSpPr>
          <p:cNvPr id="10" name="Straight Connector 9"/>
          <p:cNvCxnSpPr/>
          <p:nvPr/>
        </p:nvCxnSpPr>
        <p:spPr bwMode="auto">
          <a:xfrm rot="5400000">
            <a:off x="3658394" y="1370806"/>
            <a:ext cx="914400" cy="1588"/>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 name="Straight Connector 13"/>
          <p:cNvCxnSpPr/>
          <p:nvPr/>
        </p:nvCxnSpPr>
        <p:spPr bwMode="auto">
          <a:xfrm rot="10800000">
            <a:off x="1828800" y="1828800"/>
            <a:ext cx="4648200" cy="1588"/>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8" name="Straight Connector 17"/>
          <p:cNvCxnSpPr/>
          <p:nvPr/>
        </p:nvCxnSpPr>
        <p:spPr bwMode="auto">
          <a:xfrm rot="5400000">
            <a:off x="1561305" y="2095500"/>
            <a:ext cx="533400" cy="1588"/>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1" name="Rounded Rectangle 20"/>
          <p:cNvSpPr/>
          <p:nvPr/>
        </p:nvSpPr>
        <p:spPr bwMode="auto">
          <a:xfrm>
            <a:off x="533400" y="2438400"/>
            <a:ext cx="22860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Arial" charset="0"/>
                <a:cs typeface="Arial" charset="0"/>
              </a:rPr>
              <a:t>PEDOMAN  </a:t>
            </a:r>
            <a:r>
              <a:rPr kumimoji="0" lang="en-US" sz="1600" b="1" i="0" u="none" strike="noStrike" cap="none" normalizeH="0" baseline="0" dirty="0" err="1" smtClean="0">
                <a:ln>
                  <a:noFill/>
                </a:ln>
                <a:solidFill>
                  <a:schemeClr val="tx2"/>
                </a:solidFill>
                <a:effectLst/>
                <a:latin typeface="Arial" charset="0"/>
                <a:cs typeface="Arial" charset="0"/>
              </a:rPr>
              <a:t>beracara</a:t>
            </a:r>
            <a:endParaRPr kumimoji="0" lang="en-US" sz="1600" b="1" i="0" u="none" strike="noStrike" cap="none" normalizeH="0" baseline="0" dirty="0" smtClean="0">
              <a:ln>
                <a:noFill/>
              </a:ln>
              <a:solidFill>
                <a:schemeClr val="tx2"/>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600" b="1" dirty="0" err="1" smtClean="0">
                <a:solidFill>
                  <a:schemeClr val="tx2"/>
                </a:solidFill>
                <a:latin typeface="Arial" charset="0"/>
                <a:cs typeface="Arial" charset="0"/>
              </a:rPr>
              <a:t>Pada</a:t>
            </a:r>
            <a:r>
              <a:rPr lang="en-US" sz="1600" b="1" dirty="0" smtClean="0">
                <a:solidFill>
                  <a:schemeClr val="tx2"/>
                </a:solidFill>
                <a:latin typeface="Arial" charset="0"/>
                <a:cs typeface="Arial" charset="0"/>
              </a:rPr>
              <a:t> </a:t>
            </a:r>
            <a:r>
              <a:rPr lang="en-US" sz="1600" b="1" dirty="0" err="1" smtClean="0">
                <a:solidFill>
                  <a:schemeClr val="tx2"/>
                </a:solidFill>
                <a:latin typeface="Arial" charset="0"/>
                <a:cs typeface="Arial" charset="0"/>
              </a:rPr>
              <a:t>rapat</a:t>
            </a:r>
            <a:r>
              <a:rPr lang="en-US" sz="1600" b="1" dirty="0" smtClean="0">
                <a:solidFill>
                  <a:schemeClr val="tx2"/>
                </a:solidFill>
                <a:latin typeface="Arial" charset="0"/>
                <a:cs typeface="Arial" charset="0"/>
              </a:rPr>
              <a:t> </a:t>
            </a:r>
            <a:endParaRPr kumimoji="0" lang="en-US" sz="1600" b="1" i="0" u="none" strike="noStrike" cap="none" normalizeH="0" baseline="0" dirty="0" smtClean="0">
              <a:ln>
                <a:noFill/>
              </a:ln>
              <a:solidFill>
                <a:schemeClr val="tx2"/>
              </a:solidFill>
              <a:effectLst/>
              <a:latin typeface="Arial" charset="0"/>
              <a:cs typeface="Arial" charset="0"/>
            </a:endParaRPr>
          </a:p>
        </p:txBody>
      </p:sp>
      <p:sp>
        <p:nvSpPr>
          <p:cNvPr id="22" name="Rounded Rectangle 21"/>
          <p:cNvSpPr/>
          <p:nvPr/>
        </p:nvSpPr>
        <p:spPr bwMode="auto">
          <a:xfrm>
            <a:off x="3124200" y="2438400"/>
            <a:ext cx="16764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2"/>
                </a:solidFill>
                <a:effectLst/>
                <a:latin typeface="Arial" charset="0"/>
                <a:cs typeface="Arial" charset="0"/>
              </a:rPr>
              <a:t>Lingkup</a:t>
            </a:r>
            <a:endParaRPr kumimoji="0" lang="en-US" sz="1600" b="1" i="0" u="none" strike="noStrike" cap="none" normalizeH="0" baseline="0" dirty="0" smtClean="0">
              <a:ln>
                <a:noFill/>
              </a:ln>
              <a:solidFill>
                <a:schemeClr val="tx2"/>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600" b="1" dirty="0" smtClean="0">
                <a:solidFill>
                  <a:schemeClr val="tx2"/>
                </a:solidFill>
                <a:latin typeface="Arial" charset="0"/>
                <a:cs typeface="Arial" charset="0"/>
              </a:rPr>
              <a:t>BAHASAN</a:t>
            </a:r>
            <a:endParaRPr kumimoji="0" lang="en-US" sz="1600" b="1" i="0" u="none" strike="noStrike" cap="none" normalizeH="0" baseline="0" dirty="0" smtClean="0">
              <a:ln>
                <a:noFill/>
              </a:ln>
              <a:solidFill>
                <a:schemeClr val="tx2"/>
              </a:solidFill>
              <a:effectLst/>
              <a:latin typeface="Arial" charset="0"/>
              <a:cs typeface="Arial" charset="0"/>
            </a:endParaRPr>
          </a:p>
        </p:txBody>
      </p:sp>
      <p:sp>
        <p:nvSpPr>
          <p:cNvPr id="23" name="Rounded Rectangle 22"/>
          <p:cNvSpPr/>
          <p:nvPr/>
        </p:nvSpPr>
        <p:spPr bwMode="auto">
          <a:xfrm>
            <a:off x="5334000" y="2438400"/>
            <a:ext cx="16764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Arial" charset="0"/>
                <a:cs typeface="Arial" charset="0"/>
              </a:rPr>
              <a:t>KISI</a:t>
            </a:r>
            <a:r>
              <a:rPr kumimoji="0" lang="en-US" sz="1600" b="1" i="0" u="none" strike="noStrike" cap="none" normalizeH="0" dirty="0" smtClean="0">
                <a:ln>
                  <a:noFill/>
                </a:ln>
                <a:solidFill>
                  <a:schemeClr val="tx2"/>
                </a:solidFill>
                <a:effectLst/>
                <a:latin typeface="Arial" charset="0"/>
                <a:cs typeface="Arial" charset="0"/>
              </a:rPr>
              <a:t> – KISI</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dirty="0" smtClean="0">
                <a:ln>
                  <a:noFill/>
                </a:ln>
                <a:solidFill>
                  <a:schemeClr val="tx2"/>
                </a:solidFill>
                <a:effectLst/>
                <a:latin typeface="Arial" charset="0"/>
                <a:cs typeface="Arial" charset="0"/>
              </a:rPr>
              <a:t>WAKTU</a:t>
            </a:r>
            <a:endParaRPr kumimoji="0" lang="en-US" sz="1600" b="1" i="0" u="none" strike="noStrike" cap="none" normalizeH="0" baseline="0" dirty="0" smtClean="0">
              <a:ln>
                <a:noFill/>
              </a:ln>
              <a:solidFill>
                <a:schemeClr val="tx2"/>
              </a:solidFill>
              <a:effectLst/>
              <a:latin typeface="Arial" charset="0"/>
              <a:cs typeface="Arial" charset="0"/>
            </a:endParaRPr>
          </a:p>
        </p:txBody>
      </p:sp>
      <p:cxnSp>
        <p:nvCxnSpPr>
          <p:cNvPr id="24" name="Straight Connector 23"/>
          <p:cNvCxnSpPr/>
          <p:nvPr/>
        </p:nvCxnSpPr>
        <p:spPr bwMode="auto">
          <a:xfrm rot="5400000">
            <a:off x="6211094" y="2094706"/>
            <a:ext cx="533400" cy="1588"/>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5" name="Straight Connector 24"/>
          <p:cNvCxnSpPr/>
          <p:nvPr/>
        </p:nvCxnSpPr>
        <p:spPr bwMode="auto">
          <a:xfrm rot="5400000">
            <a:off x="3848894" y="2094706"/>
            <a:ext cx="533400" cy="1588"/>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8" name="TextBox 27"/>
          <p:cNvSpPr txBox="1"/>
          <p:nvPr/>
        </p:nvSpPr>
        <p:spPr>
          <a:xfrm>
            <a:off x="457200" y="4114800"/>
            <a:ext cx="8001000" cy="1143070"/>
          </a:xfrm>
          <a:prstGeom prst="rect">
            <a:avLst/>
          </a:prstGeom>
          <a:noFill/>
        </p:spPr>
        <p:txBody>
          <a:bodyPr wrap="square" rtlCol="0">
            <a:spAutoFit/>
          </a:bodyPr>
          <a:lstStyle/>
          <a:p>
            <a:pPr algn="ctr">
              <a:lnSpc>
                <a:spcPct val="150000"/>
              </a:lnSpc>
            </a:pPr>
            <a:r>
              <a:rPr lang="en-US" sz="2400" dirty="0" smtClean="0">
                <a:latin typeface="Calibri" pitchFamily="34" charset="0"/>
                <a:cs typeface="Calibri" pitchFamily="34" charset="0"/>
              </a:rPr>
              <a:t>Agenda </a:t>
            </a:r>
            <a:r>
              <a:rPr lang="en-US" sz="2400" dirty="0" err="1" smtClean="0">
                <a:latin typeface="Calibri" pitchFamily="34" charset="0"/>
                <a:cs typeface="Calibri" pitchFamily="34" charset="0"/>
              </a:rPr>
              <a:t>perlu</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didistribusikan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kepada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peserta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dipahami</a:t>
            </a:r>
            <a:endParaRPr lang="en-US" sz="2400" dirty="0" smtClean="0">
              <a:latin typeface="Calibri" pitchFamily="34" charset="0"/>
              <a:cs typeface="Calibri" pitchFamily="34" charset="0"/>
            </a:endParaRPr>
          </a:p>
          <a:p>
            <a:pPr algn="ctr">
              <a:lnSpc>
                <a:spcPct val="150000"/>
              </a:lnSpc>
            </a:pPr>
            <a:r>
              <a:rPr lang="en-US" sz="2400" dirty="0" err="1" smtClean="0">
                <a:latin typeface="Calibri" pitchFamily="34" charset="0"/>
                <a:cs typeface="Calibri" pitchFamily="34" charset="0"/>
              </a:rPr>
              <a:t>Tetap</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dipasang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selama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rapat</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xmlns="" val="4262407356"/>
      </p:ext>
    </p:extLst>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48130" name="think-cell Slide" r:id="rId7" imgW="360" imgH="360" progId="">
              <p:embed/>
            </p:oleObj>
          </a:graphicData>
        </a:graphic>
      </p:graphicFrame>
      <p:sp>
        <p:nvSpPr>
          <p:cNvPr id="32771" name="Rectangle 3" hidden="1"/>
          <p:cNvSpPr>
            <a:spLocks noChangeArrowheads="1"/>
          </p:cNvSpPr>
          <p:nvPr>
            <p:custDataLst>
              <p:tags r:id="rId3"/>
            </p:custDataLst>
          </p:nvPr>
        </p:nvSpPr>
        <p:spPr bwMode="gray">
          <a:xfrm>
            <a:off x="0" y="0"/>
            <a:ext cx="161984" cy="1619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lstStyle>
            <a:lvl1pPr defTabSz="455613" eaLnBrk="0" hangingPunct="0">
              <a:defRPr sz="1200">
                <a:solidFill>
                  <a:schemeClr val="tx1"/>
                </a:solidFill>
                <a:latin typeface="Arial" pitchFamily="34" charset="0"/>
                <a:cs typeface="Arial" pitchFamily="34" charset="0"/>
              </a:defRPr>
            </a:lvl1pPr>
            <a:lvl2pPr marL="742950" indent="-285750" defTabSz="455613" eaLnBrk="0" hangingPunct="0">
              <a:defRPr sz="1200">
                <a:solidFill>
                  <a:schemeClr val="tx1"/>
                </a:solidFill>
                <a:latin typeface="Arial" pitchFamily="34" charset="0"/>
                <a:cs typeface="Arial" pitchFamily="34" charset="0"/>
              </a:defRPr>
            </a:lvl2pPr>
            <a:lvl3pPr marL="1143000" indent="-228600" defTabSz="455613" eaLnBrk="0" hangingPunct="0">
              <a:defRPr sz="1200">
                <a:solidFill>
                  <a:schemeClr val="tx1"/>
                </a:solidFill>
                <a:latin typeface="Arial" pitchFamily="34" charset="0"/>
                <a:cs typeface="Arial" pitchFamily="34" charset="0"/>
              </a:defRPr>
            </a:lvl3pPr>
            <a:lvl4pPr marL="1600200" indent="-228600" defTabSz="455613" eaLnBrk="0" hangingPunct="0">
              <a:defRPr sz="1200">
                <a:solidFill>
                  <a:schemeClr val="tx1"/>
                </a:solidFill>
                <a:latin typeface="Arial" pitchFamily="34" charset="0"/>
                <a:cs typeface="Arial" pitchFamily="34" charset="0"/>
              </a:defRPr>
            </a:lvl4pPr>
            <a:lvl5pPr marL="2057400" indent="-228600" defTabSz="455613" eaLnBrk="0" hangingPunct="0">
              <a:defRPr sz="1200">
                <a:solidFill>
                  <a:schemeClr val="tx1"/>
                </a:solidFill>
                <a:latin typeface="Arial" pitchFamily="34" charset="0"/>
                <a:cs typeface="Arial" pitchFamily="34" charset="0"/>
              </a:defRPr>
            </a:lvl5pPr>
            <a:lvl6pPr marL="2514600" indent="-228600" defTabSz="455613"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455613"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455613"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455613" eaLnBrk="0" fontAlgn="base" hangingPunct="0">
              <a:spcBef>
                <a:spcPct val="0"/>
              </a:spcBef>
              <a:spcAft>
                <a:spcPct val="0"/>
              </a:spcAft>
              <a:defRPr sz="1200">
                <a:solidFill>
                  <a:schemeClr val="tx1"/>
                </a:solidFill>
                <a:latin typeface="Arial" pitchFamily="34" charset="0"/>
                <a:cs typeface="Arial" pitchFamily="34" charset="0"/>
              </a:defRPr>
            </a:lvl9pPr>
          </a:lstStyle>
          <a:p>
            <a:pPr algn="ctr" eaLnBrk="1" fontAlgn="base" hangingPunct="1">
              <a:spcBef>
                <a:spcPct val="0"/>
              </a:spcBef>
              <a:spcAft>
                <a:spcPct val="0"/>
              </a:spcAft>
            </a:pPr>
            <a:endParaRPr lang="en-GB" altLang="en-US" sz="1600" b="1">
              <a:solidFill>
                <a:srgbClr val="002960"/>
              </a:solidFill>
            </a:endParaRPr>
          </a:p>
        </p:txBody>
      </p:sp>
      <p:sp>
        <p:nvSpPr>
          <p:cNvPr id="32772" name="Slide Number Placeholder 2"/>
          <p:cNvSpPr>
            <a:spLocks noGrp="1"/>
          </p:cNvSpPr>
          <p:nvPr>
            <p:ph type="sldNum" sz="quarter" idx="10"/>
            <p:custDataLst>
              <p:tags r:id="rId4"/>
            </p:custDataLst>
          </p:nvPr>
        </p:nvSpPr>
        <p:spPr>
          <a:noFill/>
        </p:spPr>
        <p:txBody>
          <a:bodyPr/>
          <a:lstStyle>
            <a:lvl1pPr defTabSz="911521" eaLnBrk="0" hangingPunct="0">
              <a:defRPr sz="1200">
                <a:solidFill>
                  <a:schemeClr val="tx1"/>
                </a:solidFill>
                <a:latin typeface="Arial" pitchFamily="34" charset="0"/>
                <a:cs typeface="Arial" pitchFamily="34" charset="0"/>
              </a:defRPr>
            </a:lvl1pPr>
            <a:lvl2pPr marL="757710" indent="-291428" defTabSz="911521" eaLnBrk="0" hangingPunct="0">
              <a:defRPr sz="1200">
                <a:solidFill>
                  <a:schemeClr val="tx1"/>
                </a:solidFill>
                <a:latin typeface="Arial" pitchFamily="34" charset="0"/>
                <a:cs typeface="Arial" pitchFamily="34" charset="0"/>
              </a:defRPr>
            </a:lvl2pPr>
            <a:lvl3pPr marL="1165708" indent="-233143" defTabSz="911521" eaLnBrk="0" hangingPunct="0">
              <a:defRPr sz="1200">
                <a:solidFill>
                  <a:schemeClr val="tx1"/>
                </a:solidFill>
                <a:latin typeface="Arial" pitchFamily="34" charset="0"/>
                <a:cs typeface="Arial" pitchFamily="34" charset="0"/>
              </a:defRPr>
            </a:lvl3pPr>
            <a:lvl4pPr marL="1631992" indent="-233143" defTabSz="911521" eaLnBrk="0" hangingPunct="0">
              <a:defRPr sz="1200">
                <a:solidFill>
                  <a:schemeClr val="tx1"/>
                </a:solidFill>
                <a:latin typeface="Arial" pitchFamily="34" charset="0"/>
                <a:cs typeface="Arial" pitchFamily="34" charset="0"/>
              </a:defRPr>
            </a:lvl4pPr>
            <a:lvl5pPr marL="2098276" indent="-233143" defTabSz="911521" eaLnBrk="0" hangingPunct="0">
              <a:defRPr sz="1200">
                <a:solidFill>
                  <a:schemeClr val="tx1"/>
                </a:solidFill>
                <a:latin typeface="Arial" pitchFamily="34" charset="0"/>
                <a:cs typeface="Arial" pitchFamily="34" charset="0"/>
              </a:defRPr>
            </a:lvl5pPr>
            <a:lvl6pPr marL="2564559" indent="-233143" defTabSz="911521" eaLnBrk="0" fontAlgn="base" hangingPunct="0">
              <a:spcBef>
                <a:spcPct val="0"/>
              </a:spcBef>
              <a:spcAft>
                <a:spcPct val="0"/>
              </a:spcAft>
              <a:defRPr sz="1200">
                <a:solidFill>
                  <a:schemeClr val="tx1"/>
                </a:solidFill>
                <a:latin typeface="Arial" pitchFamily="34" charset="0"/>
                <a:cs typeface="Arial" pitchFamily="34" charset="0"/>
              </a:defRPr>
            </a:lvl6pPr>
            <a:lvl7pPr marL="3030842" indent="-233143" defTabSz="911521" eaLnBrk="0" fontAlgn="base" hangingPunct="0">
              <a:spcBef>
                <a:spcPct val="0"/>
              </a:spcBef>
              <a:spcAft>
                <a:spcPct val="0"/>
              </a:spcAft>
              <a:defRPr sz="1200">
                <a:solidFill>
                  <a:schemeClr val="tx1"/>
                </a:solidFill>
                <a:latin typeface="Arial" pitchFamily="34" charset="0"/>
                <a:cs typeface="Arial" pitchFamily="34" charset="0"/>
              </a:defRPr>
            </a:lvl7pPr>
            <a:lvl8pPr marL="3497126" indent="-233143" defTabSz="911521" eaLnBrk="0" fontAlgn="base" hangingPunct="0">
              <a:spcBef>
                <a:spcPct val="0"/>
              </a:spcBef>
              <a:spcAft>
                <a:spcPct val="0"/>
              </a:spcAft>
              <a:defRPr sz="1200">
                <a:solidFill>
                  <a:schemeClr val="tx1"/>
                </a:solidFill>
                <a:latin typeface="Arial" pitchFamily="34" charset="0"/>
                <a:cs typeface="Arial" pitchFamily="34" charset="0"/>
              </a:defRPr>
            </a:lvl8pPr>
            <a:lvl9pPr marL="3963408" indent="-233143" defTabSz="911521"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fld id="{89D09AEB-1216-4100-84CE-5CD4D559F6EC}" type="slidenum">
              <a:rPr lang="en-US" altLang="en-US" sz="1000">
                <a:solidFill>
                  <a:srgbClr val="000000"/>
                </a:solidFill>
              </a:rPr>
              <a:pPr eaLnBrk="1" fontAlgn="base" hangingPunct="1">
                <a:spcBef>
                  <a:spcPct val="0"/>
                </a:spcBef>
                <a:spcAft>
                  <a:spcPct val="0"/>
                </a:spcAft>
              </a:pPr>
              <a:t>13</a:t>
            </a:fld>
            <a:r>
              <a:rPr lang="en-US" altLang="en-US" sz="1000">
                <a:solidFill>
                  <a:srgbClr val="000000"/>
                </a:solidFill>
              </a:rPr>
              <a:t> </a:t>
            </a:r>
          </a:p>
        </p:txBody>
      </p:sp>
      <p:sp>
        <p:nvSpPr>
          <p:cNvPr id="6" name="Rectangle 5"/>
          <p:cNvSpPr/>
          <p:nvPr/>
        </p:nvSpPr>
        <p:spPr>
          <a:xfrm>
            <a:off x="2667000" y="381000"/>
            <a:ext cx="4419619" cy="584717"/>
          </a:xfrm>
          <a:prstGeom prst="rect">
            <a:avLst/>
          </a:prstGeom>
        </p:spPr>
        <p:txBody>
          <a:bodyPr wrap="none" lIns="91382" tIns="45691" rIns="91382" bIns="45691">
            <a:spAutoFit/>
          </a:bodyPr>
          <a:lstStyle/>
          <a:p>
            <a:pPr defTabSz="912698" fontAlgn="base">
              <a:spcBef>
                <a:spcPts val="600"/>
              </a:spcBef>
              <a:spcAft>
                <a:spcPct val="0"/>
              </a:spcAft>
              <a:buClr>
                <a:srgbClr val="002960"/>
              </a:buClr>
              <a:defRPr/>
            </a:pPr>
            <a:r>
              <a:rPr lang="en-US" sz="3200" b="1" dirty="0" smtClean="0">
                <a:effectLst>
                  <a:outerShdw blurRad="38100" dist="38100" dir="2700000" algn="tl">
                    <a:srgbClr val="000000">
                      <a:alpha val="43137"/>
                    </a:srgbClr>
                  </a:outerShdw>
                </a:effectLst>
                <a:latin typeface="Calibri" panose="020F0502020204030204" pitchFamily="34" charset="0"/>
                <a:cs typeface="Calibri" pitchFamily="34" charset="0"/>
              </a:rPr>
              <a:t>PLAN </a:t>
            </a:r>
            <a:r>
              <a:rPr lang="en-US" sz="3200" b="1" smtClean="0">
                <a:effectLst>
                  <a:outerShdw blurRad="38100" dist="38100" dir="2700000" algn="tl">
                    <a:srgbClr val="000000">
                      <a:alpha val="43137"/>
                    </a:srgbClr>
                  </a:outerShdw>
                </a:effectLst>
                <a:latin typeface="Calibri" panose="020F0502020204030204" pitchFamily="34" charset="0"/>
                <a:cs typeface="Calibri" pitchFamily="34" charset="0"/>
              </a:rPr>
              <a:t>MEETING LOGISTIC</a:t>
            </a:r>
            <a:endParaRPr lang="en-US" sz="3200" b="1" dirty="0">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7" name="Rounded Rectangle 6"/>
          <p:cNvSpPr/>
          <p:nvPr/>
        </p:nvSpPr>
        <p:spPr bwMode="auto">
          <a:xfrm>
            <a:off x="1905000" y="1295400"/>
            <a:ext cx="5486400" cy="1219200"/>
          </a:xfrm>
          <a:prstGeom prst="roundRect">
            <a:avLst/>
          </a:prstGeom>
          <a:solidFill>
            <a:schemeClr val="bg2">
              <a:lumMod val="6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sz="2800" b="1" dirty="0" smtClean="0">
                <a:solidFill>
                  <a:schemeClr val="tx2"/>
                </a:solidFill>
                <a:latin typeface="Calibri" pitchFamily="34" charset="0"/>
                <a:cs typeface="Calibri" pitchFamily="34" charset="0"/>
              </a:rPr>
              <a:t>SELURUH  PERLENGKAPAN</a:t>
            </a:r>
          </a:p>
          <a:p>
            <a:pPr algn="ctr" fontAlgn="base">
              <a:spcBef>
                <a:spcPct val="0"/>
              </a:spcBef>
              <a:spcAft>
                <a:spcPct val="0"/>
              </a:spcAft>
            </a:pPr>
            <a:r>
              <a:rPr kumimoji="0" lang="en-US" sz="2800" b="1" i="0" u="none" strike="noStrike" cap="none" normalizeH="0" baseline="0" dirty="0" smtClean="0">
                <a:ln>
                  <a:noFill/>
                </a:ln>
                <a:solidFill>
                  <a:schemeClr val="tx2"/>
                </a:solidFill>
                <a:effectLst/>
                <a:latin typeface="Calibri" pitchFamily="34" charset="0"/>
                <a:cs typeface="Calibri" pitchFamily="34" charset="0"/>
              </a:rPr>
              <a:t>YANG DIPERLUKAN</a:t>
            </a:r>
            <a:endParaRPr kumimoji="0" lang="en-US" sz="3200" b="1" i="0" u="none" strike="noStrike" cap="none" normalizeH="0" baseline="0" dirty="0" smtClean="0">
              <a:ln>
                <a:noFill/>
              </a:ln>
              <a:solidFill>
                <a:schemeClr val="tx2"/>
              </a:solidFill>
              <a:effectLst/>
              <a:latin typeface="Calibri" pitchFamily="34" charset="0"/>
              <a:cs typeface="Calibri" pitchFamily="34" charset="0"/>
            </a:endParaRPr>
          </a:p>
        </p:txBody>
      </p:sp>
      <p:sp>
        <p:nvSpPr>
          <p:cNvPr id="8" name="Rounded Rectangle 7"/>
          <p:cNvSpPr/>
          <p:nvPr/>
        </p:nvSpPr>
        <p:spPr bwMode="auto">
          <a:xfrm>
            <a:off x="1295400" y="2590800"/>
            <a:ext cx="6324600" cy="1524000"/>
          </a:xfrm>
          <a:prstGeom prst="roundRect">
            <a:avLst/>
          </a:prstGeom>
          <a:solidFill>
            <a:schemeClr val="bg2">
              <a:lumMod val="8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sz="2800" b="1" dirty="0" smtClean="0">
                <a:latin typeface="Calibri" pitchFamily="34" charset="0"/>
                <a:cs typeface="Calibri" pitchFamily="34" charset="0"/>
              </a:rPr>
              <a:t>Tata </a:t>
            </a:r>
            <a:r>
              <a:rPr lang="en-US" sz="2800" b="1" dirty="0" err="1" smtClean="0">
                <a:latin typeface="Calibri" pitchFamily="34" charset="0"/>
                <a:cs typeface="Calibri" pitchFamily="34" charset="0"/>
              </a:rPr>
              <a:t>Ruang</a:t>
            </a:r>
            <a:r>
              <a:rPr lang="en-US" sz="2800" b="1" dirty="0" smtClean="0">
                <a:latin typeface="Calibri" pitchFamily="34" charset="0"/>
                <a:cs typeface="Calibri" pitchFamily="34" charset="0"/>
              </a:rPr>
              <a:t> </a:t>
            </a:r>
            <a:r>
              <a:rPr lang="en-US" sz="2800" b="1" dirty="0" err="1" smtClean="0">
                <a:latin typeface="Calibri" pitchFamily="34" charset="0"/>
                <a:cs typeface="Calibri" pitchFamily="34" charset="0"/>
              </a:rPr>
              <a:t>Rapat</a:t>
            </a:r>
            <a:endParaRPr lang="en-US" sz="2800" b="1" dirty="0" smtClean="0">
              <a:latin typeface="Calibri" pitchFamily="34" charset="0"/>
              <a:cs typeface="Calibri" pitchFamily="34" charset="0"/>
            </a:endParaRPr>
          </a:p>
          <a:p>
            <a:pPr algn="ctr" fontAlgn="base">
              <a:spcBef>
                <a:spcPct val="0"/>
              </a:spcBef>
              <a:spcAft>
                <a:spcPct val="0"/>
              </a:spcAft>
            </a:pPr>
            <a:r>
              <a:rPr lang="en-US" sz="2800" b="1" dirty="0" err="1" smtClean="0">
                <a:latin typeface="Calibri" pitchFamily="34" charset="0"/>
                <a:cs typeface="Calibri" pitchFamily="34" charset="0"/>
              </a:rPr>
              <a:t>posisi</a:t>
            </a:r>
            <a:r>
              <a:rPr lang="en-US" sz="2800" b="1" dirty="0" smtClean="0">
                <a:latin typeface="Calibri" pitchFamily="34" charset="0"/>
                <a:cs typeface="Calibri" pitchFamily="34" charset="0"/>
              </a:rPr>
              <a:t> </a:t>
            </a:r>
            <a:r>
              <a:rPr lang="en-US" sz="2800" b="1" dirty="0" err="1" smtClean="0">
                <a:latin typeface="Calibri" pitchFamily="34" charset="0"/>
                <a:cs typeface="Calibri" pitchFamily="34" charset="0"/>
              </a:rPr>
              <a:t>tempat</a:t>
            </a:r>
            <a:r>
              <a:rPr lang="en-US" sz="2800" b="1" dirty="0" smtClean="0">
                <a:latin typeface="Calibri" pitchFamily="34" charset="0"/>
                <a:cs typeface="Calibri" pitchFamily="34" charset="0"/>
              </a:rPr>
              <a:t> </a:t>
            </a:r>
            <a:r>
              <a:rPr lang="en-US" sz="2800" b="1" dirty="0" err="1" smtClean="0">
                <a:latin typeface="Calibri" pitchFamily="34" charset="0"/>
                <a:cs typeface="Calibri" pitchFamily="34" charset="0"/>
              </a:rPr>
              <a:t>duduk</a:t>
            </a:r>
            <a:r>
              <a:rPr lang="en-US" sz="2800" b="1" dirty="0" smtClean="0">
                <a:latin typeface="Calibri" pitchFamily="34" charset="0"/>
                <a:cs typeface="Calibri" pitchFamily="34" charset="0"/>
              </a:rPr>
              <a:t>, audio visual, </a:t>
            </a:r>
            <a:r>
              <a:rPr lang="en-US" sz="2800" b="1" dirty="0" err="1" smtClean="0">
                <a:latin typeface="Calibri" pitchFamily="34" charset="0"/>
                <a:cs typeface="Calibri" pitchFamily="34" charset="0"/>
              </a:rPr>
              <a:t>tata</a:t>
            </a:r>
            <a:r>
              <a:rPr lang="en-US" sz="2800" b="1" dirty="0" smtClean="0">
                <a:latin typeface="Calibri" pitchFamily="34" charset="0"/>
                <a:cs typeface="Calibri" pitchFamily="34" charset="0"/>
              </a:rPr>
              <a:t> </a:t>
            </a:r>
            <a:r>
              <a:rPr lang="en-US" sz="2800" b="1" dirty="0" err="1" smtClean="0">
                <a:latin typeface="Calibri" pitchFamily="34" charset="0"/>
                <a:cs typeface="Calibri" pitchFamily="34" charset="0"/>
              </a:rPr>
              <a:t>cahaya</a:t>
            </a:r>
            <a:endParaRPr kumimoji="0" lang="en-US" sz="3200" b="1" i="0" u="none" strike="noStrike" cap="none" normalizeH="0" baseline="0" dirty="0" smtClean="0">
              <a:ln>
                <a:noFill/>
              </a:ln>
              <a:solidFill>
                <a:schemeClr val="tx2"/>
              </a:solidFill>
              <a:effectLst/>
              <a:latin typeface="Calibri" pitchFamily="34" charset="0"/>
              <a:cs typeface="Calibri" pitchFamily="34" charset="0"/>
            </a:endParaRPr>
          </a:p>
        </p:txBody>
      </p:sp>
      <p:pic>
        <p:nvPicPr>
          <p:cNvPr id="10" name="Picture 9"/>
          <p:cNvPicPr/>
          <p:nvPr/>
        </p:nvPicPr>
        <p:blipFill>
          <a:blip r:embed="rId8"/>
          <a:srcRect/>
          <a:stretch>
            <a:fillRect/>
          </a:stretch>
        </p:blipFill>
        <p:spPr bwMode="auto">
          <a:xfrm>
            <a:off x="1295400" y="4572000"/>
            <a:ext cx="1295400" cy="990600"/>
          </a:xfrm>
          <a:prstGeom prst="rect">
            <a:avLst/>
          </a:prstGeom>
          <a:noFill/>
          <a:ln w="9525">
            <a:noFill/>
            <a:miter lim="800000"/>
            <a:headEnd/>
            <a:tailEnd/>
          </a:ln>
        </p:spPr>
      </p:pic>
      <p:pic>
        <p:nvPicPr>
          <p:cNvPr id="11" name="Picture 10"/>
          <p:cNvPicPr/>
          <p:nvPr/>
        </p:nvPicPr>
        <p:blipFill>
          <a:blip r:embed="rId9"/>
          <a:srcRect/>
          <a:stretch>
            <a:fillRect/>
          </a:stretch>
        </p:blipFill>
        <p:spPr bwMode="auto">
          <a:xfrm>
            <a:off x="2895600" y="4572000"/>
            <a:ext cx="1264285" cy="990600"/>
          </a:xfrm>
          <a:prstGeom prst="rect">
            <a:avLst/>
          </a:prstGeom>
          <a:noFill/>
          <a:ln w="9525">
            <a:noFill/>
            <a:miter lim="800000"/>
            <a:headEnd/>
            <a:tailEnd/>
          </a:ln>
        </p:spPr>
      </p:pic>
      <p:pic>
        <p:nvPicPr>
          <p:cNvPr id="12" name="Picture 11"/>
          <p:cNvPicPr/>
          <p:nvPr/>
        </p:nvPicPr>
        <p:blipFill>
          <a:blip r:embed="rId10"/>
          <a:srcRect/>
          <a:stretch>
            <a:fillRect/>
          </a:stretch>
        </p:blipFill>
        <p:spPr bwMode="auto">
          <a:xfrm>
            <a:off x="4419600" y="4572000"/>
            <a:ext cx="1295400" cy="990600"/>
          </a:xfrm>
          <a:prstGeom prst="rect">
            <a:avLst/>
          </a:prstGeom>
          <a:noFill/>
          <a:ln w="9525">
            <a:noFill/>
            <a:miter lim="800000"/>
            <a:headEnd/>
            <a:tailEnd/>
          </a:ln>
        </p:spPr>
      </p:pic>
      <p:pic>
        <p:nvPicPr>
          <p:cNvPr id="13" name="Picture 12"/>
          <p:cNvPicPr/>
          <p:nvPr/>
        </p:nvPicPr>
        <p:blipFill>
          <a:blip r:embed="rId11"/>
          <a:srcRect/>
          <a:stretch>
            <a:fillRect/>
          </a:stretch>
        </p:blipFill>
        <p:spPr bwMode="auto">
          <a:xfrm>
            <a:off x="5943600" y="4572000"/>
            <a:ext cx="1311910" cy="914400"/>
          </a:xfrm>
          <a:prstGeom prst="rect">
            <a:avLst/>
          </a:prstGeom>
          <a:noFill/>
          <a:ln w="9525">
            <a:noFill/>
            <a:miter lim="800000"/>
            <a:headEnd/>
            <a:tailEnd/>
          </a:ln>
        </p:spPr>
      </p:pic>
    </p:spTree>
    <p:extLst>
      <p:ext uri="{BB962C8B-B14F-4D97-AF65-F5344CB8AC3E}">
        <p14:creationId xmlns:p14="http://schemas.microsoft.com/office/powerpoint/2010/main" xmlns="" val="4262407356"/>
      </p:ext>
    </p:extLst>
  </p:cSld>
  <p:clrMapOvr>
    <a:masterClrMapping/>
  </p:clrMapOvr>
  <p:transition spd="slow">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65538" name="think-cell Slide" r:id="rId7" imgW="360" imgH="360" progId="">
              <p:embed/>
            </p:oleObj>
          </a:graphicData>
        </a:graphic>
      </p:graphicFrame>
      <p:sp>
        <p:nvSpPr>
          <p:cNvPr id="32771" name="Rectangle 3" hidden="1"/>
          <p:cNvSpPr>
            <a:spLocks noChangeArrowheads="1"/>
          </p:cNvSpPr>
          <p:nvPr>
            <p:custDataLst>
              <p:tags r:id="rId3"/>
            </p:custDataLst>
          </p:nvPr>
        </p:nvSpPr>
        <p:spPr bwMode="gray">
          <a:xfrm>
            <a:off x="0" y="0"/>
            <a:ext cx="161984" cy="1619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lstStyle>
            <a:lvl1pPr defTabSz="455613" eaLnBrk="0" hangingPunct="0">
              <a:defRPr sz="1200">
                <a:solidFill>
                  <a:schemeClr val="tx1"/>
                </a:solidFill>
                <a:latin typeface="Arial" pitchFamily="34" charset="0"/>
                <a:cs typeface="Arial" pitchFamily="34" charset="0"/>
              </a:defRPr>
            </a:lvl1pPr>
            <a:lvl2pPr marL="742950" indent="-285750" defTabSz="455613" eaLnBrk="0" hangingPunct="0">
              <a:defRPr sz="1200">
                <a:solidFill>
                  <a:schemeClr val="tx1"/>
                </a:solidFill>
                <a:latin typeface="Arial" pitchFamily="34" charset="0"/>
                <a:cs typeface="Arial" pitchFamily="34" charset="0"/>
              </a:defRPr>
            </a:lvl2pPr>
            <a:lvl3pPr marL="1143000" indent="-228600" defTabSz="455613" eaLnBrk="0" hangingPunct="0">
              <a:defRPr sz="1200">
                <a:solidFill>
                  <a:schemeClr val="tx1"/>
                </a:solidFill>
                <a:latin typeface="Arial" pitchFamily="34" charset="0"/>
                <a:cs typeface="Arial" pitchFamily="34" charset="0"/>
              </a:defRPr>
            </a:lvl3pPr>
            <a:lvl4pPr marL="1600200" indent="-228600" defTabSz="455613" eaLnBrk="0" hangingPunct="0">
              <a:defRPr sz="1200">
                <a:solidFill>
                  <a:schemeClr val="tx1"/>
                </a:solidFill>
                <a:latin typeface="Arial" pitchFamily="34" charset="0"/>
                <a:cs typeface="Arial" pitchFamily="34" charset="0"/>
              </a:defRPr>
            </a:lvl4pPr>
            <a:lvl5pPr marL="2057400" indent="-228600" defTabSz="455613" eaLnBrk="0" hangingPunct="0">
              <a:defRPr sz="1200">
                <a:solidFill>
                  <a:schemeClr val="tx1"/>
                </a:solidFill>
                <a:latin typeface="Arial" pitchFamily="34" charset="0"/>
                <a:cs typeface="Arial" pitchFamily="34" charset="0"/>
              </a:defRPr>
            </a:lvl5pPr>
            <a:lvl6pPr marL="2514600" indent="-228600" defTabSz="455613"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455613"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455613"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455613" eaLnBrk="0" fontAlgn="base" hangingPunct="0">
              <a:spcBef>
                <a:spcPct val="0"/>
              </a:spcBef>
              <a:spcAft>
                <a:spcPct val="0"/>
              </a:spcAft>
              <a:defRPr sz="1200">
                <a:solidFill>
                  <a:schemeClr val="tx1"/>
                </a:solidFill>
                <a:latin typeface="Arial" pitchFamily="34" charset="0"/>
                <a:cs typeface="Arial" pitchFamily="34" charset="0"/>
              </a:defRPr>
            </a:lvl9pPr>
          </a:lstStyle>
          <a:p>
            <a:pPr algn="ctr" eaLnBrk="1" fontAlgn="base" hangingPunct="1">
              <a:spcBef>
                <a:spcPct val="0"/>
              </a:spcBef>
              <a:spcAft>
                <a:spcPct val="0"/>
              </a:spcAft>
            </a:pPr>
            <a:endParaRPr lang="en-GB" altLang="en-US" sz="1600" b="1">
              <a:solidFill>
                <a:srgbClr val="002960"/>
              </a:solidFill>
            </a:endParaRPr>
          </a:p>
        </p:txBody>
      </p:sp>
      <p:sp>
        <p:nvSpPr>
          <p:cNvPr id="32772" name="Slide Number Placeholder 2"/>
          <p:cNvSpPr>
            <a:spLocks noGrp="1"/>
          </p:cNvSpPr>
          <p:nvPr>
            <p:ph type="sldNum" sz="quarter" idx="10"/>
            <p:custDataLst>
              <p:tags r:id="rId4"/>
            </p:custDataLst>
          </p:nvPr>
        </p:nvSpPr>
        <p:spPr>
          <a:noFill/>
        </p:spPr>
        <p:txBody>
          <a:bodyPr/>
          <a:lstStyle>
            <a:lvl1pPr defTabSz="911521" eaLnBrk="0" hangingPunct="0">
              <a:defRPr sz="1200">
                <a:solidFill>
                  <a:schemeClr val="tx1"/>
                </a:solidFill>
                <a:latin typeface="Arial" pitchFamily="34" charset="0"/>
                <a:cs typeface="Arial" pitchFamily="34" charset="0"/>
              </a:defRPr>
            </a:lvl1pPr>
            <a:lvl2pPr marL="757710" indent="-291428" defTabSz="911521" eaLnBrk="0" hangingPunct="0">
              <a:defRPr sz="1200">
                <a:solidFill>
                  <a:schemeClr val="tx1"/>
                </a:solidFill>
                <a:latin typeface="Arial" pitchFamily="34" charset="0"/>
                <a:cs typeface="Arial" pitchFamily="34" charset="0"/>
              </a:defRPr>
            </a:lvl2pPr>
            <a:lvl3pPr marL="1165708" indent="-233143" defTabSz="911521" eaLnBrk="0" hangingPunct="0">
              <a:defRPr sz="1200">
                <a:solidFill>
                  <a:schemeClr val="tx1"/>
                </a:solidFill>
                <a:latin typeface="Arial" pitchFamily="34" charset="0"/>
                <a:cs typeface="Arial" pitchFamily="34" charset="0"/>
              </a:defRPr>
            </a:lvl3pPr>
            <a:lvl4pPr marL="1631992" indent="-233143" defTabSz="911521" eaLnBrk="0" hangingPunct="0">
              <a:defRPr sz="1200">
                <a:solidFill>
                  <a:schemeClr val="tx1"/>
                </a:solidFill>
                <a:latin typeface="Arial" pitchFamily="34" charset="0"/>
                <a:cs typeface="Arial" pitchFamily="34" charset="0"/>
              </a:defRPr>
            </a:lvl4pPr>
            <a:lvl5pPr marL="2098276" indent="-233143" defTabSz="911521" eaLnBrk="0" hangingPunct="0">
              <a:defRPr sz="1200">
                <a:solidFill>
                  <a:schemeClr val="tx1"/>
                </a:solidFill>
                <a:latin typeface="Arial" pitchFamily="34" charset="0"/>
                <a:cs typeface="Arial" pitchFamily="34" charset="0"/>
              </a:defRPr>
            </a:lvl5pPr>
            <a:lvl6pPr marL="2564559" indent="-233143" defTabSz="911521" eaLnBrk="0" fontAlgn="base" hangingPunct="0">
              <a:spcBef>
                <a:spcPct val="0"/>
              </a:spcBef>
              <a:spcAft>
                <a:spcPct val="0"/>
              </a:spcAft>
              <a:defRPr sz="1200">
                <a:solidFill>
                  <a:schemeClr val="tx1"/>
                </a:solidFill>
                <a:latin typeface="Arial" pitchFamily="34" charset="0"/>
                <a:cs typeface="Arial" pitchFamily="34" charset="0"/>
              </a:defRPr>
            </a:lvl6pPr>
            <a:lvl7pPr marL="3030842" indent="-233143" defTabSz="911521" eaLnBrk="0" fontAlgn="base" hangingPunct="0">
              <a:spcBef>
                <a:spcPct val="0"/>
              </a:spcBef>
              <a:spcAft>
                <a:spcPct val="0"/>
              </a:spcAft>
              <a:defRPr sz="1200">
                <a:solidFill>
                  <a:schemeClr val="tx1"/>
                </a:solidFill>
                <a:latin typeface="Arial" pitchFamily="34" charset="0"/>
                <a:cs typeface="Arial" pitchFamily="34" charset="0"/>
              </a:defRPr>
            </a:lvl7pPr>
            <a:lvl8pPr marL="3497126" indent="-233143" defTabSz="911521" eaLnBrk="0" fontAlgn="base" hangingPunct="0">
              <a:spcBef>
                <a:spcPct val="0"/>
              </a:spcBef>
              <a:spcAft>
                <a:spcPct val="0"/>
              </a:spcAft>
              <a:defRPr sz="1200">
                <a:solidFill>
                  <a:schemeClr val="tx1"/>
                </a:solidFill>
                <a:latin typeface="Arial" pitchFamily="34" charset="0"/>
                <a:cs typeface="Arial" pitchFamily="34" charset="0"/>
              </a:defRPr>
            </a:lvl8pPr>
            <a:lvl9pPr marL="3963408" indent="-233143" defTabSz="911521"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fld id="{89D09AEB-1216-4100-84CE-5CD4D559F6EC}" type="slidenum">
              <a:rPr lang="en-US" altLang="en-US" sz="1000">
                <a:solidFill>
                  <a:srgbClr val="000000"/>
                </a:solidFill>
              </a:rPr>
              <a:pPr eaLnBrk="1" fontAlgn="base" hangingPunct="1">
                <a:spcBef>
                  <a:spcPct val="0"/>
                </a:spcBef>
                <a:spcAft>
                  <a:spcPct val="0"/>
                </a:spcAft>
              </a:pPr>
              <a:t>14</a:t>
            </a:fld>
            <a:r>
              <a:rPr lang="en-US" altLang="en-US" sz="1000">
                <a:solidFill>
                  <a:srgbClr val="000000"/>
                </a:solidFill>
              </a:rPr>
              <a:t> </a:t>
            </a:r>
          </a:p>
        </p:txBody>
      </p:sp>
      <p:sp>
        <p:nvSpPr>
          <p:cNvPr id="6" name="Rectangle 5"/>
          <p:cNvSpPr/>
          <p:nvPr/>
        </p:nvSpPr>
        <p:spPr>
          <a:xfrm>
            <a:off x="2667000" y="381000"/>
            <a:ext cx="3936153" cy="584717"/>
          </a:xfrm>
          <a:prstGeom prst="rect">
            <a:avLst/>
          </a:prstGeom>
        </p:spPr>
        <p:txBody>
          <a:bodyPr wrap="none" lIns="91382" tIns="45691" rIns="91382" bIns="45691">
            <a:spAutoFit/>
          </a:bodyPr>
          <a:lstStyle/>
          <a:p>
            <a:pPr defTabSz="912698" fontAlgn="base">
              <a:spcBef>
                <a:spcPts val="600"/>
              </a:spcBef>
              <a:spcAft>
                <a:spcPct val="0"/>
              </a:spcAft>
              <a:buClr>
                <a:srgbClr val="002960"/>
              </a:buClr>
              <a:defRPr/>
            </a:pPr>
            <a:r>
              <a:rPr lang="en-US" sz="3200" b="1" dirty="0" smtClean="0">
                <a:effectLst>
                  <a:outerShdw blurRad="38100" dist="38100" dir="2700000" algn="tl">
                    <a:srgbClr val="000000">
                      <a:alpha val="43137"/>
                    </a:srgbClr>
                  </a:outerShdw>
                </a:effectLst>
                <a:latin typeface="Calibri" panose="020F0502020204030204" pitchFamily="34" charset="0"/>
                <a:cs typeface="Calibri" pitchFamily="34" charset="0"/>
              </a:rPr>
              <a:t>CONDUCT A MEETING</a:t>
            </a:r>
            <a:endParaRPr lang="en-US" sz="3200" b="1" dirty="0">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655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5539" name="Object 3"/>
          <p:cNvGraphicFramePr>
            <a:graphicFrameLocks noChangeAspect="1"/>
          </p:cNvGraphicFramePr>
          <p:nvPr/>
        </p:nvGraphicFramePr>
        <p:xfrm>
          <a:off x="914400" y="1219200"/>
          <a:ext cx="6934200" cy="4724400"/>
        </p:xfrm>
        <a:graphic>
          <a:graphicData uri="http://schemas.openxmlformats.org/presentationml/2006/ole">
            <p:oleObj spid="_x0000_s65539" name="Visio" r:id="rId8" imgW="4720905" imgH="4221013" progId="Visio.Drawing.11">
              <p:embed/>
            </p:oleObj>
          </a:graphicData>
        </a:graphic>
      </p:graphicFrame>
    </p:spTree>
    <p:extLst>
      <p:ext uri="{BB962C8B-B14F-4D97-AF65-F5344CB8AC3E}">
        <p14:creationId xmlns:p14="http://schemas.microsoft.com/office/powerpoint/2010/main" xmlns="" val="4262407356"/>
      </p:ext>
    </p:extLst>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70658" name="think-cell Slide" r:id="rId7" imgW="360" imgH="360" progId="">
              <p:embed/>
            </p:oleObj>
          </a:graphicData>
        </a:graphic>
      </p:graphicFrame>
      <p:sp>
        <p:nvSpPr>
          <p:cNvPr id="32771" name="Rectangle 3" hidden="1"/>
          <p:cNvSpPr>
            <a:spLocks noChangeArrowheads="1"/>
          </p:cNvSpPr>
          <p:nvPr>
            <p:custDataLst>
              <p:tags r:id="rId3"/>
            </p:custDataLst>
          </p:nvPr>
        </p:nvSpPr>
        <p:spPr bwMode="gray">
          <a:xfrm>
            <a:off x="0" y="0"/>
            <a:ext cx="161984" cy="1619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lstStyle>
            <a:lvl1pPr defTabSz="455613" eaLnBrk="0" hangingPunct="0">
              <a:defRPr sz="1200">
                <a:solidFill>
                  <a:schemeClr val="tx1"/>
                </a:solidFill>
                <a:latin typeface="Arial" pitchFamily="34" charset="0"/>
                <a:cs typeface="Arial" pitchFamily="34" charset="0"/>
              </a:defRPr>
            </a:lvl1pPr>
            <a:lvl2pPr marL="742950" indent="-285750" defTabSz="455613" eaLnBrk="0" hangingPunct="0">
              <a:defRPr sz="1200">
                <a:solidFill>
                  <a:schemeClr val="tx1"/>
                </a:solidFill>
                <a:latin typeface="Arial" pitchFamily="34" charset="0"/>
                <a:cs typeface="Arial" pitchFamily="34" charset="0"/>
              </a:defRPr>
            </a:lvl2pPr>
            <a:lvl3pPr marL="1143000" indent="-228600" defTabSz="455613" eaLnBrk="0" hangingPunct="0">
              <a:defRPr sz="1200">
                <a:solidFill>
                  <a:schemeClr val="tx1"/>
                </a:solidFill>
                <a:latin typeface="Arial" pitchFamily="34" charset="0"/>
                <a:cs typeface="Arial" pitchFamily="34" charset="0"/>
              </a:defRPr>
            </a:lvl3pPr>
            <a:lvl4pPr marL="1600200" indent="-228600" defTabSz="455613" eaLnBrk="0" hangingPunct="0">
              <a:defRPr sz="1200">
                <a:solidFill>
                  <a:schemeClr val="tx1"/>
                </a:solidFill>
                <a:latin typeface="Arial" pitchFamily="34" charset="0"/>
                <a:cs typeface="Arial" pitchFamily="34" charset="0"/>
              </a:defRPr>
            </a:lvl4pPr>
            <a:lvl5pPr marL="2057400" indent="-228600" defTabSz="455613" eaLnBrk="0" hangingPunct="0">
              <a:defRPr sz="1200">
                <a:solidFill>
                  <a:schemeClr val="tx1"/>
                </a:solidFill>
                <a:latin typeface="Arial" pitchFamily="34" charset="0"/>
                <a:cs typeface="Arial" pitchFamily="34" charset="0"/>
              </a:defRPr>
            </a:lvl5pPr>
            <a:lvl6pPr marL="2514600" indent="-228600" defTabSz="455613"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455613"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455613"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455613" eaLnBrk="0" fontAlgn="base" hangingPunct="0">
              <a:spcBef>
                <a:spcPct val="0"/>
              </a:spcBef>
              <a:spcAft>
                <a:spcPct val="0"/>
              </a:spcAft>
              <a:defRPr sz="1200">
                <a:solidFill>
                  <a:schemeClr val="tx1"/>
                </a:solidFill>
                <a:latin typeface="Arial" pitchFamily="34" charset="0"/>
                <a:cs typeface="Arial" pitchFamily="34" charset="0"/>
              </a:defRPr>
            </a:lvl9pPr>
          </a:lstStyle>
          <a:p>
            <a:pPr algn="ctr" eaLnBrk="1" fontAlgn="base" hangingPunct="1">
              <a:spcBef>
                <a:spcPct val="0"/>
              </a:spcBef>
              <a:spcAft>
                <a:spcPct val="0"/>
              </a:spcAft>
            </a:pPr>
            <a:endParaRPr lang="en-GB" altLang="en-US" sz="1600" b="1">
              <a:solidFill>
                <a:srgbClr val="002960"/>
              </a:solidFill>
            </a:endParaRPr>
          </a:p>
        </p:txBody>
      </p:sp>
      <p:sp>
        <p:nvSpPr>
          <p:cNvPr id="32772" name="Slide Number Placeholder 2"/>
          <p:cNvSpPr>
            <a:spLocks noGrp="1"/>
          </p:cNvSpPr>
          <p:nvPr>
            <p:ph type="sldNum" sz="quarter" idx="10"/>
            <p:custDataLst>
              <p:tags r:id="rId4"/>
            </p:custDataLst>
          </p:nvPr>
        </p:nvSpPr>
        <p:spPr>
          <a:noFill/>
        </p:spPr>
        <p:txBody>
          <a:bodyPr/>
          <a:lstStyle>
            <a:lvl1pPr defTabSz="911521" eaLnBrk="0" hangingPunct="0">
              <a:defRPr sz="1200">
                <a:solidFill>
                  <a:schemeClr val="tx1"/>
                </a:solidFill>
                <a:latin typeface="Arial" pitchFamily="34" charset="0"/>
                <a:cs typeface="Arial" pitchFamily="34" charset="0"/>
              </a:defRPr>
            </a:lvl1pPr>
            <a:lvl2pPr marL="757710" indent="-291428" defTabSz="911521" eaLnBrk="0" hangingPunct="0">
              <a:defRPr sz="1200">
                <a:solidFill>
                  <a:schemeClr val="tx1"/>
                </a:solidFill>
                <a:latin typeface="Arial" pitchFamily="34" charset="0"/>
                <a:cs typeface="Arial" pitchFamily="34" charset="0"/>
              </a:defRPr>
            </a:lvl2pPr>
            <a:lvl3pPr marL="1165708" indent="-233143" defTabSz="911521" eaLnBrk="0" hangingPunct="0">
              <a:defRPr sz="1200">
                <a:solidFill>
                  <a:schemeClr val="tx1"/>
                </a:solidFill>
                <a:latin typeface="Arial" pitchFamily="34" charset="0"/>
                <a:cs typeface="Arial" pitchFamily="34" charset="0"/>
              </a:defRPr>
            </a:lvl3pPr>
            <a:lvl4pPr marL="1631992" indent="-233143" defTabSz="911521" eaLnBrk="0" hangingPunct="0">
              <a:defRPr sz="1200">
                <a:solidFill>
                  <a:schemeClr val="tx1"/>
                </a:solidFill>
                <a:latin typeface="Arial" pitchFamily="34" charset="0"/>
                <a:cs typeface="Arial" pitchFamily="34" charset="0"/>
              </a:defRPr>
            </a:lvl4pPr>
            <a:lvl5pPr marL="2098276" indent="-233143" defTabSz="911521" eaLnBrk="0" hangingPunct="0">
              <a:defRPr sz="1200">
                <a:solidFill>
                  <a:schemeClr val="tx1"/>
                </a:solidFill>
                <a:latin typeface="Arial" pitchFamily="34" charset="0"/>
                <a:cs typeface="Arial" pitchFamily="34" charset="0"/>
              </a:defRPr>
            </a:lvl5pPr>
            <a:lvl6pPr marL="2564559" indent="-233143" defTabSz="911521" eaLnBrk="0" fontAlgn="base" hangingPunct="0">
              <a:spcBef>
                <a:spcPct val="0"/>
              </a:spcBef>
              <a:spcAft>
                <a:spcPct val="0"/>
              </a:spcAft>
              <a:defRPr sz="1200">
                <a:solidFill>
                  <a:schemeClr val="tx1"/>
                </a:solidFill>
                <a:latin typeface="Arial" pitchFamily="34" charset="0"/>
                <a:cs typeface="Arial" pitchFamily="34" charset="0"/>
              </a:defRPr>
            </a:lvl6pPr>
            <a:lvl7pPr marL="3030842" indent="-233143" defTabSz="911521" eaLnBrk="0" fontAlgn="base" hangingPunct="0">
              <a:spcBef>
                <a:spcPct val="0"/>
              </a:spcBef>
              <a:spcAft>
                <a:spcPct val="0"/>
              </a:spcAft>
              <a:defRPr sz="1200">
                <a:solidFill>
                  <a:schemeClr val="tx1"/>
                </a:solidFill>
                <a:latin typeface="Arial" pitchFamily="34" charset="0"/>
                <a:cs typeface="Arial" pitchFamily="34" charset="0"/>
              </a:defRPr>
            </a:lvl7pPr>
            <a:lvl8pPr marL="3497126" indent="-233143" defTabSz="911521" eaLnBrk="0" fontAlgn="base" hangingPunct="0">
              <a:spcBef>
                <a:spcPct val="0"/>
              </a:spcBef>
              <a:spcAft>
                <a:spcPct val="0"/>
              </a:spcAft>
              <a:defRPr sz="1200">
                <a:solidFill>
                  <a:schemeClr val="tx1"/>
                </a:solidFill>
                <a:latin typeface="Arial" pitchFamily="34" charset="0"/>
                <a:cs typeface="Arial" pitchFamily="34" charset="0"/>
              </a:defRPr>
            </a:lvl8pPr>
            <a:lvl9pPr marL="3963408" indent="-233143" defTabSz="911521"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fld id="{89D09AEB-1216-4100-84CE-5CD4D559F6EC}" type="slidenum">
              <a:rPr lang="en-US" altLang="en-US" sz="1000">
                <a:solidFill>
                  <a:srgbClr val="000000"/>
                </a:solidFill>
              </a:rPr>
              <a:pPr eaLnBrk="1" fontAlgn="base" hangingPunct="1">
                <a:spcBef>
                  <a:spcPct val="0"/>
                </a:spcBef>
                <a:spcAft>
                  <a:spcPct val="0"/>
                </a:spcAft>
              </a:pPr>
              <a:t>15</a:t>
            </a:fld>
            <a:r>
              <a:rPr lang="en-US" altLang="en-US" sz="1000">
                <a:solidFill>
                  <a:srgbClr val="000000"/>
                </a:solidFill>
              </a:rPr>
              <a:t> </a:t>
            </a:r>
          </a:p>
        </p:txBody>
      </p:sp>
      <p:sp>
        <p:nvSpPr>
          <p:cNvPr id="6" name="Rectangle 5"/>
          <p:cNvSpPr/>
          <p:nvPr/>
        </p:nvSpPr>
        <p:spPr>
          <a:xfrm>
            <a:off x="2667000" y="381000"/>
            <a:ext cx="3210442" cy="584717"/>
          </a:xfrm>
          <a:prstGeom prst="rect">
            <a:avLst/>
          </a:prstGeom>
        </p:spPr>
        <p:txBody>
          <a:bodyPr wrap="none" lIns="91382" tIns="45691" rIns="91382" bIns="45691">
            <a:spAutoFit/>
          </a:bodyPr>
          <a:lstStyle/>
          <a:p>
            <a:pPr defTabSz="912698" fontAlgn="base">
              <a:spcBef>
                <a:spcPts val="600"/>
              </a:spcBef>
              <a:spcAft>
                <a:spcPct val="0"/>
              </a:spcAft>
              <a:buClr>
                <a:srgbClr val="002960"/>
              </a:buClr>
              <a:defRPr/>
            </a:pPr>
            <a:r>
              <a:rPr lang="en-US" sz="3200" b="1" dirty="0" smtClean="0">
                <a:effectLst>
                  <a:outerShdw blurRad="38100" dist="38100" dir="2700000" algn="tl">
                    <a:srgbClr val="000000">
                      <a:alpha val="43137"/>
                    </a:srgbClr>
                  </a:outerShdw>
                </a:effectLst>
                <a:latin typeface="Calibri" panose="020F0502020204030204" pitchFamily="34" charset="0"/>
                <a:cs typeface="Calibri" pitchFamily="34" charset="0"/>
              </a:rPr>
              <a:t>PEMIMPIN RAPAT</a:t>
            </a:r>
            <a:endParaRPr lang="en-US" sz="3200" b="1" dirty="0">
              <a:effectLst>
                <a:outerShdw blurRad="38100" dist="38100" dir="2700000" algn="tl">
                  <a:srgbClr val="000000">
                    <a:alpha val="43137"/>
                  </a:srgbClr>
                </a:outerShdw>
              </a:effectLst>
              <a:latin typeface="Calibri" panose="020F0502020204030204" pitchFamily="34" charset="0"/>
              <a:cs typeface="Calibri" pitchFamily="34" charset="0"/>
            </a:endParaRPr>
          </a:p>
        </p:txBody>
      </p:sp>
      <p:pic>
        <p:nvPicPr>
          <p:cNvPr id="70659" name="Picture 3"/>
          <p:cNvPicPr>
            <a:picLocks noChangeAspect="1" noChangeArrowheads="1"/>
          </p:cNvPicPr>
          <p:nvPr/>
        </p:nvPicPr>
        <p:blipFill>
          <a:blip r:embed="rId8"/>
          <a:srcRect/>
          <a:stretch>
            <a:fillRect/>
          </a:stretch>
        </p:blipFill>
        <p:spPr bwMode="auto">
          <a:xfrm>
            <a:off x="0" y="0"/>
            <a:ext cx="1752600" cy="1219200"/>
          </a:xfrm>
          <a:prstGeom prst="rect">
            <a:avLst/>
          </a:prstGeom>
          <a:noFill/>
          <a:ln w="9525">
            <a:noFill/>
            <a:miter lim="800000"/>
            <a:headEnd/>
            <a:tailEnd/>
          </a:ln>
          <a:effectLst/>
        </p:spPr>
      </p:pic>
      <p:sp>
        <p:nvSpPr>
          <p:cNvPr id="9" name="Pentagon 8"/>
          <p:cNvSpPr/>
          <p:nvPr/>
        </p:nvSpPr>
        <p:spPr bwMode="auto">
          <a:xfrm>
            <a:off x="76200" y="1600200"/>
            <a:ext cx="1524000" cy="3886200"/>
          </a:xfrm>
          <a:prstGeom prst="homePlate">
            <a:avLst/>
          </a:prstGeom>
          <a:solidFill>
            <a:schemeClr val="accent5">
              <a:lumMod val="40000"/>
              <a:lumOff val="60000"/>
            </a:schemeClr>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en-US" sz="1600" b="1" dirty="0" smtClean="0">
              <a:solidFill>
                <a:schemeClr val="tx2"/>
              </a:solidFill>
              <a:latin typeface="Arial" charset="0"/>
              <a:cs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lang="en-US" sz="1600" b="1" dirty="0" smtClean="0">
              <a:solidFill>
                <a:schemeClr val="tx2"/>
              </a:solidFill>
              <a:latin typeface="Arial" charset="0"/>
              <a:cs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lang="en-US" sz="1600" b="1" dirty="0" smtClean="0">
              <a:solidFill>
                <a:schemeClr val="tx2"/>
              </a:solidFill>
              <a:latin typeface="Arial" charset="0"/>
              <a:cs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lang="en-US" sz="1600" b="1" dirty="0" smtClean="0">
              <a:solidFill>
                <a:schemeClr val="tx2"/>
              </a:solidFill>
              <a:latin typeface="Arial" charset="0"/>
              <a:cs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lang="en-US" sz="1600" b="1" dirty="0" smtClean="0">
              <a:solidFill>
                <a:schemeClr val="tx2"/>
              </a:solidFill>
              <a:latin typeface="Arial" charset="0"/>
              <a:cs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lang="en-US" sz="1600" b="1" dirty="0" smtClean="0">
              <a:solidFill>
                <a:schemeClr val="tx2"/>
              </a:solidFill>
              <a:latin typeface="Arial" charset="0"/>
              <a:cs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r>
              <a:rPr lang="en-US" b="1" dirty="0" smtClean="0">
                <a:solidFill>
                  <a:schemeClr val="tx2"/>
                </a:solidFill>
                <a:latin typeface="Calibri" pitchFamily="34" charset="0"/>
                <a:cs typeface="Calibri" pitchFamily="34" charset="0"/>
              </a:rPr>
              <a:t>TUGAS</a:t>
            </a:r>
          </a:p>
          <a:p>
            <a:pPr marL="0" marR="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2"/>
                </a:solidFill>
                <a:effectLst/>
                <a:latin typeface="Calibri" pitchFamily="34" charset="0"/>
                <a:cs typeface="Calibri" pitchFamily="34" charset="0"/>
              </a:rPr>
              <a:t>POKOK</a:t>
            </a:r>
            <a:endParaRPr kumimoji="0" lang="en-US" b="1" i="0" u="none" strike="noStrike" cap="none" normalizeH="0" baseline="0" dirty="0" smtClean="0">
              <a:ln>
                <a:noFill/>
              </a:ln>
              <a:solidFill>
                <a:schemeClr val="tx2"/>
              </a:solidFill>
              <a:effectLst/>
              <a:latin typeface="Calibri" pitchFamily="34" charset="0"/>
              <a:cs typeface="Calibri" pitchFamily="34" charset="0"/>
            </a:endParaRPr>
          </a:p>
        </p:txBody>
      </p:sp>
      <p:sp>
        <p:nvSpPr>
          <p:cNvPr id="10" name="TextBox 9"/>
          <p:cNvSpPr txBox="1"/>
          <p:nvPr/>
        </p:nvSpPr>
        <p:spPr>
          <a:xfrm>
            <a:off x="1600200" y="1143000"/>
            <a:ext cx="7543800" cy="461665"/>
          </a:xfrm>
          <a:prstGeom prst="rect">
            <a:avLst/>
          </a:prstGeom>
          <a:noFill/>
        </p:spPr>
        <p:txBody>
          <a:bodyPr wrap="square" rtlCol="0">
            <a:spAutoFit/>
          </a:bodyPr>
          <a:lstStyle/>
          <a:p>
            <a:r>
              <a:rPr lang="en-US" sz="2400" dirty="0" err="1" smtClean="0">
                <a:latin typeface="Calibri" pitchFamily="34" charset="0"/>
                <a:cs typeface="Calibri" pitchFamily="34" charset="0"/>
              </a:rPr>
              <a:t>Memastikan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bahwa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peserta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telah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dihubungi</a:t>
            </a:r>
            <a:r>
              <a:rPr lang="en-US" sz="2400" dirty="0" smtClean="0">
                <a:latin typeface="Calibri" pitchFamily="34" charset="0"/>
                <a:cs typeface="Calibri" pitchFamily="34" charset="0"/>
              </a:rPr>
              <a:t>/</a:t>
            </a:r>
            <a:r>
              <a:rPr lang="en-US" sz="2400" dirty="0" err="1" smtClean="0">
                <a:latin typeface="Calibri" pitchFamily="34" charset="0"/>
                <a:cs typeface="Calibri" pitchFamily="34" charset="0"/>
              </a:rPr>
              <a:t>diundang</a:t>
            </a:r>
            <a:r>
              <a:rPr lang="en-US" sz="2400" dirty="0" smtClean="0">
                <a:latin typeface="Calibri" pitchFamily="34" charset="0"/>
                <a:cs typeface="Calibri" pitchFamily="34" charset="0"/>
              </a:rPr>
              <a:t> </a:t>
            </a:r>
            <a:endParaRPr lang="en-US" sz="2400" dirty="0">
              <a:latin typeface="Calibri" pitchFamily="34" charset="0"/>
              <a:cs typeface="Calibri" pitchFamily="34" charset="0"/>
            </a:endParaRPr>
          </a:p>
        </p:txBody>
      </p:sp>
      <p:sp>
        <p:nvSpPr>
          <p:cNvPr id="11" name="TextBox 10"/>
          <p:cNvSpPr txBox="1"/>
          <p:nvPr/>
        </p:nvSpPr>
        <p:spPr>
          <a:xfrm>
            <a:off x="1600200" y="1600200"/>
            <a:ext cx="7543800" cy="461665"/>
          </a:xfrm>
          <a:prstGeom prst="rect">
            <a:avLst/>
          </a:prstGeom>
          <a:noFill/>
        </p:spPr>
        <p:txBody>
          <a:bodyPr wrap="square" rtlCol="0">
            <a:spAutoFit/>
          </a:bodyPr>
          <a:lstStyle/>
          <a:p>
            <a:pPr lvl="0"/>
            <a:r>
              <a:rPr lang="en-US" sz="2400" dirty="0" err="1" smtClean="0">
                <a:latin typeface="Calibri" pitchFamily="34" charset="0"/>
                <a:cs typeface="Calibri" pitchFamily="34" charset="0"/>
              </a:rPr>
              <a:t>Memastikan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persiapan</a:t>
            </a:r>
            <a:r>
              <a:rPr lang="en-US" sz="2400" dirty="0" smtClean="0">
                <a:latin typeface="Calibri" pitchFamily="34" charset="0"/>
                <a:cs typeface="Calibri" pitchFamily="34" charset="0"/>
              </a:rPr>
              <a:t> – </a:t>
            </a:r>
            <a:r>
              <a:rPr lang="en-US" sz="2400" dirty="0" err="1" smtClean="0">
                <a:latin typeface="Calibri" pitchFamily="34" charset="0"/>
                <a:cs typeface="Calibri" pitchFamily="34" charset="0"/>
              </a:rPr>
              <a:t>logistik</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telah</a:t>
            </a:r>
            <a:r>
              <a:rPr lang="en-US" sz="2400" dirty="0" smtClean="0">
                <a:latin typeface="Calibri" pitchFamily="34" charset="0"/>
                <a:cs typeface="Calibri" pitchFamily="34" charset="0"/>
              </a:rPr>
              <a:t> final – </a:t>
            </a:r>
            <a:r>
              <a:rPr lang="en-US" sz="2400" dirty="0" err="1" smtClean="0">
                <a:latin typeface="Calibri" pitchFamily="34" charset="0"/>
                <a:cs typeface="Calibri" pitchFamily="34" charset="0"/>
              </a:rPr>
              <a:t>lengkap</a:t>
            </a:r>
            <a:endParaRPr lang="en-US" sz="2400" dirty="0">
              <a:latin typeface="Calibri" pitchFamily="34" charset="0"/>
              <a:cs typeface="Calibri" pitchFamily="34" charset="0"/>
            </a:endParaRPr>
          </a:p>
        </p:txBody>
      </p:sp>
      <p:sp>
        <p:nvSpPr>
          <p:cNvPr id="12" name="TextBox 11"/>
          <p:cNvSpPr txBox="1"/>
          <p:nvPr/>
        </p:nvSpPr>
        <p:spPr>
          <a:xfrm>
            <a:off x="1600200" y="2133600"/>
            <a:ext cx="7543800" cy="461665"/>
          </a:xfrm>
          <a:prstGeom prst="rect">
            <a:avLst/>
          </a:prstGeom>
          <a:noFill/>
        </p:spPr>
        <p:txBody>
          <a:bodyPr wrap="square" rtlCol="0">
            <a:spAutoFit/>
          </a:bodyPr>
          <a:lstStyle/>
          <a:p>
            <a:pPr lvl="0"/>
            <a:r>
              <a:rPr lang="en-US" sz="2400" dirty="0" err="1" smtClean="0">
                <a:latin typeface="Calibri" pitchFamily="34" charset="0"/>
                <a:cs typeface="Calibri" pitchFamily="34" charset="0"/>
              </a:rPr>
              <a:t>Hadir</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sebelum</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peserta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datang</a:t>
            </a:r>
            <a:endParaRPr lang="en-US" sz="2400" dirty="0">
              <a:latin typeface="Calibri" pitchFamily="34" charset="0"/>
              <a:cs typeface="Calibri" pitchFamily="34" charset="0"/>
            </a:endParaRPr>
          </a:p>
        </p:txBody>
      </p:sp>
      <p:sp>
        <p:nvSpPr>
          <p:cNvPr id="13" name="TextBox 12"/>
          <p:cNvSpPr txBox="1"/>
          <p:nvPr/>
        </p:nvSpPr>
        <p:spPr>
          <a:xfrm>
            <a:off x="1600200" y="2590800"/>
            <a:ext cx="7543800" cy="461665"/>
          </a:xfrm>
          <a:prstGeom prst="rect">
            <a:avLst/>
          </a:prstGeom>
          <a:noFill/>
        </p:spPr>
        <p:txBody>
          <a:bodyPr wrap="square" rtlCol="0">
            <a:spAutoFit/>
          </a:bodyPr>
          <a:lstStyle/>
          <a:p>
            <a:pPr lvl="0"/>
            <a:r>
              <a:rPr lang="en-US" sz="2400" dirty="0" err="1" smtClean="0">
                <a:latin typeface="Calibri" pitchFamily="34" charset="0"/>
                <a:cs typeface="Calibri" pitchFamily="34" charset="0"/>
              </a:rPr>
              <a:t>Memastikan</a:t>
            </a:r>
            <a:r>
              <a:rPr lang="en-US" sz="2400" dirty="0" smtClean="0">
                <a:latin typeface="Calibri" pitchFamily="34" charset="0"/>
                <a:cs typeface="Calibri" pitchFamily="34" charset="0"/>
              </a:rPr>
              <a:t> agenda </a:t>
            </a:r>
            <a:r>
              <a:rPr lang="en-US" sz="2400" dirty="0" err="1" smtClean="0">
                <a:latin typeface="Calibri" pitchFamily="34" charset="0"/>
                <a:cs typeface="Calibri" pitchFamily="34" charset="0"/>
              </a:rPr>
              <a:t>dan</a:t>
            </a:r>
            <a:r>
              <a:rPr lang="en-US" sz="2400" dirty="0" smtClean="0">
                <a:latin typeface="Calibri" pitchFamily="34" charset="0"/>
                <a:cs typeface="Calibri" pitchFamily="34" charset="0"/>
              </a:rPr>
              <a:t> </a:t>
            </a:r>
            <a:r>
              <a:rPr lang="en-US" sz="2400" i="1" dirty="0" smtClean="0">
                <a:latin typeface="Calibri" pitchFamily="34" charset="0"/>
                <a:cs typeface="Calibri" pitchFamily="34" charset="0"/>
              </a:rPr>
              <a:t>grand rules </a:t>
            </a:r>
            <a:r>
              <a:rPr lang="en-US" sz="2400" dirty="0" err="1" smtClean="0">
                <a:latin typeface="Calibri" pitchFamily="34" charset="0"/>
                <a:cs typeface="Calibri" pitchFamily="34" charset="0"/>
              </a:rPr>
              <a:t>dipahami</a:t>
            </a:r>
            <a:endParaRPr lang="en-US" sz="2400" dirty="0">
              <a:latin typeface="Calibri" pitchFamily="34" charset="0"/>
              <a:cs typeface="Calibri" pitchFamily="34" charset="0"/>
            </a:endParaRPr>
          </a:p>
        </p:txBody>
      </p:sp>
      <p:sp>
        <p:nvSpPr>
          <p:cNvPr id="14" name="TextBox 13"/>
          <p:cNvSpPr txBox="1"/>
          <p:nvPr/>
        </p:nvSpPr>
        <p:spPr>
          <a:xfrm>
            <a:off x="1600200" y="3124200"/>
            <a:ext cx="7543800" cy="1200329"/>
          </a:xfrm>
          <a:prstGeom prst="rect">
            <a:avLst/>
          </a:prstGeom>
          <a:noFill/>
        </p:spPr>
        <p:txBody>
          <a:bodyPr wrap="square" rtlCol="0">
            <a:spAutoFit/>
          </a:bodyPr>
          <a:lstStyle/>
          <a:p>
            <a:pPr lvl="0"/>
            <a:r>
              <a:rPr lang="en-US" sz="2400" dirty="0" err="1" smtClean="0">
                <a:latin typeface="Calibri" pitchFamily="34" charset="0"/>
                <a:cs typeface="Calibri" pitchFamily="34" charset="0"/>
              </a:rPr>
              <a:t>Memulai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Rapat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menyampaikan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sasaran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latar</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belakang</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atau</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alasan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Rapat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memberian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gambaran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umum</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ilustrasi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penjelasan</a:t>
            </a:r>
            <a:endParaRPr lang="en-US" sz="2400" dirty="0">
              <a:latin typeface="Calibri" pitchFamily="34" charset="0"/>
              <a:cs typeface="Calibri" pitchFamily="34" charset="0"/>
            </a:endParaRPr>
          </a:p>
        </p:txBody>
      </p:sp>
      <p:sp>
        <p:nvSpPr>
          <p:cNvPr id="16" name="TextBox 15"/>
          <p:cNvSpPr txBox="1"/>
          <p:nvPr/>
        </p:nvSpPr>
        <p:spPr>
          <a:xfrm>
            <a:off x="1295400" y="4343400"/>
            <a:ext cx="7543800" cy="461665"/>
          </a:xfrm>
          <a:prstGeom prst="rect">
            <a:avLst/>
          </a:prstGeom>
          <a:noFill/>
        </p:spPr>
        <p:txBody>
          <a:bodyPr wrap="square" rtlCol="0">
            <a:spAutoFit/>
          </a:bodyPr>
          <a:lstStyle/>
          <a:p>
            <a:pPr lvl="0"/>
            <a:r>
              <a:rPr lang="en-US" sz="2400" dirty="0" err="1" smtClean="0">
                <a:latin typeface="Calibri" pitchFamily="34" charset="0"/>
                <a:cs typeface="Calibri" pitchFamily="34" charset="0"/>
              </a:rPr>
              <a:t>Memulai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diskusi</a:t>
            </a:r>
            <a:r>
              <a:rPr lang="en-US" sz="2400" dirty="0" smtClean="0">
                <a:latin typeface="Calibri" pitchFamily="34" charset="0"/>
                <a:cs typeface="Calibri" pitchFamily="34" charset="0"/>
              </a:rPr>
              <a:t> </a:t>
            </a:r>
            <a:endParaRPr lang="en-US" sz="2400" dirty="0">
              <a:latin typeface="Calibri" pitchFamily="34" charset="0"/>
              <a:cs typeface="Calibri" pitchFamily="34" charset="0"/>
            </a:endParaRPr>
          </a:p>
        </p:txBody>
      </p:sp>
      <p:sp>
        <p:nvSpPr>
          <p:cNvPr id="17" name="TextBox 16"/>
          <p:cNvSpPr txBox="1"/>
          <p:nvPr/>
        </p:nvSpPr>
        <p:spPr>
          <a:xfrm>
            <a:off x="1143000" y="4800600"/>
            <a:ext cx="7543800" cy="461665"/>
          </a:xfrm>
          <a:prstGeom prst="rect">
            <a:avLst/>
          </a:prstGeom>
          <a:noFill/>
        </p:spPr>
        <p:txBody>
          <a:bodyPr wrap="square" rtlCol="0">
            <a:spAutoFit/>
          </a:bodyPr>
          <a:lstStyle/>
          <a:p>
            <a:pPr lvl="0"/>
            <a:r>
              <a:rPr lang="en-US" sz="2400" dirty="0" err="1" smtClean="0">
                <a:latin typeface="Calibri" pitchFamily="34" charset="0"/>
                <a:cs typeface="Calibri" pitchFamily="34" charset="0"/>
              </a:rPr>
              <a:t>Menggabungkan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pendapat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merumuskan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membagi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alur</a:t>
            </a:r>
            <a:endParaRPr lang="en-US" sz="2400" dirty="0">
              <a:latin typeface="Calibri" pitchFamily="34" charset="0"/>
              <a:cs typeface="Calibri" pitchFamily="34" charset="0"/>
            </a:endParaRPr>
          </a:p>
        </p:txBody>
      </p:sp>
      <p:sp>
        <p:nvSpPr>
          <p:cNvPr id="19" name="TextBox 18"/>
          <p:cNvSpPr txBox="1"/>
          <p:nvPr/>
        </p:nvSpPr>
        <p:spPr>
          <a:xfrm>
            <a:off x="762000" y="5334000"/>
            <a:ext cx="7543800" cy="830997"/>
          </a:xfrm>
          <a:prstGeom prst="rect">
            <a:avLst/>
          </a:prstGeom>
          <a:noFill/>
        </p:spPr>
        <p:txBody>
          <a:bodyPr wrap="square" rtlCol="0">
            <a:spAutoFit/>
          </a:bodyPr>
          <a:lstStyle/>
          <a:p>
            <a:pPr lvl="0"/>
            <a:r>
              <a:rPr lang="en-US" sz="2400" dirty="0" err="1" smtClean="0">
                <a:latin typeface="Calibri" pitchFamily="34" charset="0"/>
                <a:cs typeface="Calibri" pitchFamily="34" charset="0"/>
              </a:rPr>
              <a:t>Mengendalikan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jalannya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Rapat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a:t>
            </a:r>
            <a:r>
              <a:rPr lang="en-US" sz="2400" dirty="0" err="1" smtClean="0">
                <a:latin typeface="Calibri" pitchFamily="34" charset="0"/>
                <a:cs typeface="Calibri" pitchFamily="34" charset="0"/>
              </a:rPr>
              <a:t>engingatkan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perilaku</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peserta</a:t>
            </a:r>
            <a:r>
              <a:rPr lang="en-US" sz="2400" dirty="0" smtClean="0">
                <a:latin typeface="Calibri" pitchFamily="34" charset="0"/>
                <a:cs typeface="Calibri" pitchFamily="34" charset="0"/>
              </a:rPr>
              <a:t> </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Menyimpulkan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mengingatkan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pasca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Rapat</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xmlns="" val="426240735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2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in)">
                                      <p:cBhvr>
                                        <p:cTn id="27" dur="2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ox(in)">
                                      <p:cBhvr>
                                        <p:cTn id="32" dur="20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ox(in)">
                                      <p:cBhvr>
                                        <p:cTn id="37" dur="20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ox(in)">
                                      <p:cBhvr>
                                        <p:cTn id="42" dur="20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ox(in)">
                                      <p:cBhvr>
                                        <p:cTn id="4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p:bldP spid="13" grpId="0"/>
      <p:bldP spid="14" grpId="0"/>
      <p:bldP spid="16" grpId="0"/>
      <p:bldP spid="17"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71682" name="think-cell Slide" r:id="rId7" imgW="360" imgH="360" progId="">
              <p:embed/>
            </p:oleObj>
          </a:graphicData>
        </a:graphic>
      </p:graphicFrame>
      <p:sp>
        <p:nvSpPr>
          <p:cNvPr id="32771" name="Rectangle 3" hidden="1"/>
          <p:cNvSpPr>
            <a:spLocks noChangeArrowheads="1"/>
          </p:cNvSpPr>
          <p:nvPr>
            <p:custDataLst>
              <p:tags r:id="rId3"/>
            </p:custDataLst>
          </p:nvPr>
        </p:nvSpPr>
        <p:spPr bwMode="gray">
          <a:xfrm>
            <a:off x="0" y="0"/>
            <a:ext cx="161984" cy="1619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lstStyle>
            <a:lvl1pPr defTabSz="455613" eaLnBrk="0" hangingPunct="0">
              <a:defRPr sz="1200">
                <a:solidFill>
                  <a:schemeClr val="tx1"/>
                </a:solidFill>
                <a:latin typeface="Arial" pitchFamily="34" charset="0"/>
                <a:cs typeface="Arial" pitchFamily="34" charset="0"/>
              </a:defRPr>
            </a:lvl1pPr>
            <a:lvl2pPr marL="742950" indent="-285750" defTabSz="455613" eaLnBrk="0" hangingPunct="0">
              <a:defRPr sz="1200">
                <a:solidFill>
                  <a:schemeClr val="tx1"/>
                </a:solidFill>
                <a:latin typeface="Arial" pitchFamily="34" charset="0"/>
                <a:cs typeface="Arial" pitchFamily="34" charset="0"/>
              </a:defRPr>
            </a:lvl2pPr>
            <a:lvl3pPr marL="1143000" indent="-228600" defTabSz="455613" eaLnBrk="0" hangingPunct="0">
              <a:defRPr sz="1200">
                <a:solidFill>
                  <a:schemeClr val="tx1"/>
                </a:solidFill>
                <a:latin typeface="Arial" pitchFamily="34" charset="0"/>
                <a:cs typeface="Arial" pitchFamily="34" charset="0"/>
              </a:defRPr>
            </a:lvl3pPr>
            <a:lvl4pPr marL="1600200" indent="-228600" defTabSz="455613" eaLnBrk="0" hangingPunct="0">
              <a:defRPr sz="1200">
                <a:solidFill>
                  <a:schemeClr val="tx1"/>
                </a:solidFill>
                <a:latin typeface="Arial" pitchFamily="34" charset="0"/>
                <a:cs typeface="Arial" pitchFamily="34" charset="0"/>
              </a:defRPr>
            </a:lvl4pPr>
            <a:lvl5pPr marL="2057400" indent="-228600" defTabSz="455613" eaLnBrk="0" hangingPunct="0">
              <a:defRPr sz="1200">
                <a:solidFill>
                  <a:schemeClr val="tx1"/>
                </a:solidFill>
                <a:latin typeface="Arial" pitchFamily="34" charset="0"/>
                <a:cs typeface="Arial" pitchFamily="34" charset="0"/>
              </a:defRPr>
            </a:lvl5pPr>
            <a:lvl6pPr marL="2514600" indent="-228600" defTabSz="455613"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455613"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455613"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455613" eaLnBrk="0" fontAlgn="base" hangingPunct="0">
              <a:spcBef>
                <a:spcPct val="0"/>
              </a:spcBef>
              <a:spcAft>
                <a:spcPct val="0"/>
              </a:spcAft>
              <a:defRPr sz="1200">
                <a:solidFill>
                  <a:schemeClr val="tx1"/>
                </a:solidFill>
                <a:latin typeface="Arial" pitchFamily="34" charset="0"/>
                <a:cs typeface="Arial" pitchFamily="34" charset="0"/>
              </a:defRPr>
            </a:lvl9pPr>
          </a:lstStyle>
          <a:p>
            <a:pPr algn="ctr" eaLnBrk="1" fontAlgn="base" hangingPunct="1">
              <a:spcBef>
                <a:spcPct val="0"/>
              </a:spcBef>
              <a:spcAft>
                <a:spcPct val="0"/>
              </a:spcAft>
            </a:pPr>
            <a:endParaRPr lang="en-GB" altLang="en-US" sz="1600" b="1">
              <a:solidFill>
                <a:srgbClr val="002960"/>
              </a:solidFill>
            </a:endParaRPr>
          </a:p>
        </p:txBody>
      </p:sp>
      <p:sp>
        <p:nvSpPr>
          <p:cNvPr id="32772" name="Slide Number Placeholder 2"/>
          <p:cNvSpPr>
            <a:spLocks noGrp="1"/>
          </p:cNvSpPr>
          <p:nvPr>
            <p:ph type="sldNum" sz="quarter" idx="10"/>
            <p:custDataLst>
              <p:tags r:id="rId4"/>
            </p:custDataLst>
          </p:nvPr>
        </p:nvSpPr>
        <p:spPr>
          <a:noFill/>
        </p:spPr>
        <p:txBody>
          <a:bodyPr/>
          <a:lstStyle>
            <a:lvl1pPr defTabSz="911521" eaLnBrk="0" hangingPunct="0">
              <a:defRPr sz="1200">
                <a:solidFill>
                  <a:schemeClr val="tx1"/>
                </a:solidFill>
                <a:latin typeface="Arial" pitchFamily="34" charset="0"/>
                <a:cs typeface="Arial" pitchFamily="34" charset="0"/>
              </a:defRPr>
            </a:lvl1pPr>
            <a:lvl2pPr marL="757710" indent="-291428" defTabSz="911521" eaLnBrk="0" hangingPunct="0">
              <a:defRPr sz="1200">
                <a:solidFill>
                  <a:schemeClr val="tx1"/>
                </a:solidFill>
                <a:latin typeface="Arial" pitchFamily="34" charset="0"/>
                <a:cs typeface="Arial" pitchFamily="34" charset="0"/>
              </a:defRPr>
            </a:lvl2pPr>
            <a:lvl3pPr marL="1165708" indent="-233143" defTabSz="911521" eaLnBrk="0" hangingPunct="0">
              <a:defRPr sz="1200">
                <a:solidFill>
                  <a:schemeClr val="tx1"/>
                </a:solidFill>
                <a:latin typeface="Arial" pitchFamily="34" charset="0"/>
                <a:cs typeface="Arial" pitchFamily="34" charset="0"/>
              </a:defRPr>
            </a:lvl3pPr>
            <a:lvl4pPr marL="1631992" indent="-233143" defTabSz="911521" eaLnBrk="0" hangingPunct="0">
              <a:defRPr sz="1200">
                <a:solidFill>
                  <a:schemeClr val="tx1"/>
                </a:solidFill>
                <a:latin typeface="Arial" pitchFamily="34" charset="0"/>
                <a:cs typeface="Arial" pitchFamily="34" charset="0"/>
              </a:defRPr>
            </a:lvl4pPr>
            <a:lvl5pPr marL="2098276" indent="-233143" defTabSz="911521" eaLnBrk="0" hangingPunct="0">
              <a:defRPr sz="1200">
                <a:solidFill>
                  <a:schemeClr val="tx1"/>
                </a:solidFill>
                <a:latin typeface="Arial" pitchFamily="34" charset="0"/>
                <a:cs typeface="Arial" pitchFamily="34" charset="0"/>
              </a:defRPr>
            </a:lvl5pPr>
            <a:lvl6pPr marL="2564559" indent="-233143" defTabSz="911521" eaLnBrk="0" fontAlgn="base" hangingPunct="0">
              <a:spcBef>
                <a:spcPct val="0"/>
              </a:spcBef>
              <a:spcAft>
                <a:spcPct val="0"/>
              </a:spcAft>
              <a:defRPr sz="1200">
                <a:solidFill>
                  <a:schemeClr val="tx1"/>
                </a:solidFill>
                <a:latin typeface="Arial" pitchFamily="34" charset="0"/>
                <a:cs typeface="Arial" pitchFamily="34" charset="0"/>
              </a:defRPr>
            </a:lvl6pPr>
            <a:lvl7pPr marL="3030842" indent="-233143" defTabSz="911521" eaLnBrk="0" fontAlgn="base" hangingPunct="0">
              <a:spcBef>
                <a:spcPct val="0"/>
              </a:spcBef>
              <a:spcAft>
                <a:spcPct val="0"/>
              </a:spcAft>
              <a:defRPr sz="1200">
                <a:solidFill>
                  <a:schemeClr val="tx1"/>
                </a:solidFill>
                <a:latin typeface="Arial" pitchFamily="34" charset="0"/>
                <a:cs typeface="Arial" pitchFamily="34" charset="0"/>
              </a:defRPr>
            </a:lvl7pPr>
            <a:lvl8pPr marL="3497126" indent="-233143" defTabSz="911521" eaLnBrk="0" fontAlgn="base" hangingPunct="0">
              <a:spcBef>
                <a:spcPct val="0"/>
              </a:spcBef>
              <a:spcAft>
                <a:spcPct val="0"/>
              </a:spcAft>
              <a:defRPr sz="1200">
                <a:solidFill>
                  <a:schemeClr val="tx1"/>
                </a:solidFill>
                <a:latin typeface="Arial" pitchFamily="34" charset="0"/>
                <a:cs typeface="Arial" pitchFamily="34" charset="0"/>
              </a:defRPr>
            </a:lvl8pPr>
            <a:lvl9pPr marL="3963408" indent="-233143" defTabSz="911521"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fld id="{89D09AEB-1216-4100-84CE-5CD4D559F6EC}" type="slidenum">
              <a:rPr lang="en-US" altLang="en-US" sz="1000">
                <a:solidFill>
                  <a:srgbClr val="000000"/>
                </a:solidFill>
              </a:rPr>
              <a:pPr eaLnBrk="1" fontAlgn="base" hangingPunct="1">
                <a:spcBef>
                  <a:spcPct val="0"/>
                </a:spcBef>
                <a:spcAft>
                  <a:spcPct val="0"/>
                </a:spcAft>
              </a:pPr>
              <a:t>16</a:t>
            </a:fld>
            <a:r>
              <a:rPr lang="en-US" altLang="en-US" sz="1000">
                <a:solidFill>
                  <a:srgbClr val="000000"/>
                </a:solidFill>
              </a:rPr>
              <a:t> </a:t>
            </a:r>
          </a:p>
        </p:txBody>
      </p:sp>
      <p:sp>
        <p:nvSpPr>
          <p:cNvPr id="6" name="Rectangle 5"/>
          <p:cNvSpPr/>
          <p:nvPr/>
        </p:nvSpPr>
        <p:spPr>
          <a:xfrm>
            <a:off x="0" y="0"/>
            <a:ext cx="9144000" cy="907882"/>
          </a:xfrm>
          <a:prstGeom prst="rect">
            <a:avLst/>
          </a:prstGeom>
        </p:spPr>
        <p:txBody>
          <a:bodyPr wrap="square" lIns="91382" tIns="45691" rIns="91382" bIns="45691">
            <a:spAutoFit/>
          </a:bodyPr>
          <a:lstStyle/>
          <a:p>
            <a:pPr algn="ctr" defTabSz="912698" fontAlgn="base">
              <a:spcBef>
                <a:spcPts val="600"/>
              </a:spcBef>
              <a:spcAft>
                <a:spcPct val="0"/>
              </a:spcAft>
              <a:buClr>
                <a:srgbClr val="002960"/>
              </a:buClr>
              <a:defRPr/>
            </a:pPr>
            <a:r>
              <a:rPr lang="en-US" sz="2400" b="1" dirty="0" smtClean="0">
                <a:effectLst>
                  <a:outerShdw blurRad="38100" dist="38100" dir="2700000" algn="tl">
                    <a:srgbClr val="000000">
                      <a:alpha val="43137"/>
                    </a:srgbClr>
                  </a:outerShdw>
                </a:effectLst>
                <a:latin typeface="Calibri" panose="020F0502020204030204" pitchFamily="34" charset="0"/>
                <a:cs typeface="Calibri" pitchFamily="34" charset="0"/>
              </a:rPr>
              <a:t> </a:t>
            </a:r>
            <a:r>
              <a:rPr lang="en-US" sz="2400" b="1" dirty="0" smtClean="0">
                <a:effectLst>
                  <a:outerShdw blurRad="38100" dist="38100" dir="2700000" algn="tl">
                    <a:srgbClr val="000000">
                      <a:alpha val="43137"/>
                    </a:srgbClr>
                  </a:outerShdw>
                </a:effectLst>
                <a:latin typeface="Calibri" panose="020F0502020204030204" pitchFamily="34" charset="0"/>
                <a:cs typeface="Calibri" pitchFamily="34" charset="0"/>
              </a:rPr>
              <a:t>  KEMAMPUAN DAN SIFAT</a:t>
            </a:r>
          </a:p>
          <a:p>
            <a:pPr algn="ctr" defTabSz="912698" fontAlgn="base">
              <a:spcBef>
                <a:spcPts val="600"/>
              </a:spcBef>
              <a:spcAft>
                <a:spcPct val="0"/>
              </a:spcAft>
              <a:buClr>
                <a:srgbClr val="002960"/>
              </a:buClr>
              <a:defRPr/>
            </a:pPr>
            <a:r>
              <a:rPr lang="en-US" sz="2400" b="1" dirty="0" smtClean="0">
                <a:effectLst>
                  <a:outerShdw blurRad="38100" dist="38100" dir="2700000" algn="tl">
                    <a:srgbClr val="000000">
                      <a:alpha val="43137"/>
                    </a:srgbClr>
                  </a:outerShdw>
                </a:effectLst>
                <a:latin typeface="Calibri" panose="020F0502020204030204" pitchFamily="34" charset="0"/>
                <a:cs typeface="Calibri" pitchFamily="34" charset="0"/>
              </a:rPr>
              <a:t>PEMIMPIN RAPAT YANG DIHARAPKAN</a:t>
            </a:r>
            <a:endParaRPr lang="en-US" sz="2400" b="1" dirty="0">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14" name="Rounded Rectangle 13"/>
          <p:cNvSpPr/>
          <p:nvPr/>
        </p:nvSpPr>
        <p:spPr bwMode="auto">
          <a:xfrm>
            <a:off x="2895600" y="1447800"/>
            <a:ext cx="1828800" cy="6096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0" lang="en-US" sz="2000" b="1" i="0" u="none" strike="noStrike" cap="none" normalizeH="0" baseline="0" dirty="0" smtClean="0">
                <a:ln>
                  <a:noFill/>
                </a:ln>
                <a:solidFill>
                  <a:schemeClr val="tx2"/>
                </a:solidFill>
                <a:effectLst/>
                <a:latin typeface="Calibri" pitchFamily="34" charset="0"/>
                <a:cs typeface="Calibri" pitchFamily="34" charset="0"/>
              </a:rPr>
              <a:t>KOMUNIKASI</a:t>
            </a:r>
            <a:endParaRPr kumimoji="0" lang="en-US" sz="2000" b="1" i="0" u="none" strike="noStrike" cap="none" normalizeH="0" baseline="0" dirty="0" smtClean="0">
              <a:ln>
                <a:noFill/>
              </a:ln>
              <a:solidFill>
                <a:schemeClr val="tx2"/>
              </a:solidFill>
              <a:effectLst/>
              <a:latin typeface="Calibri" pitchFamily="34" charset="0"/>
              <a:cs typeface="Calibri" pitchFamily="34" charset="0"/>
            </a:endParaRPr>
          </a:p>
        </p:txBody>
      </p:sp>
      <p:sp>
        <p:nvSpPr>
          <p:cNvPr id="15" name="Rounded Rectangle 14"/>
          <p:cNvSpPr/>
          <p:nvPr/>
        </p:nvSpPr>
        <p:spPr bwMode="auto">
          <a:xfrm>
            <a:off x="2895600" y="4495800"/>
            <a:ext cx="1828800" cy="6096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sz="2000" b="1" dirty="0" smtClean="0">
                <a:latin typeface="Calibri" pitchFamily="34" charset="0"/>
                <a:cs typeface="Calibri" pitchFamily="34" charset="0"/>
              </a:rPr>
              <a:t>MENGELOLA</a:t>
            </a:r>
            <a:endParaRPr kumimoji="0" lang="en-US" sz="2000" b="1" i="0" u="none" strike="noStrike" cap="none" normalizeH="0" baseline="0" dirty="0" smtClean="0">
              <a:ln>
                <a:noFill/>
              </a:ln>
              <a:solidFill>
                <a:schemeClr val="tx2"/>
              </a:solidFill>
              <a:effectLst/>
              <a:latin typeface="Calibri" pitchFamily="34" charset="0"/>
              <a:cs typeface="Calibri" pitchFamily="34" charset="0"/>
            </a:endParaRPr>
          </a:p>
        </p:txBody>
      </p:sp>
      <p:sp>
        <p:nvSpPr>
          <p:cNvPr id="16" name="Rounded Rectangle 15"/>
          <p:cNvSpPr/>
          <p:nvPr/>
        </p:nvSpPr>
        <p:spPr bwMode="auto">
          <a:xfrm>
            <a:off x="2895600" y="2133600"/>
            <a:ext cx="1828800" cy="6096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sz="2000" b="1" dirty="0" smtClean="0">
                <a:latin typeface="Calibri" pitchFamily="34" charset="0"/>
                <a:cs typeface="Calibri" pitchFamily="34" charset="0"/>
              </a:rPr>
              <a:t>MEMOTIVASI</a:t>
            </a:r>
            <a:endParaRPr kumimoji="0" lang="en-US" sz="2000" b="1" i="0" u="none" strike="noStrike" cap="none" normalizeH="0" baseline="0" dirty="0" smtClean="0">
              <a:ln>
                <a:noFill/>
              </a:ln>
              <a:solidFill>
                <a:schemeClr val="tx2"/>
              </a:solidFill>
              <a:effectLst/>
              <a:latin typeface="Calibri" pitchFamily="34" charset="0"/>
              <a:cs typeface="Calibri" pitchFamily="34" charset="0"/>
            </a:endParaRPr>
          </a:p>
        </p:txBody>
      </p:sp>
      <p:sp>
        <p:nvSpPr>
          <p:cNvPr id="17" name="Rounded Rectangle 16"/>
          <p:cNvSpPr/>
          <p:nvPr/>
        </p:nvSpPr>
        <p:spPr bwMode="auto">
          <a:xfrm>
            <a:off x="2895600" y="2819400"/>
            <a:ext cx="1828800" cy="7620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sz="2000" b="1" dirty="0" smtClean="0">
                <a:latin typeface="Calibri" pitchFamily="34" charset="0"/>
                <a:cs typeface="Calibri" pitchFamily="34" charset="0"/>
              </a:rPr>
              <a:t>MENANGANI PERILAKU</a:t>
            </a:r>
            <a:endParaRPr kumimoji="0" lang="en-US" sz="2000" b="1" i="0" u="none" strike="noStrike" cap="none" normalizeH="0" baseline="0" dirty="0" smtClean="0">
              <a:ln>
                <a:noFill/>
              </a:ln>
              <a:solidFill>
                <a:schemeClr val="tx2"/>
              </a:solidFill>
              <a:effectLst/>
              <a:latin typeface="Calibri" pitchFamily="34" charset="0"/>
              <a:cs typeface="Calibri" pitchFamily="34" charset="0"/>
            </a:endParaRPr>
          </a:p>
        </p:txBody>
      </p:sp>
      <p:sp>
        <p:nvSpPr>
          <p:cNvPr id="18" name="Rounded Rectangle 17"/>
          <p:cNvSpPr/>
          <p:nvPr/>
        </p:nvSpPr>
        <p:spPr bwMode="auto">
          <a:xfrm>
            <a:off x="2895600" y="3657600"/>
            <a:ext cx="1828800" cy="7620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sz="2000" b="1" dirty="0" smtClean="0">
                <a:latin typeface="Calibri" pitchFamily="34" charset="0"/>
                <a:cs typeface="Calibri" pitchFamily="34" charset="0"/>
              </a:rPr>
              <a:t>MENANGANI KONFLIK</a:t>
            </a:r>
            <a:endParaRPr kumimoji="0" lang="en-US" sz="2000" b="1" i="0" u="none" strike="noStrike" cap="none" normalizeH="0" baseline="0" dirty="0" smtClean="0">
              <a:ln>
                <a:noFill/>
              </a:ln>
              <a:solidFill>
                <a:schemeClr val="tx2"/>
              </a:solidFill>
              <a:effectLst/>
              <a:latin typeface="Calibri" pitchFamily="34" charset="0"/>
              <a:cs typeface="Calibri" pitchFamily="34" charset="0"/>
            </a:endParaRPr>
          </a:p>
        </p:txBody>
      </p:sp>
      <p:sp>
        <p:nvSpPr>
          <p:cNvPr id="19" name="Right Arrow 18"/>
          <p:cNvSpPr/>
          <p:nvPr/>
        </p:nvSpPr>
        <p:spPr bwMode="auto">
          <a:xfrm>
            <a:off x="304800" y="1295400"/>
            <a:ext cx="2133600" cy="16764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Arial" charset="0"/>
                <a:cs typeface="Arial" charset="0"/>
              </a:rPr>
              <a:t>TEKNIKAL</a:t>
            </a:r>
            <a:endParaRPr kumimoji="0" lang="en-US" sz="1600" b="1" i="0" u="none" strike="noStrike" cap="none" normalizeH="0" baseline="0" dirty="0" smtClean="0">
              <a:ln>
                <a:noFill/>
              </a:ln>
              <a:solidFill>
                <a:schemeClr val="tx2"/>
              </a:solidFill>
              <a:effectLst/>
              <a:latin typeface="Arial" charset="0"/>
              <a:cs typeface="Arial" charset="0"/>
            </a:endParaRPr>
          </a:p>
        </p:txBody>
      </p:sp>
      <p:sp>
        <p:nvSpPr>
          <p:cNvPr id="20" name="Right Arrow 19"/>
          <p:cNvSpPr/>
          <p:nvPr/>
        </p:nvSpPr>
        <p:spPr bwMode="auto">
          <a:xfrm>
            <a:off x="381000" y="3657600"/>
            <a:ext cx="1981200" cy="16764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Arial" charset="0"/>
                <a:cs typeface="Arial" charset="0"/>
              </a:rPr>
              <a:t>MANAJERIAL</a:t>
            </a:r>
            <a:endParaRPr kumimoji="0" lang="en-US" sz="1600" b="1" i="0" u="none" strike="noStrike" cap="none" normalizeH="0" baseline="0" dirty="0" smtClean="0">
              <a:ln>
                <a:noFill/>
              </a:ln>
              <a:solidFill>
                <a:schemeClr val="tx2"/>
              </a:solidFill>
              <a:effectLst/>
              <a:latin typeface="Arial" charset="0"/>
              <a:cs typeface="Arial" charset="0"/>
            </a:endParaRPr>
          </a:p>
        </p:txBody>
      </p:sp>
      <p:sp>
        <p:nvSpPr>
          <p:cNvPr id="21" name="Striped Right Arrow 20"/>
          <p:cNvSpPr/>
          <p:nvPr/>
        </p:nvSpPr>
        <p:spPr bwMode="auto">
          <a:xfrm>
            <a:off x="5105400" y="2362200"/>
            <a:ext cx="914400" cy="1524000"/>
          </a:xfrm>
          <a:prstGeom prst="striped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2"/>
              </a:solidFill>
              <a:effectLst/>
              <a:latin typeface="Arial" charset="0"/>
              <a:cs typeface="Arial" charset="0"/>
            </a:endParaRPr>
          </a:p>
        </p:txBody>
      </p:sp>
      <p:sp>
        <p:nvSpPr>
          <p:cNvPr id="22" name="Rounded Rectangle 21"/>
          <p:cNvSpPr/>
          <p:nvPr/>
        </p:nvSpPr>
        <p:spPr bwMode="auto">
          <a:xfrm>
            <a:off x="6324600" y="2743200"/>
            <a:ext cx="2133600" cy="7620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sz="2000" b="1" dirty="0" smtClean="0">
                <a:latin typeface="Calibri" pitchFamily="34" charset="0"/>
                <a:cs typeface="Calibri" pitchFamily="34" charset="0"/>
              </a:rPr>
              <a:t>SIFAT</a:t>
            </a:r>
          </a:p>
          <a:p>
            <a:pPr algn="ctr" fontAlgn="base">
              <a:spcBef>
                <a:spcPct val="0"/>
              </a:spcBef>
              <a:spcAft>
                <a:spcPct val="0"/>
              </a:spcAft>
            </a:pPr>
            <a:r>
              <a:rPr lang="en-US" sz="2000" b="1" dirty="0" smtClean="0">
                <a:solidFill>
                  <a:schemeClr val="tx2"/>
                </a:solidFill>
                <a:latin typeface="Calibri" pitchFamily="34" charset="0"/>
                <a:cs typeface="Calibri" pitchFamily="34" charset="0"/>
              </a:rPr>
              <a:t>TEGAS - RESPEK</a:t>
            </a:r>
            <a:endParaRPr kumimoji="0" lang="en-US" sz="2000" b="1" i="0" u="none" strike="noStrike" cap="none" normalizeH="0" baseline="0" dirty="0" smtClean="0">
              <a:ln>
                <a:noFill/>
              </a:ln>
              <a:solidFill>
                <a:schemeClr val="tx2"/>
              </a:solidFill>
              <a:effectLst/>
              <a:latin typeface="Calibri" pitchFamily="34" charset="0"/>
              <a:cs typeface="Calibri" pitchFamily="34" charset="0"/>
            </a:endParaRPr>
          </a:p>
        </p:txBody>
      </p:sp>
      <p:sp>
        <p:nvSpPr>
          <p:cNvPr id="23" name="Rectangle 22"/>
          <p:cNvSpPr/>
          <p:nvPr/>
        </p:nvSpPr>
        <p:spPr bwMode="auto">
          <a:xfrm>
            <a:off x="6400800" y="1295400"/>
            <a:ext cx="1981200" cy="8382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600" b="1" dirty="0" smtClean="0">
              <a:solidFill>
                <a:schemeClr val="tx2"/>
              </a:solidFill>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600" b="1" dirty="0" smtClean="0">
                <a:solidFill>
                  <a:schemeClr val="tx2"/>
                </a:solidFill>
                <a:latin typeface="Arial" charset="0"/>
                <a:cs typeface="Arial" charset="0"/>
              </a:rPr>
              <a:t>HASIL </a:t>
            </a:r>
            <a:endParaRPr kumimoji="0" lang="en-US" sz="1600" b="1" i="0" u="none" strike="noStrike" cap="none" normalizeH="0" baseline="0" dirty="0" smtClean="0">
              <a:ln>
                <a:noFill/>
              </a:ln>
              <a:solidFill>
                <a:schemeClr val="tx2"/>
              </a:solidFill>
              <a:effectLst/>
              <a:latin typeface="Arial" charset="0"/>
              <a:cs typeface="Arial" charset="0"/>
            </a:endParaRPr>
          </a:p>
        </p:txBody>
      </p:sp>
      <p:sp>
        <p:nvSpPr>
          <p:cNvPr id="24" name="Rectangle 23"/>
          <p:cNvSpPr/>
          <p:nvPr/>
        </p:nvSpPr>
        <p:spPr bwMode="auto">
          <a:xfrm>
            <a:off x="6400800" y="4038600"/>
            <a:ext cx="1981200" cy="8382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600" b="1" dirty="0" smtClean="0">
              <a:solidFill>
                <a:schemeClr val="tx2"/>
              </a:solidFill>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600" b="1" dirty="0" smtClean="0">
                <a:solidFill>
                  <a:schemeClr val="tx2"/>
                </a:solidFill>
                <a:latin typeface="Arial" charset="0"/>
                <a:cs typeface="Arial" charset="0"/>
              </a:rPr>
              <a:t>ORANG</a:t>
            </a:r>
            <a:endParaRPr kumimoji="0" lang="en-US" sz="1600" b="1" i="0" u="none" strike="noStrike" cap="none" normalizeH="0" baseline="0" dirty="0" smtClean="0">
              <a:ln>
                <a:noFill/>
              </a:ln>
              <a:solidFill>
                <a:schemeClr val="tx2"/>
              </a:solidFill>
              <a:effectLst/>
              <a:latin typeface="Arial" charset="0"/>
              <a:cs typeface="Arial" charset="0"/>
            </a:endParaRPr>
          </a:p>
        </p:txBody>
      </p:sp>
      <p:cxnSp>
        <p:nvCxnSpPr>
          <p:cNvPr id="26" name="Straight Arrow Connector 25"/>
          <p:cNvCxnSpPr>
            <a:stCxn id="22" idx="0"/>
            <a:endCxn id="23" idx="2"/>
          </p:cNvCxnSpPr>
          <p:nvPr/>
        </p:nvCxnSpPr>
        <p:spPr bwMode="auto">
          <a:xfrm rot="5400000" flipH="1" flipV="1">
            <a:off x="7086600" y="2438400"/>
            <a:ext cx="609600"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8" name="Straight Arrow Connector 27"/>
          <p:cNvCxnSpPr/>
          <p:nvPr/>
        </p:nvCxnSpPr>
        <p:spPr bwMode="auto">
          <a:xfrm rot="5400000">
            <a:off x="7125494" y="3771106"/>
            <a:ext cx="533400"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xmlns="" val="4262407356"/>
      </p:ext>
    </p:extLst>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72706" name="think-cell Slide" r:id="rId7" imgW="360" imgH="360" progId="">
              <p:embed/>
            </p:oleObj>
          </a:graphicData>
        </a:graphic>
      </p:graphicFrame>
      <p:sp>
        <p:nvSpPr>
          <p:cNvPr id="32771" name="Rectangle 3" hidden="1"/>
          <p:cNvSpPr>
            <a:spLocks noChangeArrowheads="1"/>
          </p:cNvSpPr>
          <p:nvPr>
            <p:custDataLst>
              <p:tags r:id="rId3"/>
            </p:custDataLst>
          </p:nvPr>
        </p:nvSpPr>
        <p:spPr bwMode="gray">
          <a:xfrm>
            <a:off x="0" y="0"/>
            <a:ext cx="161984" cy="1619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lstStyle>
            <a:lvl1pPr defTabSz="455613" eaLnBrk="0" hangingPunct="0">
              <a:defRPr sz="1200">
                <a:solidFill>
                  <a:schemeClr val="tx1"/>
                </a:solidFill>
                <a:latin typeface="Arial" pitchFamily="34" charset="0"/>
                <a:cs typeface="Arial" pitchFamily="34" charset="0"/>
              </a:defRPr>
            </a:lvl1pPr>
            <a:lvl2pPr marL="742950" indent="-285750" defTabSz="455613" eaLnBrk="0" hangingPunct="0">
              <a:defRPr sz="1200">
                <a:solidFill>
                  <a:schemeClr val="tx1"/>
                </a:solidFill>
                <a:latin typeface="Arial" pitchFamily="34" charset="0"/>
                <a:cs typeface="Arial" pitchFamily="34" charset="0"/>
              </a:defRPr>
            </a:lvl2pPr>
            <a:lvl3pPr marL="1143000" indent="-228600" defTabSz="455613" eaLnBrk="0" hangingPunct="0">
              <a:defRPr sz="1200">
                <a:solidFill>
                  <a:schemeClr val="tx1"/>
                </a:solidFill>
                <a:latin typeface="Arial" pitchFamily="34" charset="0"/>
                <a:cs typeface="Arial" pitchFamily="34" charset="0"/>
              </a:defRPr>
            </a:lvl3pPr>
            <a:lvl4pPr marL="1600200" indent="-228600" defTabSz="455613" eaLnBrk="0" hangingPunct="0">
              <a:defRPr sz="1200">
                <a:solidFill>
                  <a:schemeClr val="tx1"/>
                </a:solidFill>
                <a:latin typeface="Arial" pitchFamily="34" charset="0"/>
                <a:cs typeface="Arial" pitchFamily="34" charset="0"/>
              </a:defRPr>
            </a:lvl4pPr>
            <a:lvl5pPr marL="2057400" indent="-228600" defTabSz="455613" eaLnBrk="0" hangingPunct="0">
              <a:defRPr sz="1200">
                <a:solidFill>
                  <a:schemeClr val="tx1"/>
                </a:solidFill>
                <a:latin typeface="Arial" pitchFamily="34" charset="0"/>
                <a:cs typeface="Arial" pitchFamily="34" charset="0"/>
              </a:defRPr>
            </a:lvl5pPr>
            <a:lvl6pPr marL="2514600" indent="-228600" defTabSz="455613"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455613"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455613"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455613" eaLnBrk="0" fontAlgn="base" hangingPunct="0">
              <a:spcBef>
                <a:spcPct val="0"/>
              </a:spcBef>
              <a:spcAft>
                <a:spcPct val="0"/>
              </a:spcAft>
              <a:defRPr sz="1200">
                <a:solidFill>
                  <a:schemeClr val="tx1"/>
                </a:solidFill>
                <a:latin typeface="Arial" pitchFamily="34" charset="0"/>
                <a:cs typeface="Arial" pitchFamily="34" charset="0"/>
              </a:defRPr>
            </a:lvl9pPr>
          </a:lstStyle>
          <a:p>
            <a:pPr algn="ctr" eaLnBrk="1" fontAlgn="base" hangingPunct="1">
              <a:spcBef>
                <a:spcPct val="0"/>
              </a:spcBef>
              <a:spcAft>
                <a:spcPct val="0"/>
              </a:spcAft>
            </a:pPr>
            <a:endParaRPr lang="en-GB" altLang="en-US" sz="1600" b="1">
              <a:solidFill>
                <a:srgbClr val="002960"/>
              </a:solidFill>
            </a:endParaRPr>
          </a:p>
        </p:txBody>
      </p:sp>
      <p:sp>
        <p:nvSpPr>
          <p:cNvPr id="32772" name="Slide Number Placeholder 2"/>
          <p:cNvSpPr>
            <a:spLocks noGrp="1"/>
          </p:cNvSpPr>
          <p:nvPr>
            <p:ph type="sldNum" sz="quarter" idx="10"/>
            <p:custDataLst>
              <p:tags r:id="rId4"/>
            </p:custDataLst>
          </p:nvPr>
        </p:nvSpPr>
        <p:spPr>
          <a:noFill/>
        </p:spPr>
        <p:txBody>
          <a:bodyPr/>
          <a:lstStyle>
            <a:lvl1pPr defTabSz="911521" eaLnBrk="0" hangingPunct="0">
              <a:defRPr sz="1200">
                <a:solidFill>
                  <a:schemeClr val="tx1"/>
                </a:solidFill>
                <a:latin typeface="Arial" pitchFamily="34" charset="0"/>
                <a:cs typeface="Arial" pitchFamily="34" charset="0"/>
              </a:defRPr>
            </a:lvl1pPr>
            <a:lvl2pPr marL="757710" indent="-291428" defTabSz="911521" eaLnBrk="0" hangingPunct="0">
              <a:defRPr sz="1200">
                <a:solidFill>
                  <a:schemeClr val="tx1"/>
                </a:solidFill>
                <a:latin typeface="Arial" pitchFamily="34" charset="0"/>
                <a:cs typeface="Arial" pitchFamily="34" charset="0"/>
              </a:defRPr>
            </a:lvl2pPr>
            <a:lvl3pPr marL="1165708" indent="-233143" defTabSz="911521" eaLnBrk="0" hangingPunct="0">
              <a:defRPr sz="1200">
                <a:solidFill>
                  <a:schemeClr val="tx1"/>
                </a:solidFill>
                <a:latin typeface="Arial" pitchFamily="34" charset="0"/>
                <a:cs typeface="Arial" pitchFamily="34" charset="0"/>
              </a:defRPr>
            </a:lvl3pPr>
            <a:lvl4pPr marL="1631992" indent="-233143" defTabSz="911521" eaLnBrk="0" hangingPunct="0">
              <a:defRPr sz="1200">
                <a:solidFill>
                  <a:schemeClr val="tx1"/>
                </a:solidFill>
                <a:latin typeface="Arial" pitchFamily="34" charset="0"/>
                <a:cs typeface="Arial" pitchFamily="34" charset="0"/>
              </a:defRPr>
            </a:lvl4pPr>
            <a:lvl5pPr marL="2098276" indent="-233143" defTabSz="911521" eaLnBrk="0" hangingPunct="0">
              <a:defRPr sz="1200">
                <a:solidFill>
                  <a:schemeClr val="tx1"/>
                </a:solidFill>
                <a:latin typeface="Arial" pitchFamily="34" charset="0"/>
                <a:cs typeface="Arial" pitchFamily="34" charset="0"/>
              </a:defRPr>
            </a:lvl5pPr>
            <a:lvl6pPr marL="2564559" indent="-233143" defTabSz="911521" eaLnBrk="0" fontAlgn="base" hangingPunct="0">
              <a:spcBef>
                <a:spcPct val="0"/>
              </a:spcBef>
              <a:spcAft>
                <a:spcPct val="0"/>
              </a:spcAft>
              <a:defRPr sz="1200">
                <a:solidFill>
                  <a:schemeClr val="tx1"/>
                </a:solidFill>
                <a:latin typeface="Arial" pitchFamily="34" charset="0"/>
                <a:cs typeface="Arial" pitchFamily="34" charset="0"/>
              </a:defRPr>
            </a:lvl6pPr>
            <a:lvl7pPr marL="3030842" indent="-233143" defTabSz="911521" eaLnBrk="0" fontAlgn="base" hangingPunct="0">
              <a:spcBef>
                <a:spcPct val="0"/>
              </a:spcBef>
              <a:spcAft>
                <a:spcPct val="0"/>
              </a:spcAft>
              <a:defRPr sz="1200">
                <a:solidFill>
                  <a:schemeClr val="tx1"/>
                </a:solidFill>
                <a:latin typeface="Arial" pitchFamily="34" charset="0"/>
                <a:cs typeface="Arial" pitchFamily="34" charset="0"/>
              </a:defRPr>
            </a:lvl7pPr>
            <a:lvl8pPr marL="3497126" indent="-233143" defTabSz="911521" eaLnBrk="0" fontAlgn="base" hangingPunct="0">
              <a:spcBef>
                <a:spcPct val="0"/>
              </a:spcBef>
              <a:spcAft>
                <a:spcPct val="0"/>
              </a:spcAft>
              <a:defRPr sz="1200">
                <a:solidFill>
                  <a:schemeClr val="tx1"/>
                </a:solidFill>
                <a:latin typeface="Arial" pitchFamily="34" charset="0"/>
                <a:cs typeface="Arial" pitchFamily="34" charset="0"/>
              </a:defRPr>
            </a:lvl8pPr>
            <a:lvl9pPr marL="3963408" indent="-233143" defTabSz="911521"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fld id="{89D09AEB-1216-4100-84CE-5CD4D559F6EC}" type="slidenum">
              <a:rPr lang="en-US" altLang="en-US" sz="1000">
                <a:solidFill>
                  <a:srgbClr val="000000"/>
                </a:solidFill>
              </a:rPr>
              <a:pPr eaLnBrk="1" fontAlgn="base" hangingPunct="1">
                <a:spcBef>
                  <a:spcPct val="0"/>
                </a:spcBef>
                <a:spcAft>
                  <a:spcPct val="0"/>
                </a:spcAft>
              </a:pPr>
              <a:t>17</a:t>
            </a:fld>
            <a:r>
              <a:rPr lang="en-US" altLang="en-US" sz="1000">
                <a:solidFill>
                  <a:srgbClr val="000000"/>
                </a:solidFill>
              </a:rPr>
              <a:t> </a:t>
            </a:r>
          </a:p>
        </p:txBody>
      </p:sp>
      <p:sp>
        <p:nvSpPr>
          <p:cNvPr id="6" name="Rectangle 5"/>
          <p:cNvSpPr/>
          <p:nvPr/>
        </p:nvSpPr>
        <p:spPr>
          <a:xfrm>
            <a:off x="0" y="0"/>
            <a:ext cx="9144000" cy="584717"/>
          </a:xfrm>
          <a:prstGeom prst="rect">
            <a:avLst/>
          </a:prstGeom>
        </p:spPr>
        <p:txBody>
          <a:bodyPr wrap="square" lIns="91382" tIns="45691" rIns="91382" bIns="45691">
            <a:spAutoFit/>
          </a:bodyPr>
          <a:lstStyle/>
          <a:p>
            <a:pPr algn="ctr" defTabSz="912698" fontAlgn="base">
              <a:spcBef>
                <a:spcPts val="600"/>
              </a:spcBef>
              <a:spcAft>
                <a:spcPct val="0"/>
              </a:spcAft>
              <a:buClr>
                <a:srgbClr val="002960"/>
              </a:buClr>
              <a:defRPr/>
            </a:pPr>
            <a:r>
              <a:rPr lang="en-US" sz="2400" b="1" dirty="0" smtClean="0">
                <a:effectLst>
                  <a:outerShdw blurRad="38100" dist="38100" dir="2700000" algn="tl">
                    <a:srgbClr val="000000">
                      <a:alpha val="43137"/>
                    </a:srgbClr>
                  </a:outerShdw>
                </a:effectLst>
                <a:latin typeface="Calibri" panose="020F0502020204030204" pitchFamily="34" charset="0"/>
                <a:cs typeface="Calibri" pitchFamily="34" charset="0"/>
              </a:rPr>
              <a:t> </a:t>
            </a:r>
            <a:r>
              <a:rPr lang="en-US" sz="2400" b="1" dirty="0" smtClean="0">
                <a:effectLst>
                  <a:outerShdw blurRad="38100" dist="38100" dir="2700000" algn="tl">
                    <a:srgbClr val="000000">
                      <a:alpha val="43137"/>
                    </a:srgbClr>
                  </a:outerShdw>
                </a:effectLst>
                <a:latin typeface="Calibri" panose="020F0502020204030204" pitchFamily="34" charset="0"/>
                <a:cs typeface="Calibri" pitchFamily="34" charset="0"/>
              </a:rPr>
              <a:t>  </a:t>
            </a:r>
            <a:r>
              <a:rPr lang="en-US" sz="3200" b="1" dirty="0" smtClean="0">
                <a:effectLst>
                  <a:outerShdw blurRad="38100" dist="38100" dir="2700000" algn="tl">
                    <a:srgbClr val="000000">
                      <a:alpha val="43137"/>
                    </a:srgbClr>
                  </a:outerShdw>
                </a:effectLst>
                <a:latin typeface="Calibri" panose="020F0502020204030204" pitchFamily="34" charset="0"/>
                <a:cs typeface="Calibri" pitchFamily="34" charset="0"/>
              </a:rPr>
              <a:t>PESERTA RAPAT</a:t>
            </a:r>
            <a:endParaRPr lang="en-US" sz="3200" b="1" dirty="0">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25" name="Oval 24"/>
          <p:cNvSpPr/>
          <p:nvPr/>
        </p:nvSpPr>
        <p:spPr bwMode="auto">
          <a:xfrm>
            <a:off x="457200" y="1295400"/>
            <a:ext cx="3505200" cy="1295400"/>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2"/>
                </a:solidFill>
                <a:effectLst/>
                <a:latin typeface="Calibri" pitchFamily="34" charset="0"/>
                <a:cs typeface="Calibri" pitchFamily="34" charset="0"/>
              </a:rPr>
              <a:t>PERAN</a:t>
            </a:r>
            <a:r>
              <a:rPr kumimoji="0" lang="en-US" sz="2400" b="1" i="0" u="none" strike="noStrike" cap="none" normalizeH="0" dirty="0" smtClean="0">
                <a:ln>
                  <a:noFill/>
                </a:ln>
                <a:solidFill>
                  <a:schemeClr val="tx2"/>
                </a:solidFill>
                <a:effectLst/>
                <a:latin typeface="Calibri" pitchFamily="34" charset="0"/>
                <a:cs typeface="Calibri" pitchFamily="34" charset="0"/>
              </a:rPr>
              <a:t> – TANGGUNG JAWAB</a:t>
            </a:r>
            <a:endParaRPr kumimoji="0" lang="en-US" sz="2400" b="1" i="0" u="none" strike="noStrike" cap="none" normalizeH="0" baseline="0" dirty="0" smtClean="0">
              <a:ln>
                <a:noFill/>
              </a:ln>
              <a:solidFill>
                <a:schemeClr val="tx2"/>
              </a:solidFill>
              <a:effectLst/>
              <a:latin typeface="Calibri" pitchFamily="34" charset="0"/>
              <a:cs typeface="Calibri" pitchFamily="34" charset="0"/>
            </a:endParaRPr>
          </a:p>
        </p:txBody>
      </p:sp>
      <p:sp>
        <p:nvSpPr>
          <p:cNvPr id="27" name="Oval 26"/>
          <p:cNvSpPr/>
          <p:nvPr/>
        </p:nvSpPr>
        <p:spPr bwMode="auto">
          <a:xfrm>
            <a:off x="5029200" y="1371600"/>
            <a:ext cx="3505200" cy="1295400"/>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2"/>
              </a:solidFill>
              <a:effectLst/>
              <a:latin typeface="Calibri" pitchFamily="34" charset="0"/>
              <a:cs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2"/>
                </a:solidFill>
                <a:effectLst/>
                <a:latin typeface="Calibri" pitchFamily="34" charset="0"/>
                <a:cs typeface="Calibri" pitchFamily="34" charset="0"/>
              </a:rPr>
              <a:t>KEMAMPUAN</a:t>
            </a:r>
            <a:r>
              <a:rPr kumimoji="0" lang="en-US" sz="2000" b="1" i="0" u="none" strike="noStrike" cap="none" normalizeH="0" baseline="0" dirty="0" smtClean="0">
                <a:ln>
                  <a:noFill/>
                </a:ln>
                <a:solidFill>
                  <a:schemeClr val="tx2"/>
                </a:solidFill>
                <a:effectLst/>
                <a:latin typeface="Calibri" pitchFamily="34" charset="0"/>
                <a:cs typeface="Calibri" pitchFamily="34" charset="0"/>
              </a:rPr>
              <a:t> </a:t>
            </a:r>
            <a:endParaRPr kumimoji="0" lang="en-US" sz="2000" b="1" i="0" u="none" strike="noStrike" cap="none" normalizeH="0" baseline="0" dirty="0" smtClean="0">
              <a:ln>
                <a:noFill/>
              </a:ln>
              <a:solidFill>
                <a:schemeClr val="tx2"/>
              </a:solidFill>
              <a:effectLst/>
              <a:latin typeface="Calibri" pitchFamily="34" charset="0"/>
              <a:cs typeface="Calibri" pitchFamily="34" charset="0"/>
            </a:endParaRPr>
          </a:p>
        </p:txBody>
      </p:sp>
      <p:cxnSp>
        <p:nvCxnSpPr>
          <p:cNvPr id="30" name="Straight Connector 29"/>
          <p:cNvCxnSpPr>
            <a:stCxn id="6" idx="2"/>
          </p:cNvCxnSpPr>
          <p:nvPr/>
        </p:nvCxnSpPr>
        <p:spPr bwMode="auto">
          <a:xfrm rot="5400000">
            <a:off x="3187959" y="-88642"/>
            <a:ext cx="710683" cy="2057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 name="Straight Connector 31"/>
          <p:cNvCxnSpPr>
            <a:stCxn id="6" idx="2"/>
            <a:endCxn id="27" idx="0"/>
          </p:cNvCxnSpPr>
          <p:nvPr/>
        </p:nvCxnSpPr>
        <p:spPr bwMode="auto">
          <a:xfrm rot="16200000" flipH="1">
            <a:off x="5283459" y="-126742"/>
            <a:ext cx="786883" cy="22098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3" name="Oval 32"/>
          <p:cNvSpPr/>
          <p:nvPr/>
        </p:nvSpPr>
        <p:spPr bwMode="auto">
          <a:xfrm>
            <a:off x="2667000" y="3352800"/>
            <a:ext cx="3505200" cy="1295400"/>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2"/>
              </a:solidFill>
              <a:effectLst/>
              <a:latin typeface="Calibri" pitchFamily="34" charset="0"/>
              <a:cs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2"/>
                </a:solidFill>
                <a:effectLst/>
                <a:latin typeface="Calibri" pitchFamily="34" charset="0"/>
                <a:cs typeface="Calibri" pitchFamily="34" charset="0"/>
              </a:rPr>
              <a:t>PERILAKU</a:t>
            </a:r>
            <a:endParaRPr kumimoji="0" lang="en-US" sz="2000" b="1" i="0" u="none" strike="noStrike" cap="none" normalizeH="0" baseline="0" dirty="0" smtClean="0">
              <a:ln>
                <a:noFill/>
              </a:ln>
              <a:solidFill>
                <a:schemeClr val="tx2"/>
              </a:solidFill>
              <a:effectLst/>
              <a:latin typeface="Calibri" pitchFamily="34" charset="0"/>
              <a:cs typeface="Calibri" pitchFamily="34" charset="0"/>
            </a:endParaRPr>
          </a:p>
        </p:txBody>
      </p:sp>
      <p:cxnSp>
        <p:nvCxnSpPr>
          <p:cNvPr id="35" name="Straight Connector 34"/>
          <p:cNvCxnSpPr>
            <a:stCxn id="6" idx="2"/>
          </p:cNvCxnSpPr>
          <p:nvPr/>
        </p:nvCxnSpPr>
        <p:spPr bwMode="auto">
          <a:xfrm rot="5400000">
            <a:off x="3226059" y="1930658"/>
            <a:ext cx="2691883" cy="158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37" name="Picture 12"/>
          <p:cNvPicPr>
            <a:picLocks noChangeAspect="1" noChangeArrowheads="1"/>
          </p:cNvPicPr>
          <p:nvPr/>
        </p:nvPicPr>
        <p:blipFill>
          <a:blip r:embed="rId8"/>
          <a:srcRect/>
          <a:stretch>
            <a:fillRect/>
          </a:stretch>
        </p:blipFill>
        <p:spPr bwMode="auto">
          <a:xfrm>
            <a:off x="0" y="0"/>
            <a:ext cx="2133600" cy="1295400"/>
          </a:xfrm>
          <a:prstGeom prst="rect">
            <a:avLst/>
          </a:prstGeom>
          <a:noFill/>
          <a:ln w="9525">
            <a:noFill/>
            <a:miter lim="800000"/>
            <a:headEnd/>
            <a:tailEnd/>
          </a:ln>
          <a:effectLst/>
        </p:spPr>
      </p:pic>
    </p:spTree>
    <p:extLst>
      <p:ext uri="{BB962C8B-B14F-4D97-AF65-F5344CB8AC3E}">
        <p14:creationId xmlns:p14="http://schemas.microsoft.com/office/powerpoint/2010/main" xmlns="" val="4262407356"/>
      </p:ext>
    </p:extLst>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73730" name="think-cell Slide" r:id="rId7" imgW="360" imgH="360" progId="">
              <p:embed/>
            </p:oleObj>
          </a:graphicData>
        </a:graphic>
      </p:graphicFrame>
      <p:sp>
        <p:nvSpPr>
          <p:cNvPr id="32771" name="Rectangle 3" hidden="1"/>
          <p:cNvSpPr>
            <a:spLocks noChangeArrowheads="1"/>
          </p:cNvSpPr>
          <p:nvPr>
            <p:custDataLst>
              <p:tags r:id="rId3"/>
            </p:custDataLst>
          </p:nvPr>
        </p:nvSpPr>
        <p:spPr bwMode="gray">
          <a:xfrm>
            <a:off x="0" y="0"/>
            <a:ext cx="161984" cy="1619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lstStyle>
            <a:lvl1pPr defTabSz="455613" eaLnBrk="0" hangingPunct="0">
              <a:defRPr sz="1200">
                <a:solidFill>
                  <a:schemeClr val="tx1"/>
                </a:solidFill>
                <a:latin typeface="Arial" pitchFamily="34" charset="0"/>
                <a:cs typeface="Arial" pitchFamily="34" charset="0"/>
              </a:defRPr>
            </a:lvl1pPr>
            <a:lvl2pPr marL="742950" indent="-285750" defTabSz="455613" eaLnBrk="0" hangingPunct="0">
              <a:defRPr sz="1200">
                <a:solidFill>
                  <a:schemeClr val="tx1"/>
                </a:solidFill>
                <a:latin typeface="Arial" pitchFamily="34" charset="0"/>
                <a:cs typeface="Arial" pitchFamily="34" charset="0"/>
              </a:defRPr>
            </a:lvl2pPr>
            <a:lvl3pPr marL="1143000" indent="-228600" defTabSz="455613" eaLnBrk="0" hangingPunct="0">
              <a:defRPr sz="1200">
                <a:solidFill>
                  <a:schemeClr val="tx1"/>
                </a:solidFill>
                <a:latin typeface="Arial" pitchFamily="34" charset="0"/>
                <a:cs typeface="Arial" pitchFamily="34" charset="0"/>
              </a:defRPr>
            </a:lvl3pPr>
            <a:lvl4pPr marL="1600200" indent="-228600" defTabSz="455613" eaLnBrk="0" hangingPunct="0">
              <a:defRPr sz="1200">
                <a:solidFill>
                  <a:schemeClr val="tx1"/>
                </a:solidFill>
                <a:latin typeface="Arial" pitchFamily="34" charset="0"/>
                <a:cs typeface="Arial" pitchFamily="34" charset="0"/>
              </a:defRPr>
            </a:lvl4pPr>
            <a:lvl5pPr marL="2057400" indent="-228600" defTabSz="455613" eaLnBrk="0" hangingPunct="0">
              <a:defRPr sz="1200">
                <a:solidFill>
                  <a:schemeClr val="tx1"/>
                </a:solidFill>
                <a:latin typeface="Arial" pitchFamily="34" charset="0"/>
                <a:cs typeface="Arial" pitchFamily="34" charset="0"/>
              </a:defRPr>
            </a:lvl5pPr>
            <a:lvl6pPr marL="2514600" indent="-228600" defTabSz="455613"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455613"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455613"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455613" eaLnBrk="0" fontAlgn="base" hangingPunct="0">
              <a:spcBef>
                <a:spcPct val="0"/>
              </a:spcBef>
              <a:spcAft>
                <a:spcPct val="0"/>
              </a:spcAft>
              <a:defRPr sz="1200">
                <a:solidFill>
                  <a:schemeClr val="tx1"/>
                </a:solidFill>
                <a:latin typeface="Arial" pitchFamily="34" charset="0"/>
                <a:cs typeface="Arial" pitchFamily="34" charset="0"/>
              </a:defRPr>
            </a:lvl9pPr>
          </a:lstStyle>
          <a:p>
            <a:pPr algn="ctr" eaLnBrk="1" fontAlgn="base" hangingPunct="1">
              <a:spcBef>
                <a:spcPct val="0"/>
              </a:spcBef>
              <a:spcAft>
                <a:spcPct val="0"/>
              </a:spcAft>
            </a:pPr>
            <a:endParaRPr lang="en-GB" altLang="en-US" sz="1600" b="1">
              <a:solidFill>
                <a:srgbClr val="002960"/>
              </a:solidFill>
            </a:endParaRPr>
          </a:p>
        </p:txBody>
      </p:sp>
      <p:sp>
        <p:nvSpPr>
          <p:cNvPr id="32772" name="Slide Number Placeholder 2"/>
          <p:cNvSpPr>
            <a:spLocks noGrp="1"/>
          </p:cNvSpPr>
          <p:nvPr>
            <p:ph type="sldNum" sz="quarter" idx="10"/>
            <p:custDataLst>
              <p:tags r:id="rId4"/>
            </p:custDataLst>
          </p:nvPr>
        </p:nvSpPr>
        <p:spPr>
          <a:noFill/>
        </p:spPr>
        <p:txBody>
          <a:bodyPr/>
          <a:lstStyle>
            <a:lvl1pPr defTabSz="911521" eaLnBrk="0" hangingPunct="0">
              <a:defRPr sz="1200">
                <a:solidFill>
                  <a:schemeClr val="tx1"/>
                </a:solidFill>
                <a:latin typeface="Arial" pitchFamily="34" charset="0"/>
                <a:cs typeface="Arial" pitchFamily="34" charset="0"/>
              </a:defRPr>
            </a:lvl1pPr>
            <a:lvl2pPr marL="757710" indent="-291428" defTabSz="911521" eaLnBrk="0" hangingPunct="0">
              <a:defRPr sz="1200">
                <a:solidFill>
                  <a:schemeClr val="tx1"/>
                </a:solidFill>
                <a:latin typeface="Arial" pitchFamily="34" charset="0"/>
                <a:cs typeface="Arial" pitchFamily="34" charset="0"/>
              </a:defRPr>
            </a:lvl2pPr>
            <a:lvl3pPr marL="1165708" indent="-233143" defTabSz="911521" eaLnBrk="0" hangingPunct="0">
              <a:defRPr sz="1200">
                <a:solidFill>
                  <a:schemeClr val="tx1"/>
                </a:solidFill>
                <a:latin typeface="Arial" pitchFamily="34" charset="0"/>
                <a:cs typeface="Arial" pitchFamily="34" charset="0"/>
              </a:defRPr>
            </a:lvl3pPr>
            <a:lvl4pPr marL="1631992" indent="-233143" defTabSz="911521" eaLnBrk="0" hangingPunct="0">
              <a:defRPr sz="1200">
                <a:solidFill>
                  <a:schemeClr val="tx1"/>
                </a:solidFill>
                <a:latin typeface="Arial" pitchFamily="34" charset="0"/>
                <a:cs typeface="Arial" pitchFamily="34" charset="0"/>
              </a:defRPr>
            </a:lvl4pPr>
            <a:lvl5pPr marL="2098276" indent="-233143" defTabSz="911521" eaLnBrk="0" hangingPunct="0">
              <a:defRPr sz="1200">
                <a:solidFill>
                  <a:schemeClr val="tx1"/>
                </a:solidFill>
                <a:latin typeface="Arial" pitchFamily="34" charset="0"/>
                <a:cs typeface="Arial" pitchFamily="34" charset="0"/>
              </a:defRPr>
            </a:lvl5pPr>
            <a:lvl6pPr marL="2564559" indent="-233143" defTabSz="911521" eaLnBrk="0" fontAlgn="base" hangingPunct="0">
              <a:spcBef>
                <a:spcPct val="0"/>
              </a:spcBef>
              <a:spcAft>
                <a:spcPct val="0"/>
              </a:spcAft>
              <a:defRPr sz="1200">
                <a:solidFill>
                  <a:schemeClr val="tx1"/>
                </a:solidFill>
                <a:latin typeface="Arial" pitchFamily="34" charset="0"/>
                <a:cs typeface="Arial" pitchFamily="34" charset="0"/>
              </a:defRPr>
            </a:lvl6pPr>
            <a:lvl7pPr marL="3030842" indent="-233143" defTabSz="911521" eaLnBrk="0" fontAlgn="base" hangingPunct="0">
              <a:spcBef>
                <a:spcPct val="0"/>
              </a:spcBef>
              <a:spcAft>
                <a:spcPct val="0"/>
              </a:spcAft>
              <a:defRPr sz="1200">
                <a:solidFill>
                  <a:schemeClr val="tx1"/>
                </a:solidFill>
                <a:latin typeface="Arial" pitchFamily="34" charset="0"/>
                <a:cs typeface="Arial" pitchFamily="34" charset="0"/>
              </a:defRPr>
            </a:lvl7pPr>
            <a:lvl8pPr marL="3497126" indent="-233143" defTabSz="911521" eaLnBrk="0" fontAlgn="base" hangingPunct="0">
              <a:spcBef>
                <a:spcPct val="0"/>
              </a:spcBef>
              <a:spcAft>
                <a:spcPct val="0"/>
              </a:spcAft>
              <a:defRPr sz="1200">
                <a:solidFill>
                  <a:schemeClr val="tx1"/>
                </a:solidFill>
                <a:latin typeface="Arial" pitchFamily="34" charset="0"/>
                <a:cs typeface="Arial" pitchFamily="34" charset="0"/>
              </a:defRPr>
            </a:lvl8pPr>
            <a:lvl9pPr marL="3963408" indent="-233143" defTabSz="911521"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fld id="{89D09AEB-1216-4100-84CE-5CD4D559F6EC}" type="slidenum">
              <a:rPr lang="en-US" altLang="en-US" sz="1000">
                <a:solidFill>
                  <a:srgbClr val="000000"/>
                </a:solidFill>
              </a:rPr>
              <a:pPr eaLnBrk="1" fontAlgn="base" hangingPunct="1">
                <a:spcBef>
                  <a:spcPct val="0"/>
                </a:spcBef>
                <a:spcAft>
                  <a:spcPct val="0"/>
                </a:spcAft>
              </a:pPr>
              <a:t>18</a:t>
            </a:fld>
            <a:r>
              <a:rPr lang="en-US" altLang="en-US" sz="1000">
                <a:solidFill>
                  <a:srgbClr val="000000"/>
                </a:solidFill>
              </a:rPr>
              <a:t> </a:t>
            </a:r>
          </a:p>
        </p:txBody>
      </p:sp>
      <p:sp>
        <p:nvSpPr>
          <p:cNvPr id="6" name="Rectangle 5"/>
          <p:cNvSpPr/>
          <p:nvPr/>
        </p:nvSpPr>
        <p:spPr>
          <a:xfrm>
            <a:off x="0" y="0"/>
            <a:ext cx="9144000" cy="584717"/>
          </a:xfrm>
          <a:prstGeom prst="rect">
            <a:avLst/>
          </a:prstGeom>
        </p:spPr>
        <p:txBody>
          <a:bodyPr wrap="square" lIns="91382" tIns="45691" rIns="91382" bIns="45691">
            <a:spAutoFit/>
          </a:bodyPr>
          <a:lstStyle/>
          <a:p>
            <a:pPr algn="ctr" defTabSz="912698" fontAlgn="base">
              <a:spcBef>
                <a:spcPts val="600"/>
              </a:spcBef>
              <a:spcAft>
                <a:spcPct val="0"/>
              </a:spcAft>
              <a:buClr>
                <a:srgbClr val="002960"/>
              </a:buClr>
              <a:defRPr/>
            </a:pPr>
            <a:r>
              <a:rPr lang="en-US" sz="2400" b="1" dirty="0" smtClean="0">
                <a:effectLst>
                  <a:outerShdw blurRad="38100" dist="38100" dir="2700000" algn="tl">
                    <a:srgbClr val="000000">
                      <a:alpha val="43137"/>
                    </a:srgbClr>
                  </a:outerShdw>
                </a:effectLst>
                <a:latin typeface="Calibri" panose="020F0502020204030204" pitchFamily="34" charset="0"/>
                <a:cs typeface="Calibri" pitchFamily="34" charset="0"/>
              </a:rPr>
              <a:t> </a:t>
            </a:r>
            <a:r>
              <a:rPr lang="en-US" sz="2400" b="1" dirty="0" smtClean="0">
                <a:effectLst>
                  <a:outerShdw blurRad="38100" dist="38100" dir="2700000" algn="tl">
                    <a:srgbClr val="000000">
                      <a:alpha val="43137"/>
                    </a:srgbClr>
                  </a:outerShdw>
                </a:effectLst>
                <a:latin typeface="Calibri" panose="020F0502020204030204" pitchFamily="34" charset="0"/>
                <a:cs typeface="Calibri" pitchFamily="34" charset="0"/>
              </a:rPr>
              <a:t>  </a:t>
            </a:r>
            <a:r>
              <a:rPr lang="en-US" sz="3200" b="1" dirty="0" smtClean="0">
                <a:effectLst>
                  <a:outerShdw blurRad="38100" dist="38100" dir="2700000" algn="tl">
                    <a:srgbClr val="000000">
                      <a:alpha val="43137"/>
                    </a:srgbClr>
                  </a:outerShdw>
                </a:effectLst>
                <a:latin typeface="Calibri" panose="020F0502020204030204" pitchFamily="34" charset="0"/>
                <a:cs typeface="Calibri" pitchFamily="34" charset="0"/>
              </a:rPr>
              <a:t>INTERAKSI SELAMA RAPAT</a:t>
            </a:r>
            <a:endParaRPr lang="en-US" sz="3200" b="1" dirty="0">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25" name="Oval 24"/>
          <p:cNvSpPr/>
          <p:nvPr/>
        </p:nvSpPr>
        <p:spPr bwMode="auto">
          <a:xfrm>
            <a:off x="457200" y="1295400"/>
            <a:ext cx="3505200" cy="1295400"/>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2"/>
                </a:solidFill>
                <a:effectLst/>
                <a:latin typeface="Calibri" pitchFamily="34" charset="0"/>
                <a:cs typeface="Calibri" pitchFamily="34" charset="0"/>
              </a:rPr>
              <a:t>PESERTA DENGAN PIMPINAN</a:t>
            </a:r>
            <a:endParaRPr kumimoji="0" lang="en-US" sz="2400" b="1" i="0" u="none" strike="noStrike" cap="none" normalizeH="0" baseline="0" dirty="0" smtClean="0">
              <a:ln>
                <a:noFill/>
              </a:ln>
              <a:solidFill>
                <a:schemeClr val="tx2"/>
              </a:solidFill>
              <a:effectLst/>
              <a:latin typeface="Calibri" pitchFamily="34" charset="0"/>
              <a:cs typeface="Calibri" pitchFamily="34" charset="0"/>
            </a:endParaRPr>
          </a:p>
        </p:txBody>
      </p:sp>
      <p:sp>
        <p:nvSpPr>
          <p:cNvPr id="27" name="Oval 26"/>
          <p:cNvSpPr/>
          <p:nvPr/>
        </p:nvSpPr>
        <p:spPr bwMode="auto">
          <a:xfrm>
            <a:off x="5029200" y="1371600"/>
            <a:ext cx="3505200" cy="1295400"/>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2"/>
              </a:solidFill>
              <a:effectLst/>
              <a:latin typeface="Calibri" pitchFamily="34" charset="0"/>
              <a:cs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2"/>
                </a:solidFill>
                <a:effectLst/>
                <a:latin typeface="Calibri" pitchFamily="34" charset="0"/>
                <a:cs typeface="Calibri" pitchFamily="34" charset="0"/>
              </a:rPr>
              <a:t>PESERTA DENGAN</a:t>
            </a:r>
            <a:r>
              <a:rPr kumimoji="0" lang="en-US" sz="2400" b="1" i="0" u="none" strike="noStrike" cap="none" normalizeH="0" dirty="0" smtClean="0">
                <a:ln>
                  <a:noFill/>
                </a:ln>
                <a:solidFill>
                  <a:schemeClr val="tx2"/>
                </a:solidFill>
                <a:effectLst/>
                <a:latin typeface="Calibri" pitchFamily="34" charset="0"/>
                <a:cs typeface="Calibri" pitchFamily="34" charset="0"/>
              </a:rPr>
              <a:t> PESERTA</a:t>
            </a:r>
            <a:endParaRPr kumimoji="0" lang="en-US" sz="2000" b="1" i="0" u="none" strike="noStrike" cap="none" normalizeH="0" baseline="0" dirty="0" smtClean="0">
              <a:ln>
                <a:noFill/>
              </a:ln>
              <a:solidFill>
                <a:schemeClr val="tx2"/>
              </a:solidFill>
              <a:effectLst/>
              <a:latin typeface="Calibri" pitchFamily="34" charset="0"/>
              <a:cs typeface="Calibri" pitchFamily="34" charset="0"/>
            </a:endParaRPr>
          </a:p>
        </p:txBody>
      </p:sp>
      <p:cxnSp>
        <p:nvCxnSpPr>
          <p:cNvPr id="30" name="Straight Connector 29"/>
          <p:cNvCxnSpPr>
            <a:stCxn id="6" idx="2"/>
          </p:cNvCxnSpPr>
          <p:nvPr/>
        </p:nvCxnSpPr>
        <p:spPr bwMode="auto">
          <a:xfrm rot="5400000">
            <a:off x="3187961" y="-88640"/>
            <a:ext cx="710683" cy="205739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 name="Straight Connector 31"/>
          <p:cNvCxnSpPr>
            <a:stCxn id="6" idx="2"/>
            <a:endCxn id="27" idx="0"/>
          </p:cNvCxnSpPr>
          <p:nvPr/>
        </p:nvCxnSpPr>
        <p:spPr bwMode="auto">
          <a:xfrm rot="16200000" flipH="1">
            <a:off x="5283459" y="-126742"/>
            <a:ext cx="786883" cy="22098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3" name="Oval 32"/>
          <p:cNvSpPr/>
          <p:nvPr/>
        </p:nvSpPr>
        <p:spPr bwMode="auto">
          <a:xfrm>
            <a:off x="2819400" y="2895600"/>
            <a:ext cx="3505200" cy="1295400"/>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2"/>
              </a:solidFill>
              <a:effectLst/>
              <a:latin typeface="Calibri" pitchFamily="34" charset="0"/>
              <a:cs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2"/>
                </a:solidFill>
                <a:effectLst/>
                <a:latin typeface="Calibri" pitchFamily="34" charset="0"/>
                <a:cs typeface="Calibri" pitchFamily="34" charset="0"/>
              </a:rPr>
              <a:t>ANTAR PESERTA </a:t>
            </a:r>
          </a:p>
          <a:p>
            <a:pPr marL="0" marR="0" indent="0" algn="ctr" defTabSz="914400" rtl="0" eaLnBrk="1" fontAlgn="base" latinLnBrk="0" hangingPunct="1">
              <a:lnSpc>
                <a:spcPct val="100000"/>
              </a:lnSpc>
              <a:spcBef>
                <a:spcPct val="0"/>
              </a:spcBef>
              <a:spcAft>
                <a:spcPct val="0"/>
              </a:spcAft>
              <a:buClrTx/>
              <a:buSzTx/>
              <a:buFontTx/>
              <a:buNone/>
              <a:tabLst/>
            </a:pPr>
            <a:r>
              <a:rPr lang="en-US" sz="2400" b="1" dirty="0" smtClean="0">
                <a:solidFill>
                  <a:schemeClr val="tx2"/>
                </a:solidFill>
                <a:latin typeface="Calibri" pitchFamily="34" charset="0"/>
                <a:cs typeface="Calibri" pitchFamily="34" charset="0"/>
              </a:rPr>
              <a:t>LINTAS</a:t>
            </a:r>
            <a:endParaRPr kumimoji="0" lang="en-US" sz="2000" b="1" i="0" u="none" strike="noStrike" cap="none" normalizeH="0" baseline="0" dirty="0" smtClean="0">
              <a:ln>
                <a:noFill/>
              </a:ln>
              <a:solidFill>
                <a:schemeClr val="tx2"/>
              </a:solidFill>
              <a:effectLst/>
              <a:latin typeface="Calibri" pitchFamily="34" charset="0"/>
              <a:cs typeface="Calibri" pitchFamily="34" charset="0"/>
            </a:endParaRPr>
          </a:p>
        </p:txBody>
      </p:sp>
      <p:cxnSp>
        <p:nvCxnSpPr>
          <p:cNvPr id="35" name="Straight Connector 34"/>
          <p:cNvCxnSpPr>
            <a:stCxn id="6" idx="2"/>
            <a:endCxn id="33" idx="0"/>
          </p:cNvCxnSpPr>
          <p:nvPr/>
        </p:nvCxnSpPr>
        <p:spPr bwMode="auto">
          <a:xfrm rot="5400000">
            <a:off x="3416559" y="1740158"/>
            <a:ext cx="2310883" cy="158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3" name="Down Arrow 12"/>
          <p:cNvSpPr/>
          <p:nvPr/>
        </p:nvSpPr>
        <p:spPr bwMode="auto">
          <a:xfrm>
            <a:off x="3352800" y="4343400"/>
            <a:ext cx="2362200" cy="457200"/>
          </a:xfrm>
          <a:prstGeom prst="downArrow">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2"/>
              </a:solidFill>
              <a:effectLst/>
              <a:latin typeface="Arial" charset="0"/>
              <a:cs typeface="Arial" charset="0"/>
            </a:endParaRPr>
          </a:p>
        </p:txBody>
      </p:sp>
      <p:sp>
        <p:nvSpPr>
          <p:cNvPr id="14" name="Rounded Rectangle 13"/>
          <p:cNvSpPr/>
          <p:nvPr/>
        </p:nvSpPr>
        <p:spPr bwMode="auto">
          <a:xfrm>
            <a:off x="2590800" y="4953000"/>
            <a:ext cx="3962400" cy="11430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0000"/>
                </a:solidFill>
                <a:effectLst/>
                <a:latin typeface="Calibri" pitchFamily="34" charset="0"/>
                <a:cs typeface="Calibri" pitchFamily="34" charset="0"/>
              </a:rPr>
              <a:t>INTERAKSI SOSIAL</a:t>
            </a:r>
          </a:p>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solidFill>
                  <a:srgbClr val="FF0000"/>
                </a:solidFill>
                <a:latin typeface="Calibri" pitchFamily="34" charset="0"/>
                <a:cs typeface="Calibri" pitchFamily="34" charset="0"/>
              </a:rPr>
              <a:t>ASOSIATIF</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0000"/>
                </a:solidFill>
                <a:effectLst/>
                <a:latin typeface="Calibri" pitchFamily="34" charset="0"/>
                <a:cs typeface="Calibri" pitchFamily="34" charset="0"/>
              </a:rPr>
              <a:t>DISOSIATIF</a:t>
            </a:r>
            <a:endParaRPr kumimoji="0" lang="en-US" sz="2000" b="1" i="0" u="none" strike="noStrike" cap="none" normalizeH="0" baseline="0" dirty="0" smtClean="0">
              <a:ln>
                <a:noFill/>
              </a:ln>
              <a:solidFill>
                <a:srgbClr val="FF0000"/>
              </a:solidFill>
              <a:effectLst/>
              <a:latin typeface="Calibri" pitchFamily="34" charset="0"/>
              <a:cs typeface="Calibri" pitchFamily="34" charset="0"/>
            </a:endParaRPr>
          </a:p>
        </p:txBody>
      </p:sp>
    </p:spTree>
    <p:extLst>
      <p:ext uri="{BB962C8B-B14F-4D97-AF65-F5344CB8AC3E}">
        <p14:creationId xmlns:p14="http://schemas.microsoft.com/office/powerpoint/2010/main" xmlns="" val="4262407356"/>
      </p:ext>
    </p:extLst>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990600" y="1524000"/>
            <a:ext cx="6553200" cy="1143000"/>
          </a:xfrm>
          <a:prstGeom prst="rect">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2"/>
              </a:solidFill>
              <a:effectLst/>
              <a:latin typeface="Arial" charset="0"/>
              <a:cs typeface="Arial" charset="0"/>
            </a:endParaRPr>
          </a:p>
        </p:txBody>
      </p:sp>
      <p:graphicFrame>
        <p:nvGraphicFramePr>
          <p:cNvPr id="32770"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74754" name="think-cell Slide" r:id="rId7" imgW="360" imgH="360" progId="">
              <p:embed/>
            </p:oleObj>
          </a:graphicData>
        </a:graphic>
      </p:graphicFrame>
      <p:sp>
        <p:nvSpPr>
          <p:cNvPr id="32771" name="Rectangle 3" hidden="1"/>
          <p:cNvSpPr>
            <a:spLocks noChangeArrowheads="1"/>
          </p:cNvSpPr>
          <p:nvPr>
            <p:custDataLst>
              <p:tags r:id="rId3"/>
            </p:custDataLst>
          </p:nvPr>
        </p:nvSpPr>
        <p:spPr bwMode="gray">
          <a:xfrm>
            <a:off x="0" y="0"/>
            <a:ext cx="161984" cy="1619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lstStyle>
            <a:lvl1pPr defTabSz="455613" eaLnBrk="0" hangingPunct="0">
              <a:defRPr sz="1200">
                <a:solidFill>
                  <a:schemeClr val="tx1"/>
                </a:solidFill>
                <a:latin typeface="Arial" pitchFamily="34" charset="0"/>
                <a:cs typeface="Arial" pitchFamily="34" charset="0"/>
              </a:defRPr>
            </a:lvl1pPr>
            <a:lvl2pPr marL="742950" indent="-285750" defTabSz="455613" eaLnBrk="0" hangingPunct="0">
              <a:defRPr sz="1200">
                <a:solidFill>
                  <a:schemeClr val="tx1"/>
                </a:solidFill>
                <a:latin typeface="Arial" pitchFamily="34" charset="0"/>
                <a:cs typeface="Arial" pitchFamily="34" charset="0"/>
              </a:defRPr>
            </a:lvl2pPr>
            <a:lvl3pPr marL="1143000" indent="-228600" defTabSz="455613" eaLnBrk="0" hangingPunct="0">
              <a:defRPr sz="1200">
                <a:solidFill>
                  <a:schemeClr val="tx1"/>
                </a:solidFill>
                <a:latin typeface="Arial" pitchFamily="34" charset="0"/>
                <a:cs typeface="Arial" pitchFamily="34" charset="0"/>
              </a:defRPr>
            </a:lvl3pPr>
            <a:lvl4pPr marL="1600200" indent="-228600" defTabSz="455613" eaLnBrk="0" hangingPunct="0">
              <a:defRPr sz="1200">
                <a:solidFill>
                  <a:schemeClr val="tx1"/>
                </a:solidFill>
                <a:latin typeface="Arial" pitchFamily="34" charset="0"/>
                <a:cs typeface="Arial" pitchFamily="34" charset="0"/>
              </a:defRPr>
            </a:lvl4pPr>
            <a:lvl5pPr marL="2057400" indent="-228600" defTabSz="455613" eaLnBrk="0" hangingPunct="0">
              <a:defRPr sz="1200">
                <a:solidFill>
                  <a:schemeClr val="tx1"/>
                </a:solidFill>
                <a:latin typeface="Arial" pitchFamily="34" charset="0"/>
                <a:cs typeface="Arial" pitchFamily="34" charset="0"/>
              </a:defRPr>
            </a:lvl5pPr>
            <a:lvl6pPr marL="2514600" indent="-228600" defTabSz="455613"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455613"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455613"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455613" eaLnBrk="0" fontAlgn="base" hangingPunct="0">
              <a:spcBef>
                <a:spcPct val="0"/>
              </a:spcBef>
              <a:spcAft>
                <a:spcPct val="0"/>
              </a:spcAft>
              <a:defRPr sz="1200">
                <a:solidFill>
                  <a:schemeClr val="tx1"/>
                </a:solidFill>
                <a:latin typeface="Arial" pitchFamily="34" charset="0"/>
                <a:cs typeface="Arial" pitchFamily="34" charset="0"/>
              </a:defRPr>
            </a:lvl9pPr>
          </a:lstStyle>
          <a:p>
            <a:pPr algn="ctr" eaLnBrk="1" fontAlgn="base" hangingPunct="1">
              <a:spcBef>
                <a:spcPct val="0"/>
              </a:spcBef>
              <a:spcAft>
                <a:spcPct val="0"/>
              </a:spcAft>
            </a:pPr>
            <a:endParaRPr lang="en-GB" altLang="en-US" sz="1600" b="1">
              <a:solidFill>
                <a:srgbClr val="002960"/>
              </a:solidFill>
            </a:endParaRPr>
          </a:p>
        </p:txBody>
      </p:sp>
      <p:sp>
        <p:nvSpPr>
          <p:cNvPr id="32772" name="Slide Number Placeholder 2"/>
          <p:cNvSpPr>
            <a:spLocks noGrp="1"/>
          </p:cNvSpPr>
          <p:nvPr>
            <p:ph type="sldNum" sz="quarter" idx="10"/>
            <p:custDataLst>
              <p:tags r:id="rId4"/>
            </p:custDataLst>
          </p:nvPr>
        </p:nvSpPr>
        <p:spPr>
          <a:noFill/>
        </p:spPr>
        <p:txBody>
          <a:bodyPr/>
          <a:lstStyle>
            <a:lvl1pPr defTabSz="911521" eaLnBrk="0" hangingPunct="0">
              <a:defRPr sz="1200">
                <a:solidFill>
                  <a:schemeClr val="tx1"/>
                </a:solidFill>
                <a:latin typeface="Arial" pitchFamily="34" charset="0"/>
                <a:cs typeface="Arial" pitchFamily="34" charset="0"/>
              </a:defRPr>
            </a:lvl1pPr>
            <a:lvl2pPr marL="757710" indent="-291428" defTabSz="911521" eaLnBrk="0" hangingPunct="0">
              <a:defRPr sz="1200">
                <a:solidFill>
                  <a:schemeClr val="tx1"/>
                </a:solidFill>
                <a:latin typeface="Arial" pitchFamily="34" charset="0"/>
                <a:cs typeface="Arial" pitchFamily="34" charset="0"/>
              </a:defRPr>
            </a:lvl2pPr>
            <a:lvl3pPr marL="1165708" indent="-233143" defTabSz="911521" eaLnBrk="0" hangingPunct="0">
              <a:defRPr sz="1200">
                <a:solidFill>
                  <a:schemeClr val="tx1"/>
                </a:solidFill>
                <a:latin typeface="Arial" pitchFamily="34" charset="0"/>
                <a:cs typeface="Arial" pitchFamily="34" charset="0"/>
              </a:defRPr>
            </a:lvl3pPr>
            <a:lvl4pPr marL="1631992" indent="-233143" defTabSz="911521" eaLnBrk="0" hangingPunct="0">
              <a:defRPr sz="1200">
                <a:solidFill>
                  <a:schemeClr val="tx1"/>
                </a:solidFill>
                <a:latin typeface="Arial" pitchFamily="34" charset="0"/>
                <a:cs typeface="Arial" pitchFamily="34" charset="0"/>
              </a:defRPr>
            </a:lvl4pPr>
            <a:lvl5pPr marL="2098276" indent="-233143" defTabSz="911521" eaLnBrk="0" hangingPunct="0">
              <a:defRPr sz="1200">
                <a:solidFill>
                  <a:schemeClr val="tx1"/>
                </a:solidFill>
                <a:latin typeface="Arial" pitchFamily="34" charset="0"/>
                <a:cs typeface="Arial" pitchFamily="34" charset="0"/>
              </a:defRPr>
            </a:lvl5pPr>
            <a:lvl6pPr marL="2564559" indent="-233143" defTabSz="911521" eaLnBrk="0" fontAlgn="base" hangingPunct="0">
              <a:spcBef>
                <a:spcPct val="0"/>
              </a:spcBef>
              <a:spcAft>
                <a:spcPct val="0"/>
              </a:spcAft>
              <a:defRPr sz="1200">
                <a:solidFill>
                  <a:schemeClr val="tx1"/>
                </a:solidFill>
                <a:latin typeface="Arial" pitchFamily="34" charset="0"/>
                <a:cs typeface="Arial" pitchFamily="34" charset="0"/>
              </a:defRPr>
            </a:lvl6pPr>
            <a:lvl7pPr marL="3030842" indent="-233143" defTabSz="911521" eaLnBrk="0" fontAlgn="base" hangingPunct="0">
              <a:spcBef>
                <a:spcPct val="0"/>
              </a:spcBef>
              <a:spcAft>
                <a:spcPct val="0"/>
              </a:spcAft>
              <a:defRPr sz="1200">
                <a:solidFill>
                  <a:schemeClr val="tx1"/>
                </a:solidFill>
                <a:latin typeface="Arial" pitchFamily="34" charset="0"/>
                <a:cs typeface="Arial" pitchFamily="34" charset="0"/>
              </a:defRPr>
            </a:lvl7pPr>
            <a:lvl8pPr marL="3497126" indent="-233143" defTabSz="911521" eaLnBrk="0" fontAlgn="base" hangingPunct="0">
              <a:spcBef>
                <a:spcPct val="0"/>
              </a:spcBef>
              <a:spcAft>
                <a:spcPct val="0"/>
              </a:spcAft>
              <a:defRPr sz="1200">
                <a:solidFill>
                  <a:schemeClr val="tx1"/>
                </a:solidFill>
                <a:latin typeface="Arial" pitchFamily="34" charset="0"/>
                <a:cs typeface="Arial" pitchFamily="34" charset="0"/>
              </a:defRPr>
            </a:lvl8pPr>
            <a:lvl9pPr marL="3963408" indent="-233143" defTabSz="911521"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fld id="{89D09AEB-1216-4100-84CE-5CD4D559F6EC}" type="slidenum">
              <a:rPr lang="en-US" altLang="en-US" sz="1000">
                <a:solidFill>
                  <a:srgbClr val="000000"/>
                </a:solidFill>
              </a:rPr>
              <a:pPr eaLnBrk="1" fontAlgn="base" hangingPunct="1">
                <a:spcBef>
                  <a:spcPct val="0"/>
                </a:spcBef>
                <a:spcAft>
                  <a:spcPct val="0"/>
                </a:spcAft>
              </a:pPr>
              <a:t>19</a:t>
            </a:fld>
            <a:r>
              <a:rPr lang="en-US" altLang="en-US" sz="1000">
                <a:solidFill>
                  <a:srgbClr val="000000"/>
                </a:solidFill>
              </a:rPr>
              <a:t> </a:t>
            </a:r>
          </a:p>
        </p:txBody>
      </p:sp>
      <p:sp>
        <p:nvSpPr>
          <p:cNvPr id="6" name="Rectangle 5"/>
          <p:cNvSpPr/>
          <p:nvPr/>
        </p:nvSpPr>
        <p:spPr>
          <a:xfrm>
            <a:off x="609600" y="0"/>
            <a:ext cx="7848600" cy="584717"/>
          </a:xfrm>
          <a:prstGeom prst="rect">
            <a:avLst/>
          </a:prstGeom>
        </p:spPr>
        <p:txBody>
          <a:bodyPr wrap="square" lIns="91382" tIns="45691" rIns="91382" bIns="45691">
            <a:spAutoFit/>
          </a:bodyPr>
          <a:lstStyle/>
          <a:p>
            <a:pPr algn="ctr" defTabSz="912698" fontAlgn="base">
              <a:spcBef>
                <a:spcPts val="600"/>
              </a:spcBef>
              <a:spcAft>
                <a:spcPct val="0"/>
              </a:spcAft>
              <a:buClr>
                <a:srgbClr val="002960"/>
              </a:buClr>
              <a:defRPr/>
            </a:pPr>
            <a:r>
              <a:rPr lang="en-US" sz="2400" b="1" dirty="0" smtClean="0">
                <a:effectLst>
                  <a:outerShdw blurRad="38100" dist="38100" dir="2700000" algn="tl">
                    <a:srgbClr val="000000">
                      <a:alpha val="43137"/>
                    </a:srgbClr>
                  </a:outerShdw>
                </a:effectLst>
                <a:latin typeface="Calibri" panose="020F0502020204030204" pitchFamily="34" charset="0"/>
                <a:cs typeface="Calibri" pitchFamily="34" charset="0"/>
              </a:rPr>
              <a:t> </a:t>
            </a:r>
            <a:r>
              <a:rPr lang="en-US" sz="2400" b="1" dirty="0" smtClean="0">
                <a:effectLst>
                  <a:outerShdw blurRad="38100" dist="38100" dir="2700000" algn="tl">
                    <a:srgbClr val="000000">
                      <a:alpha val="43137"/>
                    </a:srgbClr>
                  </a:outerShdw>
                </a:effectLst>
                <a:latin typeface="Calibri" panose="020F0502020204030204" pitchFamily="34" charset="0"/>
                <a:cs typeface="Calibri" pitchFamily="34" charset="0"/>
              </a:rPr>
              <a:t>  </a:t>
            </a:r>
            <a:r>
              <a:rPr lang="en-US" sz="3200" b="1" dirty="0" smtClean="0">
                <a:effectLst>
                  <a:outerShdw blurRad="38100" dist="38100" dir="2700000" algn="tl">
                    <a:srgbClr val="000000">
                      <a:alpha val="43137"/>
                    </a:srgbClr>
                  </a:outerShdw>
                </a:effectLst>
                <a:latin typeface="Calibri" panose="020F0502020204030204" pitchFamily="34" charset="0"/>
                <a:cs typeface="Calibri" pitchFamily="34" charset="0"/>
              </a:rPr>
              <a:t>KOMUNIKASI DALAM RAPAT</a:t>
            </a:r>
            <a:endParaRPr lang="en-US" sz="3200" b="1" dirty="0">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15" name="Down Arrow 14"/>
          <p:cNvSpPr/>
          <p:nvPr/>
        </p:nvSpPr>
        <p:spPr bwMode="auto">
          <a:xfrm>
            <a:off x="3657600" y="838200"/>
            <a:ext cx="1981200" cy="381000"/>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2"/>
              </a:solidFill>
              <a:effectLst/>
              <a:latin typeface="Arial" charset="0"/>
              <a:cs typeface="Arial" charset="0"/>
            </a:endParaRPr>
          </a:p>
        </p:txBody>
      </p:sp>
      <p:sp>
        <p:nvSpPr>
          <p:cNvPr id="16" name="Rounded Rectangle 15"/>
          <p:cNvSpPr/>
          <p:nvPr/>
        </p:nvSpPr>
        <p:spPr bwMode="auto">
          <a:xfrm>
            <a:off x="1371600" y="1828800"/>
            <a:ext cx="25908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2"/>
                </a:solidFill>
                <a:effectLst/>
                <a:latin typeface="Arial" charset="0"/>
                <a:cs typeface="Arial" charset="0"/>
              </a:rPr>
              <a:t>PENYAMPAIAN </a:t>
            </a:r>
            <a:endParaRPr kumimoji="0" lang="en-US" sz="2000" b="1" i="0" u="none" strike="noStrike" cap="none" normalizeH="0" baseline="0" dirty="0" smtClean="0">
              <a:ln>
                <a:noFill/>
              </a:ln>
              <a:solidFill>
                <a:schemeClr val="tx2"/>
              </a:solidFill>
              <a:effectLst/>
              <a:latin typeface="Arial" charset="0"/>
              <a:cs typeface="Arial" charset="0"/>
            </a:endParaRPr>
          </a:p>
        </p:txBody>
      </p:sp>
      <p:sp>
        <p:nvSpPr>
          <p:cNvPr id="17" name="Rounded Rectangle 16"/>
          <p:cNvSpPr/>
          <p:nvPr/>
        </p:nvSpPr>
        <p:spPr bwMode="auto">
          <a:xfrm>
            <a:off x="4800600" y="1828800"/>
            <a:ext cx="25908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2"/>
                </a:solidFill>
                <a:effectLst/>
                <a:latin typeface="Arial" charset="0"/>
                <a:cs typeface="Arial" charset="0"/>
              </a:rPr>
              <a:t>MENDENGARKAN</a:t>
            </a:r>
            <a:endParaRPr kumimoji="0" lang="en-US" sz="2000" b="1" i="0" u="none" strike="noStrike" cap="none" normalizeH="0" baseline="0" dirty="0" smtClean="0">
              <a:ln>
                <a:noFill/>
              </a:ln>
              <a:solidFill>
                <a:schemeClr val="tx2"/>
              </a:solidFill>
              <a:effectLst/>
              <a:latin typeface="Arial" charset="0"/>
              <a:cs typeface="Arial" charset="0"/>
            </a:endParaRPr>
          </a:p>
        </p:txBody>
      </p:sp>
      <p:sp>
        <p:nvSpPr>
          <p:cNvPr id="18" name="Rounded Rectangle 17"/>
          <p:cNvSpPr/>
          <p:nvPr/>
        </p:nvSpPr>
        <p:spPr bwMode="auto">
          <a:xfrm>
            <a:off x="1371600" y="1828800"/>
            <a:ext cx="25908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2"/>
                </a:solidFill>
                <a:effectLst/>
                <a:latin typeface="Arial" charset="0"/>
                <a:cs typeface="Arial" charset="0"/>
              </a:rPr>
              <a:t>PENYAMPAIAN </a:t>
            </a:r>
            <a:endParaRPr kumimoji="0" lang="en-US" sz="2000" b="1" i="0" u="none" strike="noStrike" cap="none" normalizeH="0" baseline="0" dirty="0" smtClean="0">
              <a:ln>
                <a:noFill/>
              </a:ln>
              <a:solidFill>
                <a:schemeClr val="tx2"/>
              </a:solidFill>
              <a:effectLst/>
              <a:latin typeface="Arial" charset="0"/>
              <a:cs typeface="Arial" charset="0"/>
            </a:endParaRPr>
          </a:p>
        </p:txBody>
      </p:sp>
      <p:sp>
        <p:nvSpPr>
          <p:cNvPr id="19" name="Rounded Rectangle 18"/>
          <p:cNvSpPr/>
          <p:nvPr/>
        </p:nvSpPr>
        <p:spPr bwMode="auto">
          <a:xfrm>
            <a:off x="4800600" y="1828800"/>
            <a:ext cx="25908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2"/>
                </a:solidFill>
                <a:effectLst/>
                <a:latin typeface="Arial" charset="0"/>
                <a:cs typeface="Arial" charset="0"/>
              </a:rPr>
              <a:t>MENDENGARKAN</a:t>
            </a:r>
            <a:endParaRPr kumimoji="0" lang="en-US" sz="2000" b="1" i="0" u="none" strike="noStrike" cap="none" normalizeH="0" baseline="0" dirty="0" smtClean="0">
              <a:ln>
                <a:noFill/>
              </a:ln>
              <a:solidFill>
                <a:schemeClr val="tx2"/>
              </a:solidFill>
              <a:effectLst/>
              <a:latin typeface="Arial" charset="0"/>
              <a:cs typeface="Arial" charset="0"/>
            </a:endParaRPr>
          </a:p>
        </p:txBody>
      </p:sp>
      <p:sp>
        <p:nvSpPr>
          <p:cNvPr id="20" name="Rounded Rectangle 19"/>
          <p:cNvSpPr/>
          <p:nvPr/>
        </p:nvSpPr>
        <p:spPr bwMode="auto">
          <a:xfrm>
            <a:off x="1143000" y="2743200"/>
            <a:ext cx="2971800" cy="9144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2"/>
                </a:solidFill>
                <a:effectLst/>
                <a:latin typeface="Arial" charset="0"/>
                <a:cs typeface="Arial" charset="0"/>
              </a:rPr>
              <a:t>APA &amp;</a:t>
            </a:r>
            <a:r>
              <a:rPr kumimoji="0" lang="en-US" sz="2000" b="1" i="0" u="none" strike="noStrike" cap="none" normalizeH="0" dirty="0" smtClean="0">
                <a:ln>
                  <a:noFill/>
                </a:ln>
                <a:solidFill>
                  <a:schemeClr val="tx2"/>
                </a:solidFill>
                <a:effectLst/>
                <a:latin typeface="Arial" charset="0"/>
                <a:cs typeface="Arial" charset="0"/>
              </a:rPr>
              <a:t> BAGAIMANA</a:t>
            </a:r>
          </a:p>
          <a:p>
            <a:pPr marL="0" marR="0" indent="0" algn="ctr" defTabSz="914400" rtl="0" eaLnBrk="1" fontAlgn="base" latinLnBrk="0" hangingPunct="1">
              <a:lnSpc>
                <a:spcPct val="100000"/>
              </a:lnSpc>
              <a:spcBef>
                <a:spcPct val="0"/>
              </a:spcBef>
              <a:spcAft>
                <a:spcPct val="0"/>
              </a:spcAft>
              <a:buClrTx/>
              <a:buSzTx/>
              <a:buFontTx/>
              <a:buNone/>
              <a:tabLst/>
            </a:pPr>
            <a:r>
              <a:rPr lang="en-US" sz="2000" b="1" baseline="0" dirty="0" smtClean="0">
                <a:solidFill>
                  <a:schemeClr val="tx2"/>
                </a:solidFill>
                <a:latin typeface="Arial" charset="0"/>
                <a:cs typeface="Arial" charset="0"/>
              </a:rPr>
              <a:t>Verbal </a:t>
            </a:r>
            <a:r>
              <a:rPr lang="en-US" sz="2000" b="1" baseline="0" dirty="0" err="1" smtClean="0">
                <a:solidFill>
                  <a:schemeClr val="tx2"/>
                </a:solidFill>
                <a:latin typeface="Arial" charset="0"/>
                <a:cs typeface="Arial" charset="0"/>
              </a:rPr>
              <a:t>dan</a:t>
            </a:r>
            <a:r>
              <a:rPr lang="en-US" sz="2000" b="1" baseline="0" dirty="0" smtClean="0">
                <a:solidFill>
                  <a:schemeClr val="tx2"/>
                </a:solidFill>
                <a:latin typeface="Arial" charset="0"/>
                <a:cs typeface="Arial" charset="0"/>
              </a:rPr>
              <a:t> Nonverbal</a:t>
            </a:r>
            <a:endParaRPr kumimoji="0" lang="en-US" sz="2000" b="1" i="0" u="none" strike="noStrike" cap="none" normalizeH="0" baseline="0" dirty="0" smtClean="0">
              <a:ln>
                <a:noFill/>
              </a:ln>
              <a:solidFill>
                <a:schemeClr val="tx2"/>
              </a:solidFill>
              <a:effectLst/>
              <a:latin typeface="Arial" charset="0"/>
              <a:cs typeface="Arial" charset="0"/>
            </a:endParaRPr>
          </a:p>
        </p:txBody>
      </p:sp>
      <p:sp>
        <p:nvSpPr>
          <p:cNvPr id="21" name="Rounded Rectangle 20"/>
          <p:cNvSpPr/>
          <p:nvPr/>
        </p:nvSpPr>
        <p:spPr bwMode="auto">
          <a:xfrm>
            <a:off x="4953000" y="2743200"/>
            <a:ext cx="2590800" cy="9906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2"/>
                </a:solidFill>
                <a:effectLst/>
                <a:latin typeface="Arial" charset="0"/>
                <a:cs typeface="Arial" charset="0"/>
              </a:rPr>
              <a:t>NONVERBAL</a:t>
            </a:r>
          </a:p>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solidFill>
                  <a:schemeClr val="tx2"/>
                </a:solidFill>
                <a:latin typeface="Arial" charset="0"/>
                <a:cs typeface="Arial" charset="0"/>
              </a:rPr>
              <a:t>INTERPRETASI</a:t>
            </a:r>
            <a:endParaRPr kumimoji="0" lang="en-US" sz="2000" b="1" i="0" u="none" strike="noStrike" cap="none" normalizeH="0" baseline="0" dirty="0" smtClean="0">
              <a:ln>
                <a:noFill/>
              </a:ln>
              <a:solidFill>
                <a:schemeClr val="tx2"/>
              </a:solidFill>
              <a:effectLst/>
              <a:latin typeface="Arial" charset="0"/>
              <a:cs typeface="Arial" charset="0"/>
            </a:endParaRPr>
          </a:p>
        </p:txBody>
      </p:sp>
      <p:sp>
        <p:nvSpPr>
          <p:cNvPr id="23" name="Down Arrow 22"/>
          <p:cNvSpPr/>
          <p:nvPr/>
        </p:nvSpPr>
        <p:spPr bwMode="auto">
          <a:xfrm>
            <a:off x="3429000" y="3810000"/>
            <a:ext cx="1981200" cy="381000"/>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2"/>
              </a:solidFill>
              <a:effectLst/>
              <a:latin typeface="Arial" charset="0"/>
              <a:cs typeface="Arial" charset="0"/>
            </a:endParaRPr>
          </a:p>
        </p:txBody>
      </p:sp>
      <p:sp>
        <p:nvSpPr>
          <p:cNvPr id="24" name="Rounded Rectangle 23"/>
          <p:cNvSpPr/>
          <p:nvPr/>
        </p:nvSpPr>
        <p:spPr bwMode="auto">
          <a:xfrm>
            <a:off x="990600" y="4267200"/>
            <a:ext cx="17526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2"/>
                </a:solidFill>
                <a:effectLst/>
                <a:latin typeface="Arial" charset="0"/>
                <a:cs typeface="Arial" charset="0"/>
              </a:rPr>
              <a:t>Asertif</a:t>
            </a:r>
            <a:r>
              <a:rPr kumimoji="0" lang="en-US" sz="2000" b="1" i="0" u="none" strike="noStrike" cap="none" normalizeH="0" baseline="0" dirty="0" smtClean="0">
                <a:ln>
                  <a:noFill/>
                </a:ln>
                <a:solidFill>
                  <a:schemeClr val="tx2"/>
                </a:solidFill>
                <a:effectLst/>
                <a:latin typeface="Arial" charset="0"/>
                <a:cs typeface="Arial" charset="0"/>
              </a:rPr>
              <a:t> </a:t>
            </a:r>
            <a:endParaRPr kumimoji="0" lang="en-US" sz="2000" b="1" i="0" u="none" strike="noStrike" cap="none" normalizeH="0" baseline="0" dirty="0" smtClean="0">
              <a:ln>
                <a:noFill/>
              </a:ln>
              <a:solidFill>
                <a:schemeClr val="tx2"/>
              </a:solidFill>
              <a:effectLst/>
              <a:latin typeface="Arial" charset="0"/>
              <a:cs typeface="Arial" charset="0"/>
            </a:endParaRPr>
          </a:p>
        </p:txBody>
      </p:sp>
      <p:sp>
        <p:nvSpPr>
          <p:cNvPr id="26" name="Rounded Rectangle 25"/>
          <p:cNvSpPr/>
          <p:nvPr/>
        </p:nvSpPr>
        <p:spPr bwMode="auto">
          <a:xfrm>
            <a:off x="2895600" y="4267200"/>
            <a:ext cx="17526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2"/>
                </a:solidFill>
                <a:effectLst/>
                <a:latin typeface="Arial" charset="0"/>
                <a:cs typeface="Arial" charset="0"/>
              </a:rPr>
              <a:t>Agresif</a:t>
            </a:r>
            <a:endParaRPr kumimoji="0" lang="en-US" sz="2000" b="1" i="0" u="none" strike="noStrike" cap="none" normalizeH="0" baseline="0" dirty="0" smtClean="0">
              <a:ln>
                <a:noFill/>
              </a:ln>
              <a:solidFill>
                <a:schemeClr val="tx2"/>
              </a:solidFill>
              <a:effectLst/>
              <a:latin typeface="Arial" charset="0"/>
              <a:cs typeface="Arial" charset="0"/>
            </a:endParaRPr>
          </a:p>
        </p:txBody>
      </p:sp>
      <p:sp>
        <p:nvSpPr>
          <p:cNvPr id="28" name="Rounded Rectangle 27"/>
          <p:cNvSpPr/>
          <p:nvPr/>
        </p:nvSpPr>
        <p:spPr bwMode="auto">
          <a:xfrm>
            <a:off x="4800600" y="4267200"/>
            <a:ext cx="17526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err="1" smtClean="0">
                <a:solidFill>
                  <a:schemeClr val="tx2"/>
                </a:solidFill>
                <a:latin typeface="Arial" charset="0"/>
                <a:cs typeface="Arial" charset="0"/>
              </a:rPr>
              <a:t>Pasif</a:t>
            </a:r>
            <a:endParaRPr kumimoji="0" lang="en-US" sz="2000" b="1" i="0" u="none" strike="noStrike" cap="none" normalizeH="0" baseline="0" dirty="0" smtClean="0">
              <a:ln>
                <a:noFill/>
              </a:ln>
              <a:solidFill>
                <a:schemeClr val="tx2"/>
              </a:solidFill>
              <a:effectLst/>
              <a:latin typeface="Arial" charset="0"/>
              <a:cs typeface="Arial" charset="0"/>
            </a:endParaRPr>
          </a:p>
        </p:txBody>
      </p:sp>
      <p:sp>
        <p:nvSpPr>
          <p:cNvPr id="29" name="Rounded Rectangle 28"/>
          <p:cNvSpPr/>
          <p:nvPr/>
        </p:nvSpPr>
        <p:spPr bwMode="auto">
          <a:xfrm>
            <a:off x="6629400" y="4267200"/>
            <a:ext cx="17526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err="1" smtClean="0">
                <a:solidFill>
                  <a:schemeClr val="tx2"/>
                </a:solidFill>
                <a:latin typeface="Arial" charset="0"/>
                <a:cs typeface="Arial" charset="0"/>
              </a:rPr>
              <a:t>Submisif</a:t>
            </a:r>
            <a:r>
              <a:rPr lang="en-US" sz="2000" b="1" dirty="0" smtClean="0">
                <a:solidFill>
                  <a:schemeClr val="tx2"/>
                </a:solidFill>
                <a:latin typeface="Arial" charset="0"/>
                <a:cs typeface="Arial" charset="0"/>
              </a:rPr>
              <a:t> </a:t>
            </a:r>
            <a:r>
              <a:rPr lang="en-US" sz="2000" b="1" dirty="0" err="1" smtClean="0">
                <a:solidFill>
                  <a:schemeClr val="tx2"/>
                </a:solidFill>
                <a:latin typeface="Arial" charset="0"/>
                <a:cs typeface="Arial" charset="0"/>
              </a:rPr>
              <a:t>agresif</a:t>
            </a:r>
            <a:endParaRPr kumimoji="0" lang="en-US" sz="2000" b="1" i="0" u="none" strike="noStrike" cap="none" normalizeH="0" baseline="0" dirty="0" smtClean="0">
              <a:ln>
                <a:noFill/>
              </a:ln>
              <a:solidFill>
                <a:schemeClr val="tx2"/>
              </a:solidFill>
              <a:effectLst/>
              <a:latin typeface="Arial" charset="0"/>
              <a:cs typeface="Arial" charset="0"/>
            </a:endParaRPr>
          </a:p>
        </p:txBody>
      </p:sp>
    </p:spTree>
    <p:extLst>
      <p:ext uri="{BB962C8B-B14F-4D97-AF65-F5344CB8AC3E}">
        <p14:creationId xmlns:p14="http://schemas.microsoft.com/office/powerpoint/2010/main" xmlns="" val="4262407356"/>
      </p:ext>
    </p:extLst>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21492" y="234864"/>
            <a:ext cx="8794113" cy="492443"/>
          </a:xfrm>
        </p:spPr>
        <p:txBody>
          <a:bodyPr/>
          <a:lstStyle/>
          <a:p>
            <a:pPr algn="ctr" eaLnBrk="1" hangingPunct="1"/>
            <a:r>
              <a:rPr lang="en-US" altLang="en-US" sz="3200" dirty="0" smtClean="0">
                <a:latin typeface="Calibri" panose="020F0502020204030204" pitchFamily="34" charset="0"/>
              </a:rPr>
              <a:t>AGENDA PEMBELAJARAN</a:t>
            </a:r>
            <a:endParaRPr lang="en-US" altLang="en-US" sz="3200" dirty="0">
              <a:latin typeface="Calibri" panose="020F0502020204030204" pitchFamily="34" charset="0"/>
            </a:endParaRPr>
          </a:p>
        </p:txBody>
      </p:sp>
      <p:sp>
        <p:nvSpPr>
          <p:cNvPr id="31747" name="Slide Number Placeholder 2"/>
          <p:cNvSpPr>
            <a:spLocks noGrp="1"/>
          </p:cNvSpPr>
          <p:nvPr>
            <p:ph type="sldNum" sz="quarter" idx="10"/>
          </p:nvPr>
        </p:nvSpPr>
        <p:spPr>
          <a:noFill/>
        </p:spPr>
        <p:txBody>
          <a:bodyPr/>
          <a:lstStyle>
            <a:lvl1pPr eaLnBrk="0" hangingPunct="0">
              <a:defRPr sz="1200">
                <a:solidFill>
                  <a:schemeClr val="tx1"/>
                </a:solidFill>
                <a:latin typeface="Arial" pitchFamily="34" charset="0"/>
                <a:cs typeface="Arial" pitchFamily="34" charset="0"/>
              </a:defRPr>
            </a:lvl1pPr>
            <a:lvl2pPr marL="757791" indent="-291459" eaLnBrk="0" hangingPunct="0">
              <a:defRPr sz="1200">
                <a:solidFill>
                  <a:schemeClr val="tx1"/>
                </a:solidFill>
                <a:latin typeface="Arial" pitchFamily="34" charset="0"/>
                <a:cs typeface="Arial" pitchFamily="34" charset="0"/>
              </a:defRPr>
            </a:lvl2pPr>
            <a:lvl3pPr marL="1165832" indent="-233167" eaLnBrk="0" hangingPunct="0">
              <a:defRPr sz="1200">
                <a:solidFill>
                  <a:schemeClr val="tx1"/>
                </a:solidFill>
                <a:latin typeface="Arial" pitchFamily="34" charset="0"/>
                <a:cs typeface="Arial" pitchFamily="34" charset="0"/>
              </a:defRPr>
            </a:lvl3pPr>
            <a:lvl4pPr marL="1632165" indent="-233167" eaLnBrk="0" hangingPunct="0">
              <a:defRPr sz="1200">
                <a:solidFill>
                  <a:schemeClr val="tx1"/>
                </a:solidFill>
                <a:latin typeface="Arial" pitchFamily="34" charset="0"/>
                <a:cs typeface="Arial" pitchFamily="34" charset="0"/>
              </a:defRPr>
            </a:lvl4pPr>
            <a:lvl5pPr marL="2098498" indent="-233167" eaLnBrk="0" hangingPunct="0">
              <a:defRPr sz="1200">
                <a:solidFill>
                  <a:schemeClr val="tx1"/>
                </a:solidFill>
                <a:latin typeface="Arial" pitchFamily="34" charset="0"/>
                <a:cs typeface="Arial" pitchFamily="34" charset="0"/>
              </a:defRPr>
            </a:lvl5pPr>
            <a:lvl6pPr marL="2564831" indent="-233167" eaLnBrk="0" fontAlgn="base" hangingPunct="0">
              <a:spcBef>
                <a:spcPct val="0"/>
              </a:spcBef>
              <a:spcAft>
                <a:spcPct val="0"/>
              </a:spcAft>
              <a:defRPr sz="1200">
                <a:solidFill>
                  <a:schemeClr val="tx1"/>
                </a:solidFill>
                <a:latin typeface="Arial" pitchFamily="34" charset="0"/>
                <a:cs typeface="Arial" pitchFamily="34" charset="0"/>
              </a:defRPr>
            </a:lvl6pPr>
            <a:lvl7pPr marL="3031163" indent="-233167" eaLnBrk="0" fontAlgn="base" hangingPunct="0">
              <a:spcBef>
                <a:spcPct val="0"/>
              </a:spcBef>
              <a:spcAft>
                <a:spcPct val="0"/>
              </a:spcAft>
              <a:defRPr sz="1200">
                <a:solidFill>
                  <a:schemeClr val="tx1"/>
                </a:solidFill>
                <a:latin typeface="Arial" pitchFamily="34" charset="0"/>
                <a:cs typeface="Arial" pitchFamily="34" charset="0"/>
              </a:defRPr>
            </a:lvl7pPr>
            <a:lvl8pPr marL="3497497" indent="-233167" eaLnBrk="0" fontAlgn="base" hangingPunct="0">
              <a:spcBef>
                <a:spcPct val="0"/>
              </a:spcBef>
              <a:spcAft>
                <a:spcPct val="0"/>
              </a:spcAft>
              <a:defRPr sz="1200">
                <a:solidFill>
                  <a:schemeClr val="tx1"/>
                </a:solidFill>
                <a:latin typeface="Arial" pitchFamily="34" charset="0"/>
                <a:cs typeface="Arial" pitchFamily="34" charset="0"/>
              </a:defRPr>
            </a:lvl8pPr>
            <a:lvl9pPr marL="3963829" indent="-233167"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fld id="{8DB1479A-CDC5-4483-9787-B51221D08BC9}" type="slidenum">
              <a:rPr lang="en-US" altLang="en-US" sz="1000">
                <a:solidFill>
                  <a:srgbClr val="000000"/>
                </a:solidFill>
                <a:latin typeface="Calibri" panose="020F0502020204030204" pitchFamily="34" charset="0"/>
                <a:ea typeface="Gulim" pitchFamily="34" charset="-127"/>
              </a:rPr>
              <a:pPr eaLnBrk="1" hangingPunct="1"/>
              <a:t>2</a:t>
            </a:fld>
            <a:r>
              <a:rPr lang="en-US" altLang="en-US" sz="1000">
                <a:solidFill>
                  <a:srgbClr val="000000"/>
                </a:solidFill>
                <a:latin typeface="Calibri" panose="020F0502020204030204" pitchFamily="34" charset="0"/>
                <a:ea typeface="Gulim" pitchFamily="34" charset="-127"/>
              </a:rPr>
              <a:t> </a:t>
            </a:r>
          </a:p>
        </p:txBody>
      </p:sp>
      <p:sp>
        <p:nvSpPr>
          <p:cNvPr id="15" name="TextBox 14"/>
          <p:cNvSpPr txBox="1"/>
          <p:nvPr/>
        </p:nvSpPr>
        <p:spPr>
          <a:xfrm>
            <a:off x="457200" y="1295400"/>
            <a:ext cx="8382000" cy="3970318"/>
          </a:xfrm>
          <a:prstGeom prst="rect">
            <a:avLst/>
          </a:prstGeom>
          <a:noFill/>
        </p:spPr>
        <p:txBody>
          <a:bodyPr wrap="square" rtlCol="0">
            <a:spAutoFit/>
          </a:bodyPr>
          <a:lstStyle/>
          <a:p>
            <a:pPr algn="ctr">
              <a:lnSpc>
                <a:spcPct val="150000"/>
              </a:lnSpc>
              <a:buFont typeface="Wingdings" pitchFamily="2" charset="2"/>
              <a:buChar char="q"/>
            </a:pPr>
            <a:r>
              <a:rPr lang="en-US" sz="2400" dirty="0" smtClean="0"/>
              <a:t> </a:t>
            </a:r>
            <a:r>
              <a:rPr lang="en-US" sz="2800" dirty="0" smtClean="0">
                <a:latin typeface="Calibri" pitchFamily="34" charset="0"/>
                <a:cs typeface="Calibri" pitchFamily="34" charset="0"/>
              </a:rPr>
              <a:t>MODUL 1 PENGANTAR </a:t>
            </a:r>
          </a:p>
          <a:p>
            <a:pPr algn="ctr">
              <a:lnSpc>
                <a:spcPct val="150000"/>
              </a:lnSpc>
              <a:buFont typeface="Wingdings" pitchFamily="2" charset="2"/>
              <a:buChar char="q"/>
            </a:pPr>
            <a:r>
              <a:rPr lang="en-US" sz="2800" dirty="0">
                <a:latin typeface="Calibri" pitchFamily="34" charset="0"/>
                <a:cs typeface="Calibri" pitchFamily="34" charset="0"/>
              </a:rPr>
              <a:t> </a:t>
            </a:r>
            <a:r>
              <a:rPr lang="en-US" sz="2800" dirty="0" smtClean="0">
                <a:latin typeface="Calibri" pitchFamily="34" charset="0"/>
                <a:cs typeface="Calibri" pitchFamily="34" charset="0"/>
              </a:rPr>
              <a:t>MODUL </a:t>
            </a:r>
            <a:r>
              <a:rPr lang="en-US" sz="2800" dirty="0" smtClean="0">
                <a:latin typeface="Calibri" pitchFamily="34" charset="0"/>
                <a:cs typeface="Calibri" pitchFamily="34" charset="0"/>
              </a:rPr>
              <a:t>2 RAPAT</a:t>
            </a:r>
          </a:p>
          <a:p>
            <a:pPr algn="ctr">
              <a:lnSpc>
                <a:spcPct val="150000"/>
              </a:lnSpc>
              <a:buFont typeface="Wingdings" pitchFamily="2" charset="2"/>
              <a:buChar char="q"/>
            </a:pPr>
            <a:r>
              <a:rPr lang="en-US" sz="2800" dirty="0" smtClean="0">
                <a:latin typeface="Calibri" pitchFamily="34" charset="0"/>
                <a:cs typeface="Calibri" pitchFamily="34" charset="0"/>
              </a:rPr>
              <a:t> MODUL 3 ELEMEN RAPAT</a:t>
            </a:r>
          </a:p>
          <a:p>
            <a:pPr algn="ctr">
              <a:lnSpc>
                <a:spcPct val="150000"/>
              </a:lnSpc>
              <a:buFont typeface="Wingdings" pitchFamily="2" charset="2"/>
              <a:buChar char="q"/>
            </a:pPr>
            <a:r>
              <a:rPr lang="en-US" sz="2800" dirty="0" smtClean="0">
                <a:latin typeface="Calibri" pitchFamily="34" charset="0"/>
                <a:cs typeface="Calibri" pitchFamily="34" charset="0"/>
              </a:rPr>
              <a:t> MODUL 4 KESIMPULAN</a:t>
            </a:r>
          </a:p>
          <a:p>
            <a:pPr>
              <a:lnSpc>
                <a:spcPct val="150000"/>
              </a:lnSpc>
            </a:pPr>
            <a:endParaRPr lang="id-ID" sz="2800" dirty="0" smtClean="0">
              <a:latin typeface="Calibri" pitchFamily="34" charset="0"/>
              <a:cs typeface="Calibri" pitchFamily="34" charset="0"/>
            </a:endParaRPr>
          </a:p>
          <a:p>
            <a:pPr>
              <a:lnSpc>
                <a:spcPct val="150000"/>
              </a:lnSpc>
              <a:buFont typeface="Wingdings" pitchFamily="2" charset="2"/>
              <a:buChar char="q"/>
            </a:pPr>
            <a:endParaRPr lang="en-US" sz="2800" dirty="0">
              <a:latin typeface="Calibri" pitchFamily="34" charset="0"/>
              <a:cs typeface="Calibri" pitchFamily="34" charset="0"/>
            </a:endParaRPr>
          </a:p>
        </p:txBody>
      </p:sp>
    </p:spTree>
    <p:extLst>
      <p:ext uri="{BB962C8B-B14F-4D97-AF65-F5344CB8AC3E}">
        <p14:creationId xmlns:p14="http://schemas.microsoft.com/office/powerpoint/2010/main" xmlns="" val="3823341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19466" name="think-cell Slide" r:id="rId7" imgW="360" imgH="360" progId="">
              <p:embed/>
            </p:oleObj>
          </a:graphicData>
        </a:graphic>
      </p:graphicFrame>
      <p:sp>
        <p:nvSpPr>
          <p:cNvPr id="32771" name="Rectangle 3" hidden="1"/>
          <p:cNvSpPr>
            <a:spLocks noChangeArrowheads="1"/>
          </p:cNvSpPr>
          <p:nvPr>
            <p:custDataLst>
              <p:tags r:id="rId3"/>
            </p:custDataLst>
          </p:nvPr>
        </p:nvSpPr>
        <p:spPr bwMode="gray">
          <a:xfrm>
            <a:off x="0" y="0"/>
            <a:ext cx="161984" cy="1619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lstStyle>
            <a:lvl1pPr defTabSz="455613" eaLnBrk="0" hangingPunct="0">
              <a:defRPr sz="1200">
                <a:solidFill>
                  <a:schemeClr val="tx1"/>
                </a:solidFill>
                <a:latin typeface="Arial" pitchFamily="34" charset="0"/>
                <a:cs typeface="Arial" pitchFamily="34" charset="0"/>
              </a:defRPr>
            </a:lvl1pPr>
            <a:lvl2pPr marL="742950" indent="-285750" defTabSz="455613" eaLnBrk="0" hangingPunct="0">
              <a:defRPr sz="1200">
                <a:solidFill>
                  <a:schemeClr val="tx1"/>
                </a:solidFill>
                <a:latin typeface="Arial" pitchFamily="34" charset="0"/>
                <a:cs typeface="Arial" pitchFamily="34" charset="0"/>
              </a:defRPr>
            </a:lvl2pPr>
            <a:lvl3pPr marL="1143000" indent="-228600" defTabSz="455613" eaLnBrk="0" hangingPunct="0">
              <a:defRPr sz="1200">
                <a:solidFill>
                  <a:schemeClr val="tx1"/>
                </a:solidFill>
                <a:latin typeface="Arial" pitchFamily="34" charset="0"/>
                <a:cs typeface="Arial" pitchFamily="34" charset="0"/>
              </a:defRPr>
            </a:lvl3pPr>
            <a:lvl4pPr marL="1600200" indent="-228600" defTabSz="455613" eaLnBrk="0" hangingPunct="0">
              <a:defRPr sz="1200">
                <a:solidFill>
                  <a:schemeClr val="tx1"/>
                </a:solidFill>
                <a:latin typeface="Arial" pitchFamily="34" charset="0"/>
                <a:cs typeface="Arial" pitchFamily="34" charset="0"/>
              </a:defRPr>
            </a:lvl4pPr>
            <a:lvl5pPr marL="2057400" indent="-228600" defTabSz="455613" eaLnBrk="0" hangingPunct="0">
              <a:defRPr sz="1200">
                <a:solidFill>
                  <a:schemeClr val="tx1"/>
                </a:solidFill>
                <a:latin typeface="Arial" pitchFamily="34" charset="0"/>
                <a:cs typeface="Arial" pitchFamily="34" charset="0"/>
              </a:defRPr>
            </a:lvl5pPr>
            <a:lvl6pPr marL="2514600" indent="-228600" defTabSz="455613"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455613"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455613"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455613" eaLnBrk="0" fontAlgn="base" hangingPunct="0">
              <a:spcBef>
                <a:spcPct val="0"/>
              </a:spcBef>
              <a:spcAft>
                <a:spcPct val="0"/>
              </a:spcAft>
              <a:defRPr sz="1200">
                <a:solidFill>
                  <a:schemeClr val="tx1"/>
                </a:solidFill>
                <a:latin typeface="Arial" pitchFamily="34" charset="0"/>
                <a:cs typeface="Arial" pitchFamily="34" charset="0"/>
              </a:defRPr>
            </a:lvl9pPr>
          </a:lstStyle>
          <a:p>
            <a:pPr algn="ctr" eaLnBrk="1" fontAlgn="base" hangingPunct="1">
              <a:spcBef>
                <a:spcPct val="0"/>
              </a:spcBef>
              <a:spcAft>
                <a:spcPct val="0"/>
              </a:spcAft>
            </a:pPr>
            <a:endParaRPr lang="en-GB" altLang="en-US" sz="1600" b="1">
              <a:solidFill>
                <a:srgbClr val="002960"/>
              </a:solidFill>
            </a:endParaRPr>
          </a:p>
        </p:txBody>
      </p:sp>
      <p:sp>
        <p:nvSpPr>
          <p:cNvPr id="32772" name="Slide Number Placeholder 2"/>
          <p:cNvSpPr>
            <a:spLocks noGrp="1"/>
          </p:cNvSpPr>
          <p:nvPr>
            <p:ph type="sldNum" sz="quarter" idx="10"/>
            <p:custDataLst>
              <p:tags r:id="rId4"/>
            </p:custDataLst>
          </p:nvPr>
        </p:nvSpPr>
        <p:spPr>
          <a:xfrm>
            <a:off x="6357402" y="10300246"/>
            <a:ext cx="199240" cy="155496"/>
          </a:xfrm>
          <a:noFill/>
        </p:spPr>
        <p:txBody>
          <a:bodyPr/>
          <a:lstStyle>
            <a:lvl1pPr defTabSz="911521" eaLnBrk="0" hangingPunct="0">
              <a:defRPr sz="1200">
                <a:solidFill>
                  <a:schemeClr val="tx1"/>
                </a:solidFill>
                <a:latin typeface="Arial" pitchFamily="34" charset="0"/>
                <a:cs typeface="Arial" pitchFamily="34" charset="0"/>
              </a:defRPr>
            </a:lvl1pPr>
            <a:lvl2pPr marL="757710" indent="-291428" defTabSz="911521" eaLnBrk="0" hangingPunct="0">
              <a:defRPr sz="1200">
                <a:solidFill>
                  <a:schemeClr val="tx1"/>
                </a:solidFill>
                <a:latin typeface="Arial" pitchFamily="34" charset="0"/>
                <a:cs typeface="Arial" pitchFamily="34" charset="0"/>
              </a:defRPr>
            </a:lvl2pPr>
            <a:lvl3pPr marL="1165708" indent="-233143" defTabSz="911521" eaLnBrk="0" hangingPunct="0">
              <a:defRPr sz="1200">
                <a:solidFill>
                  <a:schemeClr val="tx1"/>
                </a:solidFill>
                <a:latin typeface="Arial" pitchFamily="34" charset="0"/>
                <a:cs typeface="Arial" pitchFamily="34" charset="0"/>
              </a:defRPr>
            </a:lvl3pPr>
            <a:lvl4pPr marL="1631992" indent="-233143" defTabSz="911521" eaLnBrk="0" hangingPunct="0">
              <a:defRPr sz="1200">
                <a:solidFill>
                  <a:schemeClr val="tx1"/>
                </a:solidFill>
                <a:latin typeface="Arial" pitchFamily="34" charset="0"/>
                <a:cs typeface="Arial" pitchFamily="34" charset="0"/>
              </a:defRPr>
            </a:lvl4pPr>
            <a:lvl5pPr marL="2098276" indent="-233143" defTabSz="911521" eaLnBrk="0" hangingPunct="0">
              <a:defRPr sz="1200">
                <a:solidFill>
                  <a:schemeClr val="tx1"/>
                </a:solidFill>
                <a:latin typeface="Arial" pitchFamily="34" charset="0"/>
                <a:cs typeface="Arial" pitchFamily="34" charset="0"/>
              </a:defRPr>
            </a:lvl5pPr>
            <a:lvl6pPr marL="2564559" indent="-233143" defTabSz="911521" eaLnBrk="0" fontAlgn="base" hangingPunct="0">
              <a:spcBef>
                <a:spcPct val="0"/>
              </a:spcBef>
              <a:spcAft>
                <a:spcPct val="0"/>
              </a:spcAft>
              <a:defRPr sz="1200">
                <a:solidFill>
                  <a:schemeClr val="tx1"/>
                </a:solidFill>
                <a:latin typeface="Arial" pitchFamily="34" charset="0"/>
                <a:cs typeface="Arial" pitchFamily="34" charset="0"/>
              </a:defRPr>
            </a:lvl6pPr>
            <a:lvl7pPr marL="3030842" indent="-233143" defTabSz="911521" eaLnBrk="0" fontAlgn="base" hangingPunct="0">
              <a:spcBef>
                <a:spcPct val="0"/>
              </a:spcBef>
              <a:spcAft>
                <a:spcPct val="0"/>
              </a:spcAft>
              <a:defRPr sz="1200">
                <a:solidFill>
                  <a:schemeClr val="tx1"/>
                </a:solidFill>
                <a:latin typeface="Arial" pitchFamily="34" charset="0"/>
                <a:cs typeface="Arial" pitchFamily="34" charset="0"/>
              </a:defRPr>
            </a:lvl7pPr>
            <a:lvl8pPr marL="3497126" indent="-233143" defTabSz="911521" eaLnBrk="0" fontAlgn="base" hangingPunct="0">
              <a:spcBef>
                <a:spcPct val="0"/>
              </a:spcBef>
              <a:spcAft>
                <a:spcPct val="0"/>
              </a:spcAft>
              <a:defRPr sz="1200">
                <a:solidFill>
                  <a:schemeClr val="tx1"/>
                </a:solidFill>
                <a:latin typeface="Arial" pitchFamily="34" charset="0"/>
                <a:cs typeface="Arial" pitchFamily="34" charset="0"/>
              </a:defRPr>
            </a:lvl8pPr>
            <a:lvl9pPr marL="3963408" indent="-233143" defTabSz="911521"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fld id="{89D09AEB-1216-4100-84CE-5CD4D559F6EC}" type="slidenum">
              <a:rPr lang="en-US" altLang="en-US" sz="1000">
                <a:solidFill>
                  <a:srgbClr val="000000"/>
                </a:solidFill>
                <a:latin typeface="Calibri" panose="020F0502020204030204" pitchFamily="34" charset="0"/>
              </a:rPr>
              <a:pPr eaLnBrk="1" fontAlgn="base" hangingPunct="1">
                <a:spcBef>
                  <a:spcPct val="0"/>
                </a:spcBef>
                <a:spcAft>
                  <a:spcPct val="0"/>
                </a:spcAft>
              </a:pPr>
              <a:t>20</a:t>
            </a:fld>
            <a:r>
              <a:rPr lang="en-US" altLang="en-US" sz="1000">
                <a:solidFill>
                  <a:srgbClr val="000000"/>
                </a:solidFill>
                <a:latin typeface="Calibri" panose="020F0502020204030204" pitchFamily="34" charset="0"/>
              </a:rPr>
              <a:t> </a:t>
            </a:r>
          </a:p>
        </p:txBody>
      </p:sp>
      <p:sp>
        <p:nvSpPr>
          <p:cNvPr id="6" name="Title 1"/>
          <p:cNvSpPr>
            <a:spLocks noGrp="1"/>
          </p:cNvSpPr>
          <p:nvPr>
            <p:ph type="title"/>
          </p:nvPr>
        </p:nvSpPr>
        <p:spPr>
          <a:xfrm>
            <a:off x="457200" y="274638"/>
            <a:ext cx="8229600" cy="1143000"/>
          </a:xfrm>
        </p:spPr>
        <p:txBody>
          <a:bodyPr>
            <a:normAutofit/>
          </a:bodyPr>
          <a:lstStyle/>
          <a:p>
            <a:r>
              <a:rPr lang="en-US" sz="3200" dirty="0" err="1" smtClean="0">
                <a:latin typeface="Calibri" panose="020F0502020204030204" pitchFamily="34" charset="0"/>
              </a:rPr>
              <a:t>Pengendalian</a:t>
            </a:r>
            <a:r>
              <a:rPr lang="en-US" sz="3200" dirty="0" smtClean="0">
                <a:latin typeface="Calibri" panose="020F0502020204030204" pitchFamily="34" charset="0"/>
              </a:rPr>
              <a:t> </a:t>
            </a:r>
            <a:r>
              <a:rPr lang="en-US" sz="3200" dirty="0" err="1" smtClean="0">
                <a:latin typeface="Calibri" panose="020F0502020204030204" pitchFamily="34" charset="0"/>
              </a:rPr>
              <a:t>Rapat</a:t>
            </a:r>
            <a:endParaRPr lang="en-US" sz="3200" dirty="0">
              <a:latin typeface="Calibri" panose="020F0502020204030204" pitchFamily="34" charset="0"/>
            </a:endParaRPr>
          </a:p>
        </p:txBody>
      </p:sp>
      <p:pic>
        <p:nvPicPr>
          <p:cNvPr id="19467" name="Picture 11"/>
          <p:cNvPicPr>
            <a:picLocks noChangeAspect="1" noChangeArrowheads="1"/>
          </p:cNvPicPr>
          <p:nvPr/>
        </p:nvPicPr>
        <p:blipFill>
          <a:blip r:embed="rId8"/>
          <a:srcRect/>
          <a:stretch>
            <a:fillRect/>
          </a:stretch>
        </p:blipFill>
        <p:spPr bwMode="auto">
          <a:xfrm>
            <a:off x="0" y="1371600"/>
            <a:ext cx="8839199" cy="2847975"/>
          </a:xfrm>
          <a:prstGeom prst="rect">
            <a:avLst/>
          </a:prstGeom>
          <a:noFill/>
          <a:ln w="9525">
            <a:noFill/>
            <a:miter lim="800000"/>
            <a:headEnd/>
            <a:tailEnd/>
          </a:ln>
          <a:effectLst/>
        </p:spPr>
      </p:pic>
    </p:spTree>
    <p:extLst>
      <p:ext uri="{BB962C8B-B14F-4D97-AF65-F5344CB8AC3E}">
        <p14:creationId xmlns:p14="http://schemas.microsoft.com/office/powerpoint/2010/main" xmlns="" val="1042705797"/>
      </p:ext>
    </p:extLst>
  </p:cSld>
  <p:clrMapOvr>
    <a:masterClrMapping/>
  </p:clrMapOvr>
  <p:transition spd="slow">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20490" name="think-cell Slide" r:id="rId6" imgW="360" imgH="360" progId="">
              <p:embed/>
            </p:oleObj>
          </a:graphicData>
        </a:graphic>
      </p:graphicFrame>
      <p:sp>
        <p:nvSpPr>
          <p:cNvPr id="32771" name="Rectangle 3" hidden="1"/>
          <p:cNvSpPr>
            <a:spLocks noChangeArrowheads="1"/>
          </p:cNvSpPr>
          <p:nvPr>
            <p:custDataLst>
              <p:tags r:id="rId3"/>
            </p:custDataLst>
          </p:nvPr>
        </p:nvSpPr>
        <p:spPr bwMode="gray">
          <a:xfrm>
            <a:off x="0" y="0"/>
            <a:ext cx="161984" cy="1619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lstStyle>
            <a:lvl1pPr defTabSz="455613" eaLnBrk="0" hangingPunct="0">
              <a:defRPr sz="1200">
                <a:solidFill>
                  <a:schemeClr val="tx1"/>
                </a:solidFill>
                <a:latin typeface="Arial" pitchFamily="34" charset="0"/>
                <a:cs typeface="Arial" pitchFamily="34" charset="0"/>
              </a:defRPr>
            </a:lvl1pPr>
            <a:lvl2pPr marL="742950" indent="-285750" defTabSz="455613" eaLnBrk="0" hangingPunct="0">
              <a:defRPr sz="1200">
                <a:solidFill>
                  <a:schemeClr val="tx1"/>
                </a:solidFill>
                <a:latin typeface="Arial" pitchFamily="34" charset="0"/>
                <a:cs typeface="Arial" pitchFamily="34" charset="0"/>
              </a:defRPr>
            </a:lvl2pPr>
            <a:lvl3pPr marL="1143000" indent="-228600" defTabSz="455613" eaLnBrk="0" hangingPunct="0">
              <a:defRPr sz="1200">
                <a:solidFill>
                  <a:schemeClr val="tx1"/>
                </a:solidFill>
                <a:latin typeface="Arial" pitchFamily="34" charset="0"/>
                <a:cs typeface="Arial" pitchFamily="34" charset="0"/>
              </a:defRPr>
            </a:lvl3pPr>
            <a:lvl4pPr marL="1600200" indent="-228600" defTabSz="455613" eaLnBrk="0" hangingPunct="0">
              <a:defRPr sz="1200">
                <a:solidFill>
                  <a:schemeClr val="tx1"/>
                </a:solidFill>
                <a:latin typeface="Arial" pitchFamily="34" charset="0"/>
                <a:cs typeface="Arial" pitchFamily="34" charset="0"/>
              </a:defRPr>
            </a:lvl4pPr>
            <a:lvl5pPr marL="2057400" indent="-228600" defTabSz="455613" eaLnBrk="0" hangingPunct="0">
              <a:defRPr sz="1200">
                <a:solidFill>
                  <a:schemeClr val="tx1"/>
                </a:solidFill>
                <a:latin typeface="Arial" pitchFamily="34" charset="0"/>
                <a:cs typeface="Arial" pitchFamily="34" charset="0"/>
              </a:defRPr>
            </a:lvl5pPr>
            <a:lvl6pPr marL="2514600" indent="-228600" defTabSz="455613"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455613"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455613"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455613" eaLnBrk="0" fontAlgn="base" hangingPunct="0">
              <a:spcBef>
                <a:spcPct val="0"/>
              </a:spcBef>
              <a:spcAft>
                <a:spcPct val="0"/>
              </a:spcAft>
              <a:defRPr sz="1200">
                <a:solidFill>
                  <a:schemeClr val="tx1"/>
                </a:solidFill>
                <a:latin typeface="Arial" pitchFamily="34" charset="0"/>
                <a:cs typeface="Arial" pitchFamily="34" charset="0"/>
              </a:defRPr>
            </a:lvl9pPr>
          </a:lstStyle>
          <a:p>
            <a:pPr algn="ctr" eaLnBrk="1" fontAlgn="base" hangingPunct="1">
              <a:spcBef>
                <a:spcPct val="0"/>
              </a:spcBef>
              <a:spcAft>
                <a:spcPct val="0"/>
              </a:spcAft>
            </a:pPr>
            <a:endParaRPr lang="en-GB" altLang="en-US" sz="1600" b="1">
              <a:solidFill>
                <a:srgbClr val="002960"/>
              </a:solidFill>
            </a:endParaRPr>
          </a:p>
        </p:txBody>
      </p:sp>
      <p:pic>
        <p:nvPicPr>
          <p:cNvPr id="20491" name="Picture 11"/>
          <p:cNvPicPr>
            <a:picLocks noChangeAspect="1" noChangeArrowheads="1"/>
          </p:cNvPicPr>
          <p:nvPr/>
        </p:nvPicPr>
        <p:blipFill>
          <a:blip r:embed="rId7"/>
          <a:srcRect/>
          <a:stretch>
            <a:fillRect/>
          </a:stretch>
        </p:blipFill>
        <p:spPr bwMode="auto">
          <a:xfrm>
            <a:off x="0" y="1"/>
            <a:ext cx="2743200" cy="1676400"/>
          </a:xfrm>
          <a:prstGeom prst="rect">
            <a:avLst/>
          </a:prstGeom>
          <a:noFill/>
          <a:ln w="9525">
            <a:noFill/>
            <a:miter lim="800000"/>
            <a:headEnd/>
            <a:tailEnd/>
          </a:ln>
          <a:effectLst/>
        </p:spPr>
      </p:pic>
      <p:sp>
        <p:nvSpPr>
          <p:cNvPr id="6" name="Rectangle 5"/>
          <p:cNvSpPr/>
          <p:nvPr/>
        </p:nvSpPr>
        <p:spPr>
          <a:xfrm>
            <a:off x="609600" y="0"/>
            <a:ext cx="7848600" cy="584717"/>
          </a:xfrm>
          <a:prstGeom prst="rect">
            <a:avLst/>
          </a:prstGeom>
        </p:spPr>
        <p:txBody>
          <a:bodyPr wrap="square" lIns="91382" tIns="45691" rIns="91382" bIns="45691">
            <a:spAutoFit/>
          </a:bodyPr>
          <a:lstStyle/>
          <a:p>
            <a:pPr algn="r" defTabSz="912698" fontAlgn="base">
              <a:spcBef>
                <a:spcPts val="600"/>
              </a:spcBef>
              <a:spcAft>
                <a:spcPct val="0"/>
              </a:spcAft>
              <a:buClr>
                <a:srgbClr val="002960"/>
              </a:buClr>
              <a:defRPr/>
            </a:pPr>
            <a:r>
              <a:rPr lang="en-US" sz="2400" b="1" dirty="0" smtClean="0">
                <a:effectLst>
                  <a:outerShdw blurRad="38100" dist="38100" dir="2700000" algn="tl">
                    <a:srgbClr val="000000">
                      <a:alpha val="43137"/>
                    </a:srgbClr>
                  </a:outerShdw>
                </a:effectLst>
                <a:latin typeface="Calibri" panose="020F0502020204030204" pitchFamily="34" charset="0"/>
                <a:cs typeface="Calibri" pitchFamily="34" charset="0"/>
              </a:rPr>
              <a:t> </a:t>
            </a:r>
            <a:r>
              <a:rPr lang="en-US" sz="2400" b="1" dirty="0" smtClean="0">
                <a:effectLst>
                  <a:outerShdw blurRad="38100" dist="38100" dir="2700000" algn="tl">
                    <a:srgbClr val="000000">
                      <a:alpha val="43137"/>
                    </a:srgbClr>
                  </a:outerShdw>
                </a:effectLst>
                <a:latin typeface="Calibri" panose="020F0502020204030204" pitchFamily="34" charset="0"/>
                <a:cs typeface="Calibri" pitchFamily="34" charset="0"/>
              </a:rPr>
              <a:t>  </a:t>
            </a:r>
            <a:r>
              <a:rPr lang="en-US" sz="3200" b="1" dirty="0" smtClean="0">
                <a:effectLst>
                  <a:outerShdw blurRad="38100" dist="38100" dir="2700000" algn="tl">
                    <a:srgbClr val="000000">
                      <a:alpha val="43137"/>
                    </a:srgbClr>
                  </a:outerShdw>
                </a:effectLst>
                <a:latin typeface="Calibri" panose="020F0502020204030204" pitchFamily="34" charset="0"/>
                <a:cs typeface="Calibri" pitchFamily="34" charset="0"/>
              </a:rPr>
              <a:t>CONDUCT FOLLOW UP MEETING</a:t>
            </a:r>
            <a:endParaRPr lang="en-US" sz="3200" b="1" dirty="0">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7" name="Rounded Rectangle 6"/>
          <p:cNvSpPr/>
          <p:nvPr/>
        </p:nvSpPr>
        <p:spPr bwMode="auto">
          <a:xfrm>
            <a:off x="3733800" y="762000"/>
            <a:ext cx="26670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800" b="1" dirty="0" smtClean="0">
                <a:solidFill>
                  <a:schemeClr val="tx2"/>
                </a:solidFill>
                <a:latin typeface="Calibri" pitchFamily="34" charset="0"/>
                <a:cs typeface="Calibri" pitchFamily="34" charset="0"/>
              </a:rPr>
              <a:t>NOTULA</a:t>
            </a:r>
            <a:endParaRPr kumimoji="0" lang="en-US" sz="2800" b="1" i="0" u="none" strike="noStrike" cap="none" normalizeH="0" baseline="0" dirty="0" smtClean="0">
              <a:ln>
                <a:noFill/>
              </a:ln>
              <a:solidFill>
                <a:schemeClr val="tx2"/>
              </a:solidFill>
              <a:effectLst/>
              <a:latin typeface="Calibri" pitchFamily="34" charset="0"/>
              <a:cs typeface="Calibri" pitchFamily="34" charset="0"/>
            </a:endParaRPr>
          </a:p>
        </p:txBody>
      </p:sp>
      <p:sp>
        <p:nvSpPr>
          <p:cNvPr id="8" name="Rounded Rectangle 7"/>
          <p:cNvSpPr/>
          <p:nvPr/>
        </p:nvSpPr>
        <p:spPr bwMode="auto">
          <a:xfrm>
            <a:off x="1752600" y="2133600"/>
            <a:ext cx="19812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2"/>
                </a:solidFill>
                <a:effectLst/>
                <a:latin typeface="Calibri" pitchFamily="34" charset="0"/>
                <a:cs typeface="Calibri" pitchFamily="34" charset="0"/>
              </a:rPr>
              <a:t>APA </a:t>
            </a:r>
            <a:endParaRPr kumimoji="0" lang="en-US" sz="2800" b="1" i="0" u="none" strike="noStrike" cap="none" normalizeH="0" baseline="0" dirty="0" smtClean="0">
              <a:ln>
                <a:noFill/>
              </a:ln>
              <a:solidFill>
                <a:schemeClr val="tx2"/>
              </a:solidFill>
              <a:effectLst/>
              <a:latin typeface="Calibri" pitchFamily="34" charset="0"/>
              <a:cs typeface="Calibri" pitchFamily="34" charset="0"/>
            </a:endParaRPr>
          </a:p>
        </p:txBody>
      </p:sp>
      <p:sp>
        <p:nvSpPr>
          <p:cNvPr id="9" name="Rounded Rectangle 8"/>
          <p:cNvSpPr/>
          <p:nvPr/>
        </p:nvSpPr>
        <p:spPr bwMode="auto">
          <a:xfrm>
            <a:off x="3962400" y="2133600"/>
            <a:ext cx="19812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2"/>
                </a:solidFill>
                <a:effectLst/>
                <a:latin typeface="Calibri" pitchFamily="34" charset="0"/>
                <a:cs typeface="Calibri" pitchFamily="34" charset="0"/>
              </a:rPr>
              <a:t>FUNGSI </a:t>
            </a:r>
            <a:endParaRPr kumimoji="0" lang="en-US" sz="2800" b="1" i="0" u="none" strike="noStrike" cap="none" normalizeH="0" baseline="0" dirty="0" smtClean="0">
              <a:ln>
                <a:noFill/>
              </a:ln>
              <a:solidFill>
                <a:schemeClr val="tx2"/>
              </a:solidFill>
              <a:effectLst/>
              <a:latin typeface="Calibri" pitchFamily="34" charset="0"/>
              <a:cs typeface="Calibri" pitchFamily="34" charset="0"/>
            </a:endParaRPr>
          </a:p>
        </p:txBody>
      </p:sp>
      <p:sp>
        <p:nvSpPr>
          <p:cNvPr id="10" name="Rounded Rectangle 9"/>
          <p:cNvSpPr/>
          <p:nvPr/>
        </p:nvSpPr>
        <p:spPr bwMode="auto">
          <a:xfrm>
            <a:off x="6629400" y="2133600"/>
            <a:ext cx="19812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2"/>
                </a:solidFill>
                <a:effectLst/>
                <a:latin typeface="Calibri" pitchFamily="34" charset="0"/>
                <a:cs typeface="Calibri" pitchFamily="34" charset="0"/>
              </a:rPr>
              <a:t>JENIS</a:t>
            </a:r>
            <a:endParaRPr kumimoji="0" lang="en-US" sz="2800" b="1" i="0" u="none" strike="noStrike" cap="none" normalizeH="0" baseline="0" dirty="0" smtClean="0">
              <a:ln>
                <a:noFill/>
              </a:ln>
              <a:solidFill>
                <a:schemeClr val="tx2"/>
              </a:solidFill>
              <a:effectLst/>
              <a:latin typeface="Calibri" pitchFamily="34" charset="0"/>
              <a:cs typeface="Calibri" pitchFamily="34" charset="0"/>
            </a:endParaRPr>
          </a:p>
        </p:txBody>
      </p:sp>
      <p:sp>
        <p:nvSpPr>
          <p:cNvPr id="11" name="Rounded Rectangle 10"/>
          <p:cNvSpPr/>
          <p:nvPr/>
        </p:nvSpPr>
        <p:spPr bwMode="auto">
          <a:xfrm>
            <a:off x="3657600" y="3657600"/>
            <a:ext cx="26670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800" b="1" dirty="0" smtClean="0">
                <a:solidFill>
                  <a:schemeClr val="tx2"/>
                </a:solidFill>
                <a:latin typeface="Calibri" pitchFamily="34" charset="0"/>
                <a:cs typeface="Calibri" pitchFamily="34" charset="0"/>
              </a:rPr>
              <a:t>NOTULIS</a:t>
            </a:r>
            <a:endParaRPr kumimoji="0" lang="en-US" sz="2800" b="1" i="0" u="none" strike="noStrike" cap="none" normalizeH="0" baseline="0" dirty="0" smtClean="0">
              <a:ln>
                <a:noFill/>
              </a:ln>
              <a:solidFill>
                <a:schemeClr val="tx2"/>
              </a:solidFill>
              <a:effectLst/>
              <a:latin typeface="Calibri" pitchFamily="34" charset="0"/>
              <a:cs typeface="Calibri" pitchFamily="34" charset="0"/>
            </a:endParaRPr>
          </a:p>
        </p:txBody>
      </p:sp>
      <p:sp>
        <p:nvSpPr>
          <p:cNvPr id="12" name="Up Arrow 11"/>
          <p:cNvSpPr/>
          <p:nvPr/>
        </p:nvSpPr>
        <p:spPr bwMode="auto">
          <a:xfrm>
            <a:off x="4038600" y="3048000"/>
            <a:ext cx="1828800" cy="457200"/>
          </a:xfrm>
          <a:prstGeom prs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2"/>
              </a:solidFill>
              <a:effectLst/>
              <a:latin typeface="Arial" charset="0"/>
              <a:cs typeface="Arial" charset="0"/>
            </a:endParaRPr>
          </a:p>
        </p:txBody>
      </p:sp>
      <p:sp>
        <p:nvSpPr>
          <p:cNvPr id="13" name="Down Arrow 12"/>
          <p:cNvSpPr/>
          <p:nvPr/>
        </p:nvSpPr>
        <p:spPr bwMode="auto">
          <a:xfrm>
            <a:off x="4191000" y="1600200"/>
            <a:ext cx="1752600" cy="457200"/>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2"/>
              </a:solidFill>
              <a:effectLst/>
              <a:latin typeface="Arial" charset="0"/>
              <a:cs typeface="Arial" charset="0"/>
            </a:endParaRPr>
          </a:p>
        </p:txBody>
      </p:sp>
      <p:sp>
        <p:nvSpPr>
          <p:cNvPr id="14" name="Rounded Rectangle 13"/>
          <p:cNvSpPr/>
          <p:nvPr/>
        </p:nvSpPr>
        <p:spPr bwMode="auto">
          <a:xfrm>
            <a:off x="1752600" y="4648200"/>
            <a:ext cx="19812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2"/>
                </a:solidFill>
                <a:effectLst/>
                <a:latin typeface="Calibri" pitchFamily="34" charset="0"/>
                <a:cs typeface="Calibri" pitchFamily="34" charset="0"/>
              </a:rPr>
              <a:t>TUGAS</a:t>
            </a:r>
            <a:endParaRPr kumimoji="0" lang="en-US" sz="2800" b="1" i="0" u="none" strike="noStrike" cap="none" normalizeH="0" baseline="0" dirty="0" smtClean="0">
              <a:ln>
                <a:noFill/>
              </a:ln>
              <a:solidFill>
                <a:schemeClr val="tx2"/>
              </a:solidFill>
              <a:effectLst/>
              <a:latin typeface="Calibri" pitchFamily="34" charset="0"/>
              <a:cs typeface="Calibri" pitchFamily="34" charset="0"/>
            </a:endParaRPr>
          </a:p>
        </p:txBody>
      </p:sp>
      <p:sp>
        <p:nvSpPr>
          <p:cNvPr id="15" name="Rounded Rectangle 14"/>
          <p:cNvSpPr/>
          <p:nvPr/>
        </p:nvSpPr>
        <p:spPr bwMode="auto">
          <a:xfrm>
            <a:off x="5791200" y="4724400"/>
            <a:ext cx="23622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2"/>
                </a:solidFill>
                <a:effectLst/>
                <a:latin typeface="Calibri" pitchFamily="34" charset="0"/>
                <a:cs typeface="Calibri" pitchFamily="34" charset="0"/>
              </a:rPr>
              <a:t>KEMAMPUAN</a:t>
            </a:r>
            <a:endParaRPr kumimoji="0" lang="en-US" sz="2800" b="1" i="0" u="none" strike="noStrike" cap="none" normalizeH="0" baseline="0" dirty="0" smtClean="0">
              <a:ln>
                <a:noFill/>
              </a:ln>
              <a:solidFill>
                <a:schemeClr val="tx2"/>
              </a:solidFill>
              <a:effectLst/>
              <a:latin typeface="Calibri" pitchFamily="34" charset="0"/>
              <a:cs typeface="Calibri" pitchFamily="34" charset="0"/>
            </a:endParaRPr>
          </a:p>
        </p:txBody>
      </p:sp>
    </p:spTree>
    <p:extLst>
      <p:ext uri="{BB962C8B-B14F-4D97-AF65-F5344CB8AC3E}">
        <p14:creationId xmlns:p14="http://schemas.microsoft.com/office/powerpoint/2010/main" xmlns="" val="4084210920"/>
      </p:ext>
    </p:extLst>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75778" name="think-cell Slide" r:id="rId6" imgW="360" imgH="360" progId="">
              <p:embed/>
            </p:oleObj>
          </a:graphicData>
        </a:graphic>
      </p:graphicFrame>
      <p:sp>
        <p:nvSpPr>
          <p:cNvPr id="32771" name="Rectangle 3" hidden="1"/>
          <p:cNvSpPr>
            <a:spLocks noChangeArrowheads="1"/>
          </p:cNvSpPr>
          <p:nvPr>
            <p:custDataLst>
              <p:tags r:id="rId3"/>
            </p:custDataLst>
          </p:nvPr>
        </p:nvSpPr>
        <p:spPr bwMode="gray">
          <a:xfrm>
            <a:off x="0" y="0"/>
            <a:ext cx="161984" cy="1619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lstStyle>
            <a:lvl1pPr defTabSz="455613" eaLnBrk="0" hangingPunct="0">
              <a:defRPr sz="1200">
                <a:solidFill>
                  <a:schemeClr val="tx1"/>
                </a:solidFill>
                <a:latin typeface="Arial" pitchFamily="34" charset="0"/>
                <a:cs typeface="Arial" pitchFamily="34" charset="0"/>
              </a:defRPr>
            </a:lvl1pPr>
            <a:lvl2pPr marL="742950" indent="-285750" defTabSz="455613" eaLnBrk="0" hangingPunct="0">
              <a:defRPr sz="1200">
                <a:solidFill>
                  <a:schemeClr val="tx1"/>
                </a:solidFill>
                <a:latin typeface="Arial" pitchFamily="34" charset="0"/>
                <a:cs typeface="Arial" pitchFamily="34" charset="0"/>
              </a:defRPr>
            </a:lvl2pPr>
            <a:lvl3pPr marL="1143000" indent="-228600" defTabSz="455613" eaLnBrk="0" hangingPunct="0">
              <a:defRPr sz="1200">
                <a:solidFill>
                  <a:schemeClr val="tx1"/>
                </a:solidFill>
                <a:latin typeface="Arial" pitchFamily="34" charset="0"/>
                <a:cs typeface="Arial" pitchFamily="34" charset="0"/>
              </a:defRPr>
            </a:lvl3pPr>
            <a:lvl4pPr marL="1600200" indent="-228600" defTabSz="455613" eaLnBrk="0" hangingPunct="0">
              <a:defRPr sz="1200">
                <a:solidFill>
                  <a:schemeClr val="tx1"/>
                </a:solidFill>
                <a:latin typeface="Arial" pitchFamily="34" charset="0"/>
                <a:cs typeface="Arial" pitchFamily="34" charset="0"/>
              </a:defRPr>
            </a:lvl4pPr>
            <a:lvl5pPr marL="2057400" indent="-228600" defTabSz="455613" eaLnBrk="0" hangingPunct="0">
              <a:defRPr sz="1200">
                <a:solidFill>
                  <a:schemeClr val="tx1"/>
                </a:solidFill>
                <a:latin typeface="Arial" pitchFamily="34" charset="0"/>
                <a:cs typeface="Arial" pitchFamily="34" charset="0"/>
              </a:defRPr>
            </a:lvl5pPr>
            <a:lvl6pPr marL="2514600" indent="-228600" defTabSz="455613"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455613"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455613"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455613" eaLnBrk="0" fontAlgn="base" hangingPunct="0">
              <a:spcBef>
                <a:spcPct val="0"/>
              </a:spcBef>
              <a:spcAft>
                <a:spcPct val="0"/>
              </a:spcAft>
              <a:defRPr sz="1200">
                <a:solidFill>
                  <a:schemeClr val="tx1"/>
                </a:solidFill>
                <a:latin typeface="Arial" pitchFamily="34" charset="0"/>
                <a:cs typeface="Arial" pitchFamily="34" charset="0"/>
              </a:defRPr>
            </a:lvl9pPr>
          </a:lstStyle>
          <a:p>
            <a:pPr algn="ctr" eaLnBrk="1" fontAlgn="base" hangingPunct="1">
              <a:spcBef>
                <a:spcPct val="0"/>
              </a:spcBef>
              <a:spcAft>
                <a:spcPct val="0"/>
              </a:spcAft>
            </a:pPr>
            <a:endParaRPr lang="en-GB" altLang="en-US" sz="1600" b="1">
              <a:solidFill>
                <a:srgbClr val="002960"/>
              </a:solidFill>
            </a:endParaRPr>
          </a:p>
        </p:txBody>
      </p:sp>
      <p:pic>
        <p:nvPicPr>
          <p:cNvPr id="20491" name="Picture 11"/>
          <p:cNvPicPr>
            <a:picLocks noChangeAspect="1" noChangeArrowheads="1"/>
          </p:cNvPicPr>
          <p:nvPr/>
        </p:nvPicPr>
        <p:blipFill>
          <a:blip r:embed="rId7"/>
          <a:srcRect/>
          <a:stretch>
            <a:fillRect/>
          </a:stretch>
        </p:blipFill>
        <p:spPr bwMode="auto">
          <a:xfrm>
            <a:off x="0" y="1"/>
            <a:ext cx="2743200" cy="1676400"/>
          </a:xfrm>
          <a:prstGeom prst="rect">
            <a:avLst/>
          </a:prstGeom>
          <a:noFill/>
          <a:ln w="9525">
            <a:noFill/>
            <a:miter lim="800000"/>
            <a:headEnd/>
            <a:tailEnd/>
          </a:ln>
          <a:effectLst/>
        </p:spPr>
      </p:pic>
      <p:sp>
        <p:nvSpPr>
          <p:cNvPr id="6" name="Rectangle 5"/>
          <p:cNvSpPr/>
          <p:nvPr/>
        </p:nvSpPr>
        <p:spPr>
          <a:xfrm>
            <a:off x="609600" y="0"/>
            <a:ext cx="7848600" cy="584717"/>
          </a:xfrm>
          <a:prstGeom prst="rect">
            <a:avLst/>
          </a:prstGeom>
        </p:spPr>
        <p:txBody>
          <a:bodyPr wrap="square" lIns="91382" tIns="45691" rIns="91382" bIns="45691">
            <a:spAutoFit/>
          </a:bodyPr>
          <a:lstStyle/>
          <a:p>
            <a:pPr algn="r" defTabSz="912698" fontAlgn="base">
              <a:spcBef>
                <a:spcPts val="600"/>
              </a:spcBef>
              <a:spcAft>
                <a:spcPct val="0"/>
              </a:spcAft>
              <a:buClr>
                <a:srgbClr val="002960"/>
              </a:buClr>
              <a:defRPr/>
            </a:pPr>
            <a:r>
              <a:rPr lang="en-US" sz="2400" b="1" dirty="0" smtClean="0">
                <a:effectLst>
                  <a:outerShdw blurRad="38100" dist="38100" dir="2700000" algn="tl">
                    <a:srgbClr val="000000">
                      <a:alpha val="43137"/>
                    </a:srgbClr>
                  </a:outerShdw>
                </a:effectLst>
                <a:latin typeface="Calibri" panose="020F0502020204030204" pitchFamily="34" charset="0"/>
                <a:cs typeface="Calibri" pitchFamily="34" charset="0"/>
              </a:rPr>
              <a:t> </a:t>
            </a:r>
            <a:r>
              <a:rPr lang="en-US" sz="2400" b="1" dirty="0" smtClean="0">
                <a:effectLst>
                  <a:outerShdw blurRad="38100" dist="38100" dir="2700000" algn="tl">
                    <a:srgbClr val="000000">
                      <a:alpha val="43137"/>
                    </a:srgbClr>
                  </a:outerShdw>
                </a:effectLst>
                <a:latin typeface="Calibri" panose="020F0502020204030204" pitchFamily="34" charset="0"/>
                <a:cs typeface="Calibri" pitchFamily="34" charset="0"/>
              </a:rPr>
              <a:t>  </a:t>
            </a: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MODUL FOUR : CLOSING OUT</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sp>
        <p:nvSpPr>
          <p:cNvPr id="7" name="Rounded Rectangle 6"/>
          <p:cNvSpPr/>
          <p:nvPr/>
        </p:nvSpPr>
        <p:spPr bwMode="auto">
          <a:xfrm>
            <a:off x="685800" y="1676400"/>
            <a:ext cx="8229600" cy="16002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sz="3200" dirty="0" err="1" smtClean="0">
                <a:latin typeface="Calibri" pitchFamily="34" charset="0"/>
                <a:cs typeface="Calibri" pitchFamily="34" charset="0"/>
              </a:rPr>
              <a:t>Rapat</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Efektif</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menjadi</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tanggung</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jawab</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bersama</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antara</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pemimpin</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dan</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peserta</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Rapat</a:t>
            </a:r>
            <a:r>
              <a:rPr lang="en-US" sz="3200" dirty="0" smtClean="0">
                <a:latin typeface="Calibri" pitchFamily="34" charset="0"/>
                <a:cs typeface="Calibri" pitchFamily="34" charset="0"/>
              </a:rPr>
              <a:t>.</a:t>
            </a:r>
            <a:endParaRPr kumimoji="0" lang="en-US" sz="3200" b="1" i="0" u="none" strike="noStrike" cap="none" normalizeH="0" baseline="0" dirty="0" smtClean="0">
              <a:ln>
                <a:noFill/>
              </a:ln>
              <a:solidFill>
                <a:schemeClr val="tx2"/>
              </a:solidFill>
              <a:effectLst/>
              <a:latin typeface="Calibri" pitchFamily="34" charset="0"/>
              <a:cs typeface="Calibri" pitchFamily="34" charset="0"/>
            </a:endParaRPr>
          </a:p>
        </p:txBody>
      </p:sp>
      <p:sp>
        <p:nvSpPr>
          <p:cNvPr id="16" name="Down Arrow 15"/>
          <p:cNvSpPr/>
          <p:nvPr/>
        </p:nvSpPr>
        <p:spPr bwMode="auto">
          <a:xfrm>
            <a:off x="3733800" y="3505200"/>
            <a:ext cx="1981200" cy="457200"/>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2"/>
              </a:solidFill>
              <a:effectLst/>
              <a:latin typeface="Arial" charset="0"/>
              <a:cs typeface="Arial" charset="0"/>
            </a:endParaRPr>
          </a:p>
        </p:txBody>
      </p:sp>
      <p:sp>
        <p:nvSpPr>
          <p:cNvPr id="17" name="Rounded Rectangle 16"/>
          <p:cNvSpPr/>
          <p:nvPr/>
        </p:nvSpPr>
        <p:spPr bwMode="auto">
          <a:xfrm>
            <a:off x="685800" y="4114800"/>
            <a:ext cx="8229600" cy="16002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sz="3200" dirty="0" smtClean="0">
                <a:latin typeface="Calibri" pitchFamily="34" charset="0"/>
                <a:cs typeface="Calibri" pitchFamily="34" charset="0"/>
              </a:rPr>
              <a:t>HASIL TERCAPAI</a:t>
            </a:r>
          </a:p>
          <a:p>
            <a:pPr algn="ctr" fontAlgn="base">
              <a:spcBef>
                <a:spcPct val="0"/>
              </a:spcBef>
              <a:spcAft>
                <a:spcPct val="0"/>
              </a:spcAft>
            </a:pPr>
            <a:r>
              <a:rPr kumimoji="0" lang="en-US" sz="3200" b="1" i="0" u="none" strike="noStrike" cap="none" normalizeH="0" baseline="0" dirty="0" err="1" smtClean="0">
                <a:ln>
                  <a:noFill/>
                </a:ln>
                <a:solidFill>
                  <a:schemeClr val="tx2"/>
                </a:solidFill>
                <a:effectLst/>
                <a:latin typeface="Calibri" pitchFamily="34" charset="0"/>
                <a:cs typeface="Calibri" pitchFamily="34" charset="0"/>
              </a:rPr>
              <a:t>Peserta</a:t>
            </a:r>
            <a:r>
              <a:rPr kumimoji="0" lang="en-US" sz="3200" b="1" i="0" u="none" strike="noStrike" cap="none" normalizeH="0" baseline="0" dirty="0" smtClean="0">
                <a:ln>
                  <a:noFill/>
                </a:ln>
                <a:solidFill>
                  <a:schemeClr val="tx2"/>
                </a:solidFill>
                <a:effectLst/>
                <a:latin typeface="Calibri" pitchFamily="34" charset="0"/>
                <a:cs typeface="Calibri" pitchFamily="34" charset="0"/>
              </a:rPr>
              <a:t> </a:t>
            </a:r>
            <a:r>
              <a:rPr kumimoji="0" lang="en-US" sz="3200" b="1" i="0" u="none" strike="noStrike" cap="none" normalizeH="0" baseline="0" dirty="0" err="1" smtClean="0">
                <a:ln>
                  <a:noFill/>
                </a:ln>
                <a:solidFill>
                  <a:schemeClr val="tx2"/>
                </a:solidFill>
                <a:effectLst/>
                <a:latin typeface="Calibri" pitchFamily="34" charset="0"/>
                <a:cs typeface="Calibri" pitchFamily="34" charset="0"/>
              </a:rPr>
              <a:t>Puas</a:t>
            </a:r>
            <a:r>
              <a:rPr kumimoji="0" lang="en-US" sz="3200" b="1" i="0" u="none" strike="noStrike" cap="none" normalizeH="0" baseline="0" dirty="0" smtClean="0">
                <a:ln>
                  <a:noFill/>
                </a:ln>
                <a:solidFill>
                  <a:schemeClr val="tx2"/>
                </a:solidFill>
                <a:effectLst/>
                <a:latin typeface="Calibri" pitchFamily="34" charset="0"/>
                <a:cs typeface="Calibri" pitchFamily="34" charset="0"/>
              </a:rPr>
              <a:t> – </a:t>
            </a:r>
            <a:r>
              <a:rPr kumimoji="0" lang="en-US" sz="3200" b="1" i="0" u="none" strike="noStrike" cap="none" normalizeH="0" baseline="0" dirty="0" err="1" smtClean="0">
                <a:ln>
                  <a:noFill/>
                </a:ln>
                <a:solidFill>
                  <a:schemeClr val="tx2"/>
                </a:solidFill>
                <a:effectLst/>
                <a:latin typeface="Calibri" pitchFamily="34" charset="0"/>
                <a:cs typeface="Calibri" pitchFamily="34" charset="0"/>
              </a:rPr>
              <a:t>mendapat</a:t>
            </a:r>
            <a:r>
              <a:rPr kumimoji="0" lang="en-US" sz="3200" b="1" i="0" u="none" strike="noStrike" cap="none" normalizeH="0" baseline="0" dirty="0" smtClean="0">
                <a:ln>
                  <a:noFill/>
                </a:ln>
                <a:solidFill>
                  <a:schemeClr val="tx2"/>
                </a:solidFill>
                <a:effectLst/>
                <a:latin typeface="Calibri" pitchFamily="34" charset="0"/>
                <a:cs typeface="Calibri" pitchFamily="34" charset="0"/>
              </a:rPr>
              <a:t> </a:t>
            </a:r>
            <a:r>
              <a:rPr kumimoji="0" lang="en-US" sz="3200" b="1" i="0" u="none" strike="noStrike" cap="none" normalizeH="0" baseline="0" dirty="0" err="1" smtClean="0">
                <a:ln>
                  <a:noFill/>
                </a:ln>
                <a:solidFill>
                  <a:schemeClr val="tx2"/>
                </a:solidFill>
                <a:effectLst/>
                <a:latin typeface="Calibri" pitchFamily="34" charset="0"/>
                <a:cs typeface="Calibri" pitchFamily="34" charset="0"/>
              </a:rPr>
              <a:t>manfaat</a:t>
            </a:r>
            <a:endParaRPr kumimoji="0" lang="en-US" sz="3200" b="1" i="0" u="none" strike="noStrike" cap="none" normalizeH="0" baseline="0" dirty="0" smtClean="0">
              <a:ln>
                <a:noFill/>
              </a:ln>
              <a:solidFill>
                <a:schemeClr val="tx2"/>
              </a:solidFill>
              <a:effectLst/>
              <a:latin typeface="Calibri" pitchFamily="34" charset="0"/>
              <a:cs typeface="Calibri" pitchFamily="34" charset="0"/>
            </a:endParaRPr>
          </a:p>
        </p:txBody>
      </p:sp>
    </p:spTree>
    <p:extLst>
      <p:ext uri="{BB962C8B-B14F-4D97-AF65-F5344CB8AC3E}">
        <p14:creationId xmlns:p14="http://schemas.microsoft.com/office/powerpoint/2010/main" xmlns="" val="4084210920"/>
      </p:ext>
    </p:extLst>
  </p:cSld>
  <p:clrMapOvr>
    <a:masterClrMapping/>
  </p:clrMapOvr>
  <p:transition spd="slow">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21513" name="think-cell Slide" r:id="rId7" imgW="360" imgH="360" progId="">
              <p:embed/>
            </p:oleObj>
          </a:graphicData>
        </a:graphic>
      </p:graphicFrame>
      <p:sp>
        <p:nvSpPr>
          <p:cNvPr id="32771" name="Rectangle 3" hidden="1"/>
          <p:cNvSpPr>
            <a:spLocks noChangeArrowheads="1"/>
          </p:cNvSpPr>
          <p:nvPr>
            <p:custDataLst>
              <p:tags r:id="rId3"/>
            </p:custDataLst>
          </p:nvPr>
        </p:nvSpPr>
        <p:spPr bwMode="gray">
          <a:xfrm>
            <a:off x="0" y="0"/>
            <a:ext cx="161984" cy="1619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lstStyle>
            <a:lvl1pPr defTabSz="455613" eaLnBrk="0" hangingPunct="0">
              <a:defRPr sz="1200">
                <a:solidFill>
                  <a:schemeClr val="tx1"/>
                </a:solidFill>
                <a:latin typeface="Arial" pitchFamily="34" charset="0"/>
                <a:cs typeface="Arial" pitchFamily="34" charset="0"/>
              </a:defRPr>
            </a:lvl1pPr>
            <a:lvl2pPr marL="742950" indent="-285750" defTabSz="455613" eaLnBrk="0" hangingPunct="0">
              <a:defRPr sz="1200">
                <a:solidFill>
                  <a:schemeClr val="tx1"/>
                </a:solidFill>
                <a:latin typeface="Arial" pitchFamily="34" charset="0"/>
                <a:cs typeface="Arial" pitchFamily="34" charset="0"/>
              </a:defRPr>
            </a:lvl2pPr>
            <a:lvl3pPr marL="1143000" indent="-228600" defTabSz="455613" eaLnBrk="0" hangingPunct="0">
              <a:defRPr sz="1200">
                <a:solidFill>
                  <a:schemeClr val="tx1"/>
                </a:solidFill>
                <a:latin typeface="Arial" pitchFamily="34" charset="0"/>
                <a:cs typeface="Arial" pitchFamily="34" charset="0"/>
              </a:defRPr>
            </a:lvl3pPr>
            <a:lvl4pPr marL="1600200" indent="-228600" defTabSz="455613" eaLnBrk="0" hangingPunct="0">
              <a:defRPr sz="1200">
                <a:solidFill>
                  <a:schemeClr val="tx1"/>
                </a:solidFill>
                <a:latin typeface="Arial" pitchFamily="34" charset="0"/>
                <a:cs typeface="Arial" pitchFamily="34" charset="0"/>
              </a:defRPr>
            </a:lvl4pPr>
            <a:lvl5pPr marL="2057400" indent="-228600" defTabSz="455613" eaLnBrk="0" hangingPunct="0">
              <a:defRPr sz="1200">
                <a:solidFill>
                  <a:schemeClr val="tx1"/>
                </a:solidFill>
                <a:latin typeface="Arial" pitchFamily="34" charset="0"/>
                <a:cs typeface="Arial" pitchFamily="34" charset="0"/>
              </a:defRPr>
            </a:lvl5pPr>
            <a:lvl6pPr marL="2514600" indent="-228600" defTabSz="455613"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455613"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455613"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455613" eaLnBrk="0" fontAlgn="base" hangingPunct="0">
              <a:spcBef>
                <a:spcPct val="0"/>
              </a:spcBef>
              <a:spcAft>
                <a:spcPct val="0"/>
              </a:spcAft>
              <a:defRPr sz="1200">
                <a:solidFill>
                  <a:schemeClr val="tx1"/>
                </a:solidFill>
                <a:latin typeface="Arial" pitchFamily="34" charset="0"/>
                <a:cs typeface="Arial" pitchFamily="34" charset="0"/>
              </a:defRPr>
            </a:lvl9pPr>
          </a:lstStyle>
          <a:p>
            <a:pPr algn="ctr" eaLnBrk="1" fontAlgn="base" hangingPunct="1">
              <a:spcBef>
                <a:spcPct val="0"/>
              </a:spcBef>
              <a:spcAft>
                <a:spcPct val="0"/>
              </a:spcAft>
            </a:pPr>
            <a:endParaRPr lang="en-GB" altLang="en-US" sz="1600" b="1">
              <a:solidFill>
                <a:srgbClr val="002960"/>
              </a:solidFill>
            </a:endParaRPr>
          </a:p>
        </p:txBody>
      </p:sp>
      <p:sp>
        <p:nvSpPr>
          <p:cNvPr id="32772" name="Slide Number Placeholder 2"/>
          <p:cNvSpPr>
            <a:spLocks noGrp="1"/>
          </p:cNvSpPr>
          <p:nvPr>
            <p:ph type="sldNum" sz="quarter" idx="10"/>
            <p:custDataLst>
              <p:tags r:id="rId4"/>
            </p:custDataLst>
          </p:nvPr>
        </p:nvSpPr>
        <p:spPr>
          <a:noFill/>
        </p:spPr>
        <p:txBody>
          <a:bodyPr/>
          <a:lstStyle>
            <a:lvl1pPr defTabSz="911521" eaLnBrk="0" hangingPunct="0">
              <a:defRPr sz="1200">
                <a:solidFill>
                  <a:schemeClr val="tx1"/>
                </a:solidFill>
                <a:latin typeface="Arial" pitchFamily="34" charset="0"/>
                <a:cs typeface="Arial" pitchFamily="34" charset="0"/>
              </a:defRPr>
            </a:lvl1pPr>
            <a:lvl2pPr marL="757710" indent="-291428" defTabSz="911521" eaLnBrk="0" hangingPunct="0">
              <a:defRPr sz="1200">
                <a:solidFill>
                  <a:schemeClr val="tx1"/>
                </a:solidFill>
                <a:latin typeface="Arial" pitchFamily="34" charset="0"/>
                <a:cs typeface="Arial" pitchFamily="34" charset="0"/>
              </a:defRPr>
            </a:lvl2pPr>
            <a:lvl3pPr marL="1165708" indent="-233143" defTabSz="911521" eaLnBrk="0" hangingPunct="0">
              <a:defRPr sz="1200">
                <a:solidFill>
                  <a:schemeClr val="tx1"/>
                </a:solidFill>
                <a:latin typeface="Arial" pitchFamily="34" charset="0"/>
                <a:cs typeface="Arial" pitchFamily="34" charset="0"/>
              </a:defRPr>
            </a:lvl3pPr>
            <a:lvl4pPr marL="1631992" indent="-233143" defTabSz="911521" eaLnBrk="0" hangingPunct="0">
              <a:defRPr sz="1200">
                <a:solidFill>
                  <a:schemeClr val="tx1"/>
                </a:solidFill>
                <a:latin typeface="Arial" pitchFamily="34" charset="0"/>
                <a:cs typeface="Arial" pitchFamily="34" charset="0"/>
              </a:defRPr>
            </a:lvl4pPr>
            <a:lvl5pPr marL="2098276" indent="-233143" defTabSz="911521" eaLnBrk="0" hangingPunct="0">
              <a:defRPr sz="1200">
                <a:solidFill>
                  <a:schemeClr val="tx1"/>
                </a:solidFill>
                <a:latin typeface="Arial" pitchFamily="34" charset="0"/>
                <a:cs typeface="Arial" pitchFamily="34" charset="0"/>
              </a:defRPr>
            </a:lvl5pPr>
            <a:lvl6pPr marL="2564559" indent="-233143" defTabSz="911521" eaLnBrk="0" fontAlgn="base" hangingPunct="0">
              <a:spcBef>
                <a:spcPct val="0"/>
              </a:spcBef>
              <a:spcAft>
                <a:spcPct val="0"/>
              </a:spcAft>
              <a:defRPr sz="1200">
                <a:solidFill>
                  <a:schemeClr val="tx1"/>
                </a:solidFill>
                <a:latin typeface="Arial" pitchFamily="34" charset="0"/>
                <a:cs typeface="Arial" pitchFamily="34" charset="0"/>
              </a:defRPr>
            </a:lvl6pPr>
            <a:lvl7pPr marL="3030842" indent="-233143" defTabSz="911521" eaLnBrk="0" fontAlgn="base" hangingPunct="0">
              <a:spcBef>
                <a:spcPct val="0"/>
              </a:spcBef>
              <a:spcAft>
                <a:spcPct val="0"/>
              </a:spcAft>
              <a:defRPr sz="1200">
                <a:solidFill>
                  <a:schemeClr val="tx1"/>
                </a:solidFill>
                <a:latin typeface="Arial" pitchFamily="34" charset="0"/>
                <a:cs typeface="Arial" pitchFamily="34" charset="0"/>
              </a:defRPr>
            </a:lvl7pPr>
            <a:lvl8pPr marL="3497126" indent="-233143" defTabSz="911521" eaLnBrk="0" fontAlgn="base" hangingPunct="0">
              <a:spcBef>
                <a:spcPct val="0"/>
              </a:spcBef>
              <a:spcAft>
                <a:spcPct val="0"/>
              </a:spcAft>
              <a:defRPr sz="1200">
                <a:solidFill>
                  <a:schemeClr val="tx1"/>
                </a:solidFill>
                <a:latin typeface="Arial" pitchFamily="34" charset="0"/>
                <a:cs typeface="Arial" pitchFamily="34" charset="0"/>
              </a:defRPr>
            </a:lvl8pPr>
            <a:lvl9pPr marL="3963408" indent="-233143" defTabSz="911521"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fld id="{89D09AEB-1216-4100-84CE-5CD4D559F6EC}" type="slidenum">
              <a:rPr lang="en-US" altLang="en-US" sz="1000">
                <a:solidFill>
                  <a:srgbClr val="000000"/>
                </a:solidFill>
              </a:rPr>
              <a:pPr eaLnBrk="1" fontAlgn="base" hangingPunct="1">
                <a:spcBef>
                  <a:spcPct val="0"/>
                </a:spcBef>
                <a:spcAft>
                  <a:spcPct val="0"/>
                </a:spcAft>
              </a:pPr>
              <a:t>23</a:t>
            </a:fld>
            <a:r>
              <a:rPr lang="en-US" altLang="en-US" sz="1000">
                <a:solidFill>
                  <a:srgbClr val="000000"/>
                </a:solidFill>
              </a:rPr>
              <a:t> </a:t>
            </a:r>
          </a:p>
        </p:txBody>
      </p:sp>
      <p:sp>
        <p:nvSpPr>
          <p:cNvPr id="8" name="Title 1"/>
          <p:cNvSpPr txBox="1">
            <a:spLocks/>
          </p:cNvSpPr>
          <p:nvPr/>
        </p:nvSpPr>
        <p:spPr bwMode="gray">
          <a:xfrm>
            <a:off x="1371600" y="2514600"/>
            <a:ext cx="64008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algn="l" defTabSz="903520" rtl="0" eaLnBrk="0" fontAlgn="base" hangingPunct="0">
              <a:spcBef>
                <a:spcPct val="0"/>
              </a:spcBef>
              <a:spcAft>
                <a:spcPct val="0"/>
              </a:spcAft>
              <a:defRPr sz="1900" b="1">
                <a:solidFill>
                  <a:srgbClr val="FF0000"/>
                </a:solidFill>
                <a:latin typeface="+mj-lt"/>
                <a:ea typeface="+mj-ea"/>
                <a:cs typeface="+mj-cs"/>
              </a:defRPr>
            </a:lvl1pPr>
            <a:lvl2pPr algn="l" defTabSz="903520" rtl="0" eaLnBrk="0" fontAlgn="base" hangingPunct="0">
              <a:spcBef>
                <a:spcPct val="0"/>
              </a:spcBef>
              <a:spcAft>
                <a:spcPct val="0"/>
              </a:spcAft>
              <a:defRPr sz="1900" b="1">
                <a:solidFill>
                  <a:srgbClr val="FF0000"/>
                </a:solidFill>
                <a:latin typeface="Arial" charset="0"/>
                <a:cs typeface="Arial" charset="0"/>
              </a:defRPr>
            </a:lvl2pPr>
            <a:lvl3pPr algn="l" defTabSz="903520" rtl="0" eaLnBrk="0" fontAlgn="base" hangingPunct="0">
              <a:spcBef>
                <a:spcPct val="0"/>
              </a:spcBef>
              <a:spcAft>
                <a:spcPct val="0"/>
              </a:spcAft>
              <a:defRPr sz="1900" b="1">
                <a:solidFill>
                  <a:srgbClr val="FF0000"/>
                </a:solidFill>
                <a:latin typeface="Arial" charset="0"/>
                <a:cs typeface="Arial" charset="0"/>
              </a:defRPr>
            </a:lvl3pPr>
            <a:lvl4pPr algn="l" defTabSz="903520" rtl="0" eaLnBrk="0" fontAlgn="base" hangingPunct="0">
              <a:spcBef>
                <a:spcPct val="0"/>
              </a:spcBef>
              <a:spcAft>
                <a:spcPct val="0"/>
              </a:spcAft>
              <a:defRPr sz="1900" b="1">
                <a:solidFill>
                  <a:srgbClr val="FF0000"/>
                </a:solidFill>
                <a:latin typeface="Arial" charset="0"/>
                <a:cs typeface="Arial" charset="0"/>
              </a:defRPr>
            </a:lvl4pPr>
            <a:lvl5pPr algn="l" defTabSz="903520" rtl="0" eaLnBrk="0" fontAlgn="base" hangingPunct="0">
              <a:spcBef>
                <a:spcPct val="0"/>
              </a:spcBef>
              <a:spcAft>
                <a:spcPct val="0"/>
              </a:spcAft>
              <a:defRPr sz="1900" b="1">
                <a:solidFill>
                  <a:srgbClr val="FF0000"/>
                </a:solidFill>
                <a:latin typeface="Arial" charset="0"/>
                <a:cs typeface="Arial" charset="0"/>
              </a:defRPr>
            </a:lvl5pPr>
            <a:lvl6pPr marL="462611" algn="l" defTabSz="905909" rtl="0" fontAlgn="base">
              <a:spcBef>
                <a:spcPct val="0"/>
              </a:spcBef>
              <a:spcAft>
                <a:spcPct val="0"/>
              </a:spcAft>
              <a:defRPr sz="1900" b="1">
                <a:solidFill>
                  <a:srgbClr val="FF0000"/>
                </a:solidFill>
                <a:latin typeface="Arial" charset="0"/>
                <a:cs typeface="Arial" charset="0"/>
              </a:defRPr>
            </a:lvl6pPr>
            <a:lvl7pPr marL="925177" algn="l" defTabSz="905909" rtl="0" fontAlgn="base">
              <a:spcBef>
                <a:spcPct val="0"/>
              </a:spcBef>
              <a:spcAft>
                <a:spcPct val="0"/>
              </a:spcAft>
              <a:defRPr sz="1900" b="1">
                <a:solidFill>
                  <a:srgbClr val="FF0000"/>
                </a:solidFill>
                <a:latin typeface="Arial" charset="0"/>
                <a:cs typeface="Arial" charset="0"/>
              </a:defRPr>
            </a:lvl7pPr>
            <a:lvl8pPr marL="1387778" algn="l" defTabSz="905909" rtl="0" fontAlgn="base">
              <a:spcBef>
                <a:spcPct val="0"/>
              </a:spcBef>
              <a:spcAft>
                <a:spcPct val="0"/>
              </a:spcAft>
              <a:defRPr sz="1900" b="1">
                <a:solidFill>
                  <a:srgbClr val="FF0000"/>
                </a:solidFill>
                <a:latin typeface="Arial" charset="0"/>
                <a:cs typeface="Arial" charset="0"/>
              </a:defRPr>
            </a:lvl8pPr>
            <a:lvl9pPr marL="1850362" algn="l" defTabSz="905909" rtl="0" fontAlgn="base">
              <a:spcBef>
                <a:spcPct val="0"/>
              </a:spcBef>
              <a:spcAft>
                <a:spcPct val="0"/>
              </a:spcAft>
              <a:defRPr sz="1900" b="1">
                <a:solidFill>
                  <a:srgbClr val="FF0000"/>
                </a:solidFill>
                <a:latin typeface="Arial" charset="0"/>
                <a:cs typeface="Arial" charset="0"/>
              </a:defRPr>
            </a:lvl9pPr>
          </a:lstStyle>
          <a:p>
            <a:pPr algn="ctr"/>
            <a:r>
              <a:rPr lang="en-CA" sz="3200" kern="0" dirty="0" smtClean="0">
                <a:solidFill>
                  <a:schemeClr val="tx2"/>
                </a:solidFill>
                <a:latin typeface="Calibri" panose="020F0502020204030204" pitchFamily="34" charset="0"/>
              </a:rPr>
              <a:t>TERIMA KASIH</a:t>
            </a:r>
            <a:endParaRPr lang="en-CA" sz="3200" kern="0" dirty="0">
              <a:solidFill>
                <a:schemeClr val="tx2"/>
              </a:solidFill>
              <a:latin typeface="Calibri" panose="020F0502020204030204" pitchFamily="34" charset="0"/>
            </a:endParaRPr>
          </a:p>
        </p:txBody>
      </p:sp>
    </p:spTree>
    <p:extLst>
      <p:ext uri="{BB962C8B-B14F-4D97-AF65-F5344CB8AC3E}">
        <p14:creationId xmlns:p14="http://schemas.microsoft.com/office/powerpoint/2010/main" xmlns="" val="3745949788"/>
      </p:ext>
    </p:extLst>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4600" y="304800"/>
            <a:ext cx="4416594" cy="584775"/>
          </a:xfrm>
          <a:prstGeom prst="rect">
            <a:avLst/>
          </a:prstGeom>
          <a:noFill/>
        </p:spPr>
        <p:txBody>
          <a:bodyPr wrap="none" rtlCol="0">
            <a:spAutoFit/>
          </a:bodyPr>
          <a:lstStyle/>
          <a:p>
            <a:r>
              <a:rPr lang="en-US" sz="3200" b="1" dirty="0" smtClean="0">
                <a:latin typeface="Calibri" panose="020F0502020204030204" pitchFamily="34" charset="0"/>
              </a:rPr>
              <a:t>TUJUAN PEMBELAJARAN</a:t>
            </a:r>
            <a:endParaRPr lang="en-US" sz="3200" b="1" dirty="0">
              <a:latin typeface="Calibri" panose="020F0502020204030204" pitchFamily="34" charset="0"/>
            </a:endParaRPr>
          </a:p>
        </p:txBody>
      </p:sp>
      <p:sp>
        <p:nvSpPr>
          <p:cNvPr id="17" name="TextBox 16"/>
          <p:cNvSpPr txBox="1"/>
          <p:nvPr/>
        </p:nvSpPr>
        <p:spPr>
          <a:xfrm>
            <a:off x="0" y="1143000"/>
            <a:ext cx="8883714" cy="461665"/>
          </a:xfrm>
          <a:prstGeom prst="rect">
            <a:avLst/>
          </a:prstGeom>
          <a:noFill/>
        </p:spPr>
        <p:txBody>
          <a:bodyPr wrap="none" rtlCol="0">
            <a:spAutoFit/>
          </a:bodyPr>
          <a:lstStyle/>
          <a:p>
            <a:r>
              <a:rPr lang="en-US" sz="2400" b="1" dirty="0" smtClean="0">
                <a:solidFill>
                  <a:srgbClr val="FF0000"/>
                </a:solidFill>
                <a:latin typeface="Calibri" pitchFamily="34" charset="0"/>
                <a:cs typeface="Calibri" pitchFamily="34" charset="0"/>
              </a:rPr>
              <a:t>PESERTA MEMAHAMI BAGAIMANA TERLAKSANANYA RAPAT EFEKTIF</a:t>
            </a:r>
            <a:endParaRPr lang="en-US" sz="2400" b="1" dirty="0">
              <a:solidFill>
                <a:srgbClr val="FF0000"/>
              </a:solidFill>
              <a:latin typeface="Calibri" pitchFamily="34" charset="0"/>
              <a:cs typeface="Calibri" pitchFamily="34" charset="0"/>
            </a:endParaRPr>
          </a:p>
        </p:txBody>
      </p:sp>
      <p:sp>
        <p:nvSpPr>
          <p:cNvPr id="18" name="TextBox 17"/>
          <p:cNvSpPr txBox="1"/>
          <p:nvPr/>
        </p:nvSpPr>
        <p:spPr>
          <a:xfrm>
            <a:off x="2971800" y="1752600"/>
            <a:ext cx="2615460" cy="1200329"/>
          </a:xfrm>
          <a:prstGeom prst="rect">
            <a:avLst/>
          </a:prstGeom>
          <a:noFill/>
        </p:spPr>
        <p:txBody>
          <a:bodyPr wrap="none" rtlCol="0">
            <a:spAutoFit/>
          </a:bodyPr>
          <a:lstStyle/>
          <a:p>
            <a:r>
              <a:rPr lang="en-US" sz="2400" b="1" dirty="0" smtClean="0">
                <a:latin typeface="Calibri" pitchFamily="34" charset="0"/>
                <a:cs typeface="Calibri" pitchFamily="34" charset="0"/>
              </a:rPr>
              <a:t>SASARAN SPESIFIK </a:t>
            </a: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p:txBody>
      </p:sp>
      <p:sp>
        <p:nvSpPr>
          <p:cNvPr id="19" name="TextBox 18"/>
          <p:cNvSpPr txBox="1"/>
          <p:nvPr/>
        </p:nvSpPr>
        <p:spPr>
          <a:xfrm>
            <a:off x="0" y="2362200"/>
            <a:ext cx="9144000" cy="3139321"/>
          </a:xfrm>
          <a:prstGeom prst="rect">
            <a:avLst/>
          </a:prstGeom>
          <a:noFill/>
        </p:spPr>
        <p:txBody>
          <a:bodyPr wrap="square" rtlCol="0">
            <a:spAutoFit/>
          </a:bodyPr>
          <a:lstStyle/>
          <a:p>
            <a:pPr lvl="0">
              <a:lnSpc>
                <a:spcPct val="150000"/>
              </a:lnSpc>
              <a:buFont typeface="Arial" pitchFamily="34" charset="0"/>
              <a:buChar char="•"/>
            </a:pP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Memahami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faktor</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berpengaruh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pada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terwujudnya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efektivitas</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Rapat</a:t>
            </a:r>
            <a:endParaRPr lang="en-US" sz="2400" dirty="0" smtClean="0">
              <a:latin typeface="Calibri" pitchFamily="34" charset="0"/>
              <a:cs typeface="Calibri" pitchFamily="34" charset="0"/>
            </a:endParaRPr>
          </a:p>
          <a:p>
            <a:pPr lvl="0">
              <a:lnSpc>
                <a:spcPct val="150000"/>
              </a:lnSpc>
              <a:buFont typeface="Arial" pitchFamily="34" charset="0"/>
              <a:buChar char="•"/>
            </a:pP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Dapat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beperan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sebagai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pemimpin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atau</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peserta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Rapat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Efektif</a:t>
            </a:r>
            <a:endParaRPr lang="en-US" sz="2400" dirty="0" smtClean="0">
              <a:latin typeface="Calibri" pitchFamily="34" charset="0"/>
              <a:cs typeface="Calibri" pitchFamily="34" charset="0"/>
            </a:endParaRPr>
          </a:p>
          <a:p>
            <a:pPr marL="228600" lvl="0" indent="-228600">
              <a:lnSpc>
                <a:spcPct val="150000"/>
              </a:lnSpc>
              <a:buFont typeface="Arial" pitchFamily="34" charset="0"/>
              <a:buChar char="•"/>
            </a:pP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Mampu</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merencanakan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operasionalisasi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mengendalikan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Rapat</a:t>
            </a:r>
            <a:endParaRPr lang="en-US" sz="2400" dirty="0" smtClean="0">
              <a:latin typeface="Calibri" pitchFamily="34" charset="0"/>
              <a:cs typeface="Calibri" pitchFamily="34" charset="0"/>
            </a:endParaRPr>
          </a:p>
          <a:p>
            <a:pPr marL="285750" lvl="0" indent="-285750">
              <a:lnSpc>
                <a:spcPct val="150000"/>
              </a:lnSpc>
              <a:buFont typeface="Arial" pitchFamily="34" charset="0"/>
              <a:buChar char="•"/>
            </a:pPr>
            <a:r>
              <a:rPr lang="en-US" sz="2400" dirty="0" err="1" smtClean="0">
                <a:latin typeface="Calibri" pitchFamily="34" charset="0"/>
                <a:cs typeface="Calibri" pitchFamily="34" charset="0"/>
              </a:rPr>
              <a:t>Menempatkan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kembali</a:t>
            </a:r>
            <a:r>
              <a:rPr lang="en-US" sz="2400" dirty="0" smtClean="0">
                <a:latin typeface="Calibri" pitchFamily="34" charset="0"/>
                <a:cs typeface="Calibri" pitchFamily="34" charset="0"/>
              </a:rPr>
              <a:t> PERILAKU yang </a:t>
            </a:r>
            <a:r>
              <a:rPr lang="en-US" sz="2400" dirty="0" err="1" smtClean="0">
                <a:latin typeface="Calibri" pitchFamily="34" charset="0"/>
                <a:cs typeface="Calibri" pitchFamily="34" charset="0"/>
              </a:rPr>
              <a:t>tepat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dalam</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memberikan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kontribusi</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terhadap</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efektivitas</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rapat</a:t>
            </a:r>
            <a:endParaRPr lang="en-US" sz="2400" dirty="0" smtClean="0">
              <a:latin typeface="Calibri" pitchFamily="34" charset="0"/>
              <a:cs typeface="Calibri" pitchFamily="34" charset="0"/>
            </a:endParaRPr>
          </a:p>
          <a:p>
            <a:pPr>
              <a:buFont typeface="Arial" pitchFamily="34" charset="0"/>
              <a:buChar char="•"/>
            </a:pPr>
            <a:endParaRPr lang="en-US" dirty="0"/>
          </a:p>
        </p:txBody>
      </p:sp>
    </p:spTree>
    <p:extLst>
      <p:ext uri="{BB962C8B-B14F-4D97-AF65-F5344CB8AC3E}">
        <p14:creationId xmlns:p14="http://schemas.microsoft.com/office/powerpoint/2010/main" xmlns="" val="2248046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16395" name="think-cell Slide" r:id="rId7" imgW="360" imgH="360" progId="">
              <p:embed/>
            </p:oleObj>
          </a:graphicData>
        </a:graphic>
      </p:graphicFrame>
      <p:sp>
        <p:nvSpPr>
          <p:cNvPr id="32771" name="Rectangle 3" hidden="1"/>
          <p:cNvSpPr>
            <a:spLocks noChangeArrowheads="1"/>
          </p:cNvSpPr>
          <p:nvPr>
            <p:custDataLst>
              <p:tags r:id="rId3"/>
            </p:custDataLst>
          </p:nvPr>
        </p:nvSpPr>
        <p:spPr bwMode="gray">
          <a:xfrm>
            <a:off x="0" y="0"/>
            <a:ext cx="161984" cy="1619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lstStyle>
            <a:lvl1pPr defTabSz="455613" eaLnBrk="0" hangingPunct="0">
              <a:defRPr sz="1200">
                <a:solidFill>
                  <a:schemeClr val="tx1"/>
                </a:solidFill>
                <a:latin typeface="Arial" pitchFamily="34" charset="0"/>
                <a:cs typeface="Arial" pitchFamily="34" charset="0"/>
              </a:defRPr>
            </a:lvl1pPr>
            <a:lvl2pPr marL="742950" indent="-285750" defTabSz="455613" eaLnBrk="0" hangingPunct="0">
              <a:defRPr sz="1200">
                <a:solidFill>
                  <a:schemeClr val="tx1"/>
                </a:solidFill>
                <a:latin typeface="Arial" pitchFamily="34" charset="0"/>
                <a:cs typeface="Arial" pitchFamily="34" charset="0"/>
              </a:defRPr>
            </a:lvl2pPr>
            <a:lvl3pPr marL="1143000" indent="-228600" defTabSz="455613" eaLnBrk="0" hangingPunct="0">
              <a:defRPr sz="1200">
                <a:solidFill>
                  <a:schemeClr val="tx1"/>
                </a:solidFill>
                <a:latin typeface="Arial" pitchFamily="34" charset="0"/>
                <a:cs typeface="Arial" pitchFamily="34" charset="0"/>
              </a:defRPr>
            </a:lvl3pPr>
            <a:lvl4pPr marL="1600200" indent="-228600" defTabSz="455613" eaLnBrk="0" hangingPunct="0">
              <a:defRPr sz="1200">
                <a:solidFill>
                  <a:schemeClr val="tx1"/>
                </a:solidFill>
                <a:latin typeface="Arial" pitchFamily="34" charset="0"/>
                <a:cs typeface="Arial" pitchFamily="34" charset="0"/>
              </a:defRPr>
            </a:lvl4pPr>
            <a:lvl5pPr marL="2057400" indent="-228600" defTabSz="455613" eaLnBrk="0" hangingPunct="0">
              <a:defRPr sz="1200">
                <a:solidFill>
                  <a:schemeClr val="tx1"/>
                </a:solidFill>
                <a:latin typeface="Arial" pitchFamily="34" charset="0"/>
                <a:cs typeface="Arial" pitchFamily="34" charset="0"/>
              </a:defRPr>
            </a:lvl5pPr>
            <a:lvl6pPr marL="2514600" indent="-228600" defTabSz="455613"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455613"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455613"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455613" eaLnBrk="0" fontAlgn="base" hangingPunct="0">
              <a:spcBef>
                <a:spcPct val="0"/>
              </a:spcBef>
              <a:spcAft>
                <a:spcPct val="0"/>
              </a:spcAft>
              <a:defRPr sz="1200">
                <a:solidFill>
                  <a:schemeClr val="tx1"/>
                </a:solidFill>
                <a:latin typeface="Arial" pitchFamily="34" charset="0"/>
                <a:cs typeface="Arial" pitchFamily="34" charset="0"/>
              </a:defRPr>
            </a:lvl9pPr>
          </a:lstStyle>
          <a:p>
            <a:pPr algn="ctr" eaLnBrk="1" fontAlgn="base" hangingPunct="1">
              <a:spcBef>
                <a:spcPct val="0"/>
              </a:spcBef>
              <a:spcAft>
                <a:spcPct val="0"/>
              </a:spcAft>
            </a:pPr>
            <a:endParaRPr lang="en-GB" altLang="en-US" sz="1600" b="1">
              <a:solidFill>
                <a:srgbClr val="002960"/>
              </a:solidFill>
            </a:endParaRPr>
          </a:p>
        </p:txBody>
      </p:sp>
      <p:sp>
        <p:nvSpPr>
          <p:cNvPr id="32772" name="Slide Number Placeholder 2"/>
          <p:cNvSpPr>
            <a:spLocks noGrp="1"/>
          </p:cNvSpPr>
          <p:nvPr>
            <p:ph type="sldNum" sz="quarter" idx="10"/>
            <p:custDataLst>
              <p:tags r:id="rId4"/>
            </p:custDataLst>
          </p:nvPr>
        </p:nvSpPr>
        <p:spPr>
          <a:noFill/>
        </p:spPr>
        <p:txBody>
          <a:bodyPr/>
          <a:lstStyle>
            <a:lvl1pPr defTabSz="911521" eaLnBrk="0" hangingPunct="0">
              <a:defRPr sz="1200">
                <a:solidFill>
                  <a:schemeClr val="tx1"/>
                </a:solidFill>
                <a:latin typeface="Arial" pitchFamily="34" charset="0"/>
                <a:cs typeface="Arial" pitchFamily="34" charset="0"/>
              </a:defRPr>
            </a:lvl1pPr>
            <a:lvl2pPr marL="757710" indent="-291428" defTabSz="911521" eaLnBrk="0" hangingPunct="0">
              <a:defRPr sz="1200">
                <a:solidFill>
                  <a:schemeClr val="tx1"/>
                </a:solidFill>
                <a:latin typeface="Arial" pitchFamily="34" charset="0"/>
                <a:cs typeface="Arial" pitchFamily="34" charset="0"/>
              </a:defRPr>
            </a:lvl2pPr>
            <a:lvl3pPr marL="1165708" indent="-233143" defTabSz="911521" eaLnBrk="0" hangingPunct="0">
              <a:defRPr sz="1200">
                <a:solidFill>
                  <a:schemeClr val="tx1"/>
                </a:solidFill>
                <a:latin typeface="Arial" pitchFamily="34" charset="0"/>
                <a:cs typeface="Arial" pitchFamily="34" charset="0"/>
              </a:defRPr>
            </a:lvl3pPr>
            <a:lvl4pPr marL="1631992" indent="-233143" defTabSz="911521" eaLnBrk="0" hangingPunct="0">
              <a:defRPr sz="1200">
                <a:solidFill>
                  <a:schemeClr val="tx1"/>
                </a:solidFill>
                <a:latin typeface="Arial" pitchFamily="34" charset="0"/>
                <a:cs typeface="Arial" pitchFamily="34" charset="0"/>
              </a:defRPr>
            </a:lvl4pPr>
            <a:lvl5pPr marL="2098276" indent="-233143" defTabSz="911521" eaLnBrk="0" hangingPunct="0">
              <a:defRPr sz="1200">
                <a:solidFill>
                  <a:schemeClr val="tx1"/>
                </a:solidFill>
                <a:latin typeface="Arial" pitchFamily="34" charset="0"/>
                <a:cs typeface="Arial" pitchFamily="34" charset="0"/>
              </a:defRPr>
            </a:lvl5pPr>
            <a:lvl6pPr marL="2564559" indent="-233143" defTabSz="911521" eaLnBrk="0" fontAlgn="base" hangingPunct="0">
              <a:spcBef>
                <a:spcPct val="0"/>
              </a:spcBef>
              <a:spcAft>
                <a:spcPct val="0"/>
              </a:spcAft>
              <a:defRPr sz="1200">
                <a:solidFill>
                  <a:schemeClr val="tx1"/>
                </a:solidFill>
                <a:latin typeface="Arial" pitchFamily="34" charset="0"/>
                <a:cs typeface="Arial" pitchFamily="34" charset="0"/>
              </a:defRPr>
            </a:lvl6pPr>
            <a:lvl7pPr marL="3030842" indent="-233143" defTabSz="911521" eaLnBrk="0" fontAlgn="base" hangingPunct="0">
              <a:spcBef>
                <a:spcPct val="0"/>
              </a:spcBef>
              <a:spcAft>
                <a:spcPct val="0"/>
              </a:spcAft>
              <a:defRPr sz="1200">
                <a:solidFill>
                  <a:schemeClr val="tx1"/>
                </a:solidFill>
                <a:latin typeface="Arial" pitchFamily="34" charset="0"/>
                <a:cs typeface="Arial" pitchFamily="34" charset="0"/>
              </a:defRPr>
            </a:lvl7pPr>
            <a:lvl8pPr marL="3497126" indent="-233143" defTabSz="911521" eaLnBrk="0" fontAlgn="base" hangingPunct="0">
              <a:spcBef>
                <a:spcPct val="0"/>
              </a:spcBef>
              <a:spcAft>
                <a:spcPct val="0"/>
              </a:spcAft>
              <a:defRPr sz="1200">
                <a:solidFill>
                  <a:schemeClr val="tx1"/>
                </a:solidFill>
                <a:latin typeface="Arial" pitchFamily="34" charset="0"/>
                <a:cs typeface="Arial" pitchFamily="34" charset="0"/>
              </a:defRPr>
            </a:lvl8pPr>
            <a:lvl9pPr marL="3963408" indent="-233143" defTabSz="911521"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fld id="{89D09AEB-1216-4100-84CE-5CD4D559F6EC}" type="slidenum">
              <a:rPr lang="en-US" altLang="en-US" sz="1000">
                <a:solidFill>
                  <a:srgbClr val="000000"/>
                </a:solidFill>
              </a:rPr>
              <a:pPr eaLnBrk="1" fontAlgn="base" hangingPunct="1">
                <a:spcBef>
                  <a:spcPct val="0"/>
                </a:spcBef>
                <a:spcAft>
                  <a:spcPct val="0"/>
                </a:spcAft>
              </a:pPr>
              <a:t>4</a:t>
            </a:fld>
            <a:r>
              <a:rPr lang="en-US" altLang="en-US" sz="1000">
                <a:solidFill>
                  <a:srgbClr val="000000"/>
                </a:solidFill>
              </a:rPr>
              <a:t> </a:t>
            </a:r>
          </a:p>
        </p:txBody>
      </p:sp>
      <p:sp>
        <p:nvSpPr>
          <p:cNvPr id="31" name="Rectangle 30"/>
          <p:cNvSpPr/>
          <p:nvPr/>
        </p:nvSpPr>
        <p:spPr>
          <a:xfrm>
            <a:off x="381000" y="45484"/>
            <a:ext cx="5259015" cy="584717"/>
          </a:xfrm>
          <a:prstGeom prst="rect">
            <a:avLst/>
          </a:prstGeom>
        </p:spPr>
        <p:txBody>
          <a:bodyPr wrap="none" lIns="91382" tIns="45691" rIns="91382" bIns="45691">
            <a:spAutoFit/>
          </a:bodyPr>
          <a:lstStyle/>
          <a:p>
            <a:pPr defTabSz="912698" fontAlgn="base">
              <a:spcBef>
                <a:spcPts val="600"/>
              </a:spcBef>
              <a:spcAft>
                <a:spcPct val="0"/>
              </a:spcAft>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MODUL ONE : Getting Started</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pic>
        <p:nvPicPr>
          <p:cNvPr id="7" name="Picture 11"/>
          <p:cNvPicPr>
            <a:picLocks noChangeAspect="1" noChangeArrowheads="1"/>
          </p:cNvPicPr>
          <p:nvPr/>
        </p:nvPicPr>
        <p:blipFill>
          <a:blip r:embed="rId8"/>
          <a:srcRect/>
          <a:stretch>
            <a:fillRect/>
          </a:stretch>
        </p:blipFill>
        <p:spPr bwMode="auto">
          <a:xfrm>
            <a:off x="6781800" y="0"/>
            <a:ext cx="2362200" cy="1828800"/>
          </a:xfrm>
          <a:prstGeom prst="rect">
            <a:avLst/>
          </a:prstGeom>
          <a:noFill/>
          <a:ln w="9525">
            <a:noFill/>
            <a:miter lim="800000"/>
            <a:headEnd/>
            <a:tailEnd/>
          </a:ln>
          <a:effectLst/>
        </p:spPr>
      </p:pic>
      <p:sp>
        <p:nvSpPr>
          <p:cNvPr id="8" name="Rounded Rectangle 7"/>
          <p:cNvSpPr/>
          <p:nvPr/>
        </p:nvSpPr>
        <p:spPr bwMode="auto">
          <a:xfrm>
            <a:off x="1905000" y="1371600"/>
            <a:ext cx="5029200" cy="6096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sz="2800" i="1" dirty="0" smtClean="0">
                <a:latin typeface="Calibri" pitchFamily="34" charset="0"/>
                <a:cs typeface="Calibri" pitchFamily="34" charset="0"/>
              </a:rPr>
              <a:t>Pre-Assignment Review</a:t>
            </a:r>
            <a:endParaRPr kumimoji="0" lang="en-US" sz="2800" b="1" i="0" u="none" strike="noStrike" cap="none" normalizeH="0" baseline="0" dirty="0" smtClean="0">
              <a:ln>
                <a:noFill/>
              </a:ln>
              <a:solidFill>
                <a:schemeClr val="tx2"/>
              </a:solidFill>
              <a:effectLst/>
              <a:latin typeface="Calibri" pitchFamily="34" charset="0"/>
              <a:cs typeface="Calibri" pitchFamily="34" charset="0"/>
            </a:endParaRPr>
          </a:p>
        </p:txBody>
      </p:sp>
      <p:sp>
        <p:nvSpPr>
          <p:cNvPr id="9" name="Rounded Rectangle 8"/>
          <p:cNvSpPr/>
          <p:nvPr/>
        </p:nvSpPr>
        <p:spPr bwMode="auto">
          <a:xfrm>
            <a:off x="228600" y="2438400"/>
            <a:ext cx="8763000" cy="3657600"/>
          </a:xfrm>
          <a:prstGeom prst="roundRect">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sz="2800" dirty="0" err="1" smtClean="0">
                <a:latin typeface="Calibri" pitchFamily="34" charset="0"/>
                <a:cs typeface="Calibri" pitchFamily="34" charset="0"/>
              </a:rPr>
              <a:t>Bagaimana</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meningkatkan</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jalannya</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Rapat</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dengan</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meninjau</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kembali</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perilaku</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apa</a:t>
            </a:r>
            <a:r>
              <a:rPr lang="en-US" sz="2800" dirty="0" smtClean="0">
                <a:latin typeface="Calibri" pitchFamily="34" charset="0"/>
                <a:cs typeface="Calibri" pitchFamily="34" charset="0"/>
              </a:rPr>
              <a:t> yang </a:t>
            </a:r>
            <a:r>
              <a:rPr lang="en-US" sz="2800" dirty="0" err="1" smtClean="0">
                <a:latin typeface="Calibri" pitchFamily="34" charset="0"/>
                <a:cs typeface="Calibri" pitchFamily="34" charset="0"/>
              </a:rPr>
              <a:t>tepat</a:t>
            </a:r>
            <a:r>
              <a:rPr lang="en-US" sz="2800" dirty="0" smtClean="0">
                <a:latin typeface="Calibri" pitchFamily="34" charset="0"/>
                <a:cs typeface="Calibri" pitchFamily="34" charset="0"/>
              </a:rPr>
              <a:t>.</a:t>
            </a:r>
          </a:p>
          <a:p>
            <a:pPr algn="ctr" fontAlgn="base">
              <a:spcBef>
                <a:spcPct val="0"/>
              </a:spcBef>
              <a:spcAft>
                <a:spcPct val="0"/>
              </a:spcAft>
            </a:pPr>
            <a:endParaRPr lang="en-US" sz="2800" dirty="0" smtClean="0">
              <a:latin typeface="Calibri" pitchFamily="34" charset="0"/>
              <a:cs typeface="Calibri" pitchFamily="34" charset="0"/>
            </a:endParaRPr>
          </a:p>
          <a:p>
            <a:pPr algn="ctr" fontAlgn="base">
              <a:spcBef>
                <a:spcPct val="0"/>
              </a:spcBef>
              <a:spcAft>
                <a:spcPct val="0"/>
              </a:spcAft>
            </a:pP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Pikirkanlah</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peristiwa</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dimana</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anda</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menjadi</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peserta</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atau</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pemimpin</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Rapat</a:t>
            </a:r>
            <a:r>
              <a:rPr lang="en-US" sz="2800" dirty="0" smtClean="0">
                <a:latin typeface="Calibri" pitchFamily="34" charset="0"/>
                <a:cs typeface="Calibri" pitchFamily="34" charset="0"/>
              </a:rPr>
              <a:t>.   </a:t>
            </a:r>
          </a:p>
          <a:p>
            <a:pPr algn="ctr" fontAlgn="base">
              <a:spcBef>
                <a:spcPct val="0"/>
              </a:spcBef>
              <a:spcAft>
                <a:spcPct val="0"/>
              </a:spcAft>
            </a:pPr>
            <a:endParaRPr lang="en-US" sz="2800" dirty="0" smtClean="0">
              <a:latin typeface="Calibri" pitchFamily="34" charset="0"/>
              <a:cs typeface="Calibri" pitchFamily="34" charset="0"/>
            </a:endParaRPr>
          </a:p>
          <a:p>
            <a:pPr algn="ctr" fontAlgn="base">
              <a:spcBef>
                <a:spcPct val="0"/>
              </a:spcBef>
              <a:spcAft>
                <a:spcPct val="0"/>
              </a:spcAft>
            </a:pPr>
            <a:r>
              <a:rPr lang="en-US" sz="2800" dirty="0" err="1" smtClean="0">
                <a:latin typeface="Calibri" pitchFamily="34" charset="0"/>
                <a:cs typeface="Calibri" pitchFamily="34" charset="0"/>
              </a:rPr>
              <a:t>Apa</a:t>
            </a:r>
            <a:r>
              <a:rPr lang="en-US" sz="2800" dirty="0" smtClean="0">
                <a:latin typeface="Calibri" pitchFamily="34" charset="0"/>
                <a:cs typeface="Calibri" pitchFamily="34" charset="0"/>
              </a:rPr>
              <a:t> yang </a:t>
            </a:r>
            <a:r>
              <a:rPr lang="en-US" sz="2800" dirty="0" err="1" smtClean="0">
                <a:latin typeface="Calibri" pitchFamily="34" charset="0"/>
                <a:cs typeface="Calibri" pitchFamily="34" charset="0"/>
              </a:rPr>
              <a:t>menarik</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untuk</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Anda</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bagi</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atau</a:t>
            </a:r>
            <a:r>
              <a:rPr lang="en-US" sz="2800" dirty="0" smtClean="0">
                <a:latin typeface="Calibri" pitchFamily="34" charset="0"/>
                <a:cs typeface="Calibri" pitchFamily="34" charset="0"/>
              </a:rPr>
              <a:t> </a:t>
            </a:r>
            <a:r>
              <a:rPr lang="en-US" sz="2800" i="1" dirty="0" smtClean="0">
                <a:latin typeface="Calibri" pitchFamily="34" charset="0"/>
                <a:cs typeface="Calibri" pitchFamily="34" charset="0"/>
              </a:rPr>
              <a:t>sharing, </a:t>
            </a:r>
            <a:r>
              <a:rPr lang="en-US" sz="2800" dirty="0" err="1" smtClean="0">
                <a:latin typeface="Calibri" pitchFamily="34" charset="0"/>
                <a:cs typeface="Calibri" pitchFamily="34" charset="0"/>
              </a:rPr>
              <a:t>terkait</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dengan</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efektif</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tidaknya</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suatu</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Rapat</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berlangsung</a:t>
            </a:r>
            <a:r>
              <a:rPr lang="en-US" sz="2800" dirty="0" smtClean="0"/>
              <a:t>.</a:t>
            </a:r>
            <a:endParaRPr kumimoji="0" lang="en-US" sz="2800" b="1" i="0" u="none" strike="noStrike" cap="none" normalizeH="0" baseline="0" dirty="0" smtClean="0">
              <a:ln>
                <a:noFill/>
              </a:ln>
              <a:solidFill>
                <a:schemeClr val="tx2"/>
              </a:solidFill>
              <a:effectLst/>
              <a:latin typeface="Calibri" pitchFamily="34" charset="0"/>
              <a:cs typeface="Calibri" pitchFamily="34" charset="0"/>
            </a:endParaRPr>
          </a:p>
        </p:txBody>
      </p:sp>
    </p:spTree>
    <p:extLst>
      <p:ext uri="{BB962C8B-B14F-4D97-AF65-F5344CB8AC3E}">
        <p14:creationId xmlns:p14="http://schemas.microsoft.com/office/powerpoint/2010/main" xmlns="" val="36857963"/>
      </p:ext>
    </p:extLst>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40962" name="think-cell Slide" r:id="rId7" imgW="360" imgH="360" progId="">
              <p:embed/>
            </p:oleObj>
          </a:graphicData>
        </a:graphic>
      </p:graphicFrame>
      <p:sp>
        <p:nvSpPr>
          <p:cNvPr id="32771" name="Rectangle 3" hidden="1"/>
          <p:cNvSpPr>
            <a:spLocks noChangeArrowheads="1"/>
          </p:cNvSpPr>
          <p:nvPr>
            <p:custDataLst>
              <p:tags r:id="rId3"/>
            </p:custDataLst>
          </p:nvPr>
        </p:nvSpPr>
        <p:spPr bwMode="gray">
          <a:xfrm>
            <a:off x="0" y="0"/>
            <a:ext cx="161984" cy="1619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lstStyle>
            <a:lvl1pPr defTabSz="455613" eaLnBrk="0" hangingPunct="0">
              <a:defRPr sz="1200">
                <a:solidFill>
                  <a:schemeClr val="tx1"/>
                </a:solidFill>
                <a:latin typeface="Arial" pitchFamily="34" charset="0"/>
                <a:cs typeface="Arial" pitchFamily="34" charset="0"/>
              </a:defRPr>
            </a:lvl1pPr>
            <a:lvl2pPr marL="742950" indent="-285750" defTabSz="455613" eaLnBrk="0" hangingPunct="0">
              <a:defRPr sz="1200">
                <a:solidFill>
                  <a:schemeClr val="tx1"/>
                </a:solidFill>
                <a:latin typeface="Arial" pitchFamily="34" charset="0"/>
                <a:cs typeface="Arial" pitchFamily="34" charset="0"/>
              </a:defRPr>
            </a:lvl2pPr>
            <a:lvl3pPr marL="1143000" indent="-228600" defTabSz="455613" eaLnBrk="0" hangingPunct="0">
              <a:defRPr sz="1200">
                <a:solidFill>
                  <a:schemeClr val="tx1"/>
                </a:solidFill>
                <a:latin typeface="Arial" pitchFamily="34" charset="0"/>
                <a:cs typeface="Arial" pitchFamily="34" charset="0"/>
              </a:defRPr>
            </a:lvl3pPr>
            <a:lvl4pPr marL="1600200" indent="-228600" defTabSz="455613" eaLnBrk="0" hangingPunct="0">
              <a:defRPr sz="1200">
                <a:solidFill>
                  <a:schemeClr val="tx1"/>
                </a:solidFill>
                <a:latin typeface="Arial" pitchFamily="34" charset="0"/>
                <a:cs typeface="Arial" pitchFamily="34" charset="0"/>
              </a:defRPr>
            </a:lvl4pPr>
            <a:lvl5pPr marL="2057400" indent="-228600" defTabSz="455613" eaLnBrk="0" hangingPunct="0">
              <a:defRPr sz="1200">
                <a:solidFill>
                  <a:schemeClr val="tx1"/>
                </a:solidFill>
                <a:latin typeface="Arial" pitchFamily="34" charset="0"/>
                <a:cs typeface="Arial" pitchFamily="34" charset="0"/>
              </a:defRPr>
            </a:lvl5pPr>
            <a:lvl6pPr marL="2514600" indent="-228600" defTabSz="455613"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455613"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455613"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455613" eaLnBrk="0" fontAlgn="base" hangingPunct="0">
              <a:spcBef>
                <a:spcPct val="0"/>
              </a:spcBef>
              <a:spcAft>
                <a:spcPct val="0"/>
              </a:spcAft>
              <a:defRPr sz="1200">
                <a:solidFill>
                  <a:schemeClr val="tx1"/>
                </a:solidFill>
                <a:latin typeface="Arial" pitchFamily="34" charset="0"/>
                <a:cs typeface="Arial" pitchFamily="34" charset="0"/>
              </a:defRPr>
            </a:lvl9pPr>
          </a:lstStyle>
          <a:p>
            <a:pPr algn="ctr" eaLnBrk="1" fontAlgn="base" hangingPunct="1">
              <a:spcBef>
                <a:spcPct val="0"/>
              </a:spcBef>
              <a:spcAft>
                <a:spcPct val="0"/>
              </a:spcAft>
            </a:pPr>
            <a:endParaRPr lang="en-GB" altLang="en-US" sz="1600" b="1">
              <a:solidFill>
                <a:srgbClr val="002960"/>
              </a:solidFill>
            </a:endParaRPr>
          </a:p>
        </p:txBody>
      </p:sp>
      <p:sp>
        <p:nvSpPr>
          <p:cNvPr id="32772" name="Slide Number Placeholder 2"/>
          <p:cNvSpPr>
            <a:spLocks noGrp="1"/>
          </p:cNvSpPr>
          <p:nvPr>
            <p:ph type="sldNum" sz="quarter" idx="10"/>
            <p:custDataLst>
              <p:tags r:id="rId4"/>
            </p:custDataLst>
          </p:nvPr>
        </p:nvSpPr>
        <p:spPr>
          <a:noFill/>
        </p:spPr>
        <p:txBody>
          <a:bodyPr/>
          <a:lstStyle>
            <a:lvl1pPr defTabSz="911521" eaLnBrk="0" hangingPunct="0">
              <a:defRPr sz="1200">
                <a:solidFill>
                  <a:schemeClr val="tx1"/>
                </a:solidFill>
                <a:latin typeface="Arial" pitchFamily="34" charset="0"/>
                <a:cs typeface="Arial" pitchFamily="34" charset="0"/>
              </a:defRPr>
            </a:lvl1pPr>
            <a:lvl2pPr marL="757710" indent="-291428" defTabSz="911521" eaLnBrk="0" hangingPunct="0">
              <a:defRPr sz="1200">
                <a:solidFill>
                  <a:schemeClr val="tx1"/>
                </a:solidFill>
                <a:latin typeface="Arial" pitchFamily="34" charset="0"/>
                <a:cs typeface="Arial" pitchFamily="34" charset="0"/>
              </a:defRPr>
            </a:lvl2pPr>
            <a:lvl3pPr marL="1165708" indent="-233143" defTabSz="911521" eaLnBrk="0" hangingPunct="0">
              <a:defRPr sz="1200">
                <a:solidFill>
                  <a:schemeClr val="tx1"/>
                </a:solidFill>
                <a:latin typeface="Arial" pitchFamily="34" charset="0"/>
                <a:cs typeface="Arial" pitchFamily="34" charset="0"/>
              </a:defRPr>
            </a:lvl3pPr>
            <a:lvl4pPr marL="1631992" indent="-233143" defTabSz="911521" eaLnBrk="0" hangingPunct="0">
              <a:defRPr sz="1200">
                <a:solidFill>
                  <a:schemeClr val="tx1"/>
                </a:solidFill>
                <a:latin typeface="Arial" pitchFamily="34" charset="0"/>
                <a:cs typeface="Arial" pitchFamily="34" charset="0"/>
              </a:defRPr>
            </a:lvl4pPr>
            <a:lvl5pPr marL="2098276" indent="-233143" defTabSz="911521" eaLnBrk="0" hangingPunct="0">
              <a:defRPr sz="1200">
                <a:solidFill>
                  <a:schemeClr val="tx1"/>
                </a:solidFill>
                <a:latin typeface="Arial" pitchFamily="34" charset="0"/>
                <a:cs typeface="Arial" pitchFamily="34" charset="0"/>
              </a:defRPr>
            </a:lvl5pPr>
            <a:lvl6pPr marL="2564559" indent="-233143" defTabSz="911521" eaLnBrk="0" fontAlgn="base" hangingPunct="0">
              <a:spcBef>
                <a:spcPct val="0"/>
              </a:spcBef>
              <a:spcAft>
                <a:spcPct val="0"/>
              </a:spcAft>
              <a:defRPr sz="1200">
                <a:solidFill>
                  <a:schemeClr val="tx1"/>
                </a:solidFill>
                <a:latin typeface="Arial" pitchFamily="34" charset="0"/>
                <a:cs typeface="Arial" pitchFamily="34" charset="0"/>
              </a:defRPr>
            </a:lvl6pPr>
            <a:lvl7pPr marL="3030842" indent="-233143" defTabSz="911521" eaLnBrk="0" fontAlgn="base" hangingPunct="0">
              <a:spcBef>
                <a:spcPct val="0"/>
              </a:spcBef>
              <a:spcAft>
                <a:spcPct val="0"/>
              </a:spcAft>
              <a:defRPr sz="1200">
                <a:solidFill>
                  <a:schemeClr val="tx1"/>
                </a:solidFill>
                <a:latin typeface="Arial" pitchFamily="34" charset="0"/>
                <a:cs typeface="Arial" pitchFamily="34" charset="0"/>
              </a:defRPr>
            </a:lvl7pPr>
            <a:lvl8pPr marL="3497126" indent="-233143" defTabSz="911521" eaLnBrk="0" fontAlgn="base" hangingPunct="0">
              <a:spcBef>
                <a:spcPct val="0"/>
              </a:spcBef>
              <a:spcAft>
                <a:spcPct val="0"/>
              </a:spcAft>
              <a:defRPr sz="1200">
                <a:solidFill>
                  <a:schemeClr val="tx1"/>
                </a:solidFill>
                <a:latin typeface="Arial" pitchFamily="34" charset="0"/>
                <a:cs typeface="Arial" pitchFamily="34" charset="0"/>
              </a:defRPr>
            </a:lvl8pPr>
            <a:lvl9pPr marL="3963408" indent="-233143" defTabSz="911521"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fld id="{89D09AEB-1216-4100-84CE-5CD4D559F6EC}" type="slidenum">
              <a:rPr lang="en-US" altLang="en-US" sz="1000">
                <a:solidFill>
                  <a:srgbClr val="000000"/>
                </a:solidFill>
              </a:rPr>
              <a:pPr eaLnBrk="1" fontAlgn="base" hangingPunct="1">
                <a:spcBef>
                  <a:spcPct val="0"/>
                </a:spcBef>
                <a:spcAft>
                  <a:spcPct val="0"/>
                </a:spcAft>
              </a:pPr>
              <a:t>5</a:t>
            </a:fld>
            <a:r>
              <a:rPr lang="en-US" altLang="en-US" sz="1000">
                <a:solidFill>
                  <a:srgbClr val="000000"/>
                </a:solidFill>
              </a:rPr>
              <a:t> </a:t>
            </a:r>
          </a:p>
        </p:txBody>
      </p:sp>
      <p:sp>
        <p:nvSpPr>
          <p:cNvPr id="31" name="Rectangle 30"/>
          <p:cNvSpPr/>
          <p:nvPr/>
        </p:nvSpPr>
        <p:spPr>
          <a:xfrm>
            <a:off x="381000" y="45484"/>
            <a:ext cx="5259015" cy="584717"/>
          </a:xfrm>
          <a:prstGeom prst="rect">
            <a:avLst/>
          </a:prstGeom>
        </p:spPr>
        <p:txBody>
          <a:bodyPr wrap="none" lIns="91382" tIns="45691" rIns="91382" bIns="45691">
            <a:spAutoFit/>
          </a:bodyPr>
          <a:lstStyle/>
          <a:p>
            <a:pPr defTabSz="912698" fontAlgn="base">
              <a:spcBef>
                <a:spcPts val="600"/>
              </a:spcBef>
              <a:spcAft>
                <a:spcPct val="0"/>
              </a:spcAft>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MODUL ONE : Getting Started</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pic>
        <p:nvPicPr>
          <p:cNvPr id="7" name="Picture 11"/>
          <p:cNvPicPr>
            <a:picLocks noChangeAspect="1" noChangeArrowheads="1"/>
          </p:cNvPicPr>
          <p:nvPr/>
        </p:nvPicPr>
        <p:blipFill>
          <a:blip r:embed="rId8"/>
          <a:srcRect/>
          <a:stretch>
            <a:fillRect/>
          </a:stretch>
        </p:blipFill>
        <p:spPr bwMode="auto">
          <a:xfrm>
            <a:off x="6781800" y="0"/>
            <a:ext cx="2362200" cy="1828800"/>
          </a:xfrm>
          <a:prstGeom prst="rect">
            <a:avLst/>
          </a:prstGeom>
          <a:noFill/>
          <a:ln w="9525">
            <a:noFill/>
            <a:miter lim="800000"/>
            <a:headEnd/>
            <a:tailEnd/>
          </a:ln>
          <a:effectLst/>
        </p:spPr>
      </p:pic>
      <p:sp>
        <p:nvSpPr>
          <p:cNvPr id="8" name="Rounded Rectangle 7"/>
          <p:cNvSpPr/>
          <p:nvPr/>
        </p:nvSpPr>
        <p:spPr bwMode="auto">
          <a:xfrm>
            <a:off x="1828800" y="838200"/>
            <a:ext cx="5029200" cy="6096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kumimoji="0" lang="en-US" sz="2800" b="1" u="none" strike="noStrike" cap="none" normalizeH="0" baseline="0" dirty="0" smtClean="0">
                <a:ln>
                  <a:noFill/>
                </a:ln>
                <a:solidFill>
                  <a:schemeClr val="tx2"/>
                </a:solidFill>
                <a:effectLst/>
                <a:latin typeface="Calibri" pitchFamily="34" charset="0"/>
                <a:cs typeface="Calibri" pitchFamily="34" charset="0"/>
              </a:rPr>
              <a:t>RAPAT</a:t>
            </a:r>
            <a:r>
              <a:rPr kumimoji="0" lang="en-US" sz="2800" b="1" u="none" strike="noStrike" cap="none" normalizeH="0" dirty="0" smtClean="0">
                <a:ln>
                  <a:noFill/>
                </a:ln>
                <a:solidFill>
                  <a:schemeClr val="tx2"/>
                </a:solidFill>
                <a:effectLst/>
                <a:latin typeface="Calibri" pitchFamily="34" charset="0"/>
                <a:cs typeface="Calibri" pitchFamily="34" charset="0"/>
              </a:rPr>
              <a:t>  PERLUKAH ? </a:t>
            </a:r>
            <a:endParaRPr kumimoji="0" lang="en-US" sz="2800" b="1" u="none" strike="noStrike" cap="none" normalizeH="0" baseline="0" dirty="0" smtClean="0">
              <a:ln>
                <a:noFill/>
              </a:ln>
              <a:solidFill>
                <a:schemeClr val="tx2"/>
              </a:solidFill>
              <a:effectLst/>
              <a:latin typeface="Calibri" pitchFamily="34" charset="0"/>
              <a:cs typeface="Calibri" pitchFamily="34" charset="0"/>
            </a:endParaRPr>
          </a:p>
        </p:txBody>
      </p:sp>
      <p:sp>
        <p:nvSpPr>
          <p:cNvPr id="10" name="Down Arrow 9"/>
          <p:cNvSpPr/>
          <p:nvPr/>
        </p:nvSpPr>
        <p:spPr bwMode="auto">
          <a:xfrm>
            <a:off x="2667000" y="1752600"/>
            <a:ext cx="2819400" cy="533400"/>
          </a:xfrm>
          <a:prstGeom prst="downArrow">
            <a:avLst/>
          </a:prstGeom>
          <a:solidFill>
            <a:srgbClr val="FFC000"/>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2"/>
              </a:solidFill>
              <a:effectLst/>
              <a:latin typeface="Arial" charset="0"/>
              <a:cs typeface="Arial" charset="0"/>
            </a:endParaRPr>
          </a:p>
        </p:txBody>
      </p:sp>
      <p:sp>
        <p:nvSpPr>
          <p:cNvPr id="11" name="Rounded Rectangle 10"/>
          <p:cNvSpPr/>
          <p:nvPr/>
        </p:nvSpPr>
        <p:spPr bwMode="auto">
          <a:xfrm>
            <a:off x="381000" y="2819400"/>
            <a:ext cx="8382000" cy="11430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0" lang="en-US" sz="2800" b="1" u="none" strike="noStrike" cap="none" normalizeH="0" baseline="0" dirty="0" err="1" smtClean="0">
                <a:ln>
                  <a:noFill/>
                </a:ln>
                <a:effectLst/>
                <a:latin typeface="Calibri" pitchFamily="34" charset="0"/>
                <a:cs typeface="Calibri" pitchFamily="34" charset="0"/>
              </a:rPr>
              <a:t>Terdapat</a:t>
            </a:r>
            <a:r>
              <a:rPr kumimoji="0" lang="en-US" sz="2800" b="1" u="none" strike="noStrike" cap="none" normalizeH="0" baseline="0" dirty="0" smtClean="0">
                <a:ln>
                  <a:noFill/>
                </a:ln>
                <a:effectLst/>
                <a:latin typeface="Calibri" pitchFamily="34" charset="0"/>
                <a:cs typeface="Calibri" pitchFamily="34" charset="0"/>
              </a:rPr>
              <a:t> </a:t>
            </a:r>
            <a:r>
              <a:rPr kumimoji="0" lang="en-US" sz="2800" b="1" u="none" strike="noStrike" cap="none" normalizeH="0" baseline="0" dirty="0" err="1" smtClean="0">
                <a:ln>
                  <a:noFill/>
                </a:ln>
                <a:effectLst/>
                <a:latin typeface="Calibri" pitchFamily="34" charset="0"/>
                <a:cs typeface="Calibri" pitchFamily="34" charset="0"/>
              </a:rPr>
              <a:t>alasan</a:t>
            </a:r>
            <a:r>
              <a:rPr kumimoji="0" lang="en-US" sz="2800" b="1" u="none" strike="noStrike" cap="none" normalizeH="0" baseline="0" dirty="0" smtClean="0">
                <a:ln>
                  <a:noFill/>
                </a:ln>
                <a:effectLst/>
                <a:latin typeface="Calibri" pitchFamily="34" charset="0"/>
                <a:cs typeface="Calibri" pitchFamily="34" charset="0"/>
              </a:rPr>
              <a:t> PENTING yang </a:t>
            </a:r>
            <a:r>
              <a:rPr kumimoji="0" lang="en-US" sz="2800" b="1" u="none" strike="noStrike" cap="none" normalizeH="0" baseline="0" dirty="0" err="1" smtClean="0">
                <a:ln>
                  <a:noFill/>
                </a:ln>
                <a:effectLst/>
                <a:latin typeface="Calibri" pitchFamily="34" charset="0"/>
                <a:cs typeface="Calibri" pitchFamily="34" charset="0"/>
              </a:rPr>
              <a:t>tidak</a:t>
            </a:r>
            <a:r>
              <a:rPr kumimoji="0" lang="en-US" sz="2800" b="1" u="none" strike="noStrike" cap="none" normalizeH="0" baseline="0" dirty="0" smtClean="0">
                <a:ln>
                  <a:noFill/>
                </a:ln>
                <a:effectLst/>
                <a:latin typeface="Calibri" pitchFamily="34" charset="0"/>
                <a:cs typeface="Calibri" pitchFamily="34" charset="0"/>
              </a:rPr>
              <a:t> </a:t>
            </a:r>
            <a:r>
              <a:rPr kumimoji="0" lang="en-US" sz="2800" b="1" u="none" strike="noStrike" cap="none" normalizeH="0" baseline="0" dirty="0" err="1" smtClean="0">
                <a:ln>
                  <a:noFill/>
                </a:ln>
                <a:effectLst/>
                <a:latin typeface="Calibri" pitchFamily="34" charset="0"/>
                <a:cs typeface="Calibri" pitchFamily="34" charset="0"/>
              </a:rPr>
              <a:t>dapat</a:t>
            </a:r>
            <a:r>
              <a:rPr kumimoji="0" lang="en-US" sz="2800" b="1" u="none" strike="noStrike" cap="none" normalizeH="0" baseline="0" dirty="0" smtClean="0">
                <a:ln>
                  <a:noFill/>
                </a:ln>
                <a:effectLst/>
                <a:latin typeface="Calibri" pitchFamily="34" charset="0"/>
                <a:cs typeface="Calibri" pitchFamily="34" charset="0"/>
              </a:rPr>
              <a:t> </a:t>
            </a:r>
            <a:r>
              <a:rPr kumimoji="0" lang="en-US" sz="2800" b="1" u="none" strike="noStrike" cap="none" normalizeH="0" baseline="0" dirty="0" err="1" smtClean="0">
                <a:ln>
                  <a:noFill/>
                </a:ln>
                <a:effectLst/>
                <a:latin typeface="Calibri" pitchFamily="34" charset="0"/>
                <a:cs typeface="Calibri" pitchFamily="34" charset="0"/>
              </a:rPr>
              <a:t>diwakilkan</a:t>
            </a:r>
            <a:r>
              <a:rPr kumimoji="0" lang="en-US" sz="2800" b="1" u="none" strike="noStrike" cap="none" normalizeH="0" baseline="0" dirty="0" smtClean="0">
                <a:ln>
                  <a:noFill/>
                </a:ln>
                <a:effectLst/>
                <a:latin typeface="Calibri" pitchFamily="34" charset="0"/>
                <a:cs typeface="Calibri" pitchFamily="34" charset="0"/>
              </a:rPr>
              <a:t> </a:t>
            </a:r>
            <a:r>
              <a:rPr kumimoji="0" lang="en-US" sz="2800" b="1" u="none" strike="noStrike" cap="none" normalizeH="0" baseline="0" dirty="0" err="1" smtClean="0">
                <a:ln>
                  <a:noFill/>
                </a:ln>
                <a:effectLst/>
                <a:latin typeface="Calibri" pitchFamily="34" charset="0"/>
                <a:cs typeface="Calibri" pitchFamily="34" charset="0"/>
              </a:rPr>
              <a:t>melalui</a:t>
            </a:r>
            <a:r>
              <a:rPr kumimoji="0" lang="en-US" sz="2800" b="1" u="none" strike="noStrike" cap="none" normalizeH="0" baseline="0" dirty="0" smtClean="0">
                <a:ln>
                  <a:noFill/>
                </a:ln>
                <a:effectLst/>
                <a:latin typeface="Calibri" pitchFamily="34" charset="0"/>
                <a:cs typeface="Calibri" pitchFamily="34" charset="0"/>
              </a:rPr>
              <a:t> </a:t>
            </a:r>
            <a:r>
              <a:rPr kumimoji="0" lang="en-US" sz="2800" b="1" u="none" strike="noStrike" cap="none" normalizeH="0" baseline="0" dirty="0" err="1" smtClean="0">
                <a:ln>
                  <a:noFill/>
                </a:ln>
                <a:effectLst/>
                <a:latin typeface="Calibri" pitchFamily="34" charset="0"/>
                <a:cs typeface="Calibri" pitchFamily="34" charset="0"/>
              </a:rPr>
              <a:t>cara</a:t>
            </a:r>
            <a:r>
              <a:rPr kumimoji="0" lang="en-US" sz="2800" b="1" u="none" strike="noStrike" cap="none" normalizeH="0" baseline="0" dirty="0" smtClean="0">
                <a:ln>
                  <a:noFill/>
                </a:ln>
                <a:effectLst/>
                <a:latin typeface="Calibri" pitchFamily="34" charset="0"/>
                <a:cs typeface="Calibri" pitchFamily="34" charset="0"/>
              </a:rPr>
              <a:t> lain</a:t>
            </a:r>
          </a:p>
        </p:txBody>
      </p:sp>
      <p:sp>
        <p:nvSpPr>
          <p:cNvPr id="12" name="Rounded Rectangle 11"/>
          <p:cNvSpPr/>
          <p:nvPr/>
        </p:nvSpPr>
        <p:spPr bwMode="auto">
          <a:xfrm>
            <a:off x="381000" y="4267200"/>
            <a:ext cx="8382000" cy="11430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0" lang="en-US" sz="2800" b="1" u="none" strike="noStrike" cap="none" normalizeH="0" baseline="0" dirty="0" err="1" smtClean="0">
                <a:ln>
                  <a:noFill/>
                </a:ln>
                <a:effectLst/>
                <a:latin typeface="Calibri" pitchFamily="34" charset="0"/>
                <a:cs typeface="Calibri" pitchFamily="34" charset="0"/>
              </a:rPr>
              <a:t>Perlu</a:t>
            </a:r>
            <a:r>
              <a:rPr kumimoji="0" lang="en-US" sz="2800" b="1" u="none" strike="noStrike" cap="none" normalizeH="0" baseline="0" dirty="0" smtClean="0">
                <a:ln>
                  <a:noFill/>
                </a:ln>
                <a:effectLst/>
                <a:latin typeface="Calibri" pitchFamily="34" charset="0"/>
                <a:cs typeface="Calibri" pitchFamily="34" charset="0"/>
              </a:rPr>
              <a:t> </a:t>
            </a:r>
            <a:r>
              <a:rPr kumimoji="0" lang="en-US" sz="2800" b="1" u="none" strike="noStrike" cap="none" normalizeH="0" baseline="0" dirty="0" err="1" smtClean="0">
                <a:ln>
                  <a:noFill/>
                </a:ln>
                <a:effectLst/>
                <a:latin typeface="Calibri" pitchFamily="34" charset="0"/>
                <a:cs typeface="Calibri" pitchFamily="34" charset="0"/>
              </a:rPr>
              <a:t>bertemu</a:t>
            </a:r>
            <a:r>
              <a:rPr kumimoji="0" lang="en-US" sz="2800" b="1" u="none" strike="noStrike" cap="none" normalizeH="0" dirty="0" smtClean="0">
                <a:ln>
                  <a:noFill/>
                </a:ln>
                <a:effectLst/>
                <a:latin typeface="Calibri" pitchFamily="34" charset="0"/>
                <a:cs typeface="Calibri" pitchFamily="34" charset="0"/>
              </a:rPr>
              <a:t> </a:t>
            </a:r>
            <a:r>
              <a:rPr kumimoji="0" lang="en-US" sz="2800" b="1" u="none" strike="noStrike" cap="none" normalizeH="0" dirty="0" err="1" smtClean="0">
                <a:ln>
                  <a:noFill/>
                </a:ln>
                <a:effectLst/>
                <a:latin typeface="Calibri" pitchFamily="34" charset="0"/>
                <a:cs typeface="Calibri" pitchFamily="34" charset="0"/>
              </a:rPr>
              <a:t>satu</a:t>
            </a:r>
            <a:r>
              <a:rPr kumimoji="0" lang="en-US" sz="2800" b="1" u="none" strike="noStrike" cap="none" normalizeH="0" dirty="0" smtClean="0">
                <a:ln>
                  <a:noFill/>
                </a:ln>
                <a:effectLst/>
                <a:latin typeface="Calibri" pitchFamily="34" charset="0"/>
                <a:cs typeface="Calibri" pitchFamily="34" charset="0"/>
              </a:rPr>
              <a:t> </a:t>
            </a:r>
            <a:r>
              <a:rPr kumimoji="0" lang="en-US" sz="2800" b="1" u="none" strike="noStrike" cap="none" normalizeH="0" dirty="0" err="1" smtClean="0">
                <a:ln>
                  <a:noFill/>
                </a:ln>
                <a:effectLst/>
                <a:latin typeface="Calibri" pitchFamily="34" charset="0"/>
                <a:cs typeface="Calibri" pitchFamily="34" charset="0"/>
              </a:rPr>
              <a:t>waktu</a:t>
            </a:r>
            <a:r>
              <a:rPr kumimoji="0" lang="en-US" sz="2800" b="1" u="none" strike="noStrike" cap="none" normalizeH="0" dirty="0" smtClean="0">
                <a:ln>
                  <a:noFill/>
                </a:ln>
                <a:effectLst/>
                <a:latin typeface="Calibri" pitchFamily="34" charset="0"/>
                <a:cs typeface="Calibri" pitchFamily="34" charset="0"/>
              </a:rPr>
              <a:t> </a:t>
            </a:r>
            <a:r>
              <a:rPr kumimoji="0" lang="en-US" sz="2800" b="1" u="none" strike="noStrike" cap="none" normalizeH="0" dirty="0" err="1" smtClean="0">
                <a:ln>
                  <a:noFill/>
                </a:ln>
                <a:effectLst/>
                <a:latin typeface="Calibri" pitchFamily="34" charset="0"/>
                <a:cs typeface="Calibri" pitchFamily="34" charset="0"/>
              </a:rPr>
              <a:t>waktu</a:t>
            </a:r>
            <a:r>
              <a:rPr kumimoji="0" lang="en-US" sz="2800" b="1" u="none" strike="noStrike" cap="none" normalizeH="0" dirty="0" smtClean="0">
                <a:ln>
                  <a:noFill/>
                </a:ln>
                <a:effectLst/>
                <a:latin typeface="Calibri" pitchFamily="34" charset="0"/>
                <a:cs typeface="Calibri" pitchFamily="34" charset="0"/>
              </a:rPr>
              <a:t> – </a:t>
            </a:r>
            <a:r>
              <a:rPr kumimoji="0" lang="en-US" sz="2800" b="1" u="none" strike="noStrike" cap="none" normalizeH="0" dirty="0" err="1" smtClean="0">
                <a:ln>
                  <a:noFill/>
                </a:ln>
                <a:effectLst/>
                <a:latin typeface="Calibri" pitchFamily="34" charset="0"/>
                <a:cs typeface="Calibri" pitchFamily="34" charset="0"/>
              </a:rPr>
              <a:t>satu</a:t>
            </a:r>
            <a:r>
              <a:rPr kumimoji="0" lang="en-US" sz="2800" b="1" u="none" strike="noStrike" cap="none" normalizeH="0" dirty="0" smtClean="0">
                <a:ln>
                  <a:noFill/>
                </a:ln>
                <a:effectLst/>
                <a:latin typeface="Calibri" pitchFamily="34" charset="0"/>
                <a:cs typeface="Calibri" pitchFamily="34" charset="0"/>
              </a:rPr>
              <a:t> </a:t>
            </a:r>
            <a:r>
              <a:rPr kumimoji="0" lang="en-US" sz="2800" b="1" u="none" strike="noStrike" cap="none" normalizeH="0" dirty="0" err="1" smtClean="0">
                <a:ln>
                  <a:noFill/>
                </a:ln>
                <a:effectLst/>
                <a:latin typeface="Calibri" pitchFamily="34" charset="0"/>
                <a:cs typeface="Calibri" pitchFamily="34" charset="0"/>
              </a:rPr>
              <a:t>tempat</a:t>
            </a:r>
            <a:r>
              <a:rPr kumimoji="0" lang="en-US" sz="2800" b="1" u="none" strike="noStrike" cap="none" normalizeH="0" dirty="0" smtClean="0">
                <a:ln>
                  <a:noFill/>
                </a:ln>
                <a:effectLst/>
                <a:latin typeface="Calibri" pitchFamily="34" charset="0"/>
                <a:cs typeface="Calibri" pitchFamily="34" charset="0"/>
              </a:rPr>
              <a:t> </a:t>
            </a:r>
            <a:r>
              <a:rPr kumimoji="0" lang="en-US" sz="2800" b="1" u="none" strike="noStrike" cap="none" normalizeH="0" dirty="0" err="1" smtClean="0">
                <a:ln>
                  <a:noFill/>
                </a:ln>
                <a:effectLst/>
                <a:latin typeface="Calibri" pitchFamily="34" charset="0"/>
                <a:cs typeface="Calibri" pitchFamily="34" charset="0"/>
              </a:rPr>
              <a:t>karena</a:t>
            </a:r>
            <a:r>
              <a:rPr kumimoji="0" lang="en-US" sz="2800" b="1" u="none" strike="noStrike" cap="none" normalizeH="0" dirty="0" smtClean="0">
                <a:ln>
                  <a:noFill/>
                </a:ln>
                <a:effectLst/>
                <a:latin typeface="Calibri" pitchFamily="34" charset="0"/>
                <a:cs typeface="Calibri" pitchFamily="34" charset="0"/>
              </a:rPr>
              <a:t> </a:t>
            </a:r>
            <a:r>
              <a:rPr kumimoji="0" lang="en-US" sz="2800" b="1" u="none" strike="noStrike" cap="none" normalizeH="0" dirty="0" err="1" smtClean="0">
                <a:ln>
                  <a:noFill/>
                </a:ln>
                <a:effectLst/>
                <a:latin typeface="Calibri" pitchFamily="34" charset="0"/>
                <a:cs typeface="Calibri" pitchFamily="34" charset="0"/>
              </a:rPr>
              <a:t>terdapat</a:t>
            </a:r>
            <a:r>
              <a:rPr kumimoji="0" lang="en-US" sz="2800" b="1" u="none" strike="noStrike" cap="none" normalizeH="0" dirty="0" smtClean="0">
                <a:ln>
                  <a:noFill/>
                </a:ln>
                <a:effectLst/>
                <a:latin typeface="Calibri" pitchFamily="34" charset="0"/>
                <a:cs typeface="Calibri" pitchFamily="34" charset="0"/>
              </a:rPr>
              <a:t> </a:t>
            </a:r>
            <a:r>
              <a:rPr kumimoji="0" lang="en-US" sz="2800" b="1" u="none" strike="noStrike" cap="none" normalizeH="0" dirty="0" err="1" smtClean="0">
                <a:ln>
                  <a:noFill/>
                </a:ln>
                <a:effectLst/>
                <a:latin typeface="Calibri" pitchFamily="34" charset="0"/>
                <a:cs typeface="Calibri" pitchFamily="34" charset="0"/>
              </a:rPr>
              <a:t>tujuan</a:t>
            </a:r>
            <a:r>
              <a:rPr kumimoji="0" lang="en-US" sz="2800" b="1" u="none" strike="noStrike" cap="none" normalizeH="0" dirty="0" smtClean="0">
                <a:ln>
                  <a:noFill/>
                </a:ln>
                <a:effectLst/>
                <a:latin typeface="Calibri" pitchFamily="34" charset="0"/>
                <a:cs typeface="Calibri" pitchFamily="34" charset="0"/>
              </a:rPr>
              <a:t> – </a:t>
            </a:r>
            <a:r>
              <a:rPr kumimoji="0" lang="en-US" sz="2800" b="1" i="1" u="none" strike="noStrike" cap="none" normalizeH="0" dirty="0" smtClean="0">
                <a:ln>
                  <a:noFill/>
                </a:ln>
                <a:effectLst/>
                <a:latin typeface="Calibri" pitchFamily="34" charset="0"/>
                <a:cs typeface="Calibri" pitchFamily="34" charset="0"/>
              </a:rPr>
              <a:t>issues </a:t>
            </a:r>
            <a:r>
              <a:rPr kumimoji="0" lang="en-US" sz="2800" b="1" u="none" strike="noStrike" cap="none" normalizeH="0" dirty="0" smtClean="0">
                <a:ln>
                  <a:noFill/>
                </a:ln>
                <a:effectLst/>
                <a:latin typeface="Calibri" pitchFamily="34" charset="0"/>
                <a:cs typeface="Calibri" pitchFamily="34" charset="0"/>
              </a:rPr>
              <a:t>yang </a:t>
            </a:r>
            <a:r>
              <a:rPr kumimoji="0" lang="en-US" sz="2800" b="1" u="none" strike="noStrike" cap="none" normalizeH="0" dirty="0" err="1" smtClean="0">
                <a:ln>
                  <a:noFill/>
                </a:ln>
                <a:effectLst/>
                <a:latin typeface="Calibri" pitchFamily="34" charset="0"/>
                <a:cs typeface="Calibri" pitchFamily="34" charset="0"/>
              </a:rPr>
              <a:t>penting</a:t>
            </a:r>
            <a:r>
              <a:rPr kumimoji="0" lang="en-US" sz="2800" b="1" u="none" strike="noStrike" cap="none" normalizeH="0" dirty="0" smtClean="0">
                <a:ln>
                  <a:noFill/>
                </a:ln>
                <a:effectLst/>
                <a:latin typeface="Calibri" pitchFamily="34" charset="0"/>
                <a:cs typeface="Calibri" pitchFamily="34" charset="0"/>
              </a:rPr>
              <a:t> </a:t>
            </a:r>
            <a:r>
              <a:rPr kumimoji="0" lang="en-US" sz="2800" b="1" u="none" strike="noStrike" cap="none" normalizeH="0" dirty="0" err="1" smtClean="0">
                <a:ln>
                  <a:noFill/>
                </a:ln>
                <a:effectLst/>
                <a:latin typeface="Calibri" pitchFamily="34" charset="0"/>
                <a:cs typeface="Calibri" pitchFamily="34" charset="0"/>
              </a:rPr>
              <a:t>dibahas</a:t>
            </a:r>
            <a:endParaRPr kumimoji="0" lang="en-US" sz="2800" b="1" u="none" strike="noStrike" cap="none" normalizeH="0" baseline="0" dirty="0" smtClean="0">
              <a:ln>
                <a:noFill/>
              </a:ln>
              <a:effectLst/>
              <a:latin typeface="Calibri" pitchFamily="34" charset="0"/>
              <a:cs typeface="Calibri" pitchFamily="34" charset="0"/>
            </a:endParaRPr>
          </a:p>
        </p:txBody>
      </p:sp>
    </p:spTree>
    <p:extLst>
      <p:ext uri="{BB962C8B-B14F-4D97-AF65-F5344CB8AC3E}">
        <p14:creationId xmlns:p14="http://schemas.microsoft.com/office/powerpoint/2010/main" xmlns="" val="3685796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in)">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ox(in)">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ox(in)">
                                      <p:cBhvr>
                                        <p:cTn id="2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41986" name="think-cell Slide" r:id="rId7" imgW="360" imgH="360" progId="">
              <p:embed/>
            </p:oleObj>
          </a:graphicData>
        </a:graphic>
      </p:graphicFrame>
      <p:sp>
        <p:nvSpPr>
          <p:cNvPr id="32771" name="Rectangle 3" hidden="1"/>
          <p:cNvSpPr>
            <a:spLocks noChangeArrowheads="1"/>
          </p:cNvSpPr>
          <p:nvPr>
            <p:custDataLst>
              <p:tags r:id="rId3"/>
            </p:custDataLst>
          </p:nvPr>
        </p:nvSpPr>
        <p:spPr bwMode="gray">
          <a:xfrm>
            <a:off x="0" y="0"/>
            <a:ext cx="161984" cy="1619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lstStyle>
            <a:lvl1pPr defTabSz="455613" eaLnBrk="0" hangingPunct="0">
              <a:defRPr sz="1200">
                <a:solidFill>
                  <a:schemeClr val="tx1"/>
                </a:solidFill>
                <a:latin typeface="Arial" pitchFamily="34" charset="0"/>
                <a:cs typeface="Arial" pitchFamily="34" charset="0"/>
              </a:defRPr>
            </a:lvl1pPr>
            <a:lvl2pPr marL="742950" indent="-285750" defTabSz="455613" eaLnBrk="0" hangingPunct="0">
              <a:defRPr sz="1200">
                <a:solidFill>
                  <a:schemeClr val="tx1"/>
                </a:solidFill>
                <a:latin typeface="Arial" pitchFamily="34" charset="0"/>
                <a:cs typeface="Arial" pitchFamily="34" charset="0"/>
              </a:defRPr>
            </a:lvl2pPr>
            <a:lvl3pPr marL="1143000" indent="-228600" defTabSz="455613" eaLnBrk="0" hangingPunct="0">
              <a:defRPr sz="1200">
                <a:solidFill>
                  <a:schemeClr val="tx1"/>
                </a:solidFill>
                <a:latin typeface="Arial" pitchFamily="34" charset="0"/>
                <a:cs typeface="Arial" pitchFamily="34" charset="0"/>
              </a:defRPr>
            </a:lvl3pPr>
            <a:lvl4pPr marL="1600200" indent="-228600" defTabSz="455613" eaLnBrk="0" hangingPunct="0">
              <a:defRPr sz="1200">
                <a:solidFill>
                  <a:schemeClr val="tx1"/>
                </a:solidFill>
                <a:latin typeface="Arial" pitchFamily="34" charset="0"/>
                <a:cs typeface="Arial" pitchFamily="34" charset="0"/>
              </a:defRPr>
            </a:lvl4pPr>
            <a:lvl5pPr marL="2057400" indent="-228600" defTabSz="455613" eaLnBrk="0" hangingPunct="0">
              <a:defRPr sz="1200">
                <a:solidFill>
                  <a:schemeClr val="tx1"/>
                </a:solidFill>
                <a:latin typeface="Arial" pitchFamily="34" charset="0"/>
                <a:cs typeface="Arial" pitchFamily="34" charset="0"/>
              </a:defRPr>
            </a:lvl5pPr>
            <a:lvl6pPr marL="2514600" indent="-228600" defTabSz="455613"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455613"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455613"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455613" eaLnBrk="0" fontAlgn="base" hangingPunct="0">
              <a:spcBef>
                <a:spcPct val="0"/>
              </a:spcBef>
              <a:spcAft>
                <a:spcPct val="0"/>
              </a:spcAft>
              <a:defRPr sz="1200">
                <a:solidFill>
                  <a:schemeClr val="tx1"/>
                </a:solidFill>
                <a:latin typeface="Arial" pitchFamily="34" charset="0"/>
                <a:cs typeface="Arial" pitchFamily="34" charset="0"/>
              </a:defRPr>
            </a:lvl9pPr>
          </a:lstStyle>
          <a:p>
            <a:pPr algn="ctr" eaLnBrk="1" fontAlgn="base" hangingPunct="1">
              <a:spcBef>
                <a:spcPct val="0"/>
              </a:spcBef>
              <a:spcAft>
                <a:spcPct val="0"/>
              </a:spcAft>
            </a:pPr>
            <a:endParaRPr lang="en-GB" altLang="en-US" sz="1600" b="1">
              <a:solidFill>
                <a:srgbClr val="002960"/>
              </a:solidFill>
            </a:endParaRPr>
          </a:p>
        </p:txBody>
      </p:sp>
      <p:sp>
        <p:nvSpPr>
          <p:cNvPr id="32772" name="Slide Number Placeholder 2"/>
          <p:cNvSpPr>
            <a:spLocks noGrp="1"/>
          </p:cNvSpPr>
          <p:nvPr>
            <p:ph type="sldNum" sz="quarter" idx="10"/>
            <p:custDataLst>
              <p:tags r:id="rId4"/>
            </p:custDataLst>
          </p:nvPr>
        </p:nvSpPr>
        <p:spPr>
          <a:noFill/>
        </p:spPr>
        <p:txBody>
          <a:bodyPr/>
          <a:lstStyle>
            <a:lvl1pPr defTabSz="911521" eaLnBrk="0" hangingPunct="0">
              <a:defRPr sz="1200">
                <a:solidFill>
                  <a:schemeClr val="tx1"/>
                </a:solidFill>
                <a:latin typeface="Arial" pitchFamily="34" charset="0"/>
                <a:cs typeface="Arial" pitchFamily="34" charset="0"/>
              </a:defRPr>
            </a:lvl1pPr>
            <a:lvl2pPr marL="757710" indent="-291428" defTabSz="911521" eaLnBrk="0" hangingPunct="0">
              <a:defRPr sz="1200">
                <a:solidFill>
                  <a:schemeClr val="tx1"/>
                </a:solidFill>
                <a:latin typeface="Arial" pitchFamily="34" charset="0"/>
                <a:cs typeface="Arial" pitchFamily="34" charset="0"/>
              </a:defRPr>
            </a:lvl2pPr>
            <a:lvl3pPr marL="1165708" indent="-233143" defTabSz="911521" eaLnBrk="0" hangingPunct="0">
              <a:defRPr sz="1200">
                <a:solidFill>
                  <a:schemeClr val="tx1"/>
                </a:solidFill>
                <a:latin typeface="Arial" pitchFamily="34" charset="0"/>
                <a:cs typeface="Arial" pitchFamily="34" charset="0"/>
              </a:defRPr>
            </a:lvl3pPr>
            <a:lvl4pPr marL="1631992" indent="-233143" defTabSz="911521" eaLnBrk="0" hangingPunct="0">
              <a:defRPr sz="1200">
                <a:solidFill>
                  <a:schemeClr val="tx1"/>
                </a:solidFill>
                <a:latin typeface="Arial" pitchFamily="34" charset="0"/>
                <a:cs typeface="Arial" pitchFamily="34" charset="0"/>
              </a:defRPr>
            </a:lvl4pPr>
            <a:lvl5pPr marL="2098276" indent="-233143" defTabSz="911521" eaLnBrk="0" hangingPunct="0">
              <a:defRPr sz="1200">
                <a:solidFill>
                  <a:schemeClr val="tx1"/>
                </a:solidFill>
                <a:latin typeface="Arial" pitchFamily="34" charset="0"/>
                <a:cs typeface="Arial" pitchFamily="34" charset="0"/>
              </a:defRPr>
            </a:lvl5pPr>
            <a:lvl6pPr marL="2564559" indent="-233143" defTabSz="911521" eaLnBrk="0" fontAlgn="base" hangingPunct="0">
              <a:spcBef>
                <a:spcPct val="0"/>
              </a:spcBef>
              <a:spcAft>
                <a:spcPct val="0"/>
              </a:spcAft>
              <a:defRPr sz="1200">
                <a:solidFill>
                  <a:schemeClr val="tx1"/>
                </a:solidFill>
                <a:latin typeface="Arial" pitchFamily="34" charset="0"/>
                <a:cs typeface="Arial" pitchFamily="34" charset="0"/>
              </a:defRPr>
            </a:lvl6pPr>
            <a:lvl7pPr marL="3030842" indent="-233143" defTabSz="911521" eaLnBrk="0" fontAlgn="base" hangingPunct="0">
              <a:spcBef>
                <a:spcPct val="0"/>
              </a:spcBef>
              <a:spcAft>
                <a:spcPct val="0"/>
              </a:spcAft>
              <a:defRPr sz="1200">
                <a:solidFill>
                  <a:schemeClr val="tx1"/>
                </a:solidFill>
                <a:latin typeface="Arial" pitchFamily="34" charset="0"/>
                <a:cs typeface="Arial" pitchFamily="34" charset="0"/>
              </a:defRPr>
            </a:lvl7pPr>
            <a:lvl8pPr marL="3497126" indent="-233143" defTabSz="911521" eaLnBrk="0" fontAlgn="base" hangingPunct="0">
              <a:spcBef>
                <a:spcPct val="0"/>
              </a:spcBef>
              <a:spcAft>
                <a:spcPct val="0"/>
              </a:spcAft>
              <a:defRPr sz="1200">
                <a:solidFill>
                  <a:schemeClr val="tx1"/>
                </a:solidFill>
                <a:latin typeface="Arial" pitchFamily="34" charset="0"/>
                <a:cs typeface="Arial" pitchFamily="34" charset="0"/>
              </a:defRPr>
            </a:lvl8pPr>
            <a:lvl9pPr marL="3963408" indent="-233143" defTabSz="911521"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fld id="{89D09AEB-1216-4100-84CE-5CD4D559F6EC}" type="slidenum">
              <a:rPr lang="en-US" altLang="en-US" sz="1000">
                <a:solidFill>
                  <a:srgbClr val="000000"/>
                </a:solidFill>
              </a:rPr>
              <a:pPr eaLnBrk="1" fontAlgn="base" hangingPunct="1">
                <a:spcBef>
                  <a:spcPct val="0"/>
                </a:spcBef>
                <a:spcAft>
                  <a:spcPct val="0"/>
                </a:spcAft>
              </a:pPr>
              <a:t>6</a:t>
            </a:fld>
            <a:r>
              <a:rPr lang="en-US" altLang="en-US" sz="1000">
                <a:solidFill>
                  <a:srgbClr val="000000"/>
                </a:solidFill>
              </a:rPr>
              <a:t> </a:t>
            </a:r>
          </a:p>
        </p:txBody>
      </p:sp>
      <p:sp>
        <p:nvSpPr>
          <p:cNvPr id="31" name="Rectangle 30"/>
          <p:cNvSpPr/>
          <p:nvPr/>
        </p:nvSpPr>
        <p:spPr>
          <a:xfrm>
            <a:off x="381000" y="45484"/>
            <a:ext cx="5259015" cy="584717"/>
          </a:xfrm>
          <a:prstGeom prst="rect">
            <a:avLst/>
          </a:prstGeom>
        </p:spPr>
        <p:txBody>
          <a:bodyPr wrap="none" lIns="91382" tIns="45691" rIns="91382" bIns="45691">
            <a:spAutoFit/>
          </a:bodyPr>
          <a:lstStyle/>
          <a:p>
            <a:pPr defTabSz="912698" fontAlgn="base">
              <a:spcBef>
                <a:spcPts val="600"/>
              </a:spcBef>
              <a:spcAft>
                <a:spcPct val="0"/>
              </a:spcAft>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MODUL ONE : Getting Started</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pic>
        <p:nvPicPr>
          <p:cNvPr id="7" name="Picture 11"/>
          <p:cNvPicPr>
            <a:picLocks noChangeAspect="1" noChangeArrowheads="1"/>
          </p:cNvPicPr>
          <p:nvPr/>
        </p:nvPicPr>
        <p:blipFill>
          <a:blip r:embed="rId8"/>
          <a:srcRect/>
          <a:stretch>
            <a:fillRect/>
          </a:stretch>
        </p:blipFill>
        <p:spPr bwMode="auto">
          <a:xfrm>
            <a:off x="6781800" y="0"/>
            <a:ext cx="2362200" cy="1828800"/>
          </a:xfrm>
          <a:prstGeom prst="rect">
            <a:avLst/>
          </a:prstGeom>
          <a:noFill/>
          <a:ln w="9525">
            <a:noFill/>
            <a:miter lim="800000"/>
            <a:headEnd/>
            <a:tailEnd/>
          </a:ln>
          <a:effectLst/>
        </p:spPr>
      </p:pic>
      <p:sp>
        <p:nvSpPr>
          <p:cNvPr id="8" name="Rounded Rectangle 7"/>
          <p:cNvSpPr/>
          <p:nvPr/>
        </p:nvSpPr>
        <p:spPr bwMode="auto">
          <a:xfrm>
            <a:off x="1828800" y="838200"/>
            <a:ext cx="5029200" cy="6096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kumimoji="0" lang="en-US" sz="2800" b="1" u="none" strike="noStrike" cap="none" normalizeH="0" baseline="0" dirty="0" err="1" smtClean="0">
                <a:ln>
                  <a:noFill/>
                </a:ln>
                <a:solidFill>
                  <a:schemeClr val="tx2"/>
                </a:solidFill>
                <a:effectLst/>
                <a:latin typeface="Calibri" pitchFamily="34" charset="0"/>
                <a:cs typeface="Calibri" pitchFamily="34" charset="0"/>
              </a:rPr>
              <a:t>Pertanyaan</a:t>
            </a:r>
            <a:r>
              <a:rPr kumimoji="0" lang="en-US" sz="2800" b="1" u="none" strike="noStrike" cap="none" normalizeH="0" baseline="0" dirty="0" smtClean="0">
                <a:ln>
                  <a:noFill/>
                </a:ln>
                <a:solidFill>
                  <a:schemeClr val="tx2"/>
                </a:solidFill>
                <a:effectLst/>
                <a:latin typeface="Calibri" pitchFamily="34" charset="0"/>
                <a:cs typeface="Calibri" pitchFamily="34" charset="0"/>
              </a:rPr>
              <a:t> yang </a:t>
            </a:r>
            <a:r>
              <a:rPr kumimoji="0" lang="en-US" sz="2800" b="1" u="none" strike="noStrike" cap="none" normalizeH="0" baseline="0" dirty="0" err="1" smtClean="0">
                <a:ln>
                  <a:noFill/>
                </a:ln>
                <a:solidFill>
                  <a:schemeClr val="tx2"/>
                </a:solidFill>
                <a:effectLst/>
                <a:latin typeface="Calibri" pitchFamily="34" charset="0"/>
                <a:cs typeface="Calibri" pitchFamily="34" charset="0"/>
              </a:rPr>
              <a:t>perlu</a:t>
            </a:r>
            <a:r>
              <a:rPr kumimoji="0" lang="en-US" sz="2800" b="1" u="none" strike="noStrike" cap="none" normalizeH="0" baseline="0" dirty="0" smtClean="0">
                <a:ln>
                  <a:noFill/>
                </a:ln>
                <a:solidFill>
                  <a:schemeClr val="tx2"/>
                </a:solidFill>
                <a:effectLst/>
                <a:latin typeface="Calibri" pitchFamily="34" charset="0"/>
                <a:cs typeface="Calibri" pitchFamily="34" charset="0"/>
              </a:rPr>
              <a:t> </a:t>
            </a:r>
            <a:r>
              <a:rPr kumimoji="0" lang="en-US" sz="2800" b="1" u="none" strike="noStrike" cap="none" normalizeH="0" baseline="0" dirty="0" err="1" smtClean="0">
                <a:ln>
                  <a:noFill/>
                </a:ln>
                <a:solidFill>
                  <a:schemeClr val="tx2"/>
                </a:solidFill>
                <a:effectLst/>
                <a:latin typeface="Calibri" pitchFamily="34" charset="0"/>
                <a:cs typeface="Calibri" pitchFamily="34" charset="0"/>
              </a:rPr>
              <a:t>diajukan</a:t>
            </a:r>
            <a:endParaRPr kumimoji="0" lang="en-US" sz="2800" b="1" u="none" strike="noStrike" cap="none" normalizeH="0" baseline="0" dirty="0" smtClean="0">
              <a:ln>
                <a:noFill/>
              </a:ln>
              <a:solidFill>
                <a:schemeClr val="tx2"/>
              </a:solidFill>
              <a:effectLst/>
              <a:latin typeface="Calibri" pitchFamily="34" charset="0"/>
              <a:cs typeface="Calibri" pitchFamily="34" charset="0"/>
            </a:endParaRPr>
          </a:p>
        </p:txBody>
      </p:sp>
      <p:sp>
        <p:nvSpPr>
          <p:cNvPr id="10" name="Down Arrow 9"/>
          <p:cNvSpPr/>
          <p:nvPr/>
        </p:nvSpPr>
        <p:spPr bwMode="auto">
          <a:xfrm>
            <a:off x="2667000" y="1752600"/>
            <a:ext cx="2819400" cy="533400"/>
          </a:xfrm>
          <a:prstGeom prst="downArrow">
            <a:avLst/>
          </a:prstGeom>
          <a:solidFill>
            <a:srgbClr val="FFC000"/>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2"/>
              </a:solidFill>
              <a:effectLst/>
              <a:latin typeface="Arial" charset="0"/>
              <a:cs typeface="Arial" charset="0"/>
            </a:endParaRPr>
          </a:p>
        </p:txBody>
      </p:sp>
      <p:sp>
        <p:nvSpPr>
          <p:cNvPr id="11" name="Rounded Rectangle 10"/>
          <p:cNvSpPr/>
          <p:nvPr/>
        </p:nvSpPr>
        <p:spPr bwMode="auto">
          <a:xfrm>
            <a:off x="381000" y="2514600"/>
            <a:ext cx="8382000" cy="1447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kumimoji="0" lang="en-US" sz="2800" u="none" strike="noStrike" cap="none" normalizeH="0" baseline="0" dirty="0" err="1" smtClean="0">
                <a:ln>
                  <a:noFill/>
                </a:ln>
                <a:effectLst/>
                <a:latin typeface="Calibri" pitchFamily="34" charset="0"/>
                <a:cs typeface="Calibri" pitchFamily="34" charset="0"/>
              </a:rPr>
              <a:t>Mengapa</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diadakan</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alasan</a:t>
            </a:r>
            <a:r>
              <a:rPr lang="en-US" sz="2800" dirty="0" smtClean="0">
                <a:latin typeface="Calibri" pitchFamily="34" charset="0"/>
                <a:cs typeface="Calibri" pitchFamily="34" charset="0"/>
              </a:rPr>
              <a:t>) – </a:t>
            </a:r>
            <a:r>
              <a:rPr lang="en-US" sz="2800" dirty="0" err="1" smtClean="0">
                <a:latin typeface="Calibri" pitchFamily="34" charset="0"/>
                <a:cs typeface="Calibri" pitchFamily="34" charset="0"/>
              </a:rPr>
              <a:t>Hasil</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apa</a:t>
            </a:r>
            <a:r>
              <a:rPr lang="en-US" sz="2800" dirty="0" smtClean="0">
                <a:latin typeface="Calibri" pitchFamily="34" charset="0"/>
                <a:cs typeface="Calibri" pitchFamily="34" charset="0"/>
              </a:rPr>
              <a:t> yang </a:t>
            </a:r>
            <a:r>
              <a:rPr lang="en-US" sz="2800" dirty="0" err="1" smtClean="0">
                <a:latin typeface="Calibri" pitchFamily="34" charset="0"/>
                <a:cs typeface="Calibri" pitchFamily="34" charset="0"/>
              </a:rPr>
              <a:t>akan</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dicapai</a:t>
            </a:r>
            <a:r>
              <a:rPr lang="en-US" sz="2800" dirty="0" smtClean="0">
                <a:latin typeface="Calibri" pitchFamily="34" charset="0"/>
                <a:cs typeface="Calibri" pitchFamily="34" charset="0"/>
              </a:rPr>
              <a:t> – </a:t>
            </a:r>
            <a:r>
              <a:rPr lang="en-US" sz="2800" dirty="0" err="1" smtClean="0">
                <a:latin typeface="Calibri" pitchFamily="34" charset="0"/>
                <a:cs typeface="Calibri" pitchFamily="34" charset="0"/>
              </a:rPr>
              <a:t>Siapa</a:t>
            </a:r>
            <a:r>
              <a:rPr lang="en-US" sz="2800" dirty="0" smtClean="0">
                <a:latin typeface="Calibri" pitchFamily="34" charset="0"/>
                <a:cs typeface="Calibri" pitchFamily="34" charset="0"/>
              </a:rPr>
              <a:t> yang </a:t>
            </a:r>
            <a:r>
              <a:rPr lang="en-US" sz="2800" dirty="0" err="1" smtClean="0">
                <a:latin typeface="Calibri" pitchFamily="34" charset="0"/>
                <a:cs typeface="Calibri" pitchFamily="34" charset="0"/>
              </a:rPr>
              <a:t>selayaknya</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hadir</a:t>
            </a:r>
            <a:r>
              <a:rPr lang="en-US" sz="2800" dirty="0" smtClean="0">
                <a:latin typeface="Calibri" pitchFamily="34" charset="0"/>
                <a:cs typeface="Calibri" pitchFamily="34" charset="0"/>
              </a:rPr>
              <a:t> – </a:t>
            </a:r>
            <a:r>
              <a:rPr lang="en-US" sz="2800" dirty="0" err="1" smtClean="0">
                <a:latin typeface="Calibri" pitchFamily="34" charset="0"/>
                <a:cs typeface="Calibri" pitchFamily="34" charset="0"/>
              </a:rPr>
              <a:t>Informasi</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apa</a:t>
            </a:r>
            <a:r>
              <a:rPr lang="en-US" sz="2800" dirty="0" smtClean="0">
                <a:latin typeface="Calibri" pitchFamily="34" charset="0"/>
                <a:cs typeface="Calibri" pitchFamily="34" charset="0"/>
              </a:rPr>
              <a:t> yang </a:t>
            </a:r>
            <a:r>
              <a:rPr lang="en-US" sz="2800" dirty="0" err="1" smtClean="0">
                <a:latin typeface="Calibri" pitchFamily="34" charset="0"/>
                <a:cs typeface="Calibri" pitchFamily="34" charset="0"/>
              </a:rPr>
              <a:t>dipertukarkan</a:t>
            </a:r>
            <a:endParaRPr kumimoji="0" lang="en-US" sz="2800" u="none" strike="noStrike" cap="none" normalizeH="0" baseline="0" dirty="0" smtClean="0">
              <a:ln>
                <a:noFill/>
              </a:ln>
              <a:effectLst/>
              <a:latin typeface="Calibri" pitchFamily="34" charset="0"/>
              <a:cs typeface="Calibri" pitchFamily="34" charset="0"/>
            </a:endParaRPr>
          </a:p>
        </p:txBody>
      </p:sp>
      <p:sp>
        <p:nvSpPr>
          <p:cNvPr id="12" name="Rounded Rectangle 11"/>
          <p:cNvSpPr/>
          <p:nvPr/>
        </p:nvSpPr>
        <p:spPr bwMode="auto">
          <a:xfrm>
            <a:off x="381000" y="4267200"/>
            <a:ext cx="8382000" cy="11430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kumimoji="0" lang="en-US" sz="2800" u="none" strike="noStrike" cap="none" normalizeH="0" baseline="0" dirty="0" err="1" smtClean="0">
                <a:ln>
                  <a:noFill/>
                </a:ln>
                <a:effectLst/>
                <a:latin typeface="Calibri" pitchFamily="34" charset="0"/>
                <a:cs typeface="Calibri" pitchFamily="34" charset="0"/>
              </a:rPr>
              <a:t>Apa</a:t>
            </a:r>
            <a:r>
              <a:rPr kumimoji="0" lang="en-US" sz="2800" u="none" strike="noStrike" cap="none" normalizeH="0" baseline="0" dirty="0" smtClean="0">
                <a:ln>
                  <a:noFill/>
                </a:ln>
                <a:effectLst/>
                <a:latin typeface="Calibri" pitchFamily="34" charset="0"/>
                <a:cs typeface="Calibri" pitchFamily="34" charset="0"/>
              </a:rPr>
              <a:t> yang </a:t>
            </a:r>
            <a:r>
              <a:rPr kumimoji="0" lang="en-US" sz="2800" u="none" strike="noStrike" cap="none" normalizeH="0" baseline="0" dirty="0" err="1" smtClean="0">
                <a:ln>
                  <a:noFill/>
                </a:ln>
                <a:effectLst/>
                <a:latin typeface="Calibri" pitchFamily="34" charset="0"/>
                <a:cs typeface="Calibri" pitchFamily="34" charset="0"/>
              </a:rPr>
              <a:t>dibahas</a:t>
            </a:r>
            <a:endParaRPr kumimoji="0" lang="en-US" sz="2800" u="none" strike="noStrike" cap="none" normalizeH="0" baseline="0" dirty="0" smtClean="0">
              <a:ln>
                <a:noFill/>
              </a:ln>
              <a:effectLst/>
              <a:latin typeface="Calibri" pitchFamily="34" charset="0"/>
              <a:cs typeface="Calibri" pitchFamily="34" charset="0"/>
            </a:endParaRPr>
          </a:p>
          <a:p>
            <a:pPr algn="ctr" fontAlgn="base">
              <a:spcBef>
                <a:spcPct val="0"/>
              </a:spcBef>
              <a:spcAft>
                <a:spcPct val="0"/>
              </a:spcAft>
            </a:pPr>
            <a:r>
              <a:rPr lang="en-US" sz="2800" dirty="0" err="1" smtClean="0">
                <a:latin typeface="Calibri" pitchFamily="34" charset="0"/>
                <a:cs typeface="Calibri" pitchFamily="34" charset="0"/>
              </a:rPr>
              <a:t>Dengan</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cara</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bagaimana</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struktur</a:t>
            </a:r>
            <a:r>
              <a:rPr lang="en-US" sz="2800" dirty="0" smtClean="0">
                <a:latin typeface="Calibri" pitchFamily="34" charset="0"/>
                <a:cs typeface="Calibri" pitchFamily="34" charset="0"/>
              </a:rPr>
              <a:t>)</a:t>
            </a:r>
            <a:endParaRPr kumimoji="0" lang="en-US" sz="2800" u="none" strike="noStrike" cap="none" normalizeH="0" baseline="0" dirty="0" smtClean="0">
              <a:ln>
                <a:noFill/>
              </a:ln>
              <a:effectLst/>
              <a:latin typeface="Calibri" pitchFamily="34" charset="0"/>
              <a:cs typeface="Calibri" pitchFamily="34" charset="0"/>
            </a:endParaRPr>
          </a:p>
        </p:txBody>
      </p:sp>
    </p:spTree>
    <p:extLst>
      <p:ext uri="{BB962C8B-B14F-4D97-AF65-F5344CB8AC3E}">
        <p14:creationId xmlns:p14="http://schemas.microsoft.com/office/powerpoint/2010/main" xmlns="" val="3685796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in)">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ox(in)">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ox(in)">
                                      <p:cBhvr>
                                        <p:cTn id="2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43010" name="think-cell Slide" r:id="rId7" imgW="360" imgH="360" progId="">
              <p:embed/>
            </p:oleObj>
          </a:graphicData>
        </a:graphic>
      </p:graphicFrame>
      <p:sp>
        <p:nvSpPr>
          <p:cNvPr id="32771" name="Rectangle 3" hidden="1"/>
          <p:cNvSpPr>
            <a:spLocks noChangeArrowheads="1"/>
          </p:cNvSpPr>
          <p:nvPr>
            <p:custDataLst>
              <p:tags r:id="rId3"/>
            </p:custDataLst>
          </p:nvPr>
        </p:nvSpPr>
        <p:spPr bwMode="gray">
          <a:xfrm>
            <a:off x="0" y="0"/>
            <a:ext cx="161984" cy="1619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lstStyle>
            <a:lvl1pPr defTabSz="455613" eaLnBrk="0" hangingPunct="0">
              <a:defRPr sz="1200">
                <a:solidFill>
                  <a:schemeClr val="tx1"/>
                </a:solidFill>
                <a:latin typeface="Arial" pitchFamily="34" charset="0"/>
                <a:cs typeface="Arial" pitchFamily="34" charset="0"/>
              </a:defRPr>
            </a:lvl1pPr>
            <a:lvl2pPr marL="742950" indent="-285750" defTabSz="455613" eaLnBrk="0" hangingPunct="0">
              <a:defRPr sz="1200">
                <a:solidFill>
                  <a:schemeClr val="tx1"/>
                </a:solidFill>
                <a:latin typeface="Arial" pitchFamily="34" charset="0"/>
                <a:cs typeface="Arial" pitchFamily="34" charset="0"/>
              </a:defRPr>
            </a:lvl2pPr>
            <a:lvl3pPr marL="1143000" indent="-228600" defTabSz="455613" eaLnBrk="0" hangingPunct="0">
              <a:defRPr sz="1200">
                <a:solidFill>
                  <a:schemeClr val="tx1"/>
                </a:solidFill>
                <a:latin typeface="Arial" pitchFamily="34" charset="0"/>
                <a:cs typeface="Arial" pitchFamily="34" charset="0"/>
              </a:defRPr>
            </a:lvl3pPr>
            <a:lvl4pPr marL="1600200" indent="-228600" defTabSz="455613" eaLnBrk="0" hangingPunct="0">
              <a:defRPr sz="1200">
                <a:solidFill>
                  <a:schemeClr val="tx1"/>
                </a:solidFill>
                <a:latin typeface="Arial" pitchFamily="34" charset="0"/>
                <a:cs typeface="Arial" pitchFamily="34" charset="0"/>
              </a:defRPr>
            </a:lvl4pPr>
            <a:lvl5pPr marL="2057400" indent="-228600" defTabSz="455613" eaLnBrk="0" hangingPunct="0">
              <a:defRPr sz="1200">
                <a:solidFill>
                  <a:schemeClr val="tx1"/>
                </a:solidFill>
                <a:latin typeface="Arial" pitchFamily="34" charset="0"/>
                <a:cs typeface="Arial" pitchFamily="34" charset="0"/>
              </a:defRPr>
            </a:lvl5pPr>
            <a:lvl6pPr marL="2514600" indent="-228600" defTabSz="455613"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455613"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455613"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455613" eaLnBrk="0" fontAlgn="base" hangingPunct="0">
              <a:spcBef>
                <a:spcPct val="0"/>
              </a:spcBef>
              <a:spcAft>
                <a:spcPct val="0"/>
              </a:spcAft>
              <a:defRPr sz="1200">
                <a:solidFill>
                  <a:schemeClr val="tx1"/>
                </a:solidFill>
                <a:latin typeface="Arial" pitchFamily="34" charset="0"/>
                <a:cs typeface="Arial" pitchFamily="34" charset="0"/>
              </a:defRPr>
            </a:lvl9pPr>
          </a:lstStyle>
          <a:p>
            <a:pPr algn="ctr" eaLnBrk="1" fontAlgn="base" hangingPunct="1">
              <a:spcBef>
                <a:spcPct val="0"/>
              </a:spcBef>
              <a:spcAft>
                <a:spcPct val="0"/>
              </a:spcAft>
            </a:pPr>
            <a:endParaRPr lang="en-GB" altLang="en-US" sz="1600" b="1">
              <a:solidFill>
                <a:srgbClr val="002960"/>
              </a:solidFill>
            </a:endParaRPr>
          </a:p>
        </p:txBody>
      </p:sp>
      <p:sp>
        <p:nvSpPr>
          <p:cNvPr id="32772" name="Slide Number Placeholder 2"/>
          <p:cNvSpPr>
            <a:spLocks noGrp="1"/>
          </p:cNvSpPr>
          <p:nvPr>
            <p:ph type="sldNum" sz="quarter" idx="10"/>
            <p:custDataLst>
              <p:tags r:id="rId4"/>
            </p:custDataLst>
          </p:nvPr>
        </p:nvSpPr>
        <p:spPr>
          <a:noFill/>
        </p:spPr>
        <p:txBody>
          <a:bodyPr/>
          <a:lstStyle>
            <a:lvl1pPr defTabSz="911521" eaLnBrk="0" hangingPunct="0">
              <a:defRPr sz="1200">
                <a:solidFill>
                  <a:schemeClr val="tx1"/>
                </a:solidFill>
                <a:latin typeface="Arial" pitchFamily="34" charset="0"/>
                <a:cs typeface="Arial" pitchFamily="34" charset="0"/>
              </a:defRPr>
            </a:lvl1pPr>
            <a:lvl2pPr marL="757710" indent="-291428" defTabSz="911521" eaLnBrk="0" hangingPunct="0">
              <a:defRPr sz="1200">
                <a:solidFill>
                  <a:schemeClr val="tx1"/>
                </a:solidFill>
                <a:latin typeface="Arial" pitchFamily="34" charset="0"/>
                <a:cs typeface="Arial" pitchFamily="34" charset="0"/>
              </a:defRPr>
            </a:lvl2pPr>
            <a:lvl3pPr marL="1165708" indent="-233143" defTabSz="911521" eaLnBrk="0" hangingPunct="0">
              <a:defRPr sz="1200">
                <a:solidFill>
                  <a:schemeClr val="tx1"/>
                </a:solidFill>
                <a:latin typeface="Arial" pitchFamily="34" charset="0"/>
                <a:cs typeface="Arial" pitchFamily="34" charset="0"/>
              </a:defRPr>
            </a:lvl3pPr>
            <a:lvl4pPr marL="1631992" indent="-233143" defTabSz="911521" eaLnBrk="0" hangingPunct="0">
              <a:defRPr sz="1200">
                <a:solidFill>
                  <a:schemeClr val="tx1"/>
                </a:solidFill>
                <a:latin typeface="Arial" pitchFamily="34" charset="0"/>
                <a:cs typeface="Arial" pitchFamily="34" charset="0"/>
              </a:defRPr>
            </a:lvl4pPr>
            <a:lvl5pPr marL="2098276" indent="-233143" defTabSz="911521" eaLnBrk="0" hangingPunct="0">
              <a:defRPr sz="1200">
                <a:solidFill>
                  <a:schemeClr val="tx1"/>
                </a:solidFill>
                <a:latin typeface="Arial" pitchFamily="34" charset="0"/>
                <a:cs typeface="Arial" pitchFamily="34" charset="0"/>
              </a:defRPr>
            </a:lvl5pPr>
            <a:lvl6pPr marL="2564559" indent="-233143" defTabSz="911521" eaLnBrk="0" fontAlgn="base" hangingPunct="0">
              <a:spcBef>
                <a:spcPct val="0"/>
              </a:spcBef>
              <a:spcAft>
                <a:spcPct val="0"/>
              </a:spcAft>
              <a:defRPr sz="1200">
                <a:solidFill>
                  <a:schemeClr val="tx1"/>
                </a:solidFill>
                <a:latin typeface="Arial" pitchFamily="34" charset="0"/>
                <a:cs typeface="Arial" pitchFamily="34" charset="0"/>
              </a:defRPr>
            </a:lvl6pPr>
            <a:lvl7pPr marL="3030842" indent="-233143" defTabSz="911521" eaLnBrk="0" fontAlgn="base" hangingPunct="0">
              <a:spcBef>
                <a:spcPct val="0"/>
              </a:spcBef>
              <a:spcAft>
                <a:spcPct val="0"/>
              </a:spcAft>
              <a:defRPr sz="1200">
                <a:solidFill>
                  <a:schemeClr val="tx1"/>
                </a:solidFill>
                <a:latin typeface="Arial" pitchFamily="34" charset="0"/>
                <a:cs typeface="Arial" pitchFamily="34" charset="0"/>
              </a:defRPr>
            </a:lvl7pPr>
            <a:lvl8pPr marL="3497126" indent="-233143" defTabSz="911521" eaLnBrk="0" fontAlgn="base" hangingPunct="0">
              <a:spcBef>
                <a:spcPct val="0"/>
              </a:spcBef>
              <a:spcAft>
                <a:spcPct val="0"/>
              </a:spcAft>
              <a:defRPr sz="1200">
                <a:solidFill>
                  <a:schemeClr val="tx1"/>
                </a:solidFill>
                <a:latin typeface="Arial" pitchFamily="34" charset="0"/>
                <a:cs typeface="Arial" pitchFamily="34" charset="0"/>
              </a:defRPr>
            </a:lvl8pPr>
            <a:lvl9pPr marL="3963408" indent="-233143" defTabSz="911521"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fld id="{89D09AEB-1216-4100-84CE-5CD4D559F6EC}" type="slidenum">
              <a:rPr lang="en-US" altLang="en-US" sz="1000">
                <a:solidFill>
                  <a:srgbClr val="000000"/>
                </a:solidFill>
              </a:rPr>
              <a:pPr eaLnBrk="1" fontAlgn="base" hangingPunct="1">
                <a:spcBef>
                  <a:spcPct val="0"/>
                </a:spcBef>
                <a:spcAft>
                  <a:spcPct val="0"/>
                </a:spcAft>
              </a:pPr>
              <a:t>7</a:t>
            </a:fld>
            <a:r>
              <a:rPr lang="en-US" altLang="en-US" sz="1000">
                <a:solidFill>
                  <a:srgbClr val="000000"/>
                </a:solidFill>
              </a:rPr>
              <a:t> </a:t>
            </a:r>
          </a:p>
        </p:txBody>
      </p:sp>
      <p:sp>
        <p:nvSpPr>
          <p:cNvPr id="31" name="Rectangle 30"/>
          <p:cNvSpPr/>
          <p:nvPr/>
        </p:nvSpPr>
        <p:spPr>
          <a:xfrm>
            <a:off x="381000" y="45484"/>
            <a:ext cx="3572528" cy="584717"/>
          </a:xfrm>
          <a:prstGeom prst="rect">
            <a:avLst/>
          </a:prstGeom>
        </p:spPr>
        <p:txBody>
          <a:bodyPr wrap="none" lIns="91382" tIns="45691" rIns="91382" bIns="45691">
            <a:spAutoFit/>
          </a:bodyPr>
          <a:lstStyle/>
          <a:p>
            <a:pPr defTabSz="912698" fontAlgn="base">
              <a:spcBef>
                <a:spcPts val="600"/>
              </a:spcBef>
              <a:spcAft>
                <a:spcPct val="0"/>
              </a:spcAft>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MODUL two : </a:t>
            </a:r>
            <a:r>
              <a:rPr lang="en-US" sz="3200" b="1" dirty="0" err="1"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Rapat</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pic>
        <p:nvPicPr>
          <p:cNvPr id="7" name="Picture 11"/>
          <p:cNvPicPr>
            <a:picLocks noChangeAspect="1" noChangeArrowheads="1"/>
          </p:cNvPicPr>
          <p:nvPr/>
        </p:nvPicPr>
        <p:blipFill>
          <a:blip r:embed="rId8"/>
          <a:srcRect/>
          <a:stretch>
            <a:fillRect/>
          </a:stretch>
        </p:blipFill>
        <p:spPr bwMode="auto">
          <a:xfrm>
            <a:off x="6781800" y="0"/>
            <a:ext cx="2362200" cy="1828800"/>
          </a:xfrm>
          <a:prstGeom prst="rect">
            <a:avLst/>
          </a:prstGeom>
          <a:noFill/>
          <a:ln w="9525">
            <a:noFill/>
            <a:miter lim="800000"/>
            <a:headEnd/>
            <a:tailEnd/>
          </a:ln>
          <a:effectLst/>
        </p:spPr>
      </p:pic>
      <p:sp>
        <p:nvSpPr>
          <p:cNvPr id="8" name="Rounded Rectangle 7"/>
          <p:cNvSpPr/>
          <p:nvPr/>
        </p:nvSpPr>
        <p:spPr bwMode="auto">
          <a:xfrm>
            <a:off x="1828800" y="838200"/>
            <a:ext cx="5029200" cy="6096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kumimoji="0" lang="en-US" sz="3200" b="1" u="none" strike="noStrike" cap="none" normalizeH="0" baseline="0" dirty="0" smtClean="0">
                <a:ln>
                  <a:noFill/>
                </a:ln>
                <a:solidFill>
                  <a:schemeClr val="tx2"/>
                </a:solidFill>
                <a:effectLst/>
                <a:latin typeface="Calibri" pitchFamily="34" charset="0"/>
                <a:cs typeface="Calibri" pitchFamily="34" charset="0"/>
              </a:rPr>
              <a:t>RAPAT</a:t>
            </a:r>
          </a:p>
        </p:txBody>
      </p:sp>
      <p:sp>
        <p:nvSpPr>
          <p:cNvPr id="10" name="Down Arrow 9"/>
          <p:cNvSpPr/>
          <p:nvPr/>
        </p:nvSpPr>
        <p:spPr bwMode="auto">
          <a:xfrm>
            <a:off x="3048000" y="1600200"/>
            <a:ext cx="2819400" cy="533400"/>
          </a:xfrm>
          <a:prstGeom prst="downArrow">
            <a:avLst/>
          </a:prstGeom>
          <a:solidFill>
            <a:srgbClr val="FFC000"/>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2"/>
              </a:solidFill>
              <a:effectLst/>
              <a:latin typeface="Arial" charset="0"/>
              <a:cs typeface="Arial" charset="0"/>
            </a:endParaRPr>
          </a:p>
        </p:txBody>
      </p:sp>
      <p:sp>
        <p:nvSpPr>
          <p:cNvPr id="11" name="Rounded Rectangle 10"/>
          <p:cNvSpPr/>
          <p:nvPr/>
        </p:nvSpPr>
        <p:spPr bwMode="auto">
          <a:xfrm>
            <a:off x="381000" y="2209800"/>
            <a:ext cx="8382000" cy="19812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z="3200" dirty="0" err="1" smtClean="0">
                <a:latin typeface="Calibri" pitchFamily="34" charset="0"/>
                <a:cs typeface="Calibri" pitchFamily="34" charset="0"/>
              </a:rPr>
              <a:t>Pertukaran</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informasi</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ide</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gagasan</a:t>
            </a:r>
            <a:r>
              <a:rPr lang="en-US" sz="3200" dirty="0" smtClean="0">
                <a:latin typeface="Calibri" pitchFamily="34" charset="0"/>
                <a:cs typeface="Calibri" pitchFamily="34" charset="0"/>
              </a:rPr>
              <a:t> , </a:t>
            </a:r>
            <a:r>
              <a:rPr lang="en-US" sz="3200" dirty="0" err="1" smtClean="0">
                <a:latin typeface="Calibri" pitchFamily="34" charset="0"/>
                <a:cs typeface="Calibri" pitchFamily="34" charset="0"/>
              </a:rPr>
              <a:t>atau</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pendapat</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di</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antara</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dua</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orang</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atau</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lebih</a:t>
            </a:r>
            <a:r>
              <a:rPr lang="en-US" sz="3200" dirty="0" smtClean="0">
                <a:latin typeface="Calibri" pitchFamily="34" charset="0"/>
                <a:cs typeface="Calibri" pitchFamily="34" charset="0"/>
              </a:rPr>
              <a:t>) yang </a:t>
            </a:r>
            <a:r>
              <a:rPr lang="en-US" sz="3200" b="1" dirty="0" err="1" smtClean="0">
                <a:solidFill>
                  <a:srgbClr val="FF0000"/>
                </a:solidFill>
                <a:latin typeface="Calibri" pitchFamily="34" charset="0"/>
                <a:cs typeface="Calibri" pitchFamily="34" charset="0"/>
              </a:rPr>
              <a:t>berperan</a:t>
            </a:r>
            <a:r>
              <a:rPr lang="en-US" sz="3200" b="1" dirty="0" smtClean="0">
                <a:solidFill>
                  <a:srgbClr val="FF0000"/>
                </a:solidFill>
                <a:latin typeface="Calibri" pitchFamily="34" charset="0"/>
                <a:cs typeface="Calibri" pitchFamily="34" charset="0"/>
              </a:rPr>
              <a:t> </a:t>
            </a:r>
            <a:r>
              <a:rPr lang="en-US" sz="3200" b="1" dirty="0" err="1" smtClean="0">
                <a:solidFill>
                  <a:srgbClr val="FF0000"/>
                </a:solidFill>
                <a:latin typeface="Calibri" pitchFamily="34" charset="0"/>
                <a:cs typeface="Calibri" pitchFamily="34" charset="0"/>
              </a:rPr>
              <a:t>aktif</a:t>
            </a:r>
            <a:r>
              <a:rPr lang="en-US" sz="3200" dirty="0" smtClean="0">
                <a:solidFill>
                  <a:srgbClr val="FF0000"/>
                </a:solidFill>
                <a:latin typeface="Calibri" pitchFamily="34" charset="0"/>
                <a:cs typeface="Calibri" pitchFamily="34" charset="0"/>
              </a:rPr>
              <a:t> </a:t>
            </a:r>
            <a:r>
              <a:rPr lang="en-US" sz="3200" dirty="0" err="1" smtClean="0">
                <a:latin typeface="Calibri" pitchFamily="34" charset="0"/>
                <a:cs typeface="Calibri" pitchFamily="34" charset="0"/>
              </a:rPr>
              <a:t>untuk</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mencapai</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hasil</a:t>
            </a:r>
            <a:r>
              <a:rPr lang="en-US" sz="3200" dirty="0" smtClean="0">
                <a:latin typeface="Calibri" pitchFamily="34" charset="0"/>
                <a:cs typeface="Calibri" pitchFamily="34" charset="0"/>
              </a:rPr>
              <a:t> </a:t>
            </a:r>
            <a:r>
              <a:rPr lang="en-US" sz="3200" dirty="0" err="1" smtClean="0">
                <a:latin typeface="Calibri" pitchFamily="34" charset="0"/>
                <a:cs typeface="Calibri" pitchFamily="34" charset="0"/>
              </a:rPr>
              <a:t>tertentu</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13" name="Down Arrow 12"/>
          <p:cNvSpPr/>
          <p:nvPr/>
        </p:nvSpPr>
        <p:spPr bwMode="auto">
          <a:xfrm>
            <a:off x="3048000" y="4343400"/>
            <a:ext cx="2667000" cy="457200"/>
          </a:xfrm>
          <a:prstGeom prst="downArrow">
            <a:avLst/>
          </a:prstGeom>
          <a:solidFill>
            <a:srgbClr val="FFC000"/>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2"/>
              </a:solidFill>
              <a:effectLst/>
              <a:latin typeface="Arial" charset="0"/>
              <a:cs typeface="Arial" charset="0"/>
            </a:endParaRPr>
          </a:p>
        </p:txBody>
      </p:sp>
      <p:sp>
        <p:nvSpPr>
          <p:cNvPr id="14" name="Rounded Rectangle 13"/>
          <p:cNvSpPr/>
          <p:nvPr/>
        </p:nvSpPr>
        <p:spPr bwMode="auto">
          <a:xfrm>
            <a:off x="1143000" y="4876800"/>
            <a:ext cx="6324600" cy="9906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2"/>
                </a:solidFill>
                <a:effectLst/>
                <a:latin typeface="Calibri" pitchFamily="34" charset="0"/>
                <a:cs typeface="Calibri" pitchFamily="34" charset="0"/>
              </a:rPr>
              <a:t>MELIBATKAN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2"/>
                </a:solidFill>
                <a:effectLst/>
                <a:latin typeface="Calibri" pitchFamily="34" charset="0"/>
                <a:cs typeface="Calibri" pitchFamily="34" charset="0"/>
              </a:rPr>
              <a:t>SUMBER DAYA </a:t>
            </a:r>
            <a:r>
              <a:rPr kumimoji="0" lang="en-US" sz="2400" b="1" i="1" u="none" strike="noStrike" cap="none" normalizeH="0" baseline="0" dirty="0" smtClean="0">
                <a:ln>
                  <a:noFill/>
                </a:ln>
                <a:solidFill>
                  <a:schemeClr val="tx2"/>
                </a:solidFill>
                <a:effectLst/>
                <a:latin typeface="Calibri" pitchFamily="34" charset="0"/>
                <a:cs typeface="Calibri" pitchFamily="34" charset="0"/>
              </a:rPr>
              <a:t>TANGIBLE </a:t>
            </a:r>
            <a:r>
              <a:rPr kumimoji="0" lang="en-US" sz="2400" b="1" i="1" u="none" strike="noStrike" cap="none" normalizeH="0" dirty="0" smtClean="0">
                <a:ln>
                  <a:noFill/>
                </a:ln>
                <a:solidFill>
                  <a:schemeClr val="tx2"/>
                </a:solidFill>
                <a:effectLst/>
                <a:latin typeface="Calibri" pitchFamily="34" charset="0"/>
                <a:cs typeface="Calibri" pitchFamily="34" charset="0"/>
              </a:rPr>
              <a:t> </a:t>
            </a:r>
            <a:r>
              <a:rPr kumimoji="0" lang="en-US" sz="2400" b="1" i="1" u="none" strike="noStrike" cap="none" normalizeH="0" dirty="0" err="1" smtClean="0">
                <a:ln>
                  <a:noFill/>
                </a:ln>
                <a:solidFill>
                  <a:schemeClr val="tx2"/>
                </a:solidFill>
                <a:effectLst/>
                <a:latin typeface="Calibri" pitchFamily="34" charset="0"/>
                <a:cs typeface="Calibri" pitchFamily="34" charset="0"/>
              </a:rPr>
              <a:t>dan</a:t>
            </a:r>
            <a:r>
              <a:rPr kumimoji="0" lang="en-US" sz="2400" b="1" i="1" u="none" strike="noStrike" cap="none" normalizeH="0" dirty="0" smtClean="0">
                <a:ln>
                  <a:noFill/>
                </a:ln>
                <a:solidFill>
                  <a:schemeClr val="tx2"/>
                </a:solidFill>
                <a:effectLst/>
                <a:latin typeface="Calibri" pitchFamily="34" charset="0"/>
                <a:cs typeface="Calibri" pitchFamily="34" charset="0"/>
              </a:rPr>
              <a:t> INTANGIBLE</a:t>
            </a:r>
            <a:endParaRPr kumimoji="0" lang="en-US" sz="2400" b="1" i="0" u="none" strike="noStrike" cap="none" normalizeH="0" baseline="0" dirty="0" smtClean="0">
              <a:ln>
                <a:noFill/>
              </a:ln>
              <a:solidFill>
                <a:schemeClr val="tx2"/>
              </a:solidFill>
              <a:effectLst/>
              <a:latin typeface="Calibri" pitchFamily="34" charset="0"/>
              <a:cs typeface="Calibri" pitchFamily="34" charset="0"/>
            </a:endParaRPr>
          </a:p>
        </p:txBody>
      </p:sp>
    </p:spTree>
    <p:extLst>
      <p:ext uri="{BB962C8B-B14F-4D97-AF65-F5344CB8AC3E}">
        <p14:creationId xmlns:p14="http://schemas.microsoft.com/office/powerpoint/2010/main" xmlns="" val="3685796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in)">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ox(in)">
                                      <p:cBhvr>
                                        <p:cTn id="15" dur="1000"/>
                                        <p:tgtEl>
                                          <p:spTgt spid="11"/>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ox(in)">
                                      <p:cBhvr>
                                        <p:cTn id="18" dur="10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ox(in)">
                                      <p:cBhvr>
                                        <p:cTn id="2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44034" name="think-cell Slide" r:id="rId7" imgW="360" imgH="360" progId="">
              <p:embed/>
            </p:oleObj>
          </a:graphicData>
        </a:graphic>
      </p:graphicFrame>
      <p:sp>
        <p:nvSpPr>
          <p:cNvPr id="32771" name="Rectangle 3" hidden="1"/>
          <p:cNvSpPr>
            <a:spLocks noChangeArrowheads="1"/>
          </p:cNvSpPr>
          <p:nvPr>
            <p:custDataLst>
              <p:tags r:id="rId3"/>
            </p:custDataLst>
          </p:nvPr>
        </p:nvSpPr>
        <p:spPr bwMode="gray">
          <a:xfrm>
            <a:off x="0" y="0"/>
            <a:ext cx="161984" cy="1619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lstStyle>
            <a:lvl1pPr defTabSz="455613" eaLnBrk="0" hangingPunct="0">
              <a:defRPr sz="1200">
                <a:solidFill>
                  <a:schemeClr val="tx1"/>
                </a:solidFill>
                <a:latin typeface="Arial" pitchFamily="34" charset="0"/>
                <a:cs typeface="Arial" pitchFamily="34" charset="0"/>
              </a:defRPr>
            </a:lvl1pPr>
            <a:lvl2pPr marL="742950" indent="-285750" defTabSz="455613" eaLnBrk="0" hangingPunct="0">
              <a:defRPr sz="1200">
                <a:solidFill>
                  <a:schemeClr val="tx1"/>
                </a:solidFill>
                <a:latin typeface="Arial" pitchFamily="34" charset="0"/>
                <a:cs typeface="Arial" pitchFamily="34" charset="0"/>
              </a:defRPr>
            </a:lvl2pPr>
            <a:lvl3pPr marL="1143000" indent="-228600" defTabSz="455613" eaLnBrk="0" hangingPunct="0">
              <a:defRPr sz="1200">
                <a:solidFill>
                  <a:schemeClr val="tx1"/>
                </a:solidFill>
                <a:latin typeface="Arial" pitchFamily="34" charset="0"/>
                <a:cs typeface="Arial" pitchFamily="34" charset="0"/>
              </a:defRPr>
            </a:lvl3pPr>
            <a:lvl4pPr marL="1600200" indent="-228600" defTabSz="455613" eaLnBrk="0" hangingPunct="0">
              <a:defRPr sz="1200">
                <a:solidFill>
                  <a:schemeClr val="tx1"/>
                </a:solidFill>
                <a:latin typeface="Arial" pitchFamily="34" charset="0"/>
                <a:cs typeface="Arial" pitchFamily="34" charset="0"/>
              </a:defRPr>
            </a:lvl4pPr>
            <a:lvl5pPr marL="2057400" indent="-228600" defTabSz="455613" eaLnBrk="0" hangingPunct="0">
              <a:defRPr sz="1200">
                <a:solidFill>
                  <a:schemeClr val="tx1"/>
                </a:solidFill>
                <a:latin typeface="Arial" pitchFamily="34" charset="0"/>
                <a:cs typeface="Arial" pitchFamily="34" charset="0"/>
              </a:defRPr>
            </a:lvl5pPr>
            <a:lvl6pPr marL="2514600" indent="-228600" defTabSz="455613"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455613"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455613"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455613" eaLnBrk="0" fontAlgn="base" hangingPunct="0">
              <a:spcBef>
                <a:spcPct val="0"/>
              </a:spcBef>
              <a:spcAft>
                <a:spcPct val="0"/>
              </a:spcAft>
              <a:defRPr sz="1200">
                <a:solidFill>
                  <a:schemeClr val="tx1"/>
                </a:solidFill>
                <a:latin typeface="Arial" pitchFamily="34" charset="0"/>
                <a:cs typeface="Arial" pitchFamily="34" charset="0"/>
              </a:defRPr>
            </a:lvl9pPr>
          </a:lstStyle>
          <a:p>
            <a:pPr algn="ctr" eaLnBrk="1" fontAlgn="base" hangingPunct="1">
              <a:spcBef>
                <a:spcPct val="0"/>
              </a:spcBef>
              <a:spcAft>
                <a:spcPct val="0"/>
              </a:spcAft>
            </a:pPr>
            <a:endParaRPr lang="en-GB" altLang="en-US" sz="1600" b="1">
              <a:solidFill>
                <a:srgbClr val="002960"/>
              </a:solidFill>
            </a:endParaRPr>
          </a:p>
        </p:txBody>
      </p:sp>
      <p:sp>
        <p:nvSpPr>
          <p:cNvPr id="32772" name="Slide Number Placeholder 2"/>
          <p:cNvSpPr>
            <a:spLocks noGrp="1"/>
          </p:cNvSpPr>
          <p:nvPr>
            <p:ph type="sldNum" sz="quarter" idx="10"/>
            <p:custDataLst>
              <p:tags r:id="rId4"/>
            </p:custDataLst>
          </p:nvPr>
        </p:nvSpPr>
        <p:spPr>
          <a:noFill/>
        </p:spPr>
        <p:txBody>
          <a:bodyPr/>
          <a:lstStyle>
            <a:lvl1pPr defTabSz="911521" eaLnBrk="0" hangingPunct="0">
              <a:defRPr sz="1200">
                <a:solidFill>
                  <a:schemeClr val="tx1"/>
                </a:solidFill>
                <a:latin typeface="Arial" pitchFamily="34" charset="0"/>
                <a:cs typeface="Arial" pitchFamily="34" charset="0"/>
              </a:defRPr>
            </a:lvl1pPr>
            <a:lvl2pPr marL="757710" indent="-291428" defTabSz="911521" eaLnBrk="0" hangingPunct="0">
              <a:defRPr sz="1200">
                <a:solidFill>
                  <a:schemeClr val="tx1"/>
                </a:solidFill>
                <a:latin typeface="Arial" pitchFamily="34" charset="0"/>
                <a:cs typeface="Arial" pitchFamily="34" charset="0"/>
              </a:defRPr>
            </a:lvl2pPr>
            <a:lvl3pPr marL="1165708" indent="-233143" defTabSz="911521" eaLnBrk="0" hangingPunct="0">
              <a:defRPr sz="1200">
                <a:solidFill>
                  <a:schemeClr val="tx1"/>
                </a:solidFill>
                <a:latin typeface="Arial" pitchFamily="34" charset="0"/>
                <a:cs typeface="Arial" pitchFamily="34" charset="0"/>
              </a:defRPr>
            </a:lvl3pPr>
            <a:lvl4pPr marL="1631992" indent="-233143" defTabSz="911521" eaLnBrk="0" hangingPunct="0">
              <a:defRPr sz="1200">
                <a:solidFill>
                  <a:schemeClr val="tx1"/>
                </a:solidFill>
                <a:latin typeface="Arial" pitchFamily="34" charset="0"/>
                <a:cs typeface="Arial" pitchFamily="34" charset="0"/>
              </a:defRPr>
            </a:lvl4pPr>
            <a:lvl5pPr marL="2098276" indent="-233143" defTabSz="911521" eaLnBrk="0" hangingPunct="0">
              <a:defRPr sz="1200">
                <a:solidFill>
                  <a:schemeClr val="tx1"/>
                </a:solidFill>
                <a:latin typeface="Arial" pitchFamily="34" charset="0"/>
                <a:cs typeface="Arial" pitchFamily="34" charset="0"/>
              </a:defRPr>
            </a:lvl5pPr>
            <a:lvl6pPr marL="2564559" indent="-233143" defTabSz="911521" eaLnBrk="0" fontAlgn="base" hangingPunct="0">
              <a:spcBef>
                <a:spcPct val="0"/>
              </a:spcBef>
              <a:spcAft>
                <a:spcPct val="0"/>
              </a:spcAft>
              <a:defRPr sz="1200">
                <a:solidFill>
                  <a:schemeClr val="tx1"/>
                </a:solidFill>
                <a:latin typeface="Arial" pitchFamily="34" charset="0"/>
                <a:cs typeface="Arial" pitchFamily="34" charset="0"/>
              </a:defRPr>
            </a:lvl6pPr>
            <a:lvl7pPr marL="3030842" indent="-233143" defTabSz="911521" eaLnBrk="0" fontAlgn="base" hangingPunct="0">
              <a:spcBef>
                <a:spcPct val="0"/>
              </a:spcBef>
              <a:spcAft>
                <a:spcPct val="0"/>
              </a:spcAft>
              <a:defRPr sz="1200">
                <a:solidFill>
                  <a:schemeClr val="tx1"/>
                </a:solidFill>
                <a:latin typeface="Arial" pitchFamily="34" charset="0"/>
                <a:cs typeface="Arial" pitchFamily="34" charset="0"/>
              </a:defRPr>
            </a:lvl7pPr>
            <a:lvl8pPr marL="3497126" indent="-233143" defTabSz="911521" eaLnBrk="0" fontAlgn="base" hangingPunct="0">
              <a:spcBef>
                <a:spcPct val="0"/>
              </a:spcBef>
              <a:spcAft>
                <a:spcPct val="0"/>
              </a:spcAft>
              <a:defRPr sz="1200">
                <a:solidFill>
                  <a:schemeClr val="tx1"/>
                </a:solidFill>
                <a:latin typeface="Arial" pitchFamily="34" charset="0"/>
                <a:cs typeface="Arial" pitchFamily="34" charset="0"/>
              </a:defRPr>
            </a:lvl8pPr>
            <a:lvl9pPr marL="3963408" indent="-233143" defTabSz="911521"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fld id="{89D09AEB-1216-4100-84CE-5CD4D559F6EC}" type="slidenum">
              <a:rPr lang="en-US" altLang="en-US" sz="1000">
                <a:solidFill>
                  <a:srgbClr val="000000"/>
                </a:solidFill>
              </a:rPr>
              <a:pPr eaLnBrk="1" fontAlgn="base" hangingPunct="1">
                <a:spcBef>
                  <a:spcPct val="0"/>
                </a:spcBef>
                <a:spcAft>
                  <a:spcPct val="0"/>
                </a:spcAft>
              </a:pPr>
              <a:t>8</a:t>
            </a:fld>
            <a:r>
              <a:rPr lang="en-US" altLang="en-US" sz="1000">
                <a:solidFill>
                  <a:srgbClr val="000000"/>
                </a:solidFill>
              </a:rPr>
              <a:t> </a:t>
            </a:r>
          </a:p>
        </p:txBody>
      </p:sp>
      <p:sp>
        <p:nvSpPr>
          <p:cNvPr id="31" name="Rectangle 30"/>
          <p:cNvSpPr/>
          <p:nvPr/>
        </p:nvSpPr>
        <p:spPr>
          <a:xfrm>
            <a:off x="381000" y="45484"/>
            <a:ext cx="2460621" cy="584717"/>
          </a:xfrm>
          <a:prstGeom prst="rect">
            <a:avLst/>
          </a:prstGeom>
        </p:spPr>
        <p:txBody>
          <a:bodyPr wrap="none" lIns="91382" tIns="45691" rIns="91382" bIns="45691">
            <a:spAutoFit/>
          </a:bodyPr>
          <a:lstStyle/>
          <a:p>
            <a:pPr defTabSz="912698" fontAlgn="base">
              <a:spcBef>
                <a:spcPts val="600"/>
              </a:spcBef>
              <a:spcAft>
                <a:spcPct val="0"/>
              </a:spcAft>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MODUL TWO</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pic>
        <p:nvPicPr>
          <p:cNvPr id="7" name="Picture 11"/>
          <p:cNvPicPr>
            <a:picLocks noChangeAspect="1" noChangeArrowheads="1"/>
          </p:cNvPicPr>
          <p:nvPr/>
        </p:nvPicPr>
        <p:blipFill>
          <a:blip r:embed="rId8"/>
          <a:srcRect/>
          <a:stretch>
            <a:fillRect/>
          </a:stretch>
        </p:blipFill>
        <p:spPr bwMode="auto">
          <a:xfrm>
            <a:off x="6781800" y="0"/>
            <a:ext cx="2362200" cy="1828800"/>
          </a:xfrm>
          <a:prstGeom prst="rect">
            <a:avLst/>
          </a:prstGeom>
          <a:noFill/>
          <a:ln w="9525">
            <a:noFill/>
            <a:miter lim="800000"/>
            <a:headEnd/>
            <a:tailEnd/>
          </a:ln>
          <a:effectLst/>
        </p:spPr>
      </p:pic>
      <p:sp>
        <p:nvSpPr>
          <p:cNvPr id="11" name="Rounded Rectangle 10"/>
          <p:cNvSpPr/>
          <p:nvPr/>
        </p:nvSpPr>
        <p:spPr bwMode="auto">
          <a:xfrm>
            <a:off x="381000" y="1524000"/>
            <a:ext cx="8382000" cy="19812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z="3200" dirty="0" err="1" smtClean="0">
                <a:latin typeface="Calibri" pitchFamily="34" charset="0"/>
                <a:cs typeface="Calibri" pitchFamily="34" charset="0"/>
              </a:rPr>
              <a:t>Diskusikan</a:t>
            </a:r>
            <a:endParaRPr lang="en-US" sz="3200" dirty="0" smtClean="0">
              <a:latin typeface="Calibri" pitchFamily="34" charset="0"/>
              <a:cs typeface="Calibri" pitchFamily="34" charset="0"/>
            </a:endParaRPr>
          </a:p>
          <a:p>
            <a:pPr marL="514350" indent="-514350" algn="ctr">
              <a:buAutoNum type="arabicPeriod"/>
            </a:pPr>
            <a:r>
              <a:rPr lang="en-US" sz="3200" b="1" dirty="0" err="1" smtClean="0">
                <a:solidFill>
                  <a:srgbClr val="FF0000"/>
                </a:solidFill>
                <a:latin typeface="Calibri" pitchFamily="34" charset="0"/>
                <a:cs typeface="Calibri" pitchFamily="34" charset="0"/>
              </a:rPr>
              <a:t>Apa</a:t>
            </a:r>
            <a:r>
              <a:rPr lang="en-US" sz="3200" b="1" dirty="0" smtClean="0">
                <a:solidFill>
                  <a:srgbClr val="FF0000"/>
                </a:solidFill>
                <a:latin typeface="Calibri" pitchFamily="34" charset="0"/>
                <a:cs typeface="Calibri" pitchFamily="34" charset="0"/>
              </a:rPr>
              <a:t> </a:t>
            </a:r>
            <a:r>
              <a:rPr lang="en-US" sz="3200" b="1" dirty="0" err="1" smtClean="0">
                <a:solidFill>
                  <a:srgbClr val="FF0000"/>
                </a:solidFill>
                <a:latin typeface="Calibri" pitchFamily="34" charset="0"/>
                <a:cs typeface="Calibri" pitchFamily="34" charset="0"/>
              </a:rPr>
              <a:t>bukti</a:t>
            </a:r>
            <a:r>
              <a:rPr lang="en-US" sz="3200" b="1" dirty="0" smtClean="0">
                <a:solidFill>
                  <a:srgbClr val="FF0000"/>
                </a:solidFill>
                <a:latin typeface="Calibri" pitchFamily="34" charset="0"/>
                <a:cs typeface="Calibri" pitchFamily="34" charset="0"/>
              </a:rPr>
              <a:t> </a:t>
            </a:r>
            <a:r>
              <a:rPr lang="en-US" sz="3200" b="1" dirty="0" err="1" smtClean="0">
                <a:solidFill>
                  <a:srgbClr val="FF0000"/>
                </a:solidFill>
                <a:latin typeface="Calibri" pitchFamily="34" charset="0"/>
                <a:cs typeface="Calibri" pitchFamily="34" charset="0"/>
              </a:rPr>
              <a:t>rapat</a:t>
            </a:r>
            <a:r>
              <a:rPr lang="en-US" sz="3200" b="1" dirty="0" smtClean="0">
                <a:solidFill>
                  <a:srgbClr val="FF0000"/>
                </a:solidFill>
                <a:latin typeface="Calibri" pitchFamily="34" charset="0"/>
                <a:cs typeface="Calibri" pitchFamily="34" charset="0"/>
              </a:rPr>
              <a:t> </a:t>
            </a:r>
            <a:r>
              <a:rPr lang="en-US" sz="3200" b="1" dirty="0" err="1" smtClean="0">
                <a:solidFill>
                  <a:srgbClr val="FF0000"/>
                </a:solidFill>
                <a:latin typeface="Calibri" pitchFamily="34" charset="0"/>
                <a:cs typeface="Calibri" pitchFamily="34" charset="0"/>
              </a:rPr>
              <a:t>efektif</a:t>
            </a:r>
            <a:endParaRPr lang="en-US" sz="3200" b="1" dirty="0" smtClean="0">
              <a:solidFill>
                <a:srgbClr val="FF0000"/>
              </a:solidFill>
              <a:latin typeface="Calibri" pitchFamily="34" charset="0"/>
              <a:cs typeface="Calibri" pitchFamily="34" charset="0"/>
            </a:endParaRPr>
          </a:p>
          <a:p>
            <a:pPr marL="514350" indent="-514350" algn="ctr">
              <a:buAutoNum type="arabicPeriod"/>
            </a:pPr>
            <a:r>
              <a:rPr lang="en-US" sz="3200" b="1" dirty="0" err="1" smtClean="0">
                <a:solidFill>
                  <a:srgbClr val="FF0000"/>
                </a:solidFill>
                <a:latin typeface="Calibri" pitchFamily="34" charset="0"/>
                <a:cs typeface="Calibri" pitchFamily="34" charset="0"/>
              </a:rPr>
              <a:t>Bagaimana</a:t>
            </a:r>
            <a:r>
              <a:rPr lang="en-US" sz="3200" b="1" dirty="0" smtClean="0">
                <a:solidFill>
                  <a:srgbClr val="FF0000"/>
                </a:solidFill>
                <a:latin typeface="Calibri" pitchFamily="34" charset="0"/>
                <a:cs typeface="Calibri" pitchFamily="34" charset="0"/>
              </a:rPr>
              <a:t> </a:t>
            </a:r>
            <a:r>
              <a:rPr lang="en-US" sz="3200" b="1" dirty="0" err="1" smtClean="0">
                <a:solidFill>
                  <a:srgbClr val="FF0000"/>
                </a:solidFill>
                <a:latin typeface="Calibri" pitchFamily="34" charset="0"/>
                <a:cs typeface="Calibri" pitchFamily="34" charset="0"/>
              </a:rPr>
              <a:t>berperan</a:t>
            </a:r>
            <a:r>
              <a:rPr lang="en-US" sz="3200" b="1" dirty="0" smtClean="0">
                <a:solidFill>
                  <a:srgbClr val="FF0000"/>
                </a:solidFill>
                <a:latin typeface="Calibri" pitchFamily="34" charset="0"/>
                <a:cs typeface="Calibri" pitchFamily="34" charset="0"/>
              </a:rPr>
              <a:t> </a:t>
            </a:r>
            <a:r>
              <a:rPr lang="en-US" sz="3200" b="1" dirty="0" err="1" smtClean="0">
                <a:solidFill>
                  <a:srgbClr val="FF0000"/>
                </a:solidFill>
                <a:latin typeface="Calibri" pitchFamily="34" charset="0"/>
                <a:cs typeface="Calibri" pitchFamily="34" charset="0"/>
              </a:rPr>
              <a:t>aktif</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12" name="Rounded Rectangle 11"/>
          <p:cNvSpPr/>
          <p:nvPr/>
        </p:nvSpPr>
        <p:spPr bwMode="auto">
          <a:xfrm>
            <a:off x="457200" y="4191000"/>
            <a:ext cx="8077200" cy="9906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sz="2400" i="1" dirty="0" smtClean="0">
                <a:latin typeface="Calibri" pitchFamily="34" charset="0"/>
                <a:cs typeface="Calibri" pitchFamily="34" charset="0"/>
              </a:rPr>
              <a:t>Good meetings aren't accidents - they are the result of good planning. Don’t waste your times and others for nothing.</a:t>
            </a:r>
            <a:endParaRPr lang="en-US" sz="2400" dirty="0" smtClean="0">
              <a:latin typeface="Calibri" pitchFamily="34" charset="0"/>
              <a:cs typeface="Calibri"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2"/>
              </a:solidFill>
              <a:effectLst/>
              <a:latin typeface="Arial" charset="0"/>
              <a:cs typeface="Arial" charset="0"/>
            </a:endParaRPr>
          </a:p>
        </p:txBody>
      </p:sp>
    </p:spTree>
    <p:extLst>
      <p:ext uri="{BB962C8B-B14F-4D97-AF65-F5344CB8AC3E}">
        <p14:creationId xmlns:p14="http://schemas.microsoft.com/office/powerpoint/2010/main" xmlns="" val="3685796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hidden="1"/>
          <p:cNvGraphicFramePr>
            <a:graphicFrameLocks/>
          </p:cNvGraphicFramePr>
          <p:nvPr>
            <p:custDataLst>
              <p:tags r:id="rId2"/>
            </p:custDataLst>
          </p:nvPr>
        </p:nvGraphicFramePr>
        <p:xfrm>
          <a:off x="0" y="0"/>
          <a:ext cx="161984" cy="161974"/>
        </p:xfrm>
        <a:graphic>
          <a:graphicData uri="http://schemas.openxmlformats.org/presentationml/2006/ole">
            <p:oleObj spid="_x0000_s18443" name="think-cell Slide" r:id="rId7" imgW="360" imgH="360" progId="">
              <p:embed/>
            </p:oleObj>
          </a:graphicData>
        </a:graphic>
      </p:graphicFrame>
      <p:sp>
        <p:nvSpPr>
          <p:cNvPr id="32771" name="Rectangle 3" hidden="1"/>
          <p:cNvSpPr>
            <a:spLocks noChangeArrowheads="1"/>
          </p:cNvSpPr>
          <p:nvPr>
            <p:custDataLst>
              <p:tags r:id="rId3"/>
            </p:custDataLst>
          </p:nvPr>
        </p:nvSpPr>
        <p:spPr bwMode="gray">
          <a:xfrm>
            <a:off x="0" y="0"/>
            <a:ext cx="161984" cy="1619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lstStyle>
            <a:lvl1pPr defTabSz="455613" eaLnBrk="0" hangingPunct="0">
              <a:defRPr sz="1200">
                <a:solidFill>
                  <a:schemeClr val="tx1"/>
                </a:solidFill>
                <a:latin typeface="Arial" pitchFamily="34" charset="0"/>
                <a:cs typeface="Arial" pitchFamily="34" charset="0"/>
              </a:defRPr>
            </a:lvl1pPr>
            <a:lvl2pPr marL="742950" indent="-285750" defTabSz="455613" eaLnBrk="0" hangingPunct="0">
              <a:defRPr sz="1200">
                <a:solidFill>
                  <a:schemeClr val="tx1"/>
                </a:solidFill>
                <a:latin typeface="Arial" pitchFamily="34" charset="0"/>
                <a:cs typeface="Arial" pitchFamily="34" charset="0"/>
              </a:defRPr>
            </a:lvl2pPr>
            <a:lvl3pPr marL="1143000" indent="-228600" defTabSz="455613" eaLnBrk="0" hangingPunct="0">
              <a:defRPr sz="1200">
                <a:solidFill>
                  <a:schemeClr val="tx1"/>
                </a:solidFill>
                <a:latin typeface="Arial" pitchFamily="34" charset="0"/>
                <a:cs typeface="Arial" pitchFamily="34" charset="0"/>
              </a:defRPr>
            </a:lvl3pPr>
            <a:lvl4pPr marL="1600200" indent="-228600" defTabSz="455613" eaLnBrk="0" hangingPunct="0">
              <a:defRPr sz="1200">
                <a:solidFill>
                  <a:schemeClr val="tx1"/>
                </a:solidFill>
                <a:latin typeface="Arial" pitchFamily="34" charset="0"/>
                <a:cs typeface="Arial" pitchFamily="34" charset="0"/>
              </a:defRPr>
            </a:lvl4pPr>
            <a:lvl5pPr marL="2057400" indent="-228600" defTabSz="455613" eaLnBrk="0" hangingPunct="0">
              <a:defRPr sz="1200">
                <a:solidFill>
                  <a:schemeClr val="tx1"/>
                </a:solidFill>
                <a:latin typeface="Arial" pitchFamily="34" charset="0"/>
                <a:cs typeface="Arial" pitchFamily="34" charset="0"/>
              </a:defRPr>
            </a:lvl5pPr>
            <a:lvl6pPr marL="2514600" indent="-228600" defTabSz="455613"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455613"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455613"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455613" eaLnBrk="0" fontAlgn="base" hangingPunct="0">
              <a:spcBef>
                <a:spcPct val="0"/>
              </a:spcBef>
              <a:spcAft>
                <a:spcPct val="0"/>
              </a:spcAft>
              <a:defRPr sz="1200">
                <a:solidFill>
                  <a:schemeClr val="tx1"/>
                </a:solidFill>
                <a:latin typeface="Arial" pitchFamily="34" charset="0"/>
                <a:cs typeface="Arial" pitchFamily="34" charset="0"/>
              </a:defRPr>
            </a:lvl9pPr>
          </a:lstStyle>
          <a:p>
            <a:pPr algn="ctr" eaLnBrk="1" fontAlgn="base" hangingPunct="1">
              <a:spcBef>
                <a:spcPct val="0"/>
              </a:spcBef>
              <a:spcAft>
                <a:spcPct val="0"/>
              </a:spcAft>
            </a:pPr>
            <a:endParaRPr lang="en-GB" altLang="en-US" sz="1600" b="1">
              <a:solidFill>
                <a:srgbClr val="002960"/>
              </a:solidFill>
            </a:endParaRPr>
          </a:p>
        </p:txBody>
      </p:sp>
      <p:sp>
        <p:nvSpPr>
          <p:cNvPr id="32772" name="Slide Number Placeholder 2"/>
          <p:cNvSpPr>
            <a:spLocks noGrp="1"/>
          </p:cNvSpPr>
          <p:nvPr>
            <p:ph type="sldNum" sz="quarter" idx="10"/>
            <p:custDataLst>
              <p:tags r:id="rId4"/>
            </p:custDataLst>
          </p:nvPr>
        </p:nvSpPr>
        <p:spPr>
          <a:noFill/>
        </p:spPr>
        <p:txBody>
          <a:bodyPr/>
          <a:lstStyle>
            <a:lvl1pPr defTabSz="911521" eaLnBrk="0" hangingPunct="0">
              <a:defRPr sz="1200">
                <a:solidFill>
                  <a:schemeClr val="tx1"/>
                </a:solidFill>
                <a:latin typeface="Arial" pitchFamily="34" charset="0"/>
                <a:cs typeface="Arial" pitchFamily="34" charset="0"/>
              </a:defRPr>
            </a:lvl1pPr>
            <a:lvl2pPr marL="757710" indent="-291428" defTabSz="911521" eaLnBrk="0" hangingPunct="0">
              <a:defRPr sz="1200">
                <a:solidFill>
                  <a:schemeClr val="tx1"/>
                </a:solidFill>
                <a:latin typeface="Arial" pitchFamily="34" charset="0"/>
                <a:cs typeface="Arial" pitchFamily="34" charset="0"/>
              </a:defRPr>
            </a:lvl2pPr>
            <a:lvl3pPr marL="1165708" indent="-233143" defTabSz="911521" eaLnBrk="0" hangingPunct="0">
              <a:defRPr sz="1200">
                <a:solidFill>
                  <a:schemeClr val="tx1"/>
                </a:solidFill>
                <a:latin typeface="Arial" pitchFamily="34" charset="0"/>
                <a:cs typeface="Arial" pitchFamily="34" charset="0"/>
              </a:defRPr>
            </a:lvl3pPr>
            <a:lvl4pPr marL="1631992" indent="-233143" defTabSz="911521" eaLnBrk="0" hangingPunct="0">
              <a:defRPr sz="1200">
                <a:solidFill>
                  <a:schemeClr val="tx1"/>
                </a:solidFill>
                <a:latin typeface="Arial" pitchFamily="34" charset="0"/>
                <a:cs typeface="Arial" pitchFamily="34" charset="0"/>
              </a:defRPr>
            </a:lvl4pPr>
            <a:lvl5pPr marL="2098276" indent="-233143" defTabSz="911521" eaLnBrk="0" hangingPunct="0">
              <a:defRPr sz="1200">
                <a:solidFill>
                  <a:schemeClr val="tx1"/>
                </a:solidFill>
                <a:latin typeface="Arial" pitchFamily="34" charset="0"/>
                <a:cs typeface="Arial" pitchFamily="34" charset="0"/>
              </a:defRPr>
            </a:lvl5pPr>
            <a:lvl6pPr marL="2564559" indent="-233143" defTabSz="911521" eaLnBrk="0" fontAlgn="base" hangingPunct="0">
              <a:spcBef>
                <a:spcPct val="0"/>
              </a:spcBef>
              <a:spcAft>
                <a:spcPct val="0"/>
              </a:spcAft>
              <a:defRPr sz="1200">
                <a:solidFill>
                  <a:schemeClr val="tx1"/>
                </a:solidFill>
                <a:latin typeface="Arial" pitchFamily="34" charset="0"/>
                <a:cs typeface="Arial" pitchFamily="34" charset="0"/>
              </a:defRPr>
            </a:lvl6pPr>
            <a:lvl7pPr marL="3030842" indent="-233143" defTabSz="911521" eaLnBrk="0" fontAlgn="base" hangingPunct="0">
              <a:spcBef>
                <a:spcPct val="0"/>
              </a:spcBef>
              <a:spcAft>
                <a:spcPct val="0"/>
              </a:spcAft>
              <a:defRPr sz="1200">
                <a:solidFill>
                  <a:schemeClr val="tx1"/>
                </a:solidFill>
                <a:latin typeface="Arial" pitchFamily="34" charset="0"/>
                <a:cs typeface="Arial" pitchFamily="34" charset="0"/>
              </a:defRPr>
            </a:lvl7pPr>
            <a:lvl8pPr marL="3497126" indent="-233143" defTabSz="911521" eaLnBrk="0" fontAlgn="base" hangingPunct="0">
              <a:spcBef>
                <a:spcPct val="0"/>
              </a:spcBef>
              <a:spcAft>
                <a:spcPct val="0"/>
              </a:spcAft>
              <a:defRPr sz="1200">
                <a:solidFill>
                  <a:schemeClr val="tx1"/>
                </a:solidFill>
                <a:latin typeface="Arial" pitchFamily="34" charset="0"/>
                <a:cs typeface="Arial" pitchFamily="34" charset="0"/>
              </a:defRPr>
            </a:lvl8pPr>
            <a:lvl9pPr marL="3963408" indent="-233143" defTabSz="911521"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fld id="{89D09AEB-1216-4100-84CE-5CD4D559F6EC}" type="slidenum">
              <a:rPr lang="en-US" altLang="en-US" sz="1000">
                <a:solidFill>
                  <a:srgbClr val="000000"/>
                </a:solidFill>
              </a:rPr>
              <a:pPr eaLnBrk="1" fontAlgn="base" hangingPunct="1">
                <a:spcBef>
                  <a:spcPct val="0"/>
                </a:spcBef>
                <a:spcAft>
                  <a:spcPct val="0"/>
                </a:spcAft>
              </a:pPr>
              <a:t>9</a:t>
            </a:fld>
            <a:r>
              <a:rPr lang="en-US" altLang="en-US" sz="1000">
                <a:solidFill>
                  <a:srgbClr val="000000"/>
                </a:solidFill>
              </a:rPr>
              <a:t> </a:t>
            </a:r>
          </a:p>
        </p:txBody>
      </p:sp>
      <p:pic>
        <p:nvPicPr>
          <p:cNvPr id="18444" name="Picture 12"/>
          <p:cNvPicPr>
            <a:picLocks noChangeAspect="1" noChangeArrowheads="1"/>
          </p:cNvPicPr>
          <p:nvPr/>
        </p:nvPicPr>
        <p:blipFill>
          <a:blip r:embed="rId8"/>
          <a:srcRect/>
          <a:stretch>
            <a:fillRect/>
          </a:stretch>
        </p:blipFill>
        <p:spPr bwMode="auto">
          <a:xfrm>
            <a:off x="304800" y="990600"/>
            <a:ext cx="8458200" cy="3324225"/>
          </a:xfrm>
          <a:prstGeom prst="rect">
            <a:avLst/>
          </a:prstGeom>
          <a:noFill/>
          <a:ln w="9525">
            <a:noFill/>
            <a:miter lim="800000"/>
            <a:headEnd/>
            <a:tailEnd/>
          </a:ln>
          <a:effectLst/>
        </p:spPr>
      </p:pic>
      <p:sp>
        <p:nvSpPr>
          <p:cNvPr id="6" name="Rectangle 5"/>
          <p:cNvSpPr/>
          <p:nvPr/>
        </p:nvSpPr>
        <p:spPr>
          <a:xfrm>
            <a:off x="1752600" y="304800"/>
            <a:ext cx="5687081" cy="584717"/>
          </a:xfrm>
          <a:prstGeom prst="rect">
            <a:avLst/>
          </a:prstGeom>
        </p:spPr>
        <p:txBody>
          <a:bodyPr wrap="none" lIns="91382" tIns="45691" rIns="91382" bIns="45691">
            <a:spAutoFit/>
          </a:bodyPr>
          <a:lstStyle/>
          <a:p>
            <a:pPr defTabSz="912698" fontAlgn="base">
              <a:spcBef>
                <a:spcPts val="600"/>
              </a:spcBef>
              <a:spcAft>
                <a:spcPct val="0"/>
              </a:spcAft>
              <a:buClr>
                <a:srgbClr val="002960"/>
              </a:buClr>
              <a:defRPr/>
            </a:pPr>
            <a:r>
              <a:rPr lang="en-US" sz="3200" b="1" dirty="0" smtClean="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MODUL THREE : ELEMEN RAPAT </a:t>
            </a:r>
            <a:endPar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endParaRPr>
          </a:p>
        </p:txBody>
      </p:sp>
      <p:cxnSp>
        <p:nvCxnSpPr>
          <p:cNvPr id="9" name="Straight Connector 8"/>
          <p:cNvCxnSpPr/>
          <p:nvPr/>
        </p:nvCxnSpPr>
        <p:spPr bwMode="auto">
          <a:xfrm>
            <a:off x="304800" y="990600"/>
            <a:ext cx="8458200" cy="1588"/>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xmlns="" val="4262407356"/>
      </p:ext>
    </p:extLst>
  </p:cSld>
  <p:clrMapOvr>
    <a:masterClrMapping/>
  </p:clrMapOvr>
  <p:transition spd="slow">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106.xml><?xml version="1.0" encoding="utf-8"?>
<p:tagLst xmlns:a="http://schemas.openxmlformats.org/drawingml/2006/main" xmlns:r="http://schemas.openxmlformats.org/officeDocument/2006/relationships" xmlns:p="http://schemas.openxmlformats.org/presentationml/2006/main">
  <p:tag name="NAME" val="Moon"/>
</p:tagLst>
</file>

<file path=ppt/tags/tag107.xml><?xml version="1.0" encoding="utf-8"?>
<p:tagLst xmlns:a="http://schemas.openxmlformats.org/drawingml/2006/main" xmlns:r="http://schemas.openxmlformats.org/officeDocument/2006/relationships" xmlns:p="http://schemas.openxmlformats.org/presentationml/2006/main">
  <p:tag name="NAME" val="Moon"/>
</p:tagLst>
</file>

<file path=ppt/tags/tag108.xml><?xml version="1.0" encoding="utf-8"?>
<p:tagLst xmlns:a="http://schemas.openxmlformats.org/drawingml/2006/main" xmlns:r="http://schemas.openxmlformats.org/officeDocument/2006/relationships" xmlns:p="http://schemas.openxmlformats.org/presentationml/2006/main">
  <p:tag name="NAME" val="Moon"/>
</p:tagLst>
</file>

<file path=ppt/tags/tag109.xml><?xml version="1.0" encoding="utf-8"?>
<p:tagLst xmlns:a="http://schemas.openxmlformats.org/drawingml/2006/main" xmlns:r="http://schemas.openxmlformats.org/officeDocument/2006/relationships" xmlns:p="http://schemas.openxmlformats.org/presentationml/2006/main">
  <p:tag name="NAME" val="Moon"/>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y_8C6o3j0K_bPY4iH6PAw"/>
</p:tagLst>
</file>

<file path=ppt/tags/tag110.xml><?xml version="1.0" encoding="utf-8"?>
<p:tagLst xmlns:a="http://schemas.openxmlformats.org/drawingml/2006/main" xmlns:r="http://schemas.openxmlformats.org/officeDocument/2006/relationships" xmlns:p="http://schemas.openxmlformats.org/presentationml/2006/main">
  <p:tag name="NAME" val="Moon"/>
</p:tagLst>
</file>

<file path=ppt/tags/tag111.xml><?xml version="1.0" encoding="utf-8"?>
<p:tagLst xmlns:a="http://schemas.openxmlformats.org/drawingml/2006/main" xmlns:r="http://schemas.openxmlformats.org/officeDocument/2006/relationships" xmlns:p="http://schemas.openxmlformats.org/presentationml/2006/main">
  <p:tag name="NAME" val="MoonShape"/>
</p:tagLst>
</file>

<file path=ppt/tags/tag11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13.xml><?xml version="1.0" encoding="utf-8"?>
<p:tagLst xmlns:a="http://schemas.openxmlformats.org/drawingml/2006/main" xmlns:r="http://schemas.openxmlformats.org/officeDocument/2006/relationships" xmlns:p="http://schemas.openxmlformats.org/presentationml/2006/main">
  <p:tag name="NAME" val="MoonShape"/>
</p:tagLst>
</file>

<file path=ppt/tags/tag11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15.xml><?xml version="1.0" encoding="utf-8"?>
<p:tagLst xmlns:a="http://schemas.openxmlformats.org/drawingml/2006/main" xmlns:r="http://schemas.openxmlformats.org/officeDocument/2006/relationships" xmlns:p="http://schemas.openxmlformats.org/presentationml/2006/main">
  <p:tag name="NAME" val="MoonShape"/>
</p:tagLst>
</file>

<file path=ppt/tags/tag116.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117.xml><?xml version="1.0" encoding="utf-8"?>
<p:tagLst xmlns:a="http://schemas.openxmlformats.org/drawingml/2006/main" xmlns:r="http://schemas.openxmlformats.org/officeDocument/2006/relationships" xmlns:p="http://schemas.openxmlformats.org/presentationml/2006/main">
  <p:tag name="NAME" val="MoonShape"/>
</p:tagLst>
</file>

<file path=ppt/tags/tag118.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19.xml><?xml version="1.0" encoding="utf-8"?>
<p:tagLst xmlns:a="http://schemas.openxmlformats.org/drawingml/2006/main" xmlns:r="http://schemas.openxmlformats.org/officeDocument/2006/relationships" xmlns:p="http://schemas.openxmlformats.org/presentationml/2006/main">
  <p:tag name="NAME" val="MoonShap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dKFm_yBKE0WKUvTYZFzOng"/>
</p:tagLst>
</file>

<file path=ppt/tags/tag120.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5auG_nxPrUytVjp8P2IMM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133.xml><?xml version="1.0" encoding="utf-8"?>
<p:tagLst xmlns:a="http://schemas.openxmlformats.org/drawingml/2006/main" xmlns:r="http://schemas.openxmlformats.org/officeDocument/2006/relationships" xmlns:p="http://schemas.openxmlformats.org/presentationml/2006/main">
  <p:tag name="NAME" val="Moon"/>
</p:tagLst>
</file>

<file path=ppt/tags/tag134.xml><?xml version="1.0" encoding="utf-8"?>
<p:tagLst xmlns:a="http://schemas.openxmlformats.org/drawingml/2006/main" xmlns:r="http://schemas.openxmlformats.org/officeDocument/2006/relationships" xmlns:p="http://schemas.openxmlformats.org/presentationml/2006/main">
  <p:tag name="NAME" val="Moon"/>
</p:tagLst>
</file>

<file path=ppt/tags/tag135.xml><?xml version="1.0" encoding="utf-8"?>
<p:tagLst xmlns:a="http://schemas.openxmlformats.org/drawingml/2006/main" xmlns:r="http://schemas.openxmlformats.org/officeDocument/2006/relationships" xmlns:p="http://schemas.openxmlformats.org/presentationml/2006/main">
  <p:tag name="NAME" val="Moon"/>
</p:tagLst>
</file>

<file path=ppt/tags/tag136.xml><?xml version="1.0" encoding="utf-8"?>
<p:tagLst xmlns:a="http://schemas.openxmlformats.org/drawingml/2006/main" xmlns:r="http://schemas.openxmlformats.org/officeDocument/2006/relationships" xmlns:p="http://schemas.openxmlformats.org/presentationml/2006/main">
  <p:tag name="NAME" val="Moon"/>
</p:tagLst>
</file>

<file path=ppt/tags/tag137.xml><?xml version="1.0" encoding="utf-8"?>
<p:tagLst xmlns:a="http://schemas.openxmlformats.org/drawingml/2006/main" xmlns:r="http://schemas.openxmlformats.org/officeDocument/2006/relationships" xmlns:p="http://schemas.openxmlformats.org/presentationml/2006/main">
  <p:tag name="NAME" val="Moon"/>
</p:tagLst>
</file>

<file path=ppt/tags/tag138.xml><?xml version="1.0" encoding="utf-8"?>
<p:tagLst xmlns:a="http://schemas.openxmlformats.org/drawingml/2006/main" xmlns:r="http://schemas.openxmlformats.org/officeDocument/2006/relationships" xmlns:p="http://schemas.openxmlformats.org/presentationml/2006/main">
  <p:tag name="NAME" val="MoonShape"/>
</p:tagLst>
</file>

<file path=ppt/tags/tag139.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TRyqxsEe0k2UhOTBlR9Ydg"/>
</p:tagLst>
</file>

<file path=ppt/tags/tag140.xml><?xml version="1.0" encoding="utf-8"?>
<p:tagLst xmlns:a="http://schemas.openxmlformats.org/drawingml/2006/main" xmlns:r="http://schemas.openxmlformats.org/officeDocument/2006/relationships" xmlns:p="http://schemas.openxmlformats.org/presentationml/2006/main">
  <p:tag name="NAME" val="MoonShape"/>
</p:tagLst>
</file>

<file path=ppt/tags/tag141.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42.xml><?xml version="1.0" encoding="utf-8"?>
<p:tagLst xmlns:a="http://schemas.openxmlformats.org/drawingml/2006/main" xmlns:r="http://schemas.openxmlformats.org/officeDocument/2006/relationships" xmlns:p="http://schemas.openxmlformats.org/presentationml/2006/main">
  <p:tag name="NAME" val="MoonShape"/>
</p:tagLst>
</file>

<file path=ppt/tags/tag143.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144.xml><?xml version="1.0" encoding="utf-8"?>
<p:tagLst xmlns:a="http://schemas.openxmlformats.org/drawingml/2006/main" xmlns:r="http://schemas.openxmlformats.org/officeDocument/2006/relationships" xmlns:p="http://schemas.openxmlformats.org/presentationml/2006/main">
  <p:tag name="NAME" val="MoonShape"/>
</p:tagLst>
</file>

<file path=ppt/tags/tag14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6.xml><?xml version="1.0" encoding="utf-8"?>
<p:tagLst xmlns:a="http://schemas.openxmlformats.org/drawingml/2006/main" xmlns:r="http://schemas.openxmlformats.org/officeDocument/2006/relationships" xmlns:p="http://schemas.openxmlformats.org/presentationml/2006/main">
  <p:tag name="NAME" val="MoonShape"/>
</p:tagLst>
</file>

<file path=ppt/tags/tag147.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2KwELDJ4s0CNp6xJWAwk7w"/>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FIuLsNTuBkymcMviyl359w"/>
</p:tagLst>
</file>

<file path=ppt/tags/tag160.xml><?xml version="1.0" encoding="utf-8"?>
<p:tagLst xmlns:a="http://schemas.openxmlformats.org/drawingml/2006/main" xmlns:r="http://schemas.openxmlformats.org/officeDocument/2006/relationships" xmlns:p="http://schemas.openxmlformats.org/presentationml/2006/main">
  <p:tag name="NAME" val="Moon"/>
</p:tagLst>
</file>

<file path=ppt/tags/tag161.xml><?xml version="1.0" encoding="utf-8"?>
<p:tagLst xmlns:a="http://schemas.openxmlformats.org/drawingml/2006/main" xmlns:r="http://schemas.openxmlformats.org/officeDocument/2006/relationships" xmlns:p="http://schemas.openxmlformats.org/presentationml/2006/main">
  <p:tag name="NAME" val="Moon"/>
</p:tagLst>
</file>

<file path=ppt/tags/tag162.xml><?xml version="1.0" encoding="utf-8"?>
<p:tagLst xmlns:a="http://schemas.openxmlformats.org/drawingml/2006/main" xmlns:r="http://schemas.openxmlformats.org/officeDocument/2006/relationships" xmlns:p="http://schemas.openxmlformats.org/presentationml/2006/main">
  <p:tag name="NAME" val="Moon"/>
</p:tagLst>
</file>

<file path=ppt/tags/tag163.xml><?xml version="1.0" encoding="utf-8"?>
<p:tagLst xmlns:a="http://schemas.openxmlformats.org/drawingml/2006/main" xmlns:r="http://schemas.openxmlformats.org/officeDocument/2006/relationships" xmlns:p="http://schemas.openxmlformats.org/presentationml/2006/main">
  <p:tag name="NAME" val="Moon"/>
</p:tagLst>
</file>

<file path=ppt/tags/tag164.xml><?xml version="1.0" encoding="utf-8"?>
<p:tagLst xmlns:a="http://schemas.openxmlformats.org/drawingml/2006/main" xmlns:r="http://schemas.openxmlformats.org/officeDocument/2006/relationships" xmlns:p="http://schemas.openxmlformats.org/presentationml/2006/main">
  <p:tag name="NAME" val="Moon"/>
</p:tagLst>
</file>

<file path=ppt/tags/tag165.xml><?xml version="1.0" encoding="utf-8"?>
<p:tagLst xmlns:a="http://schemas.openxmlformats.org/drawingml/2006/main" xmlns:r="http://schemas.openxmlformats.org/officeDocument/2006/relationships" xmlns:p="http://schemas.openxmlformats.org/presentationml/2006/main">
  <p:tag name="NAME" val="MoonShape"/>
</p:tagLst>
</file>

<file path=ppt/tags/tag166.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67.xml><?xml version="1.0" encoding="utf-8"?>
<p:tagLst xmlns:a="http://schemas.openxmlformats.org/drawingml/2006/main" xmlns:r="http://schemas.openxmlformats.org/officeDocument/2006/relationships" xmlns:p="http://schemas.openxmlformats.org/presentationml/2006/main">
  <p:tag name="NAME" val="MoonShape"/>
</p:tagLst>
</file>

<file path=ppt/tags/tag168.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69.xml><?xml version="1.0" encoding="utf-8"?>
<p:tagLst xmlns:a="http://schemas.openxmlformats.org/drawingml/2006/main" xmlns:r="http://schemas.openxmlformats.org/officeDocument/2006/relationships" xmlns:p="http://schemas.openxmlformats.org/presentationml/2006/main">
  <p:tag name="NAME" val="MoonShap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170.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171.xml><?xml version="1.0" encoding="utf-8"?>
<p:tagLst xmlns:a="http://schemas.openxmlformats.org/drawingml/2006/main" xmlns:r="http://schemas.openxmlformats.org/officeDocument/2006/relationships" xmlns:p="http://schemas.openxmlformats.org/presentationml/2006/main">
  <p:tag name="NAME" val="MoonShape"/>
</p:tagLst>
</file>

<file path=ppt/tags/tag172.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73.xml><?xml version="1.0" encoding="utf-8"?>
<p:tagLst xmlns:a="http://schemas.openxmlformats.org/drawingml/2006/main" xmlns:r="http://schemas.openxmlformats.org/officeDocument/2006/relationships" xmlns:p="http://schemas.openxmlformats.org/presentationml/2006/main">
  <p:tag name="NAME" val="MoonShape"/>
</p:tagLst>
</file>

<file path=ppt/tags/tag174.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187.xml><?xml version="1.0" encoding="utf-8"?>
<p:tagLst xmlns:a="http://schemas.openxmlformats.org/drawingml/2006/main" xmlns:r="http://schemas.openxmlformats.org/officeDocument/2006/relationships" xmlns:p="http://schemas.openxmlformats.org/presentationml/2006/main">
  <p:tag name="NAME" val="Moon"/>
</p:tagLst>
</file>

<file path=ppt/tags/tag188.xml><?xml version="1.0" encoding="utf-8"?>
<p:tagLst xmlns:a="http://schemas.openxmlformats.org/drawingml/2006/main" xmlns:r="http://schemas.openxmlformats.org/officeDocument/2006/relationships" xmlns:p="http://schemas.openxmlformats.org/presentationml/2006/main">
  <p:tag name="NAME" val="Moon"/>
</p:tagLst>
</file>

<file path=ppt/tags/tag189.xml><?xml version="1.0" encoding="utf-8"?>
<p:tagLst xmlns:a="http://schemas.openxmlformats.org/drawingml/2006/main" xmlns:r="http://schemas.openxmlformats.org/officeDocument/2006/relationships" xmlns:p="http://schemas.openxmlformats.org/presentationml/2006/main">
  <p:tag name="NAME" val="Moon"/>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190.xml><?xml version="1.0" encoding="utf-8"?>
<p:tagLst xmlns:a="http://schemas.openxmlformats.org/drawingml/2006/main" xmlns:r="http://schemas.openxmlformats.org/officeDocument/2006/relationships" xmlns:p="http://schemas.openxmlformats.org/presentationml/2006/main">
  <p:tag name="NAME" val="Moon"/>
</p:tagLst>
</file>

<file path=ppt/tags/tag191.xml><?xml version="1.0" encoding="utf-8"?>
<p:tagLst xmlns:a="http://schemas.openxmlformats.org/drawingml/2006/main" xmlns:r="http://schemas.openxmlformats.org/officeDocument/2006/relationships" xmlns:p="http://schemas.openxmlformats.org/presentationml/2006/main">
  <p:tag name="NAME" val="Moon"/>
</p:tagLst>
</file>

<file path=ppt/tags/tag192.xml><?xml version="1.0" encoding="utf-8"?>
<p:tagLst xmlns:a="http://schemas.openxmlformats.org/drawingml/2006/main" xmlns:r="http://schemas.openxmlformats.org/officeDocument/2006/relationships" xmlns:p="http://schemas.openxmlformats.org/presentationml/2006/main">
  <p:tag name="NAME" val="MoonShape"/>
</p:tagLst>
</file>

<file path=ppt/tags/tag193.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94.xml><?xml version="1.0" encoding="utf-8"?>
<p:tagLst xmlns:a="http://schemas.openxmlformats.org/drawingml/2006/main" xmlns:r="http://schemas.openxmlformats.org/officeDocument/2006/relationships" xmlns:p="http://schemas.openxmlformats.org/presentationml/2006/main">
  <p:tag name="NAME" val="MoonShape"/>
</p:tagLst>
</file>

<file path=ppt/tags/tag195.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96.xml><?xml version="1.0" encoding="utf-8"?>
<p:tagLst xmlns:a="http://schemas.openxmlformats.org/drawingml/2006/main" xmlns:r="http://schemas.openxmlformats.org/officeDocument/2006/relationships" xmlns:p="http://schemas.openxmlformats.org/presentationml/2006/main">
  <p:tag name="NAME" val="MoonShape"/>
</p:tagLst>
</file>

<file path=ppt/tags/tag197.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198.xml><?xml version="1.0" encoding="utf-8"?>
<p:tagLst xmlns:a="http://schemas.openxmlformats.org/drawingml/2006/main" xmlns:r="http://schemas.openxmlformats.org/officeDocument/2006/relationships" xmlns:p="http://schemas.openxmlformats.org/presentationml/2006/main">
  <p:tag name="NAME" val="MoonShape"/>
</p:tagLst>
</file>

<file path=ppt/tags/tag19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1.II1dVhLk67JuGQEEWhl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200.xml><?xml version="1.0" encoding="utf-8"?>
<p:tagLst xmlns:a="http://schemas.openxmlformats.org/drawingml/2006/main" xmlns:r="http://schemas.openxmlformats.org/officeDocument/2006/relationships" xmlns:p="http://schemas.openxmlformats.org/presentationml/2006/main">
  <p:tag name="NAME" val="MoonShape"/>
</p:tagLst>
</file>

<file path=ppt/tags/tag201.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214.xml><?xml version="1.0" encoding="utf-8"?>
<p:tagLst xmlns:a="http://schemas.openxmlformats.org/drawingml/2006/main" xmlns:r="http://schemas.openxmlformats.org/officeDocument/2006/relationships" xmlns:p="http://schemas.openxmlformats.org/presentationml/2006/main">
  <p:tag name="NAME" val="Moon"/>
</p:tagLst>
</file>

<file path=ppt/tags/tag215.xml><?xml version="1.0" encoding="utf-8"?>
<p:tagLst xmlns:a="http://schemas.openxmlformats.org/drawingml/2006/main" xmlns:r="http://schemas.openxmlformats.org/officeDocument/2006/relationships" xmlns:p="http://schemas.openxmlformats.org/presentationml/2006/main">
  <p:tag name="NAME" val="Moon"/>
</p:tagLst>
</file>

<file path=ppt/tags/tag216.xml><?xml version="1.0" encoding="utf-8"?>
<p:tagLst xmlns:a="http://schemas.openxmlformats.org/drawingml/2006/main" xmlns:r="http://schemas.openxmlformats.org/officeDocument/2006/relationships" xmlns:p="http://schemas.openxmlformats.org/presentationml/2006/main">
  <p:tag name="NAME" val="Moon"/>
</p:tagLst>
</file>

<file path=ppt/tags/tag217.xml><?xml version="1.0" encoding="utf-8"?>
<p:tagLst xmlns:a="http://schemas.openxmlformats.org/drawingml/2006/main" xmlns:r="http://schemas.openxmlformats.org/officeDocument/2006/relationships" xmlns:p="http://schemas.openxmlformats.org/presentationml/2006/main">
  <p:tag name="NAME" val="Moon"/>
</p:tagLst>
</file>

<file path=ppt/tags/tag218.xml><?xml version="1.0" encoding="utf-8"?>
<p:tagLst xmlns:a="http://schemas.openxmlformats.org/drawingml/2006/main" xmlns:r="http://schemas.openxmlformats.org/officeDocument/2006/relationships" xmlns:p="http://schemas.openxmlformats.org/presentationml/2006/main">
  <p:tag name="NAME" val="Moon"/>
</p:tagLst>
</file>

<file path=ppt/tags/tag219.xml><?xml version="1.0" encoding="utf-8"?>
<p:tagLst xmlns:a="http://schemas.openxmlformats.org/drawingml/2006/main" xmlns:r="http://schemas.openxmlformats.org/officeDocument/2006/relationships" xmlns:p="http://schemas.openxmlformats.org/presentationml/2006/main">
  <p:tag name="NAME" val="MoonShap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220.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21.xml><?xml version="1.0" encoding="utf-8"?>
<p:tagLst xmlns:a="http://schemas.openxmlformats.org/drawingml/2006/main" xmlns:r="http://schemas.openxmlformats.org/officeDocument/2006/relationships" xmlns:p="http://schemas.openxmlformats.org/presentationml/2006/main">
  <p:tag name="NAME" val="MoonShape"/>
</p:tagLst>
</file>

<file path=ppt/tags/tag222.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23.xml><?xml version="1.0" encoding="utf-8"?>
<p:tagLst xmlns:a="http://schemas.openxmlformats.org/drawingml/2006/main" xmlns:r="http://schemas.openxmlformats.org/officeDocument/2006/relationships" xmlns:p="http://schemas.openxmlformats.org/presentationml/2006/main">
  <p:tag name="NAME" val="MoonShape"/>
</p:tagLst>
</file>

<file path=ppt/tags/tag224.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225.xml><?xml version="1.0" encoding="utf-8"?>
<p:tagLst xmlns:a="http://schemas.openxmlformats.org/drawingml/2006/main" xmlns:r="http://schemas.openxmlformats.org/officeDocument/2006/relationships" xmlns:p="http://schemas.openxmlformats.org/presentationml/2006/main">
  <p:tag name="NAME" val="MoonShape"/>
</p:tagLst>
</file>

<file path=ppt/tags/tag22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27.xml><?xml version="1.0" encoding="utf-8"?>
<p:tagLst xmlns:a="http://schemas.openxmlformats.org/drawingml/2006/main" xmlns:r="http://schemas.openxmlformats.org/officeDocument/2006/relationships" xmlns:p="http://schemas.openxmlformats.org/presentationml/2006/main">
  <p:tag name="NAME" val="MoonShape"/>
</p:tagLst>
</file>

<file path=ppt/tags/tag22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241.xml><?xml version="1.0" encoding="utf-8"?>
<p:tagLst xmlns:a="http://schemas.openxmlformats.org/drawingml/2006/main" xmlns:r="http://schemas.openxmlformats.org/officeDocument/2006/relationships" xmlns:p="http://schemas.openxmlformats.org/presentationml/2006/main">
  <p:tag name="NAME" val="Moon"/>
</p:tagLst>
</file>

<file path=ppt/tags/tag242.xml><?xml version="1.0" encoding="utf-8"?>
<p:tagLst xmlns:a="http://schemas.openxmlformats.org/drawingml/2006/main" xmlns:r="http://schemas.openxmlformats.org/officeDocument/2006/relationships" xmlns:p="http://schemas.openxmlformats.org/presentationml/2006/main">
  <p:tag name="NAME" val="Moon"/>
</p:tagLst>
</file>

<file path=ppt/tags/tag243.xml><?xml version="1.0" encoding="utf-8"?>
<p:tagLst xmlns:a="http://schemas.openxmlformats.org/drawingml/2006/main" xmlns:r="http://schemas.openxmlformats.org/officeDocument/2006/relationships" xmlns:p="http://schemas.openxmlformats.org/presentationml/2006/main">
  <p:tag name="NAME" val="Moon"/>
</p:tagLst>
</file>

<file path=ppt/tags/tag244.xml><?xml version="1.0" encoding="utf-8"?>
<p:tagLst xmlns:a="http://schemas.openxmlformats.org/drawingml/2006/main" xmlns:r="http://schemas.openxmlformats.org/officeDocument/2006/relationships" xmlns:p="http://schemas.openxmlformats.org/presentationml/2006/main">
  <p:tag name="NAME" val="Moon"/>
</p:tagLst>
</file>

<file path=ppt/tags/tag245.xml><?xml version="1.0" encoding="utf-8"?>
<p:tagLst xmlns:a="http://schemas.openxmlformats.org/drawingml/2006/main" xmlns:r="http://schemas.openxmlformats.org/officeDocument/2006/relationships" xmlns:p="http://schemas.openxmlformats.org/presentationml/2006/main">
  <p:tag name="NAME" val="Moon"/>
</p:tagLst>
</file>

<file path=ppt/tags/tag246.xml><?xml version="1.0" encoding="utf-8"?>
<p:tagLst xmlns:a="http://schemas.openxmlformats.org/drawingml/2006/main" xmlns:r="http://schemas.openxmlformats.org/officeDocument/2006/relationships" xmlns:p="http://schemas.openxmlformats.org/presentationml/2006/main">
  <p:tag name="NAME" val="MoonShape"/>
</p:tagLst>
</file>

<file path=ppt/tags/tag247.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48.xml><?xml version="1.0" encoding="utf-8"?>
<p:tagLst xmlns:a="http://schemas.openxmlformats.org/drawingml/2006/main" xmlns:r="http://schemas.openxmlformats.org/officeDocument/2006/relationships" xmlns:p="http://schemas.openxmlformats.org/presentationml/2006/main">
  <p:tag name="NAME" val="MoonShape"/>
</p:tagLst>
</file>

<file path=ppt/tags/tag24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250.xml><?xml version="1.0" encoding="utf-8"?>
<p:tagLst xmlns:a="http://schemas.openxmlformats.org/drawingml/2006/main" xmlns:r="http://schemas.openxmlformats.org/officeDocument/2006/relationships" xmlns:p="http://schemas.openxmlformats.org/presentationml/2006/main">
  <p:tag name="NAME" val="MoonShape"/>
</p:tagLst>
</file>

<file path=ppt/tags/tag251.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252.xml><?xml version="1.0" encoding="utf-8"?>
<p:tagLst xmlns:a="http://schemas.openxmlformats.org/drawingml/2006/main" xmlns:r="http://schemas.openxmlformats.org/officeDocument/2006/relationships" xmlns:p="http://schemas.openxmlformats.org/presentationml/2006/main">
  <p:tag name="NAME" val="MoonShape"/>
</p:tagLst>
</file>

<file path=ppt/tags/tag25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54.xml><?xml version="1.0" encoding="utf-8"?>
<p:tagLst xmlns:a="http://schemas.openxmlformats.org/drawingml/2006/main" xmlns:r="http://schemas.openxmlformats.org/officeDocument/2006/relationships" xmlns:p="http://schemas.openxmlformats.org/presentationml/2006/main">
  <p:tag name="NAME" val="MoonShape"/>
</p:tagLst>
</file>

<file path=ppt/tags/tag255.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268.xml><?xml version="1.0" encoding="utf-8"?>
<p:tagLst xmlns:a="http://schemas.openxmlformats.org/drawingml/2006/main" xmlns:r="http://schemas.openxmlformats.org/officeDocument/2006/relationships" xmlns:p="http://schemas.openxmlformats.org/presentationml/2006/main">
  <p:tag name="NAME" val="Moon"/>
</p:tagLst>
</file>

<file path=ppt/tags/tag269.xml><?xml version="1.0" encoding="utf-8"?>
<p:tagLst xmlns:a="http://schemas.openxmlformats.org/drawingml/2006/main" xmlns:r="http://schemas.openxmlformats.org/officeDocument/2006/relationships" xmlns:p="http://schemas.openxmlformats.org/presentationml/2006/main">
  <p:tag name="NAME" val="Moon"/>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0.xml><?xml version="1.0" encoding="utf-8"?>
<p:tagLst xmlns:a="http://schemas.openxmlformats.org/drawingml/2006/main" xmlns:r="http://schemas.openxmlformats.org/officeDocument/2006/relationships" xmlns:p="http://schemas.openxmlformats.org/presentationml/2006/main">
  <p:tag name="NAME" val="Moon"/>
</p:tagLst>
</file>

<file path=ppt/tags/tag271.xml><?xml version="1.0" encoding="utf-8"?>
<p:tagLst xmlns:a="http://schemas.openxmlformats.org/drawingml/2006/main" xmlns:r="http://schemas.openxmlformats.org/officeDocument/2006/relationships" xmlns:p="http://schemas.openxmlformats.org/presentationml/2006/main">
  <p:tag name="NAME" val="Moon"/>
</p:tagLst>
</file>

<file path=ppt/tags/tag272.xml><?xml version="1.0" encoding="utf-8"?>
<p:tagLst xmlns:a="http://schemas.openxmlformats.org/drawingml/2006/main" xmlns:r="http://schemas.openxmlformats.org/officeDocument/2006/relationships" xmlns:p="http://schemas.openxmlformats.org/presentationml/2006/main">
  <p:tag name="NAME" val="Moon"/>
</p:tagLst>
</file>

<file path=ppt/tags/tag273.xml><?xml version="1.0" encoding="utf-8"?>
<p:tagLst xmlns:a="http://schemas.openxmlformats.org/drawingml/2006/main" xmlns:r="http://schemas.openxmlformats.org/officeDocument/2006/relationships" xmlns:p="http://schemas.openxmlformats.org/presentationml/2006/main">
  <p:tag name="NAME" val="MoonShape"/>
</p:tagLst>
</file>

<file path=ppt/tags/tag274.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75.xml><?xml version="1.0" encoding="utf-8"?>
<p:tagLst xmlns:a="http://schemas.openxmlformats.org/drawingml/2006/main" xmlns:r="http://schemas.openxmlformats.org/officeDocument/2006/relationships" xmlns:p="http://schemas.openxmlformats.org/presentationml/2006/main">
  <p:tag name="NAME" val="MoonShape"/>
</p:tagLst>
</file>

<file path=ppt/tags/tag276.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77.xml><?xml version="1.0" encoding="utf-8"?>
<p:tagLst xmlns:a="http://schemas.openxmlformats.org/drawingml/2006/main" xmlns:r="http://schemas.openxmlformats.org/officeDocument/2006/relationships" xmlns:p="http://schemas.openxmlformats.org/presentationml/2006/main">
  <p:tag name="NAME" val="MoonShape"/>
</p:tagLst>
</file>

<file path=ppt/tags/tag278.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279.xml><?xml version="1.0" encoding="utf-8"?>
<p:tagLst xmlns:a="http://schemas.openxmlformats.org/drawingml/2006/main" xmlns:r="http://schemas.openxmlformats.org/officeDocument/2006/relationships" xmlns:p="http://schemas.openxmlformats.org/presentationml/2006/main">
  <p:tag name="NAME" val="MoonShap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q1ILK9Y26EuagxFrlh1rBg"/>
</p:tagLst>
</file>

<file path=ppt/tags/tag280.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81.xml><?xml version="1.0" encoding="utf-8"?>
<p:tagLst xmlns:a="http://schemas.openxmlformats.org/drawingml/2006/main" xmlns:r="http://schemas.openxmlformats.org/officeDocument/2006/relationships" xmlns:p="http://schemas.openxmlformats.org/presentationml/2006/main">
  <p:tag name="NAME" val="MoonShape"/>
</p:tagLst>
</file>

<file path=ppt/tags/tag282.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295.xml><?xml version="1.0" encoding="utf-8"?>
<p:tagLst xmlns:a="http://schemas.openxmlformats.org/drawingml/2006/main" xmlns:r="http://schemas.openxmlformats.org/officeDocument/2006/relationships" xmlns:p="http://schemas.openxmlformats.org/presentationml/2006/main">
  <p:tag name="NAME" val="Moon"/>
</p:tagLst>
</file>

<file path=ppt/tags/tag296.xml><?xml version="1.0" encoding="utf-8"?>
<p:tagLst xmlns:a="http://schemas.openxmlformats.org/drawingml/2006/main" xmlns:r="http://schemas.openxmlformats.org/officeDocument/2006/relationships" xmlns:p="http://schemas.openxmlformats.org/presentationml/2006/main">
  <p:tag name="NAME" val="Moon"/>
</p:tagLst>
</file>

<file path=ppt/tags/tag297.xml><?xml version="1.0" encoding="utf-8"?>
<p:tagLst xmlns:a="http://schemas.openxmlformats.org/drawingml/2006/main" xmlns:r="http://schemas.openxmlformats.org/officeDocument/2006/relationships" xmlns:p="http://schemas.openxmlformats.org/presentationml/2006/main">
  <p:tag name="NAME" val="Moon"/>
</p:tagLst>
</file>

<file path=ppt/tags/tag298.xml><?xml version="1.0" encoding="utf-8"?>
<p:tagLst xmlns:a="http://schemas.openxmlformats.org/drawingml/2006/main" xmlns:r="http://schemas.openxmlformats.org/officeDocument/2006/relationships" xmlns:p="http://schemas.openxmlformats.org/presentationml/2006/main">
  <p:tag name="NAME" val="Moon"/>
</p:tagLst>
</file>

<file path=ppt/tags/tag299.xml><?xml version="1.0" encoding="utf-8"?>
<p:tagLst xmlns:a="http://schemas.openxmlformats.org/drawingml/2006/main" xmlns:r="http://schemas.openxmlformats.org/officeDocument/2006/relationships" xmlns:p="http://schemas.openxmlformats.org/presentationml/2006/main">
  <p:tag name="NAME" val="Moon"/>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fSkk.79nDUWeDivf4QWcz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300.xml><?xml version="1.0" encoding="utf-8"?>
<p:tagLst xmlns:a="http://schemas.openxmlformats.org/drawingml/2006/main" xmlns:r="http://schemas.openxmlformats.org/officeDocument/2006/relationships" xmlns:p="http://schemas.openxmlformats.org/presentationml/2006/main">
  <p:tag name="NAME" val="MoonShape"/>
</p:tagLst>
</file>

<file path=ppt/tags/tag30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02.xml><?xml version="1.0" encoding="utf-8"?>
<p:tagLst xmlns:a="http://schemas.openxmlformats.org/drawingml/2006/main" xmlns:r="http://schemas.openxmlformats.org/officeDocument/2006/relationships" xmlns:p="http://schemas.openxmlformats.org/presentationml/2006/main">
  <p:tag name="NAME" val="MoonShape"/>
</p:tagLst>
</file>

<file path=ppt/tags/tag30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04.xml><?xml version="1.0" encoding="utf-8"?>
<p:tagLst xmlns:a="http://schemas.openxmlformats.org/drawingml/2006/main" xmlns:r="http://schemas.openxmlformats.org/officeDocument/2006/relationships" xmlns:p="http://schemas.openxmlformats.org/presentationml/2006/main">
  <p:tag name="NAME" val="MoonShape"/>
</p:tagLst>
</file>

<file path=ppt/tags/tag305.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306.xml><?xml version="1.0" encoding="utf-8"?>
<p:tagLst xmlns:a="http://schemas.openxmlformats.org/drawingml/2006/main" xmlns:r="http://schemas.openxmlformats.org/officeDocument/2006/relationships" xmlns:p="http://schemas.openxmlformats.org/presentationml/2006/main">
  <p:tag name="NAME" val="MoonShape"/>
</p:tagLst>
</file>

<file path=ppt/tags/tag30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08.xml><?xml version="1.0" encoding="utf-8"?>
<p:tagLst xmlns:a="http://schemas.openxmlformats.org/drawingml/2006/main" xmlns:r="http://schemas.openxmlformats.org/officeDocument/2006/relationships" xmlns:p="http://schemas.openxmlformats.org/presentationml/2006/main">
  <p:tag name="NAME" val="MoonShape"/>
</p:tagLst>
</file>

<file path=ppt/tags/tag309.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322.xml><?xml version="1.0" encoding="utf-8"?>
<p:tagLst xmlns:a="http://schemas.openxmlformats.org/drawingml/2006/main" xmlns:r="http://schemas.openxmlformats.org/officeDocument/2006/relationships" xmlns:p="http://schemas.openxmlformats.org/presentationml/2006/main">
  <p:tag name="NAME" val="Moon"/>
</p:tagLst>
</file>

<file path=ppt/tags/tag323.xml><?xml version="1.0" encoding="utf-8"?>
<p:tagLst xmlns:a="http://schemas.openxmlformats.org/drawingml/2006/main" xmlns:r="http://schemas.openxmlformats.org/officeDocument/2006/relationships" xmlns:p="http://schemas.openxmlformats.org/presentationml/2006/main">
  <p:tag name="NAME" val="Moon"/>
</p:tagLst>
</file>

<file path=ppt/tags/tag324.xml><?xml version="1.0" encoding="utf-8"?>
<p:tagLst xmlns:a="http://schemas.openxmlformats.org/drawingml/2006/main" xmlns:r="http://schemas.openxmlformats.org/officeDocument/2006/relationships" xmlns:p="http://schemas.openxmlformats.org/presentationml/2006/main">
  <p:tag name="NAME" val="Moon"/>
</p:tagLst>
</file>

<file path=ppt/tags/tag325.xml><?xml version="1.0" encoding="utf-8"?>
<p:tagLst xmlns:a="http://schemas.openxmlformats.org/drawingml/2006/main" xmlns:r="http://schemas.openxmlformats.org/officeDocument/2006/relationships" xmlns:p="http://schemas.openxmlformats.org/presentationml/2006/main">
  <p:tag name="NAME" val="Moon"/>
</p:tagLst>
</file>

<file path=ppt/tags/tag326.xml><?xml version="1.0" encoding="utf-8"?>
<p:tagLst xmlns:a="http://schemas.openxmlformats.org/drawingml/2006/main" xmlns:r="http://schemas.openxmlformats.org/officeDocument/2006/relationships" xmlns:p="http://schemas.openxmlformats.org/presentationml/2006/main">
  <p:tag name="NAME" val="Moon"/>
</p:tagLst>
</file>

<file path=ppt/tags/tag327.xml><?xml version="1.0" encoding="utf-8"?>
<p:tagLst xmlns:a="http://schemas.openxmlformats.org/drawingml/2006/main" xmlns:r="http://schemas.openxmlformats.org/officeDocument/2006/relationships" xmlns:p="http://schemas.openxmlformats.org/presentationml/2006/main">
  <p:tag name="NAME" val="MoonShape"/>
</p:tagLst>
</file>

<file path=ppt/tags/tag328.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29.xml><?xml version="1.0" encoding="utf-8"?>
<p:tagLst xmlns:a="http://schemas.openxmlformats.org/drawingml/2006/main" xmlns:r="http://schemas.openxmlformats.org/officeDocument/2006/relationships" xmlns:p="http://schemas.openxmlformats.org/presentationml/2006/main">
  <p:tag name="NAME" val="MoonShap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33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31.xml><?xml version="1.0" encoding="utf-8"?>
<p:tagLst xmlns:a="http://schemas.openxmlformats.org/drawingml/2006/main" xmlns:r="http://schemas.openxmlformats.org/officeDocument/2006/relationships" xmlns:p="http://schemas.openxmlformats.org/presentationml/2006/main">
  <p:tag name="NAME" val="MoonShape"/>
</p:tagLst>
</file>

<file path=ppt/tags/tag332.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333.xml><?xml version="1.0" encoding="utf-8"?>
<p:tagLst xmlns:a="http://schemas.openxmlformats.org/drawingml/2006/main" xmlns:r="http://schemas.openxmlformats.org/officeDocument/2006/relationships" xmlns:p="http://schemas.openxmlformats.org/presentationml/2006/main">
  <p:tag name="NAME" val="MoonShape"/>
</p:tagLst>
</file>

<file path=ppt/tags/tag334.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35.xml><?xml version="1.0" encoding="utf-8"?>
<p:tagLst xmlns:a="http://schemas.openxmlformats.org/drawingml/2006/main" xmlns:r="http://schemas.openxmlformats.org/officeDocument/2006/relationships" xmlns:p="http://schemas.openxmlformats.org/presentationml/2006/main">
  <p:tag name="NAME" val="MoonShape"/>
</p:tagLst>
</file>

<file path=ppt/tags/tag336.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37.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9.xml><?xml version="1.0" encoding="utf-8"?>
<p:tagLst xmlns:a="http://schemas.openxmlformats.org/drawingml/2006/main" xmlns:r="http://schemas.openxmlformats.org/officeDocument/2006/relationships" xmlns:p="http://schemas.openxmlformats.org/presentationml/2006/main">
  <p:tag name="RESIZE" val="Yes"/>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MenhjrqHEKxCqaVQmuC4A"/>
</p:tagLst>
</file>

<file path=ppt/tags/tag340.xml><?xml version="1.0" encoding="utf-8"?>
<p:tagLst xmlns:a="http://schemas.openxmlformats.org/drawingml/2006/main" xmlns:r="http://schemas.openxmlformats.org/officeDocument/2006/relationships" xmlns:p="http://schemas.openxmlformats.org/presentationml/2006/main">
  <p:tag name="RESIZE" val="Yes"/>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1vQhc2xjCEiQgb927y49vA"/>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5.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3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7.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398.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kiWDedfNw0qWHLaNShq62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42.xml><?xml version="1.0" encoding="utf-8"?>
<p:tagLst xmlns:a="http://schemas.openxmlformats.org/drawingml/2006/main" xmlns:r="http://schemas.openxmlformats.org/officeDocument/2006/relationships" xmlns:p="http://schemas.openxmlformats.org/presentationml/2006/main">
  <p:tag name="NAME" val="Moon"/>
</p:tagLst>
</file>

<file path=ppt/tags/tag43.xml><?xml version="1.0" encoding="utf-8"?>
<p:tagLst xmlns:a="http://schemas.openxmlformats.org/drawingml/2006/main" xmlns:r="http://schemas.openxmlformats.org/officeDocument/2006/relationships" xmlns:p="http://schemas.openxmlformats.org/presentationml/2006/main">
  <p:tag name="NAME" val="Moon"/>
</p:tagLst>
</file>

<file path=ppt/tags/tag44.xml><?xml version="1.0" encoding="utf-8"?>
<p:tagLst xmlns:a="http://schemas.openxmlformats.org/drawingml/2006/main" xmlns:r="http://schemas.openxmlformats.org/officeDocument/2006/relationships" xmlns:p="http://schemas.openxmlformats.org/presentationml/2006/main">
  <p:tag name="NAME" val="Moon"/>
</p:tagLst>
</file>

<file path=ppt/tags/tag45.xml><?xml version="1.0" encoding="utf-8"?>
<p:tagLst xmlns:a="http://schemas.openxmlformats.org/drawingml/2006/main" xmlns:r="http://schemas.openxmlformats.org/officeDocument/2006/relationships" xmlns:p="http://schemas.openxmlformats.org/presentationml/2006/main">
  <p:tag name="NAME" val="Moon"/>
</p:tagLst>
</file>

<file path=ppt/tags/tag46.xml><?xml version="1.0" encoding="utf-8"?>
<p:tagLst xmlns:a="http://schemas.openxmlformats.org/drawingml/2006/main" xmlns:r="http://schemas.openxmlformats.org/officeDocument/2006/relationships" xmlns:p="http://schemas.openxmlformats.org/presentationml/2006/main">
  <p:tag name="NAME" val="Moon"/>
</p:tagLst>
</file>

<file path=ppt/tags/tag47.xml><?xml version="1.0" encoding="utf-8"?>
<p:tagLst xmlns:a="http://schemas.openxmlformats.org/drawingml/2006/main" xmlns:r="http://schemas.openxmlformats.org/officeDocument/2006/relationships" xmlns:p="http://schemas.openxmlformats.org/presentationml/2006/main">
  <p:tag name="NAME" val="MoonShape"/>
</p:tagLst>
</file>

<file path=ppt/tags/tag48.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49.xml><?xml version="1.0" encoding="utf-8"?>
<p:tagLst xmlns:a="http://schemas.openxmlformats.org/drawingml/2006/main" xmlns:r="http://schemas.openxmlformats.org/officeDocument/2006/relationships" xmlns:p="http://schemas.openxmlformats.org/presentationml/2006/main">
  <p:tag name="NAME" val="MoonShap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aJhEXrLWUuLb648w6Gd0w"/>
</p:tagLst>
</file>

<file path=ppt/tags/tag5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51.xml><?xml version="1.0" encoding="utf-8"?>
<p:tagLst xmlns:a="http://schemas.openxmlformats.org/drawingml/2006/main" xmlns:r="http://schemas.openxmlformats.org/officeDocument/2006/relationships" xmlns:p="http://schemas.openxmlformats.org/presentationml/2006/main">
  <p:tag name="NAME" val="MoonShape"/>
</p:tagLst>
</file>

<file path=ppt/tags/tag52.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53.xml><?xml version="1.0" encoding="utf-8"?>
<p:tagLst xmlns:a="http://schemas.openxmlformats.org/drawingml/2006/main" xmlns:r="http://schemas.openxmlformats.org/officeDocument/2006/relationships" xmlns:p="http://schemas.openxmlformats.org/presentationml/2006/main">
  <p:tag name="NAME" val="MoonShape"/>
</p:tagLst>
</file>

<file path=ppt/tags/tag54.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55.xml><?xml version="1.0" encoding="utf-8"?>
<p:tagLst xmlns:a="http://schemas.openxmlformats.org/drawingml/2006/main" xmlns:r="http://schemas.openxmlformats.org/officeDocument/2006/relationships" xmlns:p="http://schemas.openxmlformats.org/presentationml/2006/main">
  <p:tag name="NAME" val="MoonShape"/>
</p:tagLst>
</file>

<file path=ppt/tags/tag56.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msTk9UxSmUazyVfFVpx4u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1R.3qWIAyE2tGWfU5uRgB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_J2ijzvSES8XeDzrt8fH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XcXXm9EshUaLLX0ZixNiH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cE1mOuVCTkak_fpmc_aV8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tbJZG1kbc02nm8S.t15Eq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5U_JNR0V0UuXMns_G2JFsw"/>
</p:tagLst>
</file>

<file path=ppt/tags/tag64.xml><?xml version="1.0" encoding="utf-8"?>
<p:tagLst xmlns:a="http://schemas.openxmlformats.org/drawingml/2006/main" xmlns:r="http://schemas.openxmlformats.org/officeDocument/2006/relationships" xmlns:p="http://schemas.openxmlformats.org/presentationml/2006/main">
  <p:tag name="RESIZE" val="Yes"/>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p2r.OBlTEU25NaZt4_dHI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NkTQNUEGl0ijMOVcA8.59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AVAq5Gv7UOYRZ.GtkBzn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79.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80.xml><?xml version="1.0" encoding="utf-8"?>
<p:tagLst xmlns:a="http://schemas.openxmlformats.org/drawingml/2006/main" xmlns:r="http://schemas.openxmlformats.org/officeDocument/2006/relationships" xmlns:p="http://schemas.openxmlformats.org/presentationml/2006/main">
  <p:tag name="NAME" val="Moon"/>
</p:tagLst>
</file>

<file path=ppt/tags/tag81.xml><?xml version="1.0" encoding="utf-8"?>
<p:tagLst xmlns:a="http://schemas.openxmlformats.org/drawingml/2006/main" xmlns:r="http://schemas.openxmlformats.org/officeDocument/2006/relationships" xmlns:p="http://schemas.openxmlformats.org/presentationml/2006/main">
  <p:tag name="NAME" val="Moon"/>
</p:tagLst>
</file>

<file path=ppt/tags/tag82.xml><?xml version="1.0" encoding="utf-8"?>
<p:tagLst xmlns:a="http://schemas.openxmlformats.org/drawingml/2006/main" xmlns:r="http://schemas.openxmlformats.org/officeDocument/2006/relationships" xmlns:p="http://schemas.openxmlformats.org/presentationml/2006/main">
  <p:tag name="NAME" val="Moon"/>
</p:tagLst>
</file>

<file path=ppt/tags/tag83.xml><?xml version="1.0" encoding="utf-8"?>
<p:tagLst xmlns:a="http://schemas.openxmlformats.org/drawingml/2006/main" xmlns:r="http://schemas.openxmlformats.org/officeDocument/2006/relationships" xmlns:p="http://schemas.openxmlformats.org/presentationml/2006/main">
  <p:tag name="NAME" val="Moon"/>
</p:tagLst>
</file>

<file path=ppt/tags/tag84.xml><?xml version="1.0" encoding="utf-8"?>
<p:tagLst xmlns:a="http://schemas.openxmlformats.org/drawingml/2006/main" xmlns:r="http://schemas.openxmlformats.org/officeDocument/2006/relationships" xmlns:p="http://schemas.openxmlformats.org/presentationml/2006/main">
  <p:tag name="NAME" val="MoonShape"/>
</p:tagLst>
</file>

<file path=ppt/tags/tag85.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86.xml><?xml version="1.0" encoding="utf-8"?>
<p:tagLst xmlns:a="http://schemas.openxmlformats.org/drawingml/2006/main" xmlns:r="http://schemas.openxmlformats.org/officeDocument/2006/relationships" xmlns:p="http://schemas.openxmlformats.org/presentationml/2006/main">
  <p:tag name="NAME" val="MoonShape"/>
</p:tagLst>
</file>

<file path=ppt/tags/tag87.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88.xml><?xml version="1.0" encoding="utf-8"?>
<p:tagLst xmlns:a="http://schemas.openxmlformats.org/drawingml/2006/main" xmlns:r="http://schemas.openxmlformats.org/officeDocument/2006/relationships" xmlns:p="http://schemas.openxmlformats.org/presentationml/2006/main">
  <p:tag name="NAME" val="MoonShape"/>
</p:tagLst>
</file>

<file path=ppt/tags/tag89.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xIRlB.TKUKpGDnLMbOcvw"/>
</p:tagLst>
</file>

<file path=ppt/tags/tag90.xml><?xml version="1.0" encoding="utf-8"?>
<p:tagLst xmlns:a="http://schemas.openxmlformats.org/drawingml/2006/main" xmlns:r="http://schemas.openxmlformats.org/officeDocument/2006/relationships" xmlns:p="http://schemas.openxmlformats.org/presentationml/2006/main">
  <p:tag name="NAME" val="MoonShape"/>
</p:tagLst>
</file>

<file path=ppt/tags/tag9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92.xml><?xml version="1.0" encoding="utf-8"?>
<p:tagLst xmlns:a="http://schemas.openxmlformats.org/drawingml/2006/main" xmlns:r="http://schemas.openxmlformats.org/officeDocument/2006/relationships" xmlns:p="http://schemas.openxmlformats.org/presentationml/2006/main">
  <p:tag name="NAME" val="MoonShape"/>
</p:tagLst>
</file>

<file path=ppt/tags/tag93.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heme/theme1.xml><?xml version="1.0" encoding="utf-8"?>
<a:theme xmlns:a="http://schemas.openxmlformats.org/drawingml/2006/main" name="1_New Pertamina">
  <a:themeElements>
    <a:clrScheme name="1_New Pertamina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fontScheme name="1_New Pertamina">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objectDefaults>
  <a:extraClrSchemeLst>
    <a:extraClrScheme>
      <a:clrScheme name="1_New Pertamina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1_New Pertamina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1_New Pertamina 3">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PERTAMINA_CF_PRD041">
  <a:themeElements>
    <a:clrScheme name="PERTAMINA_CF_PRD041 1">
      <a:dk1>
        <a:srgbClr val="000000"/>
      </a:dk1>
      <a:lt1>
        <a:srgbClr val="FFFFFF"/>
      </a:lt1>
      <a:dk2>
        <a:srgbClr val="002960"/>
      </a:dk2>
      <a:lt2>
        <a:srgbClr val="FFFFFF"/>
      </a:lt2>
      <a:accent1>
        <a:srgbClr val="C7E0FB"/>
      </a:accent1>
      <a:accent2>
        <a:srgbClr val="91B0FF"/>
      </a:accent2>
      <a:accent3>
        <a:srgbClr val="0066CC"/>
      </a:accent3>
      <a:accent4>
        <a:srgbClr val="002960"/>
      </a:accent4>
      <a:accent5>
        <a:srgbClr val="FF6600"/>
      </a:accent5>
      <a:accent6>
        <a:srgbClr val="808080"/>
      </a:accent6>
      <a:hlink>
        <a:srgbClr val="0066CC"/>
      </a:hlink>
      <a:folHlink>
        <a:srgbClr val="002960"/>
      </a:folHlink>
    </a:clrScheme>
    <a:fontScheme name="PERTAMINA_CF_PRD04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2"/>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2"/>
            </a:solidFill>
            <a:effectLst/>
            <a:latin typeface="Arial" charset="0"/>
            <a:cs typeface="Arial" charset="0"/>
          </a:defRPr>
        </a:defPPr>
      </a:lstStyle>
    </a:lnDef>
  </a:objectDefaults>
  <a:extraClrSchemeLst>
    <a:extraClrScheme>
      <a:clrScheme name="4_PERTAMINA_CF_PRD041 1">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1653</TotalTime>
  <Words>694</Words>
  <Application>Microsoft Office PowerPoint</Application>
  <PresentationFormat>On-screen Show (4:3)</PresentationFormat>
  <Paragraphs>196</Paragraphs>
  <Slides>23</Slides>
  <Notes>21</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23</vt:i4>
      </vt:variant>
    </vt:vector>
  </HeadingPairs>
  <TitlesOfParts>
    <vt:vector size="27" baseType="lpstr">
      <vt:lpstr>1_New Pertamina</vt:lpstr>
      <vt:lpstr>4_PERTAMINA_CF_PRD041</vt:lpstr>
      <vt:lpstr>think-cell Slide</vt:lpstr>
      <vt:lpstr>Microsoft Office Visio Drawing</vt:lpstr>
      <vt:lpstr>Slide 1</vt:lpstr>
      <vt:lpstr>AGENDA PEMBELAJARAN</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Pengendalian Rapat</vt:lpstr>
      <vt:lpstr>Slide 21</vt:lpstr>
      <vt:lpstr>Slide 22</vt:lpstr>
      <vt:lpstr>Slide 23</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Darren</dc:creator>
  <cp:lastModifiedBy>Lenovo</cp:lastModifiedBy>
  <cp:revision>20</cp:revision>
  <dcterms:created xsi:type="dcterms:W3CDTF">2013-10-04T15:55:21Z</dcterms:created>
  <dcterms:modified xsi:type="dcterms:W3CDTF">2014-08-13T16:12:03Z</dcterms:modified>
</cp:coreProperties>
</file>