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31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notesSlides/notesSlide1.xml" ContentType="application/vnd.openxmlformats-officedocument.presentationml.notesSlide+xml"/>
  <Override PartName="/ppt/tags/tag31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38"/>
  </p:notesMasterIdLst>
  <p:handoutMasterIdLst>
    <p:handoutMasterId r:id="rId39"/>
  </p:handoutMasterIdLst>
  <p:sldIdLst>
    <p:sldId id="257" r:id="rId3"/>
    <p:sldId id="260" r:id="rId4"/>
    <p:sldId id="361" r:id="rId5"/>
    <p:sldId id="258" r:id="rId6"/>
    <p:sldId id="259" r:id="rId7"/>
    <p:sldId id="262" r:id="rId8"/>
    <p:sldId id="275" r:id="rId9"/>
    <p:sldId id="276" r:id="rId10"/>
    <p:sldId id="396" r:id="rId11"/>
    <p:sldId id="397" r:id="rId12"/>
    <p:sldId id="417" r:id="rId13"/>
    <p:sldId id="365" r:id="rId14"/>
    <p:sldId id="359" r:id="rId15"/>
    <p:sldId id="387" r:id="rId16"/>
    <p:sldId id="385" r:id="rId17"/>
    <p:sldId id="351" r:id="rId18"/>
    <p:sldId id="379" r:id="rId19"/>
    <p:sldId id="403" r:id="rId20"/>
    <p:sldId id="409" r:id="rId21"/>
    <p:sldId id="393" r:id="rId22"/>
    <p:sldId id="412" r:id="rId23"/>
    <p:sldId id="414" r:id="rId24"/>
    <p:sldId id="415" r:id="rId25"/>
    <p:sldId id="410" r:id="rId26"/>
    <p:sldId id="404" r:id="rId27"/>
    <p:sldId id="405" r:id="rId28"/>
    <p:sldId id="406" r:id="rId29"/>
    <p:sldId id="407" r:id="rId30"/>
    <p:sldId id="408" r:id="rId31"/>
    <p:sldId id="416" r:id="rId32"/>
    <p:sldId id="395" r:id="rId33"/>
    <p:sldId id="297" r:id="rId34"/>
    <p:sldId id="298" r:id="rId35"/>
    <p:sldId id="299" r:id="rId36"/>
    <p:sldId id="343"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82" autoAdjust="0"/>
    <p:restoredTop sz="93537" autoAdjust="0"/>
  </p:normalViewPr>
  <p:slideViewPr>
    <p:cSldViewPr showGuides="1">
      <p:cViewPr>
        <p:scale>
          <a:sx n="77" d="100"/>
          <a:sy n="77" d="100"/>
        </p:scale>
        <p:origin x="-1482" y="-72"/>
      </p:cViewPr>
      <p:guideLst>
        <p:guide orient="horz" pos="2160"/>
        <p:guide pos="2880"/>
      </p:guideLst>
    </p:cSldViewPr>
  </p:slideViewPr>
  <p:notesTextViewPr>
    <p:cViewPr>
      <p:scale>
        <a:sx n="1" d="1"/>
        <a:sy n="1" d="1"/>
      </p:scale>
      <p:origin x="0" y="0"/>
    </p:cViewPr>
  </p:notesTextViewPr>
  <p:sorterViewPr>
    <p:cViewPr>
      <p:scale>
        <a:sx n="200" d="100"/>
        <a:sy n="200" d="100"/>
      </p:scale>
      <p:origin x="0" y="252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E5137-27DC-4FE8-AEC0-34FB631D9486}" type="doc">
      <dgm:prSet loTypeId="urn:microsoft.com/office/officeart/2005/8/layout/default#1" loCatId="list" qsTypeId="urn:microsoft.com/office/officeart/2005/8/quickstyle/simple1" qsCatId="simple" csTypeId="urn:microsoft.com/office/officeart/2005/8/colors/colorful1#1" csCatId="colorful" phldr="1"/>
      <dgm:spPr/>
      <dgm:t>
        <a:bodyPr/>
        <a:lstStyle/>
        <a:p>
          <a:endParaRPr lang="en-US"/>
        </a:p>
      </dgm:t>
    </dgm:pt>
    <dgm:pt modelId="{13076494-FF5D-418D-A3A8-2952D8E57EBD}">
      <dgm:prSet phldrT="[Text]" custT="1"/>
      <dgm:spPr/>
      <dgm:t>
        <a:bodyPr/>
        <a:lstStyle/>
        <a:p>
          <a:r>
            <a:rPr lang="en-US" sz="3200" dirty="0" smtClean="0">
              <a:latin typeface="Calibri" panose="020F0502020204030204" pitchFamily="34" charset="0"/>
            </a:rPr>
            <a:t>Orang </a:t>
          </a:r>
          <a:endParaRPr lang="id-ID" sz="3200" dirty="0" smtClean="0">
            <a:latin typeface="Calibri" panose="020F0502020204030204" pitchFamily="34" charset="0"/>
          </a:endParaRPr>
        </a:p>
        <a:p>
          <a:r>
            <a:rPr lang="en-US" sz="3200" i="1" dirty="0" smtClean="0">
              <a:latin typeface="Calibri" panose="020F0502020204030204" pitchFamily="34" charset="0"/>
            </a:rPr>
            <a:t>People</a:t>
          </a:r>
          <a:endParaRPr lang="en-US" sz="3200" i="1" dirty="0">
            <a:latin typeface="Calibri" panose="020F0502020204030204" pitchFamily="34" charset="0"/>
          </a:endParaRPr>
        </a:p>
      </dgm:t>
    </dgm:pt>
    <dgm:pt modelId="{90E9FDB2-40E3-4A06-9B41-3AE99410A1D9}" type="parTrans" cxnId="{BFA4D741-2FCB-4121-992D-490A889606D6}">
      <dgm:prSet/>
      <dgm:spPr/>
      <dgm:t>
        <a:bodyPr/>
        <a:lstStyle/>
        <a:p>
          <a:endParaRPr lang="en-US" sz="2400"/>
        </a:p>
      </dgm:t>
    </dgm:pt>
    <dgm:pt modelId="{0CCAFA16-51F1-47C4-8737-74067187467A}" type="sibTrans" cxnId="{BFA4D741-2FCB-4121-992D-490A889606D6}">
      <dgm:prSet/>
      <dgm:spPr/>
      <dgm:t>
        <a:bodyPr/>
        <a:lstStyle/>
        <a:p>
          <a:endParaRPr lang="en-US" sz="2400"/>
        </a:p>
      </dgm:t>
    </dgm:pt>
    <dgm:pt modelId="{9331A93F-ED3F-49A8-B9C8-804AE5FAF350}">
      <dgm:prSet phldrT="[Text]" custT="1"/>
      <dgm:spPr/>
      <dgm:t>
        <a:bodyPr/>
        <a:lstStyle/>
        <a:p>
          <a:r>
            <a:rPr lang="en-US" sz="3200" dirty="0" err="1" smtClean="0">
              <a:latin typeface="Candara" panose="020E0502030303020204" pitchFamily="34" charset="0"/>
            </a:rPr>
            <a:t>Mencapai</a:t>
          </a:r>
          <a:r>
            <a:rPr lang="en-US" sz="3200" dirty="0" smtClean="0">
              <a:latin typeface="Candara" panose="020E0502030303020204" pitchFamily="34" charset="0"/>
            </a:rPr>
            <a:t> </a:t>
          </a:r>
          <a:r>
            <a:rPr lang="en-US" sz="3200" dirty="0" err="1" smtClean="0">
              <a:latin typeface="Candara" panose="020E0502030303020204" pitchFamily="34" charset="0"/>
            </a:rPr>
            <a:t>Sasaran</a:t>
          </a:r>
          <a:endParaRPr lang="en-US" sz="3200" dirty="0" smtClean="0">
            <a:latin typeface="Candara" panose="020E0502030303020204" pitchFamily="34" charset="0"/>
          </a:endParaRPr>
        </a:p>
        <a:p>
          <a:r>
            <a:rPr lang="en-US" sz="3200" i="1" dirty="0" smtClean="0">
              <a:latin typeface="Candara" panose="020E0502030303020204" pitchFamily="34" charset="0"/>
            </a:rPr>
            <a:t>Achieve </a:t>
          </a:r>
          <a:r>
            <a:rPr lang="id-ID" sz="3200" i="1" dirty="0" smtClean="0">
              <a:latin typeface="Candara" panose="020E0502030303020204" pitchFamily="34" charset="0"/>
            </a:rPr>
            <a:t>A</a:t>
          </a:r>
          <a:r>
            <a:rPr lang="en-US" sz="3200" i="1" dirty="0" smtClean="0">
              <a:latin typeface="Candara" panose="020E0502030303020204" pitchFamily="34" charset="0"/>
            </a:rPr>
            <a:t> </a:t>
          </a:r>
          <a:r>
            <a:rPr lang="id-ID" sz="3200" i="1" dirty="0" smtClean="0">
              <a:latin typeface="Candara" panose="020E0502030303020204" pitchFamily="34" charset="0"/>
            </a:rPr>
            <a:t>G</a:t>
          </a:r>
          <a:r>
            <a:rPr lang="en-US" sz="3200" i="1" dirty="0" err="1" smtClean="0">
              <a:latin typeface="Candara" panose="020E0502030303020204" pitchFamily="34" charset="0"/>
            </a:rPr>
            <a:t>oal</a:t>
          </a:r>
          <a:endParaRPr lang="en-US" sz="3200" i="1" dirty="0">
            <a:latin typeface="Candara" panose="020E0502030303020204" pitchFamily="34" charset="0"/>
          </a:endParaRPr>
        </a:p>
      </dgm:t>
    </dgm:pt>
    <dgm:pt modelId="{BD554DEE-20EE-4344-A27A-2D511021A64C}" type="parTrans" cxnId="{646B481E-1D4D-4FFA-B599-86115B057B97}">
      <dgm:prSet/>
      <dgm:spPr/>
      <dgm:t>
        <a:bodyPr/>
        <a:lstStyle/>
        <a:p>
          <a:endParaRPr lang="en-US" sz="2400"/>
        </a:p>
      </dgm:t>
    </dgm:pt>
    <dgm:pt modelId="{04EFED87-CE2A-4984-BF1F-FDE81BA9203F}" type="sibTrans" cxnId="{646B481E-1D4D-4FFA-B599-86115B057B97}">
      <dgm:prSet/>
      <dgm:spPr/>
      <dgm:t>
        <a:bodyPr/>
        <a:lstStyle/>
        <a:p>
          <a:endParaRPr lang="en-US" sz="2400"/>
        </a:p>
      </dgm:t>
    </dgm:pt>
    <dgm:pt modelId="{25E89803-BCA1-4EEE-880B-18B2B99DA548}">
      <dgm:prSet phldrT="[Text]" custT="1"/>
      <dgm:spPr/>
      <dgm:t>
        <a:bodyPr/>
        <a:lstStyle/>
        <a:p>
          <a:r>
            <a:rPr lang="en-US" sz="2400" dirty="0" err="1" smtClean="0">
              <a:latin typeface="Candara" panose="020E0502030303020204" pitchFamily="34" charset="0"/>
            </a:rPr>
            <a:t>Berbagi</a:t>
          </a:r>
          <a:r>
            <a:rPr lang="en-US" sz="2400" dirty="0" smtClean="0">
              <a:latin typeface="Candara" panose="020E0502030303020204" pitchFamily="34" charset="0"/>
            </a:rPr>
            <a:t> </a:t>
          </a:r>
          <a:r>
            <a:rPr lang="en-US" sz="2400" dirty="0" err="1" smtClean="0">
              <a:latin typeface="Candara" panose="020E0502030303020204" pitchFamily="34" charset="0"/>
            </a:rPr>
            <a:t>Tanggung</a:t>
          </a:r>
          <a:r>
            <a:rPr lang="en-US" sz="2400" dirty="0" smtClean="0">
              <a:latin typeface="Candara" panose="020E0502030303020204" pitchFamily="34" charset="0"/>
            </a:rPr>
            <a:t> </a:t>
          </a:r>
          <a:r>
            <a:rPr lang="en-US" sz="2400" dirty="0" err="1" smtClean="0">
              <a:latin typeface="Candara" panose="020E0502030303020204" pitchFamily="34" charset="0"/>
            </a:rPr>
            <a:t>Jawab</a:t>
          </a:r>
          <a:r>
            <a:rPr lang="en-US" sz="2400" dirty="0" smtClean="0">
              <a:latin typeface="Candara" panose="020E0502030303020204" pitchFamily="34" charset="0"/>
            </a:rPr>
            <a:t> </a:t>
          </a:r>
        </a:p>
        <a:p>
          <a:r>
            <a:rPr lang="en-US" sz="3200" i="1" dirty="0" smtClean="0">
              <a:latin typeface="Candara" panose="020E0502030303020204" pitchFamily="34" charset="0"/>
            </a:rPr>
            <a:t>Sharing </a:t>
          </a:r>
          <a:r>
            <a:rPr lang="id-ID" sz="3200" i="1" dirty="0" smtClean="0">
              <a:latin typeface="Candara" panose="020E0502030303020204" pitchFamily="34" charset="0"/>
            </a:rPr>
            <a:t>R</a:t>
          </a:r>
          <a:r>
            <a:rPr lang="en-US" sz="3200" i="1" dirty="0" err="1" smtClean="0">
              <a:latin typeface="Candara" panose="020E0502030303020204" pitchFamily="34" charset="0"/>
            </a:rPr>
            <a:t>esponsibility</a:t>
          </a:r>
          <a:endParaRPr lang="en-US" sz="3200" i="1" dirty="0">
            <a:latin typeface="Candara" panose="020E0502030303020204" pitchFamily="34" charset="0"/>
          </a:endParaRPr>
        </a:p>
      </dgm:t>
    </dgm:pt>
    <dgm:pt modelId="{8BD49A3C-B7CB-4330-ACCE-B8B20E7C6155}" type="parTrans" cxnId="{C17AC871-8AB2-4F9F-9E7E-5C791357E34D}">
      <dgm:prSet/>
      <dgm:spPr/>
      <dgm:t>
        <a:bodyPr/>
        <a:lstStyle/>
        <a:p>
          <a:endParaRPr lang="en-US" sz="2400"/>
        </a:p>
      </dgm:t>
    </dgm:pt>
    <dgm:pt modelId="{7C9F0DE5-D62A-4A8F-8578-C78720FB3A94}" type="sibTrans" cxnId="{C17AC871-8AB2-4F9F-9E7E-5C791357E34D}">
      <dgm:prSet/>
      <dgm:spPr/>
      <dgm:t>
        <a:bodyPr/>
        <a:lstStyle/>
        <a:p>
          <a:endParaRPr lang="en-US" sz="2400"/>
        </a:p>
      </dgm:t>
    </dgm:pt>
    <dgm:pt modelId="{D8FDECC1-4A5C-4785-9285-9CD21CB760DB}">
      <dgm:prSet phldrT="[Text]" custT="1"/>
      <dgm:spPr/>
      <dgm:t>
        <a:bodyPr/>
        <a:lstStyle/>
        <a:p>
          <a:r>
            <a:rPr lang="en-US" sz="3200" dirty="0" smtClean="0">
              <a:latin typeface="Candara" panose="020E0502030303020204" pitchFamily="34" charset="0"/>
            </a:rPr>
            <a:t>Kumpulan </a:t>
          </a:r>
          <a:r>
            <a:rPr lang="en-US" sz="3200" dirty="0" err="1" smtClean="0">
              <a:latin typeface="Candara" panose="020E0502030303020204" pitchFamily="34" charset="0"/>
            </a:rPr>
            <a:t>Potensi</a:t>
          </a:r>
          <a:endParaRPr lang="en-US" sz="3200" dirty="0" smtClean="0">
            <a:latin typeface="Candara" panose="020E0502030303020204" pitchFamily="34" charset="0"/>
          </a:endParaRPr>
        </a:p>
        <a:p>
          <a:r>
            <a:rPr lang="en-US" sz="3200" i="1" dirty="0" smtClean="0">
              <a:latin typeface="Candara" panose="020E0502030303020204" pitchFamily="34" charset="0"/>
            </a:rPr>
            <a:t>Collective </a:t>
          </a:r>
          <a:r>
            <a:rPr lang="id-ID" sz="3200" i="1" dirty="0" smtClean="0">
              <a:latin typeface="Candara" panose="020E0502030303020204" pitchFamily="34" charset="0"/>
            </a:rPr>
            <a:t>T</a:t>
          </a:r>
          <a:r>
            <a:rPr lang="en-US" sz="3200" i="1" dirty="0" err="1" smtClean="0">
              <a:latin typeface="Candara" panose="020E0502030303020204" pitchFamily="34" charset="0"/>
            </a:rPr>
            <a:t>alent</a:t>
          </a:r>
          <a:endParaRPr lang="en-US" sz="3200" i="1" dirty="0">
            <a:latin typeface="Candara" panose="020E0502030303020204" pitchFamily="34" charset="0"/>
          </a:endParaRPr>
        </a:p>
      </dgm:t>
    </dgm:pt>
    <dgm:pt modelId="{B2F5C750-BBA9-4BF8-8815-3CC5F3232FBB}" type="parTrans" cxnId="{3A300170-0EF6-411F-818A-B068EB696C94}">
      <dgm:prSet/>
      <dgm:spPr/>
      <dgm:t>
        <a:bodyPr/>
        <a:lstStyle/>
        <a:p>
          <a:endParaRPr lang="en-US" sz="2400"/>
        </a:p>
      </dgm:t>
    </dgm:pt>
    <dgm:pt modelId="{78BE8523-06BD-4A11-BFA1-154EF7DA27B0}" type="sibTrans" cxnId="{3A300170-0EF6-411F-818A-B068EB696C94}">
      <dgm:prSet/>
      <dgm:spPr/>
      <dgm:t>
        <a:bodyPr/>
        <a:lstStyle/>
        <a:p>
          <a:endParaRPr lang="en-US" sz="2400"/>
        </a:p>
      </dgm:t>
    </dgm:pt>
    <dgm:pt modelId="{D73CA332-4CDE-4455-960D-C194A3040A72}" type="pres">
      <dgm:prSet presAssocID="{68DE5137-27DC-4FE8-AEC0-34FB631D9486}" presName="diagram" presStyleCnt="0">
        <dgm:presLayoutVars>
          <dgm:dir/>
          <dgm:resizeHandles val="exact"/>
        </dgm:presLayoutVars>
      </dgm:prSet>
      <dgm:spPr/>
      <dgm:t>
        <a:bodyPr/>
        <a:lstStyle/>
        <a:p>
          <a:endParaRPr lang="en-US"/>
        </a:p>
      </dgm:t>
    </dgm:pt>
    <dgm:pt modelId="{FD00693D-14F3-48B4-A4AE-CBBF76A70361}" type="pres">
      <dgm:prSet presAssocID="{13076494-FF5D-418D-A3A8-2952D8E57EBD}" presName="node" presStyleLbl="node1" presStyleIdx="0" presStyleCnt="4">
        <dgm:presLayoutVars>
          <dgm:bulletEnabled val="1"/>
        </dgm:presLayoutVars>
      </dgm:prSet>
      <dgm:spPr/>
      <dgm:t>
        <a:bodyPr/>
        <a:lstStyle/>
        <a:p>
          <a:endParaRPr lang="en-US"/>
        </a:p>
      </dgm:t>
    </dgm:pt>
    <dgm:pt modelId="{EC34AAD1-5004-4138-9137-CD739AAFA3D3}" type="pres">
      <dgm:prSet presAssocID="{0CCAFA16-51F1-47C4-8737-74067187467A}" presName="sibTrans" presStyleCnt="0"/>
      <dgm:spPr/>
    </dgm:pt>
    <dgm:pt modelId="{00B26725-7930-4556-BF33-769D325A1659}" type="pres">
      <dgm:prSet presAssocID="{9331A93F-ED3F-49A8-B9C8-804AE5FAF350}" presName="node" presStyleLbl="node1" presStyleIdx="1" presStyleCnt="4">
        <dgm:presLayoutVars>
          <dgm:bulletEnabled val="1"/>
        </dgm:presLayoutVars>
      </dgm:prSet>
      <dgm:spPr/>
      <dgm:t>
        <a:bodyPr/>
        <a:lstStyle/>
        <a:p>
          <a:endParaRPr lang="en-US"/>
        </a:p>
      </dgm:t>
    </dgm:pt>
    <dgm:pt modelId="{6B96520E-F7F7-41F9-94EA-83AA3767307C}" type="pres">
      <dgm:prSet presAssocID="{04EFED87-CE2A-4984-BF1F-FDE81BA9203F}" presName="sibTrans" presStyleCnt="0"/>
      <dgm:spPr/>
    </dgm:pt>
    <dgm:pt modelId="{10B1ED5E-5CE7-49D2-BDDD-42F9A67AA672}" type="pres">
      <dgm:prSet presAssocID="{25E89803-BCA1-4EEE-880B-18B2B99DA548}" presName="node" presStyleLbl="node1" presStyleIdx="2" presStyleCnt="4">
        <dgm:presLayoutVars>
          <dgm:bulletEnabled val="1"/>
        </dgm:presLayoutVars>
      </dgm:prSet>
      <dgm:spPr/>
      <dgm:t>
        <a:bodyPr/>
        <a:lstStyle/>
        <a:p>
          <a:endParaRPr lang="en-US"/>
        </a:p>
      </dgm:t>
    </dgm:pt>
    <dgm:pt modelId="{AE52A4C5-7218-47BD-9C89-2E0E87963C45}" type="pres">
      <dgm:prSet presAssocID="{7C9F0DE5-D62A-4A8F-8578-C78720FB3A94}" presName="sibTrans" presStyleCnt="0"/>
      <dgm:spPr/>
    </dgm:pt>
    <dgm:pt modelId="{CD257F6C-1857-4ED0-874C-50E94F5DB1DE}" type="pres">
      <dgm:prSet presAssocID="{D8FDECC1-4A5C-4785-9285-9CD21CB760DB}" presName="node" presStyleLbl="node1" presStyleIdx="3" presStyleCnt="4">
        <dgm:presLayoutVars>
          <dgm:bulletEnabled val="1"/>
        </dgm:presLayoutVars>
      </dgm:prSet>
      <dgm:spPr/>
      <dgm:t>
        <a:bodyPr/>
        <a:lstStyle/>
        <a:p>
          <a:endParaRPr lang="en-US"/>
        </a:p>
      </dgm:t>
    </dgm:pt>
  </dgm:ptLst>
  <dgm:cxnLst>
    <dgm:cxn modelId="{3A300170-0EF6-411F-818A-B068EB696C94}" srcId="{68DE5137-27DC-4FE8-AEC0-34FB631D9486}" destId="{D8FDECC1-4A5C-4785-9285-9CD21CB760DB}" srcOrd="3" destOrd="0" parTransId="{B2F5C750-BBA9-4BF8-8815-3CC5F3232FBB}" sibTransId="{78BE8523-06BD-4A11-BFA1-154EF7DA27B0}"/>
    <dgm:cxn modelId="{4A96AB25-69FF-4230-ADB2-0F66C3451760}" type="presOf" srcId="{D8FDECC1-4A5C-4785-9285-9CD21CB760DB}" destId="{CD257F6C-1857-4ED0-874C-50E94F5DB1DE}" srcOrd="0" destOrd="0" presId="urn:microsoft.com/office/officeart/2005/8/layout/default#1"/>
    <dgm:cxn modelId="{BFA4D741-2FCB-4121-992D-490A889606D6}" srcId="{68DE5137-27DC-4FE8-AEC0-34FB631D9486}" destId="{13076494-FF5D-418D-A3A8-2952D8E57EBD}" srcOrd="0" destOrd="0" parTransId="{90E9FDB2-40E3-4A06-9B41-3AE99410A1D9}" sibTransId="{0CCAFA16-51F1-47C4-8737-74067187467A}"/>
    <dgm:cxn modelId="{B091AC16-F580-4222-A158-141D34D9397B}" type="presOf" srcId="{13076494-FF5D-418D-A3A8-2952D8E57EBD}" destId="{FD00693D-14F3-48B4-A4AE-CBBF76A70361}" srcOrd="0" destOrd="0" presId="urn:microsoft.com/office/officeart/2005/8/layout/default#1"/>
    <dgm:cxn modelId="{5E2E065C-03D5-4AA2-A581-8F90FB48C1A8}" type="presOf" srcId="{25E89803-BCA1-4EEE-880B-18B2B99DA548}" destId="{10B1ED5E-5CE7-49D2-BDDD-42F9A67AA672}" srcOrd="0" destOrd="0" presId="urn:microsoft.com/office/officeart/2005/8/layout/default#1"/>
    <dgm:cxn modelId="{6AC56F19-233F-49B1-ADBE-5333B5F74498}" type="presOf" srcId="{9331A93F-ED3F-49A8-B9C8-804AE5FAF350}" destId="{00B26725-7930-4556-BF33-769D325A1659}" srcOrd="0" destOrd="0" presId="urn:microsoft.com/office/officeart/2005/8/layout/default#1"/>
    <dgm:cxn modelId="{C17AC871-8AB2-4F9F-9E7E-5C791357E34D}" srcId="{68DE5137-27DC-4FE8-AEC0-34FB631D9486}" destId="{25E89803-BCA1-4EEE-880B-18B2B99DA548}" srcOrd="2" destOrd="0" parTransId="{8BD49A3C-B7CB-4330-ACCE-B8B20E7C6155}" sibTransId="{7C9F0DE5-D62A-4A8F-8578-C78720FB3A94}"/>
    <dgm:cxn modelId="{646B481E-1D4D-4FFA-B599-86115B057B97}" srcId="{68DE5137-27DC-4FE8-AEC0-34FB631D9486}" destId="{9331A93F-ED3F-49A8-B9C8-804AE5FAF350}" srcOrd="1" destOrd="0" parTransId="{BD554DEE-20EE-4344-A27A-2D511021A64C}" sibTransId="{04EFED87-CE2A-4984-BF1F-FDE81BA9203F}"/>
    <dgm:cxn modelId="{CDD64D60-D88C-408F-AF18-9F4B22E91AC4}" type="presOf" srcId="{68DE5137-27DC-4FE8-AEC0-34FB631D9486}" destId="{D73CA332-4CDE-4455-960D-C194A3040A72}" srcOrd="0" destOrd="0" presId="urn:microsoft.com/office/officeart/2005/8/layout/default#1"/>
    <dgm:cxn modelId="{E13FE7FB-D269-4EF9-8E8F-9DF49C2A1EEE}" type="presParOf" srcId="{D73CA332-4CDE-4455-960D-C194A3040A72}" destId="{FD00693D-14F3-48B4-A4AE-CBBF76A70361}" srcOrd="0" destOrd="0" presId="urn:microsoft.com/office/officeart/2005/8/layout/default#1"/>
    <dgm:cxn modelId="{F14E1E4B-02FE-4544-A410-F1F73E729BD9}" type="presParOf" srcId="{D73CA332-4CDE-4455-960D-C194A3040A72}" destId="{EC34AAD1-5004-4138-9137-CD739AAFA3D3}" srcOrd="1" destOrd="0" presId="urn:microsoft.com/office/officeart/2005/8/layout/default#1"/>
    <dgm:cxn modelId="{89DA32EA-6A08-4A60-9423-B507F5E29415}" type="presParOf" srcId="{D73CA332-4CDE-4455-960D-C194A3040A72}" destId="{00B26725-7930-4556-BF33-769D325A1659}" srcOrd="2" destOrd="0" presId="urn:microsoft.com/office/officeart/2005/8/layout/default#1"/>
    <dgm:cxn modelId="{2D793D53-0272-46B8-9351-0301FC6333C4}" type="presParOf" srcId="{D73CA332-4CDE-4455-960D-C194A3040A72}" destId="{6B96520E-F7F7-41F9-94EA-83AA3767307C}" srcOrd="3" destOrd="0" presId="urn:microsoft.com/office/officeart/2005/8/layout/default#1"/>
    <dgm:cxn modelId="{E627C4AB-4ED3-4029-8F54-022D354353F0}" type="presParOf" srcId="{D73CA332-4CDE-4455-960D-C194A3040A72}" destId="{10B1ED5E-5CE7-49D2-BDDD-42F9A67AA672}" srcOrd="4" destOrd="0" presId="urn:microsoft.com/office/officeart/2005/8/layout/default#1"/>
    <dgm:cxn modelId="{0FF54EF6-8265-45CA-82B5-8A613A26AB71}" type="presParOf" srcId="{D73CA332-4CDE-4455-960D-C194A3040A72}" destId="{AE52A4C5-7218-47BD-9C89-2E0E87963C45}" srcOrd="5" destOrd="0" presId="urn:microsoft.com/office/officeart/2005/8/layout/default#1"/>
    <dgm:cxn modelId="{079E7C3F-667B-4D54-8E58-CDA3CB70556C}" type="presParOf" srcId="{D73CA332-4CDE-4455-960D-C194A3040A72}" destId="{CD257F6C-1857-4ED0-874C-50E94F5DB1DE}"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5E608B-1760-418C-BC20-B61263057FD8}"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id-ID"/>
        </a:p>
      </dgm:t>
    </dgm:pt>
    <dgm:pt modelId="{31F97B5B-D39C-406E-A968-42020F841A95}">
      <dgm:prSet phldrT="[Text]"/>
      <dgm:spPr/>
      <dgm:t>
        <a:bodyPr/>
        <a:lstStyle/>
        <a:p>
          <a:r>
            <a:rPr lang="en-US" b="1" dirty="0" err="1" smtClean="0">
              <a:effectLst/>
              <a:latin typeface="Calibri"/>
              <a:ea typeface="Times New Roman"/>
              <a:cs typeface="Times New Roman"/>
            </a:rPr>
            <a:t>Taha</a:t>
          </a:r>
          <a:r>
            <a:rPr lang="id-ID" b="1" dirty="0" smtClean="0">
              <a:effectLst/>
              <a:latin typeface="Calibri"/>
              <a:ea typeface="Times New Roman"/>
              <a:cs typeface="Times New Roman"/>
            </a:rPr>
            <a:t>p Penyesuaian</a:t>
          </a:r>
        </a:p>
        <a:p>
          <a:endParaRPr lang="id-ID" b="1" dirty="0" smtClean="0">
            <a:effectLst/>
            <a:latin typeface="Calibri"/>
            <a:ea typeface="Times New Roman"/>
            <a:cs typeface="Times New Roman"/>
          </a:endParaRPr>
        </a:p>
        <a:p>
          <a:r>
            <a:rPr lang="id-ID" b="1" dirty="0" smtClean="0">
              <a:effectLst/>
              <a:latin typeface="Calibri"/>
              <a:ea typeface="Times New Roman"/>
              <a:cs typeface="Times New Roman"/>
            </a:rPr>
            <a:t>  </a:t>
          </a:r>
          <a:r>
            <a:rPr lang="id-ID" b="1" i="1" dirty="0" smtClean="0">
              <a:effectLst/>
              <a:latin typeface="Calibri"/>
              <a:ea typeface="Times New Roman"/>
              <a:cs typeface="Times New Roman"/>
            </a:rPr>
            <a:t>Nor</a:t>
          </a:r>
          <a:r>
            <a:rPr lang="en-US" b="1" i="1" dirty="0" err="1" smtClean="0">
              <a:effectLst/>
              <a:latin typeface="Calibri"/>
              <a:ea typeface="Times New Roman"/>
              <a:cs typeface="Times New Roman"/>
            </a:rPr>
            <a:t>ming</a:t>
          </a:r>
          <a:r>
            <a:rPr lang="en-US" b="1" i="1" dirty="0" smtClean="0">
              <a:effectLst/>
              <a:latin typeface="Calibri"/>
              <a:ea typeface="Times New Roman"/>
              <a:cs typeface="Times New Roman"/>
            </a:rPr>
            <a:t> Stage</a:t>
          </a:r>
          <a:endParaRPr lang="id-ID" i="1" dirty="0"/>
        </a:p>
      </dgm:t>
    </dgm:pt>
    <dgm:pt modelId="{5F040090-E008-45BE-8EAC-4FE2A4DE96F4}" type="parTrans" cxnId="{38C7C6D6-A14C-46D3-954C-1CC99DC94FDC}">
      <dgm:prSet/>
      <dgm:spPr/>
      <dgm:t>
        <a:bodyPr/>
        <a:lstStyle/>
        <a:p>
          <a:endParaRPr lang="id-ID"/>
        </a:p>
      </dgm:t>
    </dgm:pt>
    <dgm:pt modelId="{596F64F3-FE51-4A5C-B821-2819517C1E7C}" type="sibTrans" cxnId="{38C7C6D6-A14C-46D3-954C-1CC99DC94FDC}">
      <dgm:prSet/>
      <dgm:spPr/>
      <dgm:t>
        <a:bodyPr/>
        <a:lstStyle/>
        <a:p>
          <a:endParaRPr lang="id-ID"/>
        </a:p>
      </dgm:t>
    </dgm:pt>
    <dgm:pt modelId="{A60B955D-326D-4E97-AAA7-155445E83449}">
      <dgm:prSet phldrT="[Text]"/>
      <dgm:spPr/>
      <dgm:t>
        <a:bodyPr/>
        <a:lstStyle/>
        <a:p>
          <a:pPr algn="just"/>
          <a:r>
            <a:rPr lang="en-US" smtClean="0">
              <a:effectLst/>
              <a:latin typeface="Calibri"/>
              <a:ea typeface="Times New Roman"/>
              <a:cs typeface="Times New Roman"/>
            </a:rPr>
            <a:t>Penolakan telah diatasi dengan munculnya rasa kebersamaan, kesepakatan atas standar</a:t>
          </a:r>
          <a:r>
            <a:rPr lang="id-ID" smtClean="0">
              <a:effectLst/>
              <a:latin typeface="Calibri"/>
              <a:ea typeface="Times New Roman"/>
              <a:cs typeface="Times New Roman"/>
            </a:rPr>
            <a:t>-standar baru dan penerimaan atas peran baru. </a:t>
          </a:r>
          <a:endParaRPr lang="id-ID" dirty="0"/>
        </a:p>
      </dgm:t>
    </dgm:pt>
    <dgm:pt modelId="{520AFAEB-A9BA-4F46-AD33-AF8D47AFCF9A}" type="parTrans" cxnId="{180597A8-2AE2-437F-B851-E8F696779641}">
      <dgm:prSet/>
      <dgm:spPr/>
      <dgm:t>
        <a:bodyPr/>
        <a:lstStyle/>
        <a:p>
          <a:endParaRPr lang="id-ID"/>
        </a:p>
      </dgm:t>
    </dgm:pt>
    <dgm:pt modelId="{C1656FFD-4C88-4DBE-B807-B444CDA998B7}" type="sibTrans" cxnId="{180597A8-2AE2-437F-B851-E8F696779641}">
      <dgm:prSet/>
      <dgm:spPr/>
      <dgm:t>
        <a:bodyPr/>
        <a:lstStyle/>
        <a:p>
          <a:endParaRPr lang="id-ID"/>
        </a:p>
      </dgm:t>
    </dgm:pt>
    <dgm:pt modelId="{23E033E9-7E7B-4BDF-ACC5-7E8C44F509F9}">
      <dgm:prSet/>
      <dgm:spPr/>
      <dgm:t>
        <a:bodyPr/>
        <a:lstStyle/>
        <a:p>
          <a:r>
            <a:rPr lang="en-US" dirty="0" smtClean="0">
              <a:effectLst/>
              <a:latin typeface="Calibri"/>
              <a:ea typeface="Times New Roman"/>
              <a:cs typeface="Times New Roman"/>
            </a:rPr>
            <a:t>K</a:t>
          </a:r>
          <a:r>
            <a:rPr lang="id-ID" dirty="0" smtClean="0">
              <a:effectLst/>
              <a:latin typeface="Calibri"/>
              <a:ea typeface="Times New Roman"/>
              <a:cs typeface="Times New Roman"/>
            </a:rPr>
            <a:t>edekatan antar anggota mulai terasa dan anggota kelompok mulai mengungkapkan pendapat pribadinya. </a:t>
          </a:r>
          <a:endParaRPr lang="en-US" dirty="0">
            <a:effectLst/>
            <a:latin typeface="Calibri"/>
            <a:ea typeface="Times New Roman"/>
            <a:cs typeface="Times New Roman"/>
          </a:endParaRPr>
        </a:p>
      </dgm:t>
    </dgm:pt>
    <dgm:pt modelId="{F8E8144A-2DE2-4BD2-920D-0805FC2B39C7}" type="parTrans" cxnId="{4A57D2F8-B090-4DD8-A1E3-210AFDBFB84A}">
      <dgm:prSet/>
      <dgm:spPr/>
      <dgm:t>
        <a:bodyPr/>
        <a:lstStyle/>
        <a:p>
          <a:endParaRPr lang="id-ID"/>
        </a:p>
      </dgm:t>
    </dgm:pt>
    <dgm:pt modelId="{C869D908-058D-4AEB-8D47-C83B4716BB94}" type="sibTrans" cxnId="{4A57D2F8-B090-4DD8-A1E3-210AFDBFB84A}">
      <dgm:prSet/>
      <dgm:spPr/>
      <dgm:t>
        <a:bodyPr/>
        <a:lstStyle/>
        <a:p>
          <a:endParaRPr lang="id-ID"/>
        </a:p>
      </dgm:t>
    </dgm:pt>
    <dgm:pt modelId="{BA3150C5-DF0C-4414-96D5-4679F608983A}" type="pres">
      <dgm:prSet presAssocID="{1B5E608B-1760-418C-BC20-B61263057FD8}" presName="Name0" presStyleCnt="0">
        <dgm:presLayoutVars>
          <dgm:dir/>
          <dgm:animLvl val="lvl"/>
          <dgm:resizeHandles val="exact"/>
        </dgm:presLayoutVars>
      </dgm:prSet>
      <dgm:spPr/>
    </dgm:pt>
    <dgm:pt modelId="{677421C6-E2F5-4040-86B0-AEDCCC639FBC}" type="pres">
      <dgm:prSet presAssocID="{31F97B5B-D39C-406E-A968-42020F841A95}" presName="linNode" presStyleCnt="0"/>
      <dgm:spPr/>
    </dgm:pt>
    <dgm:pt modelId="{77E51049-F2CB-41D5-80F6-4A9845573AC4}" type="pres">
      <dgm:prSet presAssocID="{31F97B5B-D39C-406E-A968-42020F841A95}" presName="parentText" presStyleLbl="node1" presStyleIdx="0" presStyleCnt="1" custLinFactNeighborY="-151">
        <dgm:presLayoutVars>
          <dgm:chMax val="1"/>
          <dgm:bulletEnabled val="1"/>
        </dgm:presLayoutVars>
      </dgm:prSet>
      <dgm:spPr/>
      <dgm:t>
        <a:bodyPr/>
        <a:lstStyle/>
        <a:p>
          <a:endParaRPr lang="id-ID"/>
        </a:p>
      </dgm:t>
    </dgm:pt>
    <dgm:pt modelId="{74B009AD-28D8-4294-97B2-1E060B2EFB46}" type="pres">
      <dgm:prSet presAssocID="{31F97B5B-D39C-406E-A968-42020F841A95}" presName="descendantText" presStyleLbl="alignAccFollowNode1" presStyleIdx="0" presStyleCnt="1" custLinFactNeighborY="0">
        <dgm:presLayoutVars>
          <dgm:bulletEnabled val="1"/>
        </dgm:presLayoutVars>
      </dgm:prSet>
      <dgm:spPr/>
      <dgm:t>
        <a:bodyPr/>
        <a:lstStyle/>
        <a:p>
          <a:endParaRPr lang="id-ID"/>
        </a:p>
      </dgm:t>
    </dgm:pt>
  </dgm:ptLst>
  <dgm:cxnLst>
    <dgm:cxn modelId="{85784ACC-154F-4CD7-94AF-F99203C00287}" type="presOf" srcId="{A60B955D-326D-4E97-AAA7-155445E83449}" destId="{74B009AD-28D8-4294-97B2-1E060B2EFB46}" srcOrd="0" destOrd="0" presId="urn:microsoft.com/office/officeart/2005/8/layout/vList5"/>
    <dgm:cxn modelId="{5E637D8B-B05A-4E76-B425-8969A1AA5104}" type="presOf" srcId="{1B5E608B-1760-418C-BC20-B61263057FD8}" destId="{BA3150C5-DF0C-4414-96D5-4679F608983A}" srcOrd="0" destOrd="0" presId="urn:microsoft.com/office/officeart/2005/8/layout/vList5"/>
    <dgm:cxn modelId="{180597A8-2AE2-437F-B851-E8F696779641}" srcId="{31F97B5B-D39C-406E-A968-42020F841A95}" destId="{A60B955D-326D-4E97-AAA7-155445E83449}" srcOrd="0" destOrd="0" parTransId="{520AFAEB-A9BA-4F46-AD33-AF8D47AFCF9A}" sibTransId="{C1656FFD-4C88-4DBE-B807-B444CDA998B7}"/>
    <dgm:cxn modelId="{50A85041-107E-405C-9200-66DBE7AB7D9B}" type="presOf" srcId="{23E033E9-7E7B-4BDF-ACC5-7E8C44F509F9}" destId="{74B009AD-28D8-4294-97B2-1E060B2EFB46}" srcOrd="0" destOrd="1" presId="urn:microsoft.com/office/officeart/2005/8/layout/vList5"/>
    <dgm:cxn modelId="{4A57D2F8-B090-4DD8-A1E3-210AFDBFB84A}" srcId="{31F97B5B-D39C-406E-A968-42020F841A95}" destId="{23E033E9-7E7B-4BDF-ACC5-7E8C44F509F9}" srcOrd="1" destOrd="0" parTransId="{F8E8144A-2DE2-4BD2-920D-0805FC2B39C7}" sibTransId="{C869D908-058D-4AEB-8D47-C83B4716BB94}"/>
    <dgm:cxn modelId="{38C7C6D6-A14C-46D3-954C-1CC99DC94FDC}" srcId="{1B5E608B-1760-418C-BC20-B61263057FD8}" destId="{31F97B5B-D39C-406E-A968-42020F841A95}" srcOrd="0" destOrd="0" parTransId="{5F040090-E008-45BE-8EAC-4FE2A4DE96F4}" sibTransId="{596F64F3-FE51-4A5C-B821-2819517C1E7C}"/>
    <dgm:cxn modelId="{14E2FE1D-56AC-463C-A4B2-D8B80BB9445F}" type="presOf" srcId="{31F97B5B-D39C-406E-A968-42020F841A95}" destId="{77E51049-F2CB-41D5-80F6-4A9845573AC4}" srcOrd="0" destOrd="0" presId="urn:microsoft.com/office/officeart/2005/8/layout/vList5"/>
    <dgm:cxn modelId="{4E13810C-AD05-4A98-A66D-9EE11F7E3556}" type="presParOf" srcId="{BA3150C5-DF0C-4414-96D5-4679F608983A}" destId="{677421C6-E2F5-4040-86B0-AEDCCC639FBC}" srcOrd="0" destOrd="0" presId="urn:microsoft.com/office/officeart/2005/8/layout/vList5"/>
    <dgm:cxn modelId="{953FFE08-2C47-463D-B457-48C679145C93}" type="presParOf" srcId="{677421C6-E2F5-4040-86B0-AEDCCC639FBC}" destId="{77E51049-F2CB-41D5-80F6-4A9845573AC4}" srcOrd="0" destOrd="0" presId="urn:microsoft.com/office/officeart/2005/8/layout/vList5"/>
    <dgm:cxn modelId="{FC34D7D4-767D-4084-87B3-829BF3A743AD}" type="presParOf" srcId="{677421C6-E2F5-4040-86B0-AEDCCC639FBC}" destId="{74B009AD-28D8-4294-97B2-1E060B2EFB4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B5E608B-1760-418C-BC20-B61263057FD8}"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id-ID"/>
        </a:p>
      </dgm:t>
    </dgm:pt>
    <dgm:pt modelId="{31F97B5B-D39C-406E-A968-42020F841A95}">
      <dgm:prSet phldrT="[Text]"/>
      <dgm:spPr/>
      <dgm:t>
        <a:bodyPr/>
        <a:lstStyle/>
        <a:p>
          <a:r>
            <a:rPr lang="en-US" b="1" dirty="0" smtClean="0">
              <a:effectLst/>
              <a:latin typeface="Calibri"/>
              <a:ea typeface="Times New Roman"/>
              <a:cs typeface="Times New Roman"/>
            </a:rPr>
            <a:t>T</a:t>
          </a:r>
          <a:r>
            <a:rPr lang="id-ID" b="1" dirty="0" smtClean="0">
              <a:effectLst/>
              <a:latin typeface="Calibri"/>
              <a:ea typeface="Times New Roman"/>
              <a:cs typeface="Times New Roman"/>
            </a:rPr>
            <a:t>ahap Unjuk Kinerja </a:t>
          </a:r>
        </a:p>
        <a:p>
          <a:r>
            <a:rPr lang="en-US" b="1" i="1" dirty="0" smtClean="0">
              <a:effectLst/>
              <a:latin typeface="Calibri"/>
              <a:ea typeface="Times New Roman"/>
              <a:cs typeface="Times New Roman"/>
            </a:rPr>
            <a:t>Performing Stage</a:t>
          </a:r>
          <a:endParaRPr lang="id-ID" i="1" dirty="0"/>
        </a:p>
      </dgm:t>
    </dgm:pt>
    <dgm:pt modelId="{5F040090-E008-45BE-8EAC-4FE2A4DE96F4}" type="parTrans" cxnId="{38C7C6D6-A14C-46D3-954C-1CC99DC94FDC}">
      <dgm:prSet/>
      <dgm:spPr/>
      <dgm:t>
        <a:bodyPr/>
        <a:lstStyle/>
        <a:p>
          <a:endParaRPr lang="id-ID"/>
        </a:p>
      </dgm:t>
    </dgm:pt>
    <dgm:pt modelId="{596F64F3-FE51-4A5C-B821-2819517C1E7C}" type="sibTrans" cxnId="{38C7C6D6-A14C-46D3-954C-1CC99DC94FDC}">
      <dgm:prSet/>
      <dgm:spPr/>
      <dgm:t>
        <a:bodyPr/>
        <a:lstStyle/>
        <a:p>
          <a:endParaRPr lang="id-ID"/>
        </a:p>
      </dgm:t>
    </dgm:pt>
    <dgm:pt modelId="{A60B955D-326D-4E97-AAA7-155445E83449}">
      <dgm:prSet phldrT="[Text]"/>
      <dgm:spPr/>
      <dgm:t>
        <a:bodyPr/>
        <a:lstStyle/>
        <a:p>
          <a:pPr algn="just"/>
          <a:r>
            <a:rPr lang="en-US" smtClean="0">
              <a:effectLst/>
              <a:latin typeface="Calibri"/>
              <a:ea typeface="Times New Roman"/>
              <a:cs typeface="Times New Roman"/>
            </a:rPr>
            <a:t>H</a:t>
          </a:r>
          <a:r>
            <a:rPr lang="id-ID" smtClean="0">
              <a:effectLst/>
              <a:latin typeface="Calibri"/>
              <a:ea typeface="Times New Roman"/>
              <a:cs typeface="Times New Roman"/>
            </a:rPr>
            <a:t>ubungan antar masing-masing anggota menjadi kekuatan untuk melaksanakan kegiatan bersama</a:t>
          </a:r>
          <a:endParaRPr lang="id-ID" dirty="0"/>
        </a:p>
      </dgm:t>
    </dgm:pt>
    <dgm:pt modelId="{520AFAEB-A9BA-4F46-AD33-AF8D47AFCF9A}" type="parTrans" cxnId="{180597A8-2AE2-437F-B851-E8F696779641}">
      <dgm:prSet/>
      <dgm:spPr/>
      <dgm:t>
        <a:bodyPr/>
        <a:lstStyle/>
        <a:p>
          <a:endParaRPr lang="id-ID"/>
        </a:p>
      </dgm:t>
    </dgm:pt>
    <dgm:pt modelId="{C1656FFD-4C88-4DBE-B807-B444CDA998B7}" type="sibTrans" cxnId="{180597A8-2AE2-437F-B851-E8F696779641}">
      <dgm:prSet/>
      <dgm:spPr/>
      <dgm:t>
        <a:bodyPr/>
        <a:lstStyle/>
        <a:p>
          <a:endParaRPr lang="id-ID"/>
        </a:p>
      </dgm:t>
    </dgm:pt>
    <dgm:pt modelId="{D2776737-C9EB-4AAF-85DE-09E09573DCEA}">
      <dgm:prSet/>
      <dgm:spPr/>
      <dgm:t>
        <a:bodyPr/>
        <a:lstStyle/>
        <a:p>
          <a:r>
            <a:rPr lang="en-US" smtClean="0">
              <a:effectLst/>
              <a:latin typeface="Calibri"/>
              <a:ea typeface="Times New Roman"/>
              <a:cs typeface="Times New Roman"/>
            </a:rPr>
            <a:t>Pembagian</a:t>
          </a:r>
          <a:r>
            <a:rPr lang="en-US" baseline="0" smtClean="0">
              <a:effectLst/>
              <a:latin typeface="Calibri"/>
              <a:ea typeface="Times New Roman"/>
              <a:cs typeface="Times New Roman"/>
            </a:rPr>
            <a:t> Peran </a:t>
          </a:r>
          <a:r>
            <a:rPr lang="en-US" smtClean="0">
              <a:effectLst/>
              <a:latin typeface="Calibri"/>
              <a:ea typeface="Times New Roman"/>
              <a:cs typeface="Times New Roman"/>
            </a:rPr>
            <a:t>menjadi</a:t>
          </a:r>
          <a:r>
            <a:rPr lang="id-ID" smtClean="0">
              <a:effectLst/>
              <a:latin typeface="Calibri"/>
              <a:ea typeface="Times New Roman"/>
              <a:cs typeface="Times New Roman"/>
            </a:rPr>
            <a:t> fleksibel dan sesuai fungsinya sehingga energi kelompok terpusat pada penyelesaian tugas</a:t>
          </a:r>
          <a:r>
            <a:rPr lang="en-US" smtClean="0">
              <a:effectLst/>
              <a:latin typeface="Calibri"/>
              <a:ea typeface="Times New Roman"/>
              <a:cs typeface="Times New Roman"/>
            </a:rPr>
            <a:t>.</a:t>
          </a:r>
          <a:r>
            <a:rPr lang="id-ID" smtClean="0">
              <a:effectLst/>
              <a:latin typeface="Calibri"/>
              <a:ea typeface="Times New Roman"/>
              <a:cs typeface="Times New Roman"/>
            </a:rPr>
            <a:t> </a:t>
          </a:r>
          <a:endParaRPr lang="en-US" dirty="0" smtClean="0">
            <a:effectLst/>
            <a:latin typeface="Calibri"/>
            <a:ea typeface="Times New Roman"/>
            <a:cs typeface="Times New Roman"/>
          </a:endParaRPr>
        </a:p>
      </dgm:t>
    </dgm:pt>
    <dgm:pt modelId="{5552D600-4932-4828-AEFC-F2E9EEAA63AD}" type="parTrans" cxnId="{C0A1E626-AB31-4E2D-8F44-F349B2AA6EB6}">
      <dgm:prSet/>
      <dgm:spPr/>
      <dgm:t>
        <a:bodyPr/>
        <a:lstStyle/>
        <a:p>
          <a:endParaRPr lang="id-ID"/>
        </a:p>
      </dgm:t>
    </dgm:pt>
    <dgm:pt modelId="{AED6D060-71BD-42EF-AED7-466D208A0087}" type="sibTrans" cxnId="{C0A1E626-AB31-4E2D-8F44-F349B2AA6EB6}">
      <dgm:prSet/>
      <dgm:spPr/>
      <dgm:t>
        <a:bodyPr/>
        <a:lstStyle/>
        <a:p>
          <a:endParaRPr lang="id-ID"/>
        </a:p>
      </dgm:t>
    </dgm:pt>
    <dgm:pt modelId="{B9AEBD60-042F-417B-91C3-75E8B868AA15}">
      <dgm:prSet/>
      <dgm:spPr/>
      <dgm:t>
        <a:bodyPr/>
        <a:lstStyle/>
        <a:p>
          <a:r>
            <a:rPr lang="id-ID" dirty="0" smtClean="0">
              <a:effectLst/>
              <a:latin typeface="Calibri"/>
              <a:ea typeface="Times New Roman"/>
              <a:cs typeface="Times New Roman"/>
            </a:rPr>
            <a:t>Permasalahan dapat diselesaikan bersama dengan pembagian peran yang </a:t>
          </a:r>
          <a:r>
            <a:rPr lang="en-US" dirty="0" err="1" smtClean="0">
              <a:effectLst/>
              <a:latin typeface="Calibri"/>
              <a:ea typeface="Times New Roman"/>
              <a:cs typeface="Times New Roman"/>
            </a:rPr>
            <a:t>saling</a:t>
          </a:r>
          <a:r>
            <a:rPr lang="en-US" baseline="0" dirty="0" smtClean="0">
              <a:effectLst/>
              <a:latin typeface="Calibri"/>
              <a:ea typeface="Times New Roman"/>
              <a:cs typeface="Times New Roman"/>
            </a:rPr>
            <a:t> </a:t>
          </a:r>
          <a:r>
            <a:rPr lang="en-US" baseline="0" dirty="0" err="1" smtClean="0">
              <a:effectLst/>
              <a:latin typeface="Calibri"/>
              <a:ea typeface="Times New Roman"/>
              <a:cs typeface="Times New Roman"/>
            </a:rPr>
            <a:t>mendukung</a:t>
          </a:r>
          <a:r>
            <a:rPr lang="id-ID" baseline="0" dirty="0" smtClean="0">
              <a:effectLst/>
              <a:latin typeface="Calibri"/>
              <a:ea typeface="Times New Roman"/>
              <a:cs typeface="Times New Roman"/>
            </a:rPr>
            <a:t>.</a:t>
          </a:r>
          <a:endParaRPr lang="id-ID" dirty="0"/>
        </a:p>
      </dgm:t>
    </dgm:pt>
    <dgm:pt modelId="{905A79CD-B8E9-4A58-BA84-434C0403D86E}" type="parTrans" cxnId="{DA76DF15-8268-4E51-822E-EDCF0770759F}">
      <dgm:prSet/>
      <dgm:spPr/>
      <dgm:t>
        <a:bodyPr/>
        <a:lstStyle/>
        <a:p>
          <a:endParaRPr lang="id-ID"/>
        </a:p>
      </dgm:t>
    </dgm:pt>
    <dgm:pt modelId="{AB2860F2-3613-4F51-A24D-B6F81E0D0B07}" type="sibTrans" cxnId="{DA76DF15-8268-4E51-822E-EDCF0770759F}">
      <dgm:prSet/>
      <dgm:spPr/>
      <dgm:t>
        <a:bodyPr/>
        <a:lstStyle/>
        <a:p>
          <a:endParaRPr lang="id-ID"/>
        </a:p>
      </dgm:t>
    </dgm:pt>
    <dgm:pt modelId="{BA3150C5-DF0C-4414-96D5-4679F608983A}" type="pres">
      <dgm:prSet presAssocID="{1B5E608B-1760-418C-BC20-B61263057FD8}" presName="Name0" presStyleCnt="0">
        <dgm:presLayoutVars>
          <dgm:dir/>
          <dgm:animLvl val="lvl"/>
          <dgm:resizeHandles val="exact"/>
        </dgm:presLayoutVars>
      </dgm:prSet>
      <dgm:spPr/>
    </dgm:pt>
    <dgm:pt modelId="{677421C6-E2F5-4040-86B0-AEDCCC639FBC}" type="pres">
      <dgm:prSet presAssocID="{31F97B5B-D39C-406E-A968-42020F841A95}" presName="linNode" presStyleCnt="0"/>
      <dgm:spPr/>
    </dgm:pt>
    <dgm:pt modelId="{77E51049-F2CB-41D5-80F6-4A9845573AC4}" type="pres">
      <dgm:prSet presAssocID="{31F97B5B-D39C-406E-A968-42020F841A95}" presName="parentText" presStyleLbl="node1" presStyleIdx="0" presStyleCnt="1" custLinFactNeighborY="-151">
        <dgm:presLayoutVars>
          <dgm:chMax val="1"/>
          <dgm:bulletEnabled val="1"/>
        </dgm:presLayoutVars>
      </dgm:prSet>
      <dgm:spPr/>
      <dgm:t>
        <a:bodyPr/>
        <a:lstStyle/>
        <a:p>
          <a:endParaRPr lang="id-ID"/>
        </a:p>
      </dgm:t>
    </dgm:pt>
    <dgm:pt modelId="{74B009AD-28D8-4294-97B2-1E060B2EFB46}" type="pres">
      <dgm:prSet presAssocID="{31F97B5B-D39C-406E-A968-42020F841A95}" presName="descendantText" presStyleLbl="alignAccFollowNode1" presStyleIdx="0" presStyleCnt="1" custLinFactNeighborY="0">
        <dgm:presLayoutVars>
          <dgm:bulletEnabled val="1"/>
        </dgm:presLayoutVars>
      </dgm:prSet>
      <dgm:spPr/>
      <dgm:t>
        <a:bodyPr/>
        <a:lstStyle/>
        <a:p>
          <a:endParaRPr lang="id-ID"/>
        </a:p>
      </dgm:t>
    </dgm:pt>
  </dgm:ptLst>
  <dgm:cxnLst>
    <dgm:cxn modelId="{E2CF70B2-FB6C-4375-9E8C-11E6C0249986}" type="presOf" srcId="{D2776737-C9EB-4AAF-85DE-09E09573DCEA}" destId="{74B009AD-28D8-4294-97B2-1E060B2EFB46}" srcOrd="0" destOrd="1" presId="urn:microsoft.com/office/officeart/2005/8/layout/vList5"/>
    <dgm:cxn modelId="{0E2E6C69-BE47-433D-92CB-92C8FACDDFB0}" type="presOf" srcId="{A60B955D-326D-4E97-AAA7-155445E83449}" destId="{74B009AD-28D8-4294-97B2-1E060B2EFB46}" srcOrd="0" destOrd="0" presId="urn:microsoft.com/office/officeart/2005/8/layout/vList5"/>
    <dgm:cxn modelId="{DA76DF15-8268-4E51-822E-EDCF0770759F}" srcId="{31F97B5B-D39C-406E-A968-42020F841A95}" destId="{B9AEBD60-042F-417B-91C3-75E8B868AA15}" srcOrd="2" destOrd="0" parTransId="{905A79CD-B8E9-4A58-BA84-434C0403D86E}" sibTransId="{AB2860F2-3613-4F51-A24D-B6F81E0D0B07}"/>
    <dgm:cxn modelId="{BD2EB66D-6214-4010-828C-81206FAB5AEF}" type="presOf" srcId="{B9AEBD60-042F-417B-91C3-75E8B868AA15}" destId="{74B009AD-28D8-4294-97B2-1E060B2EFB46}" srcOrd="0" destOrd="2" presId="urn:microsoft.com/office/officeart/2005/8/layout/vList5"/>
    <dgm:cxn modelId="{38C7C6D6-A14C-46D3-954C-1CC99DC94FDC}" srcId="{1B5E608B-1760-418C-BC20-B61263057FD8}" destId="{31F97B5B-D39C-406E-A968-42020F841A95}" srcOrd="0" destOrd="0" parTransId="{5F040090-E008-45BE-8EAC-4FE2A4DE96F4}" sibTransId="{596F64F3-FE51-4A5C-B821-2819517C1E7C}"/>
    <dgm:cxn modelId="{180597A8-2AE2-437F-B851-E8F696779641}" srcId="{31F97B5B-D39C-406E-A968-42020F841A95}" destId="{A60B955D-326D-4E97-AAA7-155445E83449}" srcOrd="0" destOrd="0" parTransId="{520AFAEB-A9BA-4F46-AD33-AF8D47AFCF9A}" sibTransId="{C1656FFD-4C88-4DBE-B807-B444CDA998B7}"/>
    <dgm:cxn modelId="{C0A1E626-AB31-4E2D-8F44-F349B2AA6EB6}" srcId="{31F97B5B-D39C-406E-A968-42020F841A95}" destId="{D2776737-C9EB-4AAF-85DE-09E09573DCEA}" srcOrd="1" destOrd="0" parTransId="{5552D600-4932-4828-AEFC-F2E9EEAA63AD}" sibTransId="{AED6D060-71BD-42EF-AED7-466D208A0087}"/>
    <dgm:cxn modelId="{F83D649F-046E-4544-A2F7-9720F1DA3DDE}" type="presOf" srcId="{1B5E608B-1760-418C-BC20-B61263057FD8}" destId="{BA3150C5-DF0C-4414-96D5-4679F608983A}" srcOrd="0" destOrd="0" presId="urn:microsoft.com/office/officeart/2005/8/layout/vList5"/>
    <dgm:cxn modelId="{A72E2685-8C46-4AAF-A2D5-BE2A3D93C0B6}" type="presOf" srcId="{31F97B5B-D39C-406E-A968-42020F841A95}" destId="{77E51049-F2CB-41D5-80F6-4A9845573AC4}" srcOrd="0" destOrd="0" presId="urn:microsoft.com/office/officeart/2005/8/layout/vList5"/>
    <dgm:cxn modelId="{74A7889D-5C25-413F-AEF8-E6C912C265DE}" type="presParOf" srcId="{BA3150C5-DF0C-4414-96D5-4679F608983A}" destId="{677421C6-E2F5-4040-86B0-AEDCCC639FBC}" srcOrd="0" destOrd="0" presId="urn:microsoft.com/office/officeart/2005/8/layout/vList5"/>
    <dgm:cxn modelId="{C12F5807-312D-47F4-B228-6F3B789F5B2E}" type="presParOf" srcId="{677421C6-E2F5-4040-86B0-AEDCCC639FBC}" destId="{77E51049-F2CB-41D5-80F6-4A9845573AC4}" srcOrd="0" destOrd="0" presId="urn:microsoft.com/office/officeart/2005/8/layout/vList5"/>
    <dgm:cxn modelId="{0583A7B7-D585-43F8-8AB6-580B94706AB5}" type="presParOf" srcId="{677421C6-E2F5-4040-86B0-AEDCCC639FBC}" destId="{74B009AD-28D8-4294-97B2-1E060B2EFB4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7C3162-A8B3-402D-B39C-127AC657CB6C}" type="doc">
      <dgm:prSet loTypeId="urn:microsoft.com/office/officeart/2005/8/layout/list1" loCatId="list" qsTypeId="urn:microsoft.com/office/officeart/2005/8/quickstyle/simple4" qsCatId="simple" csTypeId="urn:microsoft.com/office/officeart/2005/8/colors/colorful1#3" csCatId="colorful" phldr="1"/>
      <dgm:spPr/>
      <dgm:t>
        <a:bodyPr/>
        <a:lstStyle/>
        <a:p>
          <a:endParaRPr lang="en-US"/>
        </a:p>
      </dgm:t>
    </dgm:pt>
    <dgm:pt modelId="{6FFCC57E-712E-45CD-999C-2A3DBD7BD432}">
      <dgm:prSet phldrT="[Text]" custT="1"/>
      <dgm:spPr>
        <a:xfrm>
          <a:off x="411480" y="41421"/>
          <a:ext cx="5760720" cy="1003680"/>
        </a:xfrm>
      </dgm:spPr>
      <dgm:t>
        <a:bodyPr/>
        <a:lstStyle/>
        <a:p>
          <a:pPr algn="ctr"/>
          <a:r>
            <a:rPr lang="id-ID" sz="2400" b="1" smtClean="0">
              <a:latin typeface="Calibri"/>
              <a:ea typeface="+mn-ea"/>
              <a:cs typeface="+mn-cs"/>
            </a:rPr>
            <a:t>MEMBANGUN SUASANA BELAJAR</a:t>
          </a:r>
          <a:endParaRPr lang="en-US" sz="2400" b="1" dirty="0">
            <a:latin typeface="Calibri"/>
            <a:ea typeface="+mn-ea"/>
            <a:cs typeface="+mn-cs"/>
          </a:endParaRPr>
        </a:p>
      </dgm:t>
    </dgm:pt>
    <dgm:pt modelId="{F457F924-4580-4976-AA08-EFCC7DDBE610}" type="parTrans" cxnId="{CE96BCC7-D8B5-43D2-831A-08A4617F62C1}">
      <dgm:prSet/>
      <dgm:spPr/>
      <dgm:t>
        <a:bodyPr/>
        <a:lstStyle/>
        <a:p>
          <a:endParaRPr lang="en-US"/>
        </a:p>
      </dgm:t>
    </dgm:pt>
    <dgm:pt modelId="{115A29BF-1BF8-468C-B729-F287A9657768}" type="sibTrans" cxnId="{CE96BCC7-D8B5-43D2-831A-08A4617F62C1}">
      <dgm:prSet/>
      <dgm:spPr/>
      <dgm:t>
        <a:bodyPr/>
        <a:lstStyle/>
        <a:p>
          <a:endParaRPr lang="en-US"/>
        </a:p>
      </dgm:t>
    </dgm:pt>
    <dgm:pt modelId="{51BADF06-32E9-48DB-AA5F-96A966CBD544}">
      <dgm:prSet phldrT="[Text]" custT="1"/>
      <dgm:spPr>
        <a:xfrm>
          <a:off x="411480" y="1583661"/>
          <a:ext cx="5760720" cy="1003680"/>
        </a:xfrm>
      </dgm:spPr>
      <dgm:t>
        <a:bodyPr/>
        <a:lstStyle/>
        <a:p>
          <a:pPr algn="ctr"/>
          <a:r>
            <a:rPr lang="id-ID" sz="2400" b="1" smtClean="0">
              <a:latin typeface="Calibri"/>
              <a:ea typeface="+mn-ea"/>
              <a:cs typeface="+mn-cs"/>
            </a:rPr>
            <a:t>MENGKAITKAN STRATEGI DENGAN KEGIATAN TIM</a:t>
          </a:r>
          <a:endParaRPr lang="en-US" sz="2400" b="1" dirty="0">
            <a:latin typeface="Calibri"/>
            <a:ea typeface="+mn-ea"/>
            <a:cs typeface="+mn-cs"/>
          </a:endParaRPr>
        </a:p>
      </dgm:t>
    </dgm:pt>
    <dgm:pt modelId="{BAF576A9-1514-4ABA-84A7-CE0B702A4E35}" type="parTrans" cxnId="{16C074D7-92BA-4FDE-B8FB-A18018E328B5}">
      <dgm:prSet/>
      <dgm:spPr/>
      <dgm:t>
        <a:bodyPr/>
        <a:lstStyle/>
        <a:p>
          <a:endParaRPr lang="en-US"/>
        </a:p>
      </dgm:t>
    </dgm:pt>
    <dgm:pt modelId="{228D9BCA-617C-4B1C-BD68-465F03F102F5}" type="sibTrans" cxnId="{16C074D7-92BA-4FDE-B8FB-A18018E328B5}">
      <dgm:prSet/>
      <dgm:spPr/>
      <dgm:t>
        <a:bodyPr/>
        <a:lstStyle/>
        <a:p>
          <a:endParaRPr lang="en-US"/>
        </a:p>
      </dgm:t>
    </dgm:pt>
    <dgm:pt modelId="{27EB4D10-B7B7-4387-BE38-F6C30CC851DE}">
      <dgm:prSet phldrT="[Text]" custT="1"/>
      <dgm:spPr>
        <a:xfrm>
          <a:off x="411480" y="3125901"/>
          <a:ext cx="5760720" cy="1003680"/>
        </a:xfrm>
      </dgm:spPr>
      <dgm:t>
        <a:bodyPr/>
        <a:lstStyle/>
        <a:p>
          <a:pPr algn="ctr"/>
          <a:r>
            <a:rPr lang="id-ID" sz="2400" b="1" smtClean="0">
              <a:latin typeface="Calibri"/>
              <a:ea typeface="+mn-ea"/>
              <a:cs typeface="+mn-cs"/>
            </a:rPr>
            <a:t>SECARA BERKALA TANYA</a:t>
          </a:r>
        </a:p>
        <a:p>
          <a:pPr algn="ctr"/>
          <a:r>
            <a:rPr lang="id-ID" sz="2400" b="1" smtClean="0">
              <a:latin typeface="Calibri"/>
              <a:ea typeface="+mn-ea"/>
              <a:cs typeface="+mn-cs"/>
            </a:rPr>
            <a:t>“Bagaimana kinerja kita</a:t>
          </a:r>
          <a:r>
            <a:rPr lang="en-US" sz="2400" b="1" smtClean="0">
              <a:latin typeface="Calibri"/>
              <a:ea typeface="+mn-ea"/>
              <a:cs typeface="+mn-cs"/>
            </a:rPr>
            <a:t>?</a:t>
          </a:r>
          <a:r>
            <a:rPr lang="id-ID" sz="2400" b="1" smtClean="0">
              <a:latin typeface="Calibri"/>
              <a:ea typeface="+mn-ea"/>
              <a:cs typeface="+mn-cs"/>
            </a:rPr>
            <a:t>”</a:t>
          </a:r>
          <a:endParaRPr lang="en-US" sz="2400" b="1" dirty="0">
            <a:latin typeface="Calibri"/>
            <a:ea typeface="+mn-ea"/>
            <a:cs typeface="+mn-cs"/>
          </a:endParaRPr>
        </a:p>
      </dgm:t>
    </dgm:pt>
    <dgm:pt modelId="{B2A7C01D-A1F1-49D0-87D0-EEB13930A339}" type="parTrans" cxnId="{D12FC6A5-A634-48F5-9B9E-587609B1A7C0}">
      <dgm:prSet/>
      <dgm:spPr/>
      <dgm:t>
        <a:bodyPr/>
        <a:lstStyle/>
        <a:p>
          <a:endParaRPr lang="en-US"/>
        </a:p>
      </dgm:t>
    </dgm:pt>
    <dgm:pt modelId="{1AC8F5B9-C786-4E83-83F8-A7C0C42ADEA3}" type="sibTrans" cxnId="{D12FC6A5-A634-48F5-9B9E-587609B1A7C0}">
      <dgm:prSet/>
      <dgm:spPr/>
      <dgm:t>
        <a:bodyPr/>
        <a:lstStyle/>
        <a:p>
          <a:endParaRPr lang="en-US"/>
        </a:p>
      </dgm:t>
    </dgm:pt>
    <dgm:pt modelId="{93AE53FD-D481-4E07-A4DD-FC07BE59F3CF}" type="pres">
      <dgm:prSet presAssocID="{8F7C3162-A8B3-402D-B39C-127AC657CB6C}" presName="linear" presStyleCnt="0">
        <dgm:presLayoutVars>
          <dgm:dir/>
          <dgm:animLvl val="lvl"/>
          <dgm:resizeHandles val="exact"/>
        </dgm:presLayoutVars>
      </dgm:prSet>
      <dgm:spPr/>
      <dgm:t>
        <a:bodyPr/>
        <a:lstStyle/>
        <a:p>
          <a:endParaRPr lang="en-US"/>
        </a:p>
      </dgm:t>
    </dgm:pt>
    <dgm:pt modelId="{54D5B781-04BC-4414-AA0C-8D0C9C5C5491}" type="pres">
      <dgm:prSet presAssocID="{6FFCC57E-712E-45CD-999C-2A3DBD7BD432}" presName="parentLin" presStyleCnt="0"/>
      <dgm:spPr/>
      <dgm:t>
        <a:bodyPr/>
        <a:lstStyle/>
        <a:p>
          <a:endParaRPr lang="id-ID"/>
        </a:p>
      </dgm:t>
    </dgm:pt>
    <dgm:pt modelId="{E6F38032-D0CD-4ADF-8D16-38A3E0DEF8C5}" type="pres">
      <dgm:prSet presAssocID="{6FFCC57E-712E-45CD-999C-2A3DBD7BD432}" presName="parentLeftMargin" presStyleLbl="node1" presStyleIdx="0" presStyleCnt="3"/>
      <dgm:spPr>
        <a:prstGeom prst="roundRect">
          <a:avLst/>
        </a:prstGeom>
      </dgm:spPr>
      <dgm:t>
        <a:bodyPr/>
        <a:lstStyle/>
        <a:p>
          <a:endParaRPr lang="en-US"/>
        </a:p>
      </dgm:t>
    </dgm:pt>
    <dgm:pt modelId="{212694CC-D9E7-4621-BF97-8E0694FA478D}" type="pres">
      <dgm:prSet presAssocID="{6FFCC57E-712E-45CD-999C-2A3DBD7BD432}" presName="parentText" presStyleLbl="node1" presStyleIdx="0" presStyleCnt="3">
        <dgm:presLayoutVars>
          <dgm:chMax val="0"/>
          <dgm:bulletEnabled val="1"/>
        </dgm:presLayoutVars>
      </dgm:prSet>
      <dgm:spPr/>
      <dgm:t>
        <a:bodyPr/>
        <a:lstStyle/>
        <a:p>
          <a:endParaRPr lang="en-US"/>
        </a:p>
      </dgm:t>
    </dgm:pt>
    <dgm:pt modelId="{8C1BFE7F-FC8E-4F96-96F7-CEEE7B3C4394}" type="pres">
      <dgm:prSet presAssocID="{6FFCC57E-712E-45CD-999C-2A3DBD7BD432}" presName="negativeSpace" presStyleCnt="0"/>
      <dgm:spPr/>
      <dgm:t>
        <a:bodyPr/>
        <a:lstStyle/>
        <a:p>
          <a:endParaRPr lang="id-ID"/>
        </a:p>
      </dgm:t>
    </dgm:pt>
    <dgm:pt modelId="{5E55BBA2-39E6-4123-B909-9D17AA2A34AE}" type="pres">
      <dgm:prSet presAssocID="{6FFCC57E-712E-45CD-999C-2A3DBD7BD432}" presName="childText" presStyleLbl="conFgAcc1" presStyleIdx="0" presStyleCnt="3">
        <dgm:presLayoutVars>
          <dgm:bulletEnabled val="1"/>
        </dgm:presLayoutVars>
      </dgm:prSet>
      <dgm:spPr>
        <a:xfrm>
          <a:off x="0" y="543261"/>
          <a:ext cx="8229600" cy="856800"/>
        </a:xfrm>
        <a:prstGeom prst="rect">
          <a:avLst/>
        </a:prstGeom>
      </dgm:spPr>
      <dgm:t>
        <a:bodyPr/>
        <a:lstStyle/>
        <a:p>
          <a:endParaRPr lang="id-ID"/>
        </a:p>
      </dgm:t>
    </dgm:pt>
    <dgm:pt modelId="{3587F5E8-2EAD-4951-A95E-55E67DFE5D44}" type="pres">
      <dgm:prSet presAssocID="{115A29BF-1BF8-468C-B729-F287A9657768}" presName="spaceBetweenRectangles" presStyleCnt="0"/>
      <dgm:spPr/>
      <dgm:t>
        <a:bodyPr/>
        <a:lstStyle/>
        <a:p>
          <a:endParaRPr lang="id-ID"/>
        </a:p>
      </dgm:t>
    </dgm:pt>
    <dgm:pt modelId="{EC626EB3-337B-45F6-ABA2-AC526AC43E50}" type="pres">
      <dgm:prSet presAssocID="{51BADF06-32E9-48DB-AA5F-96A966CBD544}" presName="parentLin" presStyleCnt="0"/>
      <dgm:spPr/>
      <dgm:t>
        <a:bodyPr/>
        <a:lstStyle/>
        <a:p>
          <a:endParaRPr lang="id-ID"/>
        </a:p>
      </dgm:t>
    </dgm:pt>
    <dgm:pt modelId="{63EFC5CD-C9DA-4D34-8125-C7DC934A0892}" type="pres">
      <dgm:prSet presAssocID="{51BADF06-32E9-48DB-AA5F-96A966CBD544}" presName="parentLeftMargin" presStyleLbl="node1" presStyleIdx="0" presStyleCnt="3"/>
      <dgm:spPr>
        <a:prstGeom prst="roundRect">
          <a:avLst/>
        </a:prstGeom>
      </dgm:spPr>
      <dgm:t>
        <a:bodyPr/>
        <a:lstStyle/>
        <a:p>
          <a:endParaRPr lang="en-US"/>
        </a:p>
      </dgm:t>
    </dgm:pt>
    <dgm:pt modelId="{E878C635-6D47-4837-895C-C50E12F83C2A}" type="pres">
      <dgm:prSet presAssocID="{51BADF06-32E9-48DB-AA5F-96A966CBD544}" presName="parentText" presStyleLbl="node1" presStyleIdx="1" presStyleCnt="3">
        <dgm:presLayoutVars>
          <dgm:chMax val="0"/>
          <dgm:bulletEnabled val="1"/>
        </dgm:presLayoutVars>
      </dgm:prSet>
      <dgm:spPr/>
      <dgm:t>
        <a:bodyPr/>
        <a:lstStyle/>
        <a:p>
          <a:endParaRPr lang="en-US"/>
        </a:p>
      </dgm:t>
    </dgm:pt>
    <dgm:pt modelId="{FD2E36D9-5413-4F24-9DFF-7AD06E6C4D36}" type="pres">
      <dgm:prSet presAssocID="{51BADF06-32E9-48DB-AA5F-96A966CBD544}" presName="negativeSpace" presStyleCnt="0"/>
      <dgm:spPr/>
      <dgm:t>
        <a:bodyPr/>
        <a:lstStyle/>
        <a:p>
          <a:endParaRPr lang="id-ID"/>
        </a:p>
      </dgm:t>
    </dgm:pt>
    <dgm:pt modelId="{03203800-9936-4B0A-A5B4-97165F19AC69}" type="pres">
      <dgm:prSet presAssocID="{51BADF06-32E9-48DB-AA5F-96A966CBD544}" presName="childText" presStyleLbl="conFgAcc1" presStyleIdx="1" presStyleCnt="3">
        <dgm:presLayoutVars>
          <dgm:bulletEnabled val="1"/>
        </dgm:presLayoutVars>
      </dgm:prSet>
      <dgm:spPr>
        <a:xfrm>
          <a:off x="0" y="2085501"/>
          <a:ext cx="8229600" cy="856800"/>
        </a:xfrm>
        <a:prstGeom prst="rect">
          <a:avLst/>
        </a:prstGeom>
      </dgm:spPr>
      <dgm:t>
        <a:bodyPr/>
        <a:lstStyle/>
        <a:p>
          <a:endParaRPr lang="id-ID"/>
        </a:p>
      </dgm:t>
    </dgm:pt>
    <dgm:pt modelId="{43EAA414-BC5B-4591-8913-324A038A1E6D}" type="pres">
      <dgm:prSet presAssocID="{228D9BCA-617C-4B1C-BD68-465F03F102F5}" presName="spaceBetweenRectangles" presStyleCnt="0"/>
      <dgm:spPr/>
      <dgm:t>
        <a:bodyPr/>
        <a:lstStyle/>
        <a:p>
          <a:endParaRPr lang="id-ID"/>
        </a:p>
      </dgm:t>
    </dgm:pt>
    <dgm:pt modelId="{2F392387-0D39-4C00-BE9C-D083F57CE989}" type="pres">
      <dgm:prSet presAssocID="{27EB4D10-B7B7-4387-BE38-F6C30CC851DE}" presName="parentLin" presStyleCnt="0"/>
      <dgm:spPr/>
      <dgm:t>
        <a:bodyPr/>
        <a:lstStyle/>
        <a:p>
          <a:endParaRPr lang="id-ID"/>
        </a:p>
      </dgm:t>
    </dgm:pt>
    <dgm:pt modelId="{6D4DB4D0-4541-4C64-946E-5D5C2AFBBEAD}" type="pres">
      <dgm:prSet presAssocID="{27EB4D10-B7B7-4387-BE38-F6C30CC851DE}" presName="parentLeftMargin" presStyleLbl="node1" presStyleIdx="1" presStyleCnt="3"/>
      <dgm:spPr>
        <a:prstGeom prst="roundRect">
          <a:avLst/>
        </a:prstGeom>
      </dgm:spPr>
      <dgm:t>
        <a:bodyPr/>
        <a:lstStyle/>
        <a:p>
          <a:endParaRPr lang="en-US"/>
        </a:p>
      </dgm:t>
    </dgm:pt>
    <dgm:pt modelId="{2916A30E-585A-436C-8C9C-10FD8B90C41F}" type="pres">
      <dgm:prSet presAssocID="{27EB4D10-B7B7-4387-BE38-F6C30CC851DE}" presName="parentText" presStyleLbl="node1" presStyleIdx="2" presStyleCnt="3">
        <dgm:presLayoutVars>
          <dgm:chMax val="0"/>
          <dgm:bulletEnabled val="1"/>
        </dgm:presLayoutVars>
      </dgm:prSet>
      <dgm:spPr/>
      <dgm:t>
        <a:bodyPr/>
        <a:lstStyle/>
        <a:p>
          <a:endParaRPr lang="en-US"/>
        </a:p>
      </dgm:t>
    </dgm:pt>
    <dgm:pt modelId="{84CE511D-8634-4DC0-BCE5-D4FE06BC432F}" type="pres">
      <dgm:prSet presAssocID="{27EB4D10-B7B7-4387-BE38-F6C30CC851DE}" presName="negativeSpace" presStyleCnt="0"/>
      <dgm:spPr/>
      <dgm:t>
        <a:bodyPr/>
        <a:lstStyle/>
        <a:p>
          <a:endParaRPr lang="id-ID"/>
        </a:p>
      </dgm:t>
    </dgm:pt>
    <dgm:pt modelId="{740B9729-CEE8-4EDF-BB0D-CC925E5BDF96}" type="pres">
      <dgm:prSet presAssocID="{27EB4D10-B7B7-4387-BE38-F6C30CC851DE}" presName="childText" presStyleLbl="conFgAcc1" presStyleIdx="2" presStyleCnt="3">
        <dgm:presLayoutVars>
          <dgm:bulletEnabled val="1"/>
        </dgm:presLayoutVars>
      </dgm:prSet>
      <dgm:spPr>
        <a:xfrm>
          <a:off x="0" y="3627741"/>
          <a:ext cx="8229600" cy="856800"/>
        </a:xfrm>
        <a:prstGeom prst="rect">
          <a:avLst/>
        </a:prstGeom>
      </dgm:spPr>
      <dgm:t>
        <a:bodyPr/>
        <a:lstStyle/>
        <a:p>
          <a:endParaRPr lang="id-ID"/>
        </a:p>
      </dgm:t>
    </dgm:pt>
  </dgm:ptLst>
  <dgm:cxnLst>
    <dgm:cxn modelId="{0D7BDB0A-8D17-49FD-98C3-FBAD818218F6}" type="presOf" srcId="{6FFCC57E-712E-45CD-999C-2A3DBD7BD432}" destId="{212694CC-D9E7-4621-BF97-8E0694FA478D}" srcOrd="1" destOrd="0" presId="urn:microsoft.com/office/officeart/2005/8/layout/list1"/>
    <dgm:cxn modelId="{D12FC6A5-A634-48F5-9B9E-587609B1A7C0}" srcId="{8F7C3162-A8B3-402D-B39C-127AC657CB6C}" destId="{27EB4D10-B7B7-4387-BE38-F6C30CC851DE}" srcOrd="2" destOrd="0" parTransId="{B2A7C01D-A1F1-49D0-87D0-EEB13930A339}" sibTransId="{1AC8F5B9-C786-4E83-83F8-A7C0C42ADEA3}"/>
    <dgm:cxn modelId="{59F788B6-8044-4CDB-AA7D-D24A11D7456F}" type="presOf" srcId="{27EB4D10-B7B7-4387-BE38-F6C30CC851DE}" destId="{6D4DB4D0-4541-4C64-946E-5D5C2AFBBEAD}" srcOrd="0" destOrd="0" presId="urn:microsoft.com/office/officeart/2005/8/layout/list1"/>
    <dgm:cxn modelId="{16C074D7-92BA-4FDE-B8FB-A18018E328B5}" srcId="{8F7C3162-A8B3-402D-B39C-127AC657CB6C}" destId="{51BADF06-32E9-48DB-AA5F-96A966CBD544}" srcOrd="1" destOrd="0" parTransId="{BAF576A9-1514-4ABA-84A7-CE0B702A4E35}" sibTransId="{228D9BCA-617C-4B1C-BD68-465F03F102F5}"/>
    <dgm:cxn modelId="{A0AD6B83-B51B-4B00-BBB2-08B8A21243BA}" type="presOf" srcId="{8F7C3162-A8B3-402D-B39C-127AC657CB6C}" destId="{93AE53FD-D481-4E07-A4DD-FC07BE59F3CF}" srcOrd="0" destOrd="0" presId="urn:microsoft.com/office/officeart/2005/8/layout/list1"/>
    <dgm:cxn modelId="{54C3D7AA-AE67-4F0B-80CD-6D765C267660}" type="presOf" srcId="{51BADF06-32E9-48DB-AA5F-96A966CBD544}" destId="{63EFC5CD-C9DA-4D34-8125-C7DC934A0892}" srcOrd="0" destOrd="0" presId="urn:microsoft.com/office/officeart/2005/8/layout/list1"/>
    <dgm:cxn modelId="{CE96BCC7-D8B5-43D2-831A-08A4617F62C1}" srcId="{8F7C3162-A8B3-402D-B39C-127AC657CB6C}" destId="{6FFCC57E-712E-45CD-999C-2A3DBD7BD432}" srcOrd="0" destOrd="0" parTransId="{F457F924-4580-4976-AA08-EFCC7DDBE610}" sibTransId="{115A29BF-1BF8-468C-B729-F287A9657768}"/>
    <dgm:cxn modelId="{08235E62-D0D1-4D52-AD8B-2E029CE02859}" type="presOf" srcId="{51BADF06-32E9-48DB-AA5F-96A966CBD544}" destId="{E878C635-6D47-4837-895C-C50E12F83C2A}" srcOrd="1" destOrd="0" presId="urn:microsoft.com/office/officeart/2005/8/layout/list1"/>
    <dgm:cxn modelId="{04B6F5FF-7E7A-4A79-B779-9030CD4D9C70}" type="presOf" srcId="{6FFCC57E-712E-45CD-999C-2A3DBD7BD432}" destId="{E6F38032-D0CD-4ADF-8D16-38A3E0DEF8C5}" srcOrd="0" destOrd="0" presId="urn:microsoft.com/office/officeart/2005/8/layout/list1"/>
    <dgm:cxn modelId="{B15E9B06-01AA-43ED-B43A-6BCCB3552C1C}" type="presOf" srcId="{27EB4D10-B7B7-4387-BE38-F6C30CC851DE}" destId="{2916A30E-585A-436C-8C9C-10FD8B90C41F}" srcOrd="1" destOrd="0" presId="urn:microsoft.com/office/officeart/2005/8/layout/list1"/>
    <dgm:cxn modelId="{46E72A92-F32D-4352-9329-0B5AE313D038}" type="presParOf" srcId="{93AE53FD-D481-4E07-A4DD-FC07BE59F3CF}" destId="{54D5B781-04BC-4414-AA0C-8D0C9C5C5491}" srcOrd="0" destOrd="0" presId="urn:microsoft.com/office/officeart/2005/8/layout/list1"/>
    <dgm:cxn modelId="{B2526552-2CE0-47A7-803D-AEC87839EF1C}" type="presParOf" srcId="{54D5B781-04BC-4414-AA0C-8D0C9C5C5491}" destId="{E6F38032-D0CD-4ADF-8D16-38A3E0DEF8C5}" srcOrd="0" destOrd="0" presId="urn:microsoft.com/office/officeart/2005/8/layout/list1"/>
    <dgm:cxn modelId="{2FD76A0A-B53B-4697-AC91-0C6B879463AA}" type="presParOf" srcId="{54D5B781-04BC-4414-AA0C-8D0C9C5C5491}" destId="{212694CC-D9E7-4621-BF97-8E0694FA478D}" srcOrd="1" destOrd="0" presId="urn:microsoft.com/office/officeart/2005/8/layout/list1"/>
    <dgm:cxn modelId="{1132C5F8-3D91-4BB6-AB51-87A4E7E27281}" type="presParOf" srcId="{93AE53FD-D481-4E07-A4DD-FC07BE59F3CF}" destId="{8C1BFE7F-FC8E-4F96-96F7-CEEE7B3C4394}" srcOrd="1" destOrd="0" presId="urn:microsoft.com/office/officeart/2005/8/layout/list1"/>
    <dgm:cxn modelId="{128AF99C-051A-4705-94ED-857720102319}" type="presParOf" srcId="{93AE53FD-D481-4E07-A4DD-FC07BE59F3CF}" destId="{5E55BBA2-39E6-4123-B909-9D17AA2A34AE}" srcOrd="2" destOrd="0" presId="urn:microsoft.com/office/officeart/2005/8/layout/list1"/>
    <dgm:cxn modelId="{AB004973-5473-401E-A6F3-7CC132C47641}" type="presParOf" srcId="{93AE53FD-D481-4E07-A4DD-FC07BE59F3CF}" destId="{3587F5E8-2EAD-4951-A95E-55E67DFE5D44}" srcOrd="3" destOrd="0" presId="urn:microsoft.com/office/officeart/2005/8/layout/list1"/>
    <dgm:cxn modelId="{1CE0A91A-FFDA-457C-9BD4-37975C45D5A5}" type="presParOf" srcId="{93AE53FD-D481-4E07-A4DD-FC07BE59F3CF}" destId="{EC626EB3-337B-45F6-ABA2-AC526AC43E50}" srcOrd="4" destOrd="0" presId="urn:microsoft.com/office/officeart/2005/8/layout/list1"/>
    <dgm:cxn modelId="{75967FE1-1598-4F41-B354-874FCF663447}" type="presParOf" srcId="{EC626EB3-337B-45F6-ABA2-AC526AC43E50}" destId="{63EFC5CD-C9DA-4D34-8125-C7DC934A0892}" srcOrd="0" destOrd="0" presId="urn:microsoft.com/office/officeart/2005/8/layout/list1"/>
    <dgm:cxn modelId="{60BEC2E6-2DE7-49F7-88F1-CFFB8B468773}" type="presParOf" srcId="{EC626EB3-337B-45F6-ABA2-AC526AC43E50}" destId="{E878C635-6D47-4837-895C-C50E12F83C2A}" srcOrd="1" destOrd="0" presId="urn:microsoft.com/office/officeart/2005/8/layout/list1"/>
    <dgm:cxn modelId="{8C56C6C6-3F5B-45BD-9EB8-841AF9F66F27}" type="presParOf" srcId="{93AE53FD-D481-4E07-A4DD-FC07BE59F3CF}" destId="{FD2E36D9-5413-4F24-9DFF-7AD06E6C4D36}" srcOrd="5" destOrd="0" presId="urn:microsoft.com/office/officeart/2005/8/layout/list1"/>
    <dgm:cxn modelId="{1BECD9C2-6BB9-4050-BB82-A95FBF54BCF8}" type="presParOf" srcId="{93AE53FD-D481-4E07-A4DD-FC07BE59F3CF}" destId="{03203800-9936-4B0A-A5B4-97165F19AC69}" srcOrd="6" destOrd="0" presId="urn:microsoft.com/office/officeart/2005/8/layout/list1"/>
    <dgm:cxn modelId="{22AC8A74-BCF5-4545-BE33-A655085B183B}" type="presParOf" srcId="{93AE53FD-D481-4E07-A4DD-FC07BE59F3CF}" destId="{43EAA414-BC5B-4591-8913-324A038A1E6D}" srcOrd="7" destOrd="0" presId="urn:microsoft.com/office/officeart/2005/8/layout/list1"/>
    <dgm:cxn modelId="{372649DB-DE32-4572-B52F-9074EF60300A}" type="presParOf" srcId="{93AE53FD-D481-4E07-A4DD-FC07BE59F3CF}" destId="{2F392387-0D39-4C00-BE9C-D083F57CE989}" srcOrd="8" destOrd="0" presId="urn:microsoft.com/office/officeart/2005/8/layout/list1"/>
    <dgm:cxn modelId="{F1C48B7B-4928-4173-A0C5-E77AA0738307}" type="presParOf" srcId="{2F392387-0D39-4C00-BE9C-D083F57CE989}" destId="{6D4DB4D0-4541-4C64-946E-5D5C2AFBBEAD}" srcOrd="0" destOrd="0" presId="urn:microsoft.com/office/officeart/2005/8/layout/list1"/>
    <dgm:cxn modelId="{3A9D35F6-DD40-402C-85E8-3E6929E1F103}" type="presParOf" srcId="{2F392387-0D39-4C00-BE9C-D083F57CE989}" destId="{2916A30E-585A-436C-8C9C-10FD8B90C41F}" srcOrd="1" destOrd="0" presId="urn:microsoft.com/office/officeart/2005/8/layout/list1"/>
    <dgm:cxn modelId="{B7D89B11-54BD-47B3-92AE-56B80FB392EC}" type="presParOf" srcId="{93AE53FD-D481-4E07-A4DD-FC07BE59F3CF}" destId="{84CE511D-8634-4DC0-BCE5-D4FE06BC432F}" srcOrd="9" destOrd="0" presId="urn:microsoft.com/office/officeart/2005/8/layout/list1"/>
    <dgm:cxn modelId="{F81CE5A3-C90A-4168-AE28-2EE798F7B117}" type="presParOf" srcId="{93AE53FD-D481-4E07-A4DD-FC07BE59F3CF}" destId="{740B9729-CEE8-4EDF-BB0D-CC925E5BDF9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6C9C635-694B-4BBC-BC63-0C7FCF5B9B5A}" type="doc">
      <dgm:prSet loTypeId="urn:microsoft.com/office/officeart/2005/8/layout/vList2" loCatId="list" qsTypeId="urn:microsoft.com/office/officeart/2005/8/quickstyle/3d9" qsCatId="3D" csTypeId="urn:microsoft.com/office/officeart/2005/8/colors/colorful1#4" csCatId="colorful" phldr="1"/>
      <dgm:spPr/>
      <dgm:t>
        <a:bodyPr/>
        <a:lstStyle/>
        <a:p>
          <a:endParaRPr lang="en-US"/>
        </a:p>
      </dgm:t>
    </dgm:pt>
    <dgm:pt modelId="{C185E273-6EC3-4B7B-A09D-5253F592D1F5}">
      <dgm:prSet phldrT="[Text]" custT="1"/>
      <dgm:spPr>
        <a:xfrm>
          <a:off x="0" y="210"/>
          <a:ext cx="8229600" cy="1499908"/>
        </a:xfrm>
      </dgm:spPr>
      <dgm:t>
        <a:bodyPr/>
        <a:lstStyle/>
        <a:p>
          <a:pPr algn="ctr"/>
          <a:r>
            <a:rPr lang="id-ID" sz="2400" b="1" smtClean="0">
              <a:latin typeface="Calibri"/>
              <a:ea typeface="+mn-ea"/>
              <a:cs typeface="+mn-cs"/>
            </a:rPr>
            <a:t>BERSIKAP AGRESIF</a:t>
          </a:r>
          <a:endParaRPr lang="en-US" sz="2400" b="1" dirty="0">
            <a:latin typeface="Calibri"/>
            <a:ea typeface="+mn-ea"/>
            <a:cs typeface="+mn-cs"/>
          </a:endParaRPr>
        </a:p>
      </dgm:t>
    </dgm:pt>
    <dgm:pt modelId="{BFF41881-3FBE-4D8D-B072-CBA312719DBC}" type="parTrans" cxnId="{A5F25A44-3822-4FA5-9CC1-E73A721CC33F}">
      <dgm:prSet/>
      <dgm:spPr/>
      <dgm:t>
        <a:bodyPr/>
        <a:lstStyle/>
        <a:p>
          <a:endParaRPr lang="en-US"/>
        </a:p>
      </dgm:t>
    </dgm:pt>
    <dgm:pt modelId="{59AB3DAB-B68E-4CB5-89C9-34704CF99100}" type="sibTrans" cxnId="{A5F25A44-3822-4FA5-9CC1-E73A721CC33F}">
      <dgm:prSet/>
      <dgm:spPr/>
      <dgm:t>
        <a:bodyPr/>
        <a:lstStyle/>
        <a:p>
          <a:endParaRPr lang="en-US"/>
        </a:p>
      </dgm:t>
    </dgm:pt>
    <dgm:pt modelId="{A0346333-B755-4E60-981E-BCE88463F5DA}">
      <dgm:prSet phldrT="[Text]" custT="1"/>
      <dgm:spPr>
        <a:xfrm>
          <a:off x="0" y="1513027"/>
          <a:ext cx="8229600" cy="1499908"/>
        </a:xfrm>
      </dgm:spPr>
      <dgm:t>
        <a:bodyPr/>
        <a:lstStyle/>
        <a:p>
          <a:pPr algn="ctr"/>
          <a:r>
            <a:rPr lang="id-ID" sz="2400" b="1" smtClean="0">
              <a:latin typeface="Calibri"/>
              <a:ea typeface="+mn-ea"/>
              <a:cs typeface="+mn-cs"/>
            </a:rPr>
            <a:t>TIDAK MENDUKUNG ANGGOTA MENYATAKAN PENDAPAT</a:t>
          </a:r>
          <a:endParaRPr lang="en-US" sz="2400" b="1" dirty="0">
            <a:latin typeface="Calibri"/>
            <a:ea typeface="+mn-ea"/>
            <a:cs typeface="+mn-cs"/>
          </a:endParaRPr>
        </a:p>
      </dgm:t>
    </dgm:pt>
    <dgm:pt modelId="{09ED4F20-0610-4B15-9B70-4D42E11939BA}" type="parTrans" cxnId="{AC242AAA-C457-4D35-BF5D-3E8F7B77E45B}">
      <dgm:prSet/>
      <dgm:spPr/>
      <dgm:t>
        <a:bodyPr/>
        <a:lstStyle/>
        <a:p>
          <a:endParaRPr lang="en-US"/>
        </a:p>
      </dgm:t>
    </dgm:pt>
    <dgm:pt modelId="{6D2D094A-B01E-41BF-98F5-D7127897C8A6}" type="sibTrans" cxnId="{AC242AAA-C457-4D35-BF5D-3E8F7B77E45B}">
      <dgm:prSet/>
      <dgm:spPr/>
      <dgm:t>
        <a:bodyPr/>
        <a:lstStyle/>
        <a:p>
          <a:endParaRPr lang="en-US"/>
        </a:p>
      </dgm:t>
    </dgm:pt>
    <dgm:pt modelId="{ED01ED2A-56D4-42DB-AB45-893C0C9CA90C}">
      <dgm:prSet phldrT="[Text]" custT="1"/>
      <dgm:spPr>
        <a:xfrm>
          <a:off x="0" y="3025844"/>
          <a:ext cx="8229600" cy="1499908"/>
        </a:xfrm>
      </dgm:spPr>
      <dgm:t>
        <a:bodyPr/>
        <a:lstStyle/>
        <a:p>
          <a:pPr algn="ctr"/>
          <a:r>
            <a:rPr lang="id-ID" sz="2400" b="1" smtClean="0">
              <a:latin typeface="Calibri"/>
              <a:ea typeface="+mn-ea"/>
              <a:cs typeface="+mn-cs"/>
            </a:rPr>
            <a:t>PERENCANAAN YANG TIDAK TEPAT</a:t>
          </a:r>
          <a:endParaRPr lang="en-US" sz="2400" b="1" dirty="0">
            <a:latin typeface="Calibri"/>
            <a:ea typeface="+mn-ea"/>
            <a:cs typeface="+mn-cs"/>
          </a:endParaRPr>
        </a:p>
      </dgm:t>
    </dgm:pt>
    <dgm:pt modelId="{203201EF-B270-4C7C-93D9-4E0476BB9923}" type="parTrans" cxnId="{D2CB8F18-4403-45FD-8EB3-CEED55DBC307}">
      <dgm:prSet/>
      <dgm:spPr/>
      <dgm:t>
        <a:bodyPr/>
        <a:lstStyle/>
        <a:p>
          <a:endParaRPr lang="en-US"/>
        </a:p>
      </dgm:t>
    </dgm:pt>
    <dgm:pt modelId="{4660DD15-8079-4A88-8FBE-7F0E1F1BDF83}" type="sibTrans" cxnId="{D2CB8F18-4403-45FD-8EB3-CEED55DBC307}">
      <dgm:prSet/>
      <dgm:spPr/>
      <dgm:t>
        <a:bodyPr/>
        <a:lstStyle/>
        <a:p>
          <a:endParaRPr lang="en-US"/>
        </a:p>
      </dgm:t>
    </dgm:pt>
    <dgm:pt modelId="{63898718-4681-4EB7-B7CD-7B3600FC3F9F}" type="pres">
      <dgm:prSet presAssocID="{36C9C635-694B-4BBC-BC63-0C7FCF5B9B5A}" presName="linear" presStyleCnt="0">
        <dgm:presLayoutVars>
          <dgm:animLvl val="lvl"/>
          <dgm:resizeHandles val="exact"/>
        </dgm:presLayoutVars>
      </dgm:prSet>
      <dgm:spPr/>
      <dgm:t>
        <a:bodyPr/>
        <a:lstStyle/>
        <a:p>
          <a:endParaRPr lang="en-US"/>
        </a:p>
      </dgm:t>
    </dgm:pt>
    <dgm:pt modelId="{38917FF2-C73B-4F5E-98DD-7E9978CD75F6}" type="pres">
      <dgm:prSet presAssocID="{C185E273-6EC3-4B7B-A09D-5253F592D1F5}" presName="parentText" presStyleLbl="node1" presStyleIdx="0" presStyleCnt="3">
        <dgm:presLayoutVars>
          <dgm:chMax val="0"/>
          <dgm:bulletEnabled val="1"/>
        </dgm:presLayoutVars>
      </dgm:prSet>
      <dgm:spPr>
        <a:prstGeom prst="roundRect">
          <a:avLst/>
        </a:prstGeom>
      </dgm:spPr>
      <dgm:t>
        <a:bodyPr/>
        <a:lstStyle/>
        <a:p>
          <a:endParaRPr lang="en-US"/>
        </a:p>
      </dgm:t>
    </dgm:pt>
    <dgm:pt modelId="{79127D6B-031D-47A7-BF9B-201CAF15CD9C}" type="pres">
      <dgm:prSet presAssocID="{59AB3DAB-B68E-4CB5-89C9-34704CF99100}" presName="spacer" presStyleCnt="0"/>
      <dgm:spPr/>
      <dgm:t>
        <a:bodyPr/>
        <a:lstStyle/>
        <a:p>
          <a:endParaRPr lang="id-ID"/>
        </a:p>
      </dgm:t>
    </dgm:pt>
    <dgm:pt modelId="{8D3D505E-8669-40ED-9E7B-7DCE1F2D2225}" type="pres">
      <dgm:prSet presAssocID="{A0346333-B755-4E60-981E-BCE88463F5DA}" presName="parentText" presStyleLbl="node1" presStyleIdx="1" presStyleCnt="3">
        <dgm:presLayoutVars>
          <dgm:chMax val="0"/>
          <dgm:bulletEnabled val="1"/>
        </dgm:presLayoutVars>
      </dgm:prSet>
      <dgm:spPr>
        <a:prstGeom prst="roundRect">
          <a:avLst/>
        </a:prstGeom>
      </dgm:spPr>
      <dgm:t>
        <a:bodyPr/>
        <a:lstStyle/>
        <a:p>
          <a:endParaRPr lang="en-US"/>
        </a:p>
      </dgm:t>
    </dgm:pt>
    <dgm:pt modelId="{B563C9F9-AE71-43CF-8D16-5B5F601447DD}" type="pres">
      <dgm:prSet presAssocID="{6D2D094A-B01E-41BF-98F5-D7127897C8A6}" presName="spacer" presStyleCnt="0"/>
      <dgm:spPr/>
      <dgm:t>
        <a:bodyPr/>
        <a:lstStyle/>
        <a:p>
          <a:endParaRPr lang="id-ID"/>
        </a:p>
      </dgm:t>
    </dgm:pt>
    <dgm:pt modelId="{8BC09477-05EB-4DE3-A848-7F7FA8A5380F}" type="pres">
      <dgm:prSet presAssocID="{ED01ED2A-56D4-42DB-AB45-893C0C9CA90C}" presName="parentText" presStyleLbl="node1" presStyleIdx="2" presStyleCnt="3">
        <dgm:presLayoutVars>
          <dgm:chMax val="0"/>
          <dgm:bulletEnabled val="1"/>
        </dgm:presLayoutVars>
      </dgm:prSet>
      <dgm:spPr>
        <a:prstGeom prst="roundRect">
          <a:avLst/>
        </a:prstGeom>
      </dgm:spPr>
      <dgm:t>
        <a:bodyPr/>
        <a:lstStyle/>
        <a:p>
          <a:endParaRPr lang="en-US"/>
        </a:p>
      </dgm:t>
    </dgm:pt>
  </dgm:ptLst>
  <dgm:cxnLst>
    <dgm:cxn modelId="{D2CB8F18-4403-45FD-8EB3-CEED55DBC307}" srcId="{36C9C635-694B-4BBC-BC63-0C7FCF5B9B5A}" destId="{ED01ED2A-56D4-42DB-AB45-893C0C9CA90C}" srcOrd="2" destOrd="0" parTransId="{203201EF-B270-4C7C-93D9-4E0476BB9923}" sibTransId="{4660DD15-8079-4A88-8FBE-7F0E1F1BDF83}"/>
    <dgm:cxn modelId="{1F79CF03-BE1D-4E02-B0DA-634C8016FC9A}" type="presOf" srcId="{36C9C635-694B-4BBC-BC63-0C7FCF5B9B5A}" destId="{63898718-4681-4EB7-B7CD-7B3600FC3F9F}" srcOrd="0" destOrd="0" presId="urn:microsoft.com/office/officeart/2005/8/layout/vList2"/>
    <dgm:cxn modelId="{B8B27D09-97F8-42F4-9655-97976DAF5C60}" type="presOf" srcId="{A0346333-B755-4E60-981E-BCE88463F5DA}" destId="{8D3D505E-8669-40ED-9E7B-7DCE1F2D2225}" srcOrd="0" destOrd="0" presId="urn:microsoft.com/office/officeart/2005/8/layout/vList2"/>
    <dgm:cxn modelId="{E5B39279-9CD9-410A-8CAF-2649E867A602}" type="presOf" srcId="{ED01ED2A-56D4-42DB-AB45-893C0C9CA90C}" destId="{8BC09477-05EB-4DE3-A848-7F7FA8A5380F}" srcOrd="0" destOrd="0" presId="urn:microsoft.com/office/officeart/2005/8/layout/vList2"/>
    <dgm:cxn modelId="{A5F25A44-3822-4FA5-9CC1-E73A721CC33F}" srcId="{36C9C635-694B-4BBC-BC63-0C7FCF5B9B5A}" destId="{C185E273-6EC3-4B7B-A09D-5253F592D1F5}" srcOrd="0" destOrd="0" parTransId="{BFF41881-3FBE-4D8D-B072-CBA312719DBC}" sibTransId="{59AB3DAB-B68E-4CB5-89C9-34704CF99100}"/>
    <dgm:cxn modelId="{AC242AAA-C457-4D35-BF5D-3E8F7B77E45B}" srcId="{36C9C635-694B-4BBC-BC63-0C7FCF5B9B5A}" destId="{A0346333-B755-4E60-981E-BCE88463F5DA}" srcOrd="1" destOrd="0" parTransId="{09ED4F20-0610-4B15-9B70-4D42E11939BA}" sibTransId="{6D2D094A-B01E-41BF-98F5-D7127897C8A6}"/>
    <dgm:cxn modelId="{FC533E53-FF99-4A6F-A3A1-555D87DA75AA}" type="presOf" srcId="{C185E273-6EC3-4B7B-A09D-5253F592D1F5}" destId="{38917FF2-C73B-4F5E-98DD-7E9978CD75F6}" srcOrd="0" destOrd="0" presId="urn:microsoft.com/office/officeart/2005/8/layout/vList2"/>
    <dgm:cxn modelId="{6C8CE308-E4DF-45C7-BDE8-AF638214F514}" type="presParOf" srcId="{63898718-4681-4EB7-B7CD-7B3600FC3F9F}" destId="{38917FF2-C73B-4F5E-98DD-7E9978CD75F6}" srcOrd="0" destOrd="0" presId="urn:microsoft.com/office/officeart/2005/8/layout/vList2"/>
    <dgm:cxn modelId="{7C844AB7-E94E-4D7D-96CA-11961C15D7EE}" type="presParOf" srcId="{63898718-4681-4EB7-B7CD-7B3600FC3F9F}" destId="{79127D6B-031D-47A7-BF9B-201CAF15CD9C}" srcOrd="1" destOrd="0" presId="urn:microsoft.com/office/officeart/2005/8/layout/vList2"/>
    <dgm:cxn modelId="{51DED1DE-2A4B-45B6-A2E7-5F65BBA42EEC}" type="presParOf" srcId="{63898718-4681-4EB7-B7CD-7B3600FC3F9F}" destId="{8D3D505E-8669-40ED-9E7B-7DCE1F2D2225}" srcOrd="2" destOrd="0" presId="urn:microsoft.com/office/officeart/2005/8/layout/vList2"/>
    <dgm:cxn modelId="{987F285E-4293-4080-9083-1B771C0DFC67}" type="presParOf" srcId="{63898718-4681-4EB7-B7CD-7B3600FC3F9F}" destId="{B563C9F9-AE71-43CF-8D16-5B5F601447DD}" srcOrd="3" destOrd="0" presId="urn:microsoft.com/office/officeart/2005/8/layout/vList2"/>
    <dgm:cxn modelId="{77951CC8-D649-4B72-92C6-453B26BA3739}" type="presParOf" srcId="{63898718-4681-4EB7-B7CD-7B3600FC3F9F}" destId="{8BC09477-05EB-4DE3-A848-7F7FA8A5380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70498A0-6A7E-423F-BF0B-C7B68FAC3AC1}" type="doc">
      <dgm:prSet loTypeId="urn:microsoft.com/office/officeart/2008/layout/VerticalCurvedList" loCatId="list" qsTypeId="urn:microsoft.com/office/officeart/2005/8/quickstyle/simple1" qsCatId="simple" csTypeId="urn:microsoft.com/office/officeart/2005/8/colors/colorful1#5" csCatId="colorful" phldr="1"/>
      <dgm:spPr/>
      <dgm:t>
        <a:bodyPr/>
        <a:lstStyle/>
        <a:p>
          <a:endParaRPr lang="en-US"/>
        </a:p>
      </dgm:t>
    </dgm:pt>
    <dgm:pt modelId="{84580952-4FCE-45CA-920D-971A87BCB56B}">
      <dgm:prSet phldrT="[Text]" custT="1"/>
      <dgm:spPr>
        <a:xfrm>
          <a:off x="628203" y="452596"/>
          <a:ext cx="7538938" cy="905192"/>
        </a:xfrm>
        <a:solidFill>
          <a:schemeClr val="accent1"/>
        </a:solidFill>
        <a:ln w="25400" cap="flat" cmpd="sng" algn="ctr">
          <a:solidFill>
            <a:sysClr val="window" lastClr="FFFFFF">
              <a:hueOff val="0"/>
              <a:satOff val="0"/>
              <a:lumOff val="0"/>
              <a:alphaOff val="0"/>
            </a:sysClr>
          </a:solidFill>
          <a:prstDash val="solid"/>
        </a:ln>
        <a:effectLst/>
      </dgm:spPr>
      <dgm:t>
        <a:bodyPr/>
        <a:lstStyle/>
        <a:p>
          <a:r>
            <a:rPr lang="id-ID" sz="2400" b="1" dirty="0" smtClean="0">
              <a:solidFill>
                <a:schemeClr val="accent1">
                  <a:lumMod val="25000"/>
                </a:schemeClr>
              </a:solidFill>
              <a:latin typeface="Calibri"/>
              <a:ea typeface="+mn-ea"/>
              <a:cs typeface="+mn-cs"/>
            </a:rPr>
            <a:t>MEMBUAT KOMITMEN</a:t>
          </a:r>
          <a:endParaRPr lang="en-US" sz="2400" b="1" dirty="0">
            <a:solidFill>
              <a:schemeClr val="accent1">
                <a:lumMod val="25000"/>
              </a:schemeClr>
            </a:solidFill>
            <a:latin typeface="Calibri"/>
            <a:ea typeface="+mn-ea"/>
            <a:cs typeface="+mn-cs"/>
          </a:endParaRPr>
        </a:p>
      </dgm:t>
    </dgm:pt>
    <dgm:pt modelId="{F4F1E68D-5E23-4833-84E5-D64BF7ECFE97}" type="parTrans" cxnId="{0F9B5FB1-BD7A-4967-AC42-74693C477E64}">
      <dgm:prSet/>
      <dgm:spPr/>
      <dgm:t>
        <a:bodyPr/>
        <a:lstStyle/>
        <a:p>
          <a:endParaRPr lang="en-US"/>
        </a:p>
      </dgm:t>
    </dgm:pt>
    <dgm:pt modelId="{54E76943-F794-460E-AA96-5DF5003E1E75}" type="sibTrans" cxnId="{0F9B5FB1-BD7A-4967-AC42-74693C477E64}">
      <dgm:prSet/>
      <dgm:spPr>
        <a:xfrm>
          <a:off x="-5116967" y="-783865"/>
          <a:ext cx="6093694" cy="6093694"/>
        </a:xfrm>
        <a:noFill/>
        <a:ln w="25400" cap="flat" cmpd="sng" algn="ctr">
          <a:solidFill>
            <a:srgbClr val="C0504D">
              <a:hueOff val="0"/>
              <a:satOff val="0"/>
              <a:lumOff val="0"/>
              <a:alphaOff val="0"/>
            </a:srgbClr>
          </a:solidFill>
          <a:prstDash val="solid"/>
        </a:ln>
        <a:effectLst/>
      </dgm:spPr>
      <dgm:t>
        <a:bodyPr/>
        <a:lstStyle/>
        <a:p>
          <a:endParaRPr lang="en-US"/>
        </a:p>
      </dgm:t>
    </dgm:pt>
    <dgm:pt modelId="{A6D1539C-3EE3-4899-87E3-022B67643C04}">
      <dgm:prSet phldrT="[Text]" custT="1">
        <dgm:style>
          <a:lnRef idx="1">
            <a:schemeClr val="accent1"/>
          </a:lnRef>
          <a:fillRef idx="2">
            <a:schemeClr val="accent1"/>
          </a:fillRef>
          <a:effectRef idx="1">
            <a:schemeClr val="accent1"/>
          </a:effectRef>
          <a:fontRef idx="minor">
            <a:schemeClr val="dk1"/>
          </a:fontRef>
        </dgm:style>
      </dgm:prSet>
      <dgm:spPr>
        <a:xfrm>
          <a:off x="957241" y="1810385"/>
          <a:ext cx="7209900" cy="905192"/>
        </a:xfrm>
        <a:solidFill>
          <a:srgbClr val="CCFF99"/>
        </a:solidFill>
        <a:ln/>
      </dgm:spPr>
      <dgm:t>
        <a:bodyPr/>
        <a:lstStyle/>
        <a:p>
          <a:r>
            <a:rPr lang="id-ID" sz="2400" b="1" dirty="0" smtClean="0">
              <a:solidFill>
                <a:schemeClr val="accent1">
                  <a:lumMod val="25000"/>
                </a:schemeClr>
              </a:solidFill>
              <a:latin typeface="Calibri"/>
              <a:ea typeface="+mn-ea"/>
              <a:cs typeface="+mn-cs"/>
            </a:rPr>
            <a:t> BERSABAR MENGIKUTI DINAMIKA TIM</a:t>
          </a:r>
          <a:endParaRPr lang="en-US" sz="2400" b="1" dirty="0">
            <a:solidFill>
              <a:schemeClr val="accent1">
                <a:lumMod val="25000"/>
              </a:schemeClr>
            </a:solidFill>
            <a:latin typeface="Calibri"/>
            <a:ea typeface="+mn-ea"/>
            <a:cs typeface="+mn-cs"/>
          </a:endParaRPr>
        </a:p>
      </dgm:t>
    </dgm:pt>
    <dgm:pt modelId="{92D42131-5DE7-46C9-9E84-7D8BE6D65AE4}" type="parTrans" cxnId="{7270B9BD-EBD0-433B-A0A6-CDCCCA9EEDD5}">
      <dgm:prSet/>
      <dgm:spPr/>
      <dgm:t>
        <a:bodyPr/>
        <a:lstStyle/>
        <a:p>
          <a:endParaRPr lang="en-US"/>
        </a:p>
      </dgm:t>
    </dgm:pt>
    <dgm:pt modelId="{660C7317-9F88-45ED-936B-38AD87FE9A8E}" type="sibTrans" cxnId="{7270B9BD-EBD0-433B-A0A6-CDCCCA9EEDD5}">
      <dgm:prSet/>
      <dgm:spPr/>
      <dgm:t>
        <a:bodyPr/>
        <a:lstStyle/>
        <a:p>
          <a:endParaRPr lang="en-US"/>
        </a:p>
      </dgm:t>
    </dgm:pt>
    <dgm:pt modelId="{2F36626D-2D2F-410B-A157-D9F824395111}">
      <dgm:prSet phldrT="[Text]" custT="1"/>
      <dgm:spPr>
        <a:xfrm>
          <a:off x="628203" y="3168174"/>
          <a:ext cx="7538938" cy="905192"/>
        </a:xfrm>
        <a:solidFill>
          <a:schemeClr val="accent5">
            <a:lumMod val="40000"/>
            <a:lumOff val="60000"/>
          </a:schemeClr>
        </a:solidFill>
        <a:ln w="25400" cap="flat" cmpd="sng" algn="ctr">
          <a:solidFill>
            <a:sysClr val="window" lastClr="FFFFFF">
              <a:hueOff val="0"/>
              <a:satOff val="0"/>
              <a:lumOff val="0"/>
              <a:alphaOff val="0"/>
            </a:sysClr>
          </a:solidFill>
          <a:prstDash val="solid"/>
        </a:ln>
        <a:effectLst/>
      </dgm:spPr>
      <dgm:t>
        <a:bodyPr/>
        <a:lstStyle/>
        <a:p>
          <a:r>
            <a:rPr lang="id-ID" sz="2400" b="1" dirty="0" smtClean="0">
              <a:solidFill>
                <a:schemeClr val="accent1">
                  <a:lumMod val="25000"/>
                </a:schemeClr>
              </a:solidFill>
              <a:latin typeface="Calibri"/>
              <a:ea typeface="+mn-ea"/>
              <a:cs typeface="+mn-cs"/>
            </a:rPr>
            <a:t>BELAJAR DARI KESALAHAN</a:t>
          </a:r>
          <a:endParaRPr lang="en-US" sz="2400" b="1" dirty="0">
            <a:solidFill>
              <a:schemeClr val="accent1">
                <a:lumMod val="25000"/>
              </a:schemeClr>
            </a:solidFill>
            <a:latin typeface="Calibri"/>
            <a:ea typeface="+mn-ea"/>
            <a:cs typeface="+mn-cs"/>
          </a:endParaRPr>
        </a:p>
      </dgm:t>
    </dgm:pt>
    <dgm:pt modelId="{C19FA690-FA9E-4515-BA5D-26F77BDAAE0F}" type="parTrans" cxnId="{003F3A3D-376D-4F3F-A3D8-47565911757F}">
      <dgm:prSet/>
      <dgm:spPr/>
      <dgm:t>
        <a:bodyPr/>
        <a:lstStyle/>
        <a:p>
          <a:endParaRPr lang="en-US"/>
        </a:p>
      </dgm:t>
    </dgm:pt>
    <dgm:pt modelId="{2DDF8C53-FF3C-4D57-B28D-94EC7FCA1F54}" type="sibTrans" cxnId="{003F3A3D-376D-4F3F-A3D8-47565911757F}">
      <dgm:prSet/>
      <dgm:spPr/>
      <dgm:t>
        <a:bodyPr/>
        <a:lstStyle/>
        <a:p>
          <a:endParaRPr lang="en-US"/>
        </a:p>
      </dgm:t>
    </dgm:pt>
    <dgm:pt modelId="{E76D15E3-73F0-499D-8084-C7C7C667EE2B}" type="pres">
      <dgm:prSet presAssocID="{C70498A0-6A7E-423F-BF0B-C7B68FAC3AC1}" presName="Name0" presStyleCnt="0">
        <dgm:presLayoutVars>
          <dgm:chMax val="7"/>
          <dgm:chPref val="7"/>
          <dgm:dir/>
        </dgm:presLayoutVars>
      </dgm:prSet>
      <dgm:spPr/>
      <dgm:t>
        <a:bodyPr/>
        <a:lstStyle/>
        <a:p>
          <a:endParaRPr lang="en-US"/>
        </a:p>
      </dgm:t>
    </dgm:pt>
    <dgm:pt modelId="{EAACE28F-0D53-4C41-9BDC-4CE386CE8710}" type="pres">
      <dgm:prSet presAssocID="{C70498A0-6A7E-423F-BF0B-C7B68FAC3AC1}" presName="Name1" presStyleCnt="0"/>
      <dgm:spPr/>
    </dgm:pt>
    <dgm:pt modelId="{E4711898-DB04-4115-9648-E496E4083D01}" type="pres">
      <dgm:prSet presAssocID="{C70498A0-6A7E-423F-BF0B-C7B68FAC3AC1}" presName="cycle" presStyleCnt="0"/>
      <dgm:spPr/>
    </dgm:pt>
    <dgm:pt modelId="{5BAAA29C-EE78-4331-B903-8D665C5851E5}" type="pres">
      <dgm:prSet presAssocID="{C70498A0-6A7E-423F-BF0B-C7B68FAC3AC1}" presName="srcNode" presStyleLbl="node1" presStyleIdx="0" presStyleCnt="3"/>
      <dgm:spPr/>
    </dgm:pt>
    <dgm:pt modelId="{F1B21335-DB8D-4282-8FD2-29256B8E3D5C}" type="pres">
      <dgm:prSet presAssocID="{C70498A0-6A7E-423F-BF0B-C7B68FAC3AC1}" presName="conn" presStyleLbl="parChTrans1D2" presStyleIdx="0" presStyleCnt="1"/>
      <dgm:spPr>
        <a:prstGeom prst="blockArc">
          <a:avLst>
            <a:gd name="adj1" fmla="val 18900000"/>
            <a:gd name="adj2" fmla="val 2700000"/>
            <a:gd name="adj3" fmla="val 354"/>
          </a:avLst>
        </a:prstGeom>
      </dgm:spPr>
      <dgm:t>
        <a:bodyPr/>
        <a:lstStyle/>
        <a:p>
          <a:endParaRPr lang="en-US"/>
        </a:p>
      </dgm:t>
    </dgm:pt>
    <dgm:pt modelId="{60C2C79B-4F1B-4CA7-BCF8-47BE0B38D66C}" type="pres">
      <dgm:prSet presAssocID="{C70498A0-6A7E-423F-BF0B-C7B68FAC3AC1}" presName="extraNode" presStyleLbl="node1" presStyleIdx="0" presStyleCnt="3"/>
      <dgm:spPr/>
    </dgm:pt>
    <dgm:pt modelId="{2BFC27E6-77E8-41D9-8DBF-D1BF39AE9064}" type="pres">
      <dgm:prSet presAssocID="{C70498A0-6A7E-423F-BF0B-C7B68FAC3AC1}" presName="dstNode" presStyleLbl="node1" presStyleIdx="0" presStyleCnt="3"/>
      <dgm:spPr/>
    </dgm:pt>
    <dgm:pt modelId="{7908CC1E-D948-4B7C-8751-0854A26DF798}" type="pres">
      <dgm:prSet presAssocID="{84580952-4FCE-45CA-920D-971A87BCB56B}" presName="text_1" presStyleLbl="node1" presStyleIdx="0" presStyleCnt="3">
        <dgm:presLayoutVars>
          <dgm:bulletEnabled val="1"/>
        </dgm:presLayoutVars>
      </dgm:prSet>
      <dgm:spPr>
        <a:prstGeom prst="rect">
          <a:avLst/>
        </a:prstGeom>
      </dgm:spPr>
      <dgm:t>
        <a:bodyPr/>
        <a:lstStyle/>
        <a:p>
          <a:endParaRPr lang="en-US"/>
        </a:p>
      </dgm:t>
    </dgm:pt>
    <dgm:pt modelId="{D0E76248-2914-4EDE-A86A-5F1BD41ADD61}" type="pres">
      <dgm:prSet presAssocID="{84580952-4FCE-45CA-920D-971A87BCB56B}" presName="accent_1" presStyleCnt="0"/>
      <dgm:spPr/>
    </dgm:pt>
    <dgm:pt modelId="{B763551F-5D79-494D-9B79-51226AB2A63B}" type="pres">
      <dgm:prSet presAssocID="{84580952-4FCE-45CA-920D-971A87BCB56B}" presName="accentRepeatNode" presStyleLbl="solidFgAcc1" presStyleIdx="0" presStyleCnt="3"/>
      <dgm:spPr>
        <a:xfrm>
          <a:off x="62458" y="339447"/>
          <a:ext cx="1131490" cy="1131490"/>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t>
        <a:bodyPr/>
        <a:lstStyle/>
        <a:p>
          <a:endParaRPr lang="id-ID"/>
        </a:p>
      </dgm:t>
    </dgm:pt>
    <dgm:pt modelId="{4F446B28-08EF-4876-BCA7-A0B028CD582E}" type="pres">
      <dgm:prSet presAssocID="{A6D1539C-3EE3-4899-87E3-022B67643C04}" presName="text_2" presStyleLbl="node1" presStyleIdx="1" presStyleCnt="3">
        <dgm:presLayoutVars>
          <dgm:bulletEnabled val="1"/>
        </dgm:presLayoutVars>
      </dgm:prSet>
      <dgm:spPr>
        <a:prstGeom prst="rect">
          <a:avLst/>
        </a:prstGeom>
      </dgm:spPr>
      <dgm:t>
        <a:bodyPr/>
        <a:lstStyle/>
        <a:p>
          <a:endParaRPr lang="en-US"/>
        </a:p>
      </dgm:t>
    </dgm:pt>
    <dgm:pt modelId="{EC43DFEC-02D9-4F4D-8786-0EE23D84AC58}" type="pres">
      <dgm:prSet presAssocID="{A6D1539C-3EE3-4899-87E3-022B67643C04}" presName="accent_2" presStyleCnt="0"/>
      <dgm:spPr/>
    </dgm:pt>
    <dgm:pt modelId="{9AFFBFA3-11DE-4A7F-B7BE-27A699486CFA}" type="pres">
      <dgm:prSet presAssocID="{A6D1539C-3EE3-4899-87E3-022B67643C04}" presName="accentRepeatNode" presStyleLbl="solidFgAcc1" presStyleIdx="1" presStyleCnt="3"/>
      <dgm:spPr>
        <a:xfrm>
          <a:off x="391495" y="1697236"/>
          <a:ext cx="1131490" cy="1131490"/>
        </a:xfrm>
        <a:prstGeom prst="ellipse">
          <a:avLst/>
        </a:prstGeom>
        <a:solidFill>
          <a:sysClr val="window" lastClr="FFFFFF">
            <a:hueOff val="0"/>
            <a:satOff val="0"/>
            <a:lumOff val="0"/>
            <a:alphaOff val="0"/>
          </a:sysClr>
        </a:solidFill>
        <a:ln w="25400" cap="flat" cmpd="sng" algn="ctr">
          <a:solidFill>
            <a:srgbClr val="9BBB59">
              <a:hueOff val="0"/>
              <a:satOff val="0"/>
              <a:lumOff val="0"/>
              <a:alphaOff val="0"/>
            </a:srgbClr>
          </a:solidFill>
          <a:prstDash val="solid"/>
        </a:ln>
        <a:effectLst/>
      </dgm:spPr>
      <dgm:t>
        <a:bodyPr/>
        <a:lstStyle/>
        <a:p>
          <a:endParaRPr lang="id-ID"/>
        </a:p>
      </dgm:t>
    </dgm:pt>
    <dgm:pt modelId="{5ED6F69B-08C5-4CFF-86C5-805327067084}" type="pres">
      <dgm:prSet presAssocID="{2F36626D-2D2F-410B-A157-D9F824395111}" presName="text_3" presStyleLbl="node1" presStyleIdx="2" presStyleCnt="3">
        <dgm:presLayoutVars>
          <dgm:bulletEnabled val="1"/>
        </dgm:presLayoutVars>
      </dgm:prSet>
      <dgm:spPr>
        <a:prstGeom prst="rect">
          <a:avLst/>
        </a:prstGeom>
      </dgm:spPr>
      <dgm:t>
        <a:bodyPr/>
        <a:lstStyle/>
        <a:p>
          <a:endParaRPr lang="en-US"/>
        </a:p>
      </dgm:t>
    </dgm:pt>
    <dgm:pt modelId="{7AE7D03E-3EE8-458B-9049-3A0F27DD8D1D}" type="pres">
      <dgm:prSet presAssocID="{2F36626D-2D2F-410B-A157-D9F824395111}" presName="accent_3" presStyleCnt="0"/>
      <dgm:spPr/>
    </dgm:pt>
    <dgm:pt modelId="{CEDA1A60-8B88-459F-B422-FA523B32A5F8}" type="pres">
      <dgm:prSet presAssocID="{2F36626D-2D2F-410B-A157-D9F824395111}" presName="accentRepeatNode" presStyleLbl="solidFgAcc1" presStyleIdx="2" presStyleCnt="3"/>
      <dgm:spPr>
        <a:xfrm>
          <a:off x="62458" y="3055025"/>
          <a:ext cx="1131490" cy="1131490"/>
        </a:xfrm>
        <a:prstGeom prst="ellipse">
          <a:avLst/>
        </a:prstGeom>
        <a:solidFill>
          <a:sysClr val="window" lastClr="FFFFFF">
            <a:hueOff val="0"/>
            <a:satOff val="0"/>
            <a:lumOff val="0"/>
            <a:alphaOff val="0"/>
          </a:sysClr>
        </a:solidFill>
        <a:ln w="25400" cap="flat" cmpd="sng" algn="ctr">
          <a:solidFill>
            <a:srgbClr val="8064A2">
              <a:hueOff val="0"/>
              <a:satOff val="0"/>
              <a:lumOff val="0"/>
              <a:alphaOff val="0"/>
            </a:srgbClr>
          </a:solidFill>
          <a:prstDash val="solid"/>
        </a:ln>
        <a:effectLst/>
      </dgm:spPr>
      <dgm:t>
        <a:bodyPr/>
        <a:lstStyle/>
        <a:p>
          <a:endParaRPr lang="id-ID"/>
        </a:p>
      </dgm:t>
    </dgm:pt>
  </dgm:ptLst>
  <dgm:cxnLst>
    <dgm:cxn modelId="{7270B9BD-EBD0-433B-A0A6-CDCCCA9EEDD5}" srcId="{C70498A0-6A7E-423F-BF0B-C7B68FAC3AC1}" destId="{A6D1539C-3EE3-4899-87E3-022B67643C04}" srcOrd="1" destOrd="0" parTransId="{92D42131-5DE7-46C9-9E84-7D8BE6D65AE4}" sibTransId="{660C7317-9F88-45ED-936B-38AD87FE9A8E}"/>
    <dgm:cxn modelId="{DA5114B1-9FF0-4BE3-B391-DFF2332F5576}" type="presOf" srcId="{84580952-4FCE-45CA-920D-971A87BCB56B}" destId="{7908CC1E-D948-4B7C-8751-0854A26DF798}" srcOrd="0" destOrd="0" presId="urn:microsoft.com/office/officeart/2008/layout/VerticalCurvedList"/>
    <dgm:cxn modelId="{0F9B5FB1-BD7A-4967-AC42-74693C477E64}" srcId="{C70498A0-6A7E-423F-BF0B-C7B68FAC3AC1}" destId="{84580952-4FCE-45CA-920D-971A87BCB56B}" srcOrd="0" destOrd="0" parTransId="{F4F1E68D-5E23-4833-84E5-D64BF7ECFE97}" sibTransId="{54E76943-F794-460E-AA96-5DF5003E1E75}"/>
    <dgm:cxn modelId="{19344AC6-270C-4169-9253-26E647B5F20B}" type="presOf" srcId="{54E76943-F794-460E-AA96-5DF5003E1E75}" destId="{F1B21335-DB8D-4282-8FD2-29256B8E3D5C}" srcOrd="0" destOrd="0" presId="urn:microsoft.com/office/officeart/2008/layout/VerticalCurvedList"/>
    <dgm:cxn modelId="{8F39CE63-064F-4A92-BE98-7FF3F0BBD155}" type="presOf" srcId="{2F36626D-2D2F-410B-A157-D9F824395111}" destId="{5ED6F69B-08C5-4CFF-86C5-805327067084}" srcOrd="0" destOrd="0" presId="urn:microsoft.com/office/officeart/2008/layout/VerticalCurvedList"/>
    <dgm:cxn modelId="{003F3A3D-376D-4F3F-A3D8-47565911757F}" srcId="{C70498A0-6A7E-423F-BF0B-C7B68FAC3AC1}" destId="{2F36626D-2D2F-410B-A157-D9F824395111}" srcOrd="2" destOrd="0" parTransId="{C19FA690-FA9E-4515-BA5D-26F77BDAAE0F}" sibTransId="{2DDF8C53-FF3C-4D57-B28D-94EC7FCA1F54}"/>
    <dgm:cxn modelId="{D256D84A-9E40-4ECA-ADBD-CCB2B2E9CBBA}" type="presOf" srcId="{A6D1539C-3EE3-4899-87E3-022B67643C04}" destId="{4F446B28-08EF-4876-BCA7-A0B028CD582E}" srcOrd="0" destOrd="0" presId="urn:microsoft.com/office/officeart/2008/layout/VerticalCurvedList"/>
    <dgm:cxn modelId="{1F43D869-459A-4050-BE71-1644E620C323}" type="presOf" srcId="{C70498A0-6A7E-423F-BF0B-C7B68FAC3AC1}" destId="{E76D15E3-73F0-499D-8084-C7C7C667EE2B}" srcOrd="0" destOrd="0" presId="urn:microsoft.com/office/officeart/2008/layout/VerticalCurvedList"/>
    <dgm:cxn modelId="{1050B3F4-8CE3-4BDA-A3F5-7C3A94B5E332}" type="presParOf" srcId="{E76D15E3-73F0-499D-8084-C7C7C667EE2B}" destId="{EAACE28F-0D53-4C41-9BDC-4CE386CE8710}" srcOrd="0" destOrd="0" presId="urn:microsoft.com/office/officeart/2008/layout/VerticalCurvedList"/>
    <dgm:cxn modelId="{55F74F1E-5D55-48B6-8AEF-4EC1AAE20460}" type="presParOf" srcId="{EAACE28F-0D53-4C41-9BDC-4CE386CE8710}" destId="{E4711898-DB04-4115-9648-E496E4083D01}" srcOrd="0" destOrd="0" presId="urn:microsoft.com/office/officeart/2008/layout/VerticalCurvedList"/>
    <dgm:cxn modelId="{BFACD4F4-B940-4517-8AB6-B0A78DCFA65F}" type="presParOf" srcId="{E4711898-DB04-4115-9648-E496E4083D01}" destId="{5BAAA29C-EE78-4331-B903-8D665C5851E5}" srcOrd="0" destOrd="0" presId="urn:microsoft.com/office/officeart/2008/layout/VerticalCurvedList"/>
    <dgm:cxn modelId="{D45D0EEF-641C-453A-BD9A-0F9B3AF5B606}" type="presParOf" srcId="{E4711898-DB04-4115-9648-E496E4083D01}" destId="{F1B21335-DB8D-4282-8FD2-29256B8E3D5C}" srcOrd="1" destOrd="0" presId="urn:microsoft.com/office/officeart/2008/layout/VerticalCurvedList"/>
    <dgm:cxn modelId="{8551CB3F-6FB7-4847-BF94-D94CB66A9101}" type="presParOf" srcId="{E4711898-DB04-4115-9648-E496E4083D01}" destId="{60C2C79B-4F1B-4CA7-BCF8-47BE0B38D66C}" srcOrd="2" destOrd="0" presId="urn:microsoft.com/office/officeart/2008/layout/VerticalCurvedList"/>
    <dgm:cxn modelId="{E323EAA1-ED95-4F7C-907F-6C582EC3828B}" type="presParOf" srcId="{E4711898-DB04-4115-9648-E496E4083D01}" destId="{2BFC27E6-77E8-41D9-8DBF-D1BF39AE9064}" srcOrd="3" destOrd="0" presId="urn:microsoft.com/office/officeart/2008/layout/VerticalCurvedList"/>
    <dgm:cxn modelId="{0999206C-3231-4F7C-AD67-9A6C63BFD4F2}" type="presParOf" srcId="{EAACE28F-0D53-4C41-9BDC-4CE386CE8710}" destId="{7908CC1E-D948-4B7C-8751-0854A26DF798}" srcOrd="1" destOrd="0" presId="urn:microsoft.com/office/officeart/2008/layout/VerticalCurvedList"/>
    <dgm:cxn modelId="{B28F0FE4-10E0-4C1B-9E66-11800FFB3174}" type="presParOf" srcId="{EAACE28F-0D53-4C41-9BDC-4CE386CE8710}" destId="{D0E76248-2914-4EDE-A86A-5F1BD41ADD61}" srcOrd="2" destOrd="0" presId="urn:microsoft.com/office/officeart/2008/layout/VerticalCurvedList"/>
    <dgm:cxn modelId="{A81B3C07-6ABB-4570-BAF3-CC159B0BD138}" type="presParOf" srcId="{D0E76248-2914-4EDE-A86A-5F1BD41ADD61}" destId="{B763551F-5D79-494D-9B79-51226AB2A63B}" srcOrd="0" destOrd="0" presId="urn:microsoft.com/office/officeart/2008/layout/VerticalCurvedList"/>
    <dgm:cxn modelId="{895C4933-4C06-439C-A0B8-3E39E426598B}" type="presParOf" srcId="{EAACE28F-0D53-4C41-9BDC-4CE386CE8710}" destId="{4F446B28-08EF-4876-BCA7-A0B028CD582E}" srcOrd="3" destOrd="0" presId="urn:microsoft.com/office/officeart/2008/layout/VerticalCurvedList"/>
    <dgm:cxn modelId="{D83CFB09-DC72-48F4-B0AD-9D6B44B49820}" type="presParOf" srcId="{EAACE28F-0D53-4C41-9BDC-4CE386CE8710}" destId="{EC43DFEC-02D9-4F4D-8786-0EE23D84AC58}" srcOrd="4" destOrd="0" presId="urn:microsoft.com/office/officeart/2008/layout/VerticalCurvedList"/>
    <dgm:cxn modelId="{4755958F-A850-4F19-A542-40653CCE54B4}" type="presParOf" srcId="{EC43DFEC-02D9-4F4D-8786-0EE23D84AC58}" destId="{9AFFBFA3-11DE-4A7F-B7BE-27A699486CFA}" srcOrd="0" destOrd="0" presId="urn:microsoft.com/office/officeart/2008/layout/VerticalCurvedList"/>
    <dgm:cxn modelId="{D50B494B-8B12-4348-9289-509D5B29A701}" type="presParOf" srcId="{EAACE28F-0D53-4C41-9BDC-4CE386CE8710}" destId="{5ED6F69B-08C5-4CFF-86C5-805327067084}" srcOrd="5" destOrd="0" presId="urn:microsoft.com/office/officeart/2008/layout/VerticalCurvedList"/>
    <dgm:cxn modelId="{A3EA3828-A2EE-4CF3-BFDD-2E1919CD4A74}" type="presParOf" srcId="{EAACE28F-0D53-4C41-9BDC-4CE386CE8710}" destId="{7AE7D03E-3EE8-458B-9049-3A0F27DD8D1D}" srcOrd="6" destOrd="0" presId="urn:microsoft.com/office/officeart/2008/layout/VerticalCurvedList"/>
    <dgm:cxn modelId="{E039CAA4-D93A-48E1-9B30-75C1B11B2D61}" type="presParOf" srcId="{7AE7D03E-3EE8-458B-9049-3A0F27DD8D1D}" destId="{CEDA1A60-8B88-459F-B422-FA523B32A5F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EBB2EC-8D5B-40F2-AF3D-807944001076}"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id-ID"/>
        </a:p>
      </dgm:t>
    </dgm:pt>
    <dgm:pt modelId="{03300209-F1AC-483A-9A78-DFE14DFCF9C5}">
      <dgm:prSet phldrT="[Text]" custT="1"/>
      <dgm:spPr/>
      <dgm:t>
        <a:bodyPr/>
        <a:lstStyle/>
        <a:p>
          <a:r>
            <a:rPr lang="id-ID" sz="2400" i="1" dirty="0" smtClean="0">
              <a:solidFill>
                <a:schemeClr val="tx1"/>
              </a:solidFill>
              <a:latin typeface="+mj-lt"/>
            </a:rPr>
            <a:t>FORMING : PEMBENTUKAN</a:t>
          </a:r>
          <a:endParaRPr lang="id-ID" sz="2400" dirty="0">
            <a:solidFill>
              <a:schemeClr val="tx1"/>
            </a:solidFill>
            <a:latin typeface="+mj-lt"/>
          </a:endParaRPr>
        </a:p>
      </dgm:t>
    </dgm:pt>
    <dgm:pt modelId="{9CC4C735-8FEC-4945-9CB5-3D0F2999732F}" type="parTrans" cxnId="{7EB39037-8AC9-479F-8AAA-6C7E6F457820}">
      <dgm:prSet/>
      <dgm:spPr/>
      <dgm:t>
        <a:bodyPr/>
        <a:lstStyle/>
        <a:p>
          <a:endParaRPr lang="id-ID"/>
        </a:p>
      </dgm:t>
    </dgm:pt>
    <dgm:pt modelId="{A83D0772-7EAF-4D21-B5D6-B1C41D2170A6}" type="sibTrans" cxnId="{7EB39037-8AC9-479F-8AAA-6C7E6F457820}">
      <dgm:prSet/>
      <dgm:spPr/>
      <dgm:t>
        <a:bodyPr/>
        <a:lstStyle/>
        <a:p>
          <a:endParaRPr lang="id-ID"/>
        </a:p>
      </dgm:t>
    </dgm:pt>
    <dgm:pt modelId="{8BE4C5E1-B78E-4D9E-AD89-C483428AA3A2}">
      <dgm:prSet phldrT="[Text]"/>
      <dgm:spPr/>
      <dgm:t>
        <a:bodyPr/>
        <a:lstStyle/>
        <a:p>
          <a:r>
            <a:rPr lang="id-ID" dirty="0" smtClean="0">
              <a:solidFill>
                <a:schemeClr val="tx1"/>
              </a:solidFill>
            </a:rPr>
            <a:t>STORMING : PERPECAHAN</a:t>
          </a:r>
          <a:endParaRPr lang="id-ID" dirty="0">
            <a:solidFill>
              <a:schemeClr val="tx1"/>
            </a:solidFill>
          </a:endParaRPr>
        </a:p>
      </dgm:t>
    </dgm:pt>
    <dgm:pt modelId="{02DDED8C-953A-4842-8A84-10487E9DBF61}" type="parTrans" cxnId="{9127C42E-8BE9-40EA-84C0-B293B67CE2BE}">
      <dgm:prSet/>
      <dgm:spPr/>
      <dgm:t>
        <a:bodyPr/>
        <a:lstStyle/>
        <a:p>
          <a:endParaRPr lang="id-ID"/>
        </a:p>
      </dgm:t>
    </dgm:pt>
    <dgm:pt modelId="{A0B0271B-F62B-4FEC-AE63-7B8AF2AF0DA5}" type="sibTrans" cxnId="{9127C42E-8BE9-40EA-84C0-B293B67CE2BE}">
      <dgm:prSet/>
      <dgm:spPr/>
      <dgm:t>
        <a:bodyPr/>
        <a:lstStyle/>
        <a:p>
          <a:endParaRPr lang="id-ID"/>
        </a:p>
      </dgm:t>
    </dgm:pt>
    <dgm:pt modelId="{7251047B-FF77-44FF-9A5A-827815E7529F}">
      <dgm:prSet phldrT="[Text]"/>
      <dgm:spPr/>
      <dgm:t>
        <a:bodyPr/>
        <a:lstStyle/>
        <a:p>
          <a:r>
            <a:rPr lang="id-ID" dirty="0" smtClean="0">
              <a:solidFill>
                <a:schemeClr val="tx1"/>
              </a:solidFill>
            </a:rPr>
            <a:t>NORMING : PENYESUAIAN</a:t>
          </a:r>
          <a:endParaRPr lang="id-ID" dirty="0">
            <a:solidFill>
              <a:schemeClr val="tx1"/>
            </a:solidFill>
          </a:endParaRPr>
        </a:p>
      </dgm:t>
    </dgm:pt>
    <dgm:pt modelId="{89A9C708-0DB4-4E99-8C7D-97F378D00A16}" type="parTrans" cxnId="{F1F2EA48-5126-4267-B4FA-3C6D10A14A9B}">
      <dgm:prSet/>
      <dgm:spPr/>
      <dgm:t>
        <a:bodyPr/>
        <a:lstStyle/>
        <a:p>
          <a:endParaRPr lang="id-ID"/>
        </a:p>
      </dgm:t>
    </dgm:pt>
    <dgm:pt modelId="{FBF81305-C4E2-4AFF-B980-4261BD6E3F99}" type="sibTrans" cxnId="{F1F2EA48-5126-4267-B4FA-3C6D10A14A9B}">
      <dgm:prSet/>
      <dgm:spPr/>
      <dgm:t>
        <a:bodyPr/>
        <a:lstStyle/>
        <a:p>
          <a:endParaRPr lang="id-ID"/>
        </a:p>
      </dgm:t>
    </dgm:pt>
    <dgm:pt modelId="{C38B42EA-20E8-4C09-96D9-8A478B53BBE0}">
      <dgm:prSet phldrT="[Text]"/>
      <dgm:spPr/>
      <dgm:t>
        <a:bodyPr/>
        <a:lstStyle/>
        <a:p>
          <a:r>
            <a:rPr lang="id-ID" dirty="0" smtClean="0">
              <a:solidFill>
                <a:schemeClr val="tx1"/>
              </a:solidFill>
            </a:rPr>
            <a:t>PERFORMING : MENUNJUKAN KINERJA</a:t>
          </a:r>
          <a:endParaRPr lang="id-ID" dirty="0">
            <a:solidFill>
              <a:schemeClr val="tx1"/>
            </a:solidFill>
          </a:endParaRPr>
        </a:p>
      </dgm:t>
    </dgm:pt>
    <dgm:pt modelId="{EED0D2E1-A565-4FD8-87F5-934792DF2483}" type="parTrans" cxnId="{CABF659E-2382-4705-BE60-323DAF8BF159}">
      <dgm:prSet/>
      <dgm:spPr/>
      <dgm:t>
        <a:bodyPr/>
        <a:lstStyle/>
        <a:p>
          <a:endParaRPr lang="id-ID"/>
        </a:p>
      </dgm:t>
    </dgm:pt>
    <dgm:pt modelId="{7F4B3D01-CA5B-45C7-A1EF-43B4206941F0}" type="sibTrans" cxnId="{CABF659E-2382-4705-BE60-323DAF8BF159}">
      <dgm:prSet/>
      <dgm:spPr/>
      <dgm:t>
        <a:bodyPr/>
        <a:lstStyle/>
        <a:p>
          <a:endParaRPr lang="id-ID"/>
        </a:p>
      </dgm:t>
    </dgm:pt>
    <dgm:pt modelId="{CF7E60FA-E85A-4489-A638-962221D04A53}" type="pres">
      <dgm:prSet presAssocID="{D2EBB2EC-8D5B-40F2-AF3D-807944001076}" presName="linear" presStyleCnt="0">
        <dgm:presLayoutVars>
          <dgm:dir/>
          <dgm:animLvl val="lvl"/>
          <dgm:resizeHandles val="exact"/>
        </dgm:presLayoutVars>
      </dgm:prSet>
      <dgm:spPr/>
    </dgm:pt>
    <dgm:pt modelId="{036208D5-802D-42A3-8A19-0F72485FD220}" type="pres">
      <dgm:prSet presAssocID="{03300209-F1AC-483A-9A78-DFE14DFCF9C5}" presName="parentLin" presStyleCnt="0"/>
      <dgm:spPr/>
    </dgm:pt>
    <dgm:pt modelId="{8CB9356C-52A4-4B91-93B3-F0632A6F5588}" type="pres">
      <dgm:prSet presAssocID="{03300209-F1AC-483A-9A78-DFE14DFCF9C5}" presName="parentLeftMargin" presStyleLbl="node1" presStyleIdx="0" presStyleCnt="4"/>
      <dgm:spPr/>
    </dgm:pt>
    <dgm:pt modelId="{24CD7B60-9E8C-4728-9D2F-961AA6678FB9}" type="pres">
      <dgm:prSet presAssocID="{03300209-F1AC-483A-9A78-DFE14DFCF9C5}" presName="parentText" presStyleLbl="node1" presStyleIdx="0" presStyleCnt="4" custScaleX="103571">
        <dgm:presLayoutVars>
          <dgm:chMax val="0"/>
          <dgm:bulletEnabled val="1"/>
        </dgm:presLayoutVars>
      </dgm:prSet>
      <dgm:spPr/>
      <dgm:t>
        <a:bodyPr/>
        <a:lstStyle/>
        <a:p>
          <a:endParaRPr lang="id-ID"/>
        </a:p>
      </dgm:t>
    </dgm:pt>
    <dgm:pt modelId="{F4499661-D651-485B-8A4D-925C66D95E1B}" type="pres">
      <dgm:prSet presAssocID="{03300209-F1AC-483A-9A78-DFE14DFCF9C5}" presName="negativeSpace" presStyleCnt="0"/>
      <dgm:spPr/>
    </dgm:pt>
    <dgm:pt modelId="{21880690-51E3-4459-BC0A-5793D877747B}" type="pres">
      <dgm:prSet presAssocID="{03300209-F1AC-483A-9A78-DFE14DFCF9C5}" presName="childText" presStyleLbl="conFgAcc1" presStyleIdx="0" presStyleCnt="4">
        <dgm:presLayoutVars>
          <dgm:bulletEnabled val="1"/>
        </dgm:presLayoutVars>
      </dgm:prSet>
      <dgm:spPr/>
    </dgm:pt>
    <dgm:pt modelId="{F1386951-2243-43C7-9BEA-6880C1B40D08}" type="pres">
      <dgm:prSet presAssocID="{A83D0772-7EAF-4D21-B5D6-B1C41D2170A6}" presName="spaceBetweenRectangles" presStyleCnt="0"/>
      <dgm:spPr/>
    </dgm:pt>
    <dgm:pt modelId="{01028F51-10A2-4B3B-8F21-EF36284DF9CE}" type="pres">
      <dgm:prSet presAssocID="{8BE4C5E1-B78E-4D9E-AD89-C483428AA3A2}" presName="parentLin" presStyleCnt="0"/>
      <dgm:spPr/>
    </dgm:pt>
    <dgm:pt modelId="{510B8D02-D973-4C18-AE2C-5BD74A3A3BF5}" type="pres">
      <dgm:prSet presAssocID="{8BE4C5E1-B78E-4D9E-AD89-C483428AA3A2}" presName="parentLeftMargin" presStyleLbl="node1" presStyleIdx="0" presStyleCnt="4"/>
      <dgm:spPr/>
    </dgm:pt>
    <dgm:pt modelId="{DDEF7F9B-B619-4EAC-990C-F917C67FA7B0}" type="pres">
      <dgm:prSet presAssocID="{8BE4C5E1-B78E-4D9E-AD89-C483428AA3A2}" presName="parentText" presStyleLbl="node1" presStyleIdx="1" presStyleCnt="4">
        <dgm:presLayoutVars>
          <dgm:chMax val="0"/>
          <dgm:bulletEnabled val="1"/>
        </dgm:presLayoutVars>
      </dgm:prSet>
      <dgm:spPr/>
    </dgm:pt>
    <dgm:pt modelId="{86E83D6B-ACA9-4CF5-98DD-AD6F51026773}" type="pres">
      <dgm:prSet presAssocID="{8BE4C5E1-B78E-4D9E-AD89-C483428AA3A2}" presName="negativeSpace" presStyleCnt="0"/>
      <dgm:spPr/>
    </dgm:pt>
    <dgm:pt modelId="{BFE68E89-5B90-46D3-849A-253432533BA1}" type="pres">
      <dgm:prSet presAssocID="{8BE4C5E1-B78E-4D9E-AD89-C483428AA3A2}" presName="childText" presStyleLbl="conFgAcc1" presStyleIdx="1" presStyleCnt="4">
        <dgm:presLayoutVars>
          <dgm:bulletEnabled val="1"/>
        </dgm:presLayoutVars>
      </dgm:prSet>
      <dgm:spPr/>
    </dgm:pt>
    <dgm:pt modelId="{D1B0AEB3-69A3-41E9-B712-952D82EFB54D}" type="pres">
      <dgm:prSet presAssocID="{A0B0271B-F62B-4FEC-AE63-7B8AF2AF0DA5}" presName="spaceBetweenRectangles" presStyleCnt="0"/>
      <dgm:spPr/>
    </dgm:pt>
    <dgm:pt modelId="{E64A72BD-514D-4757-B3DB-2ACF5C0706FC}" type="pres">
      <dgm:prSet presAssocID="{7251047B-FF77-44FF-9A5A-827815E7529F}" presName="parentLin" presStyleCnt="0"/>
      <dgm:spPr/>
    </dgm:pt>
    <dgm:pt modelId="{27E38F52-C87A-422F-A082-F7A0D1F0B34E}" type="pres">
      <dgm:prSet presAssocID="{7251047B-FF77-44FF-9A5A-827815E7529F}" presName="parentLeftMargin" presStyleLbl="node1" presStyleIdx="1" presStyleCnt="4"/>
      <dgm:spPr/>
    </dgm:pt>
    <dgm:pt modelId="{3032B27E-720C-48A1-8073-350CB3E27E27}" type="pres">
      <dgm:prSet presAssocID="{7251047B-FF77-44FF-9A5A-827815E7529F}" presName="parentText" presStyleLbl="node1" presStyleIdx="2" presStyleCnt="4">
        <dgm:presLayoutVars>
          <dgm:chMax val="0"/>
          <dgm:bulletEnabled val="1"/>
        </dgm:presLayoutVars>
      </dgm:prSet>
      <dgm:spPr/>
    </dgm:pt>
    <dgm:pt modelId="{6AE4F982-C831-47FB-B9FD-222A62C833AE}" type="pres">
      <dgm:prSet presAssocID="{7251047B-FF77-44FF-9A5A-827815E7529F}" presName="negativeSpace" presStyleCnt="0"/>
      <dgm:spPr/>
    </dgm:pt>
    <dgm:pt modelId="{7E203935-BE07-4443-BE86-8FD4EED9155D}" type="pres">
      <dgm:prSet presAssocID="{7251047B-FF77-44FF-9A5A-827815E7529F}" presName="childText" presStyleLbl="conFgAcc1" presStyleIdx="2" presStyleCnt="4">
        <dgm:presLayoutVars>
          <dgm:bulletEnabled val="1"/>
        </dgm:presLayoutVars>
      </dgm:prSet>
      <dgm:spPr/>
    </dgm:pt>
    <dgm:pt modelId="{DDA68EED-2AD8-456F-A2CB-1FECDB69C7BE}" type="pres">
      <dgm:prSet presAssocID="{FBF81305-C4E2-4AFF-B980-4261BD6E3F99}" presName="spaceBetweenRectangles" presStyleCnt="0"/>
      <dgm:spPr/>
    </dgm:pt>
    <dgm:pt modelId="{4D8C2EB8-E5B5-455A-BD2D-5C673F3A4A29}" type="pres">
      <dgm:prSet presAssocID="{C38B42EA-20E8-4C09-96D9-8A478B53BBE0}" presName="parentLin" presStyleCnt="0"/>
      <dgm:spPr/>
    </dgm:pt>
    <dgm:pt modelId="{C630425F-4878-46FC-BF5D-A843EA378ED2}" type="pres">
      <dgm:prSet presAssocID="{C38B42EA-20E8-4C09-96D9-8A478B53BBE0}" presName="parentLeftMargin" presStyleLbl="node1" presStyleIdx="2" presStyleCnt="4"/>
      <dgm:spPr/>
    </dgm:pt>
    <dgm:pt modelId="{AC8A96C2-16C9-4B3E-A63E-69095CB4159D}" type="pres">
      <dgm:prSet presAssocID="{C38B42EA-20E8-4C09-96D9-8A478B53BBE0}" presName="parentText" presStyleLbl="node1" presStyleIdx="3" presStyleCnt="4">
        <dgm:presLayoutVars>
          <dgm:chMax val="0"/>
          <dgm:bulletEnabled val="1"/>
        </dgm:presLayoutVars>
      </dgm:prSet>
      <dgm:spPr/>
      <dgm:t>
        <a:bodyPr/>
        <a:lstStyle/>
        <a:p>
          <a:endParaRPr lang="id-ID"/>
        </a:p>
      </dgm:t>
    </dgm:pt>
    <dgm:pt modelId="{6562D413-6240-4DC2-8A03-594761537D19}" type="pres">
      <dgm:prSet presAssocID="{C38B42EA-20E8-4C09-96D9-8A478B53BBE0}" presName="negativeSpace" presStyleCnt="0"/>
      <dgm:spPr/>
    </dgm:pt>
    <dgm:pt modelId="{7DDE203D-3772-4F3B-96AE-4604ACA69A0A}" type="pres">
      <dgm:prSet presAssocID="{C38B42EA-20E8-4C09-96D9-8A478B53BBE0}" presName="childText" presStyleLbl="conFgAcc1" presStyleIdx="3" presStyleCnt="4">
        <dgm:presLayoutVars>
          <dgm:bulletEnabled val="1"/>
        </dgm:presLayoutVars>
      </dgm:prSet>
      <dgm:spPr/>
    </dgm:pt>
  </dgm:ptLst>
  <dgm:cxnLst>
    <dgm:cxn modelId="{F9868E40-D0E5-4B88-8E5D-FBE2325DB686}" type="presOf" srcId="{C38B42EA-20E8-4C09-96D9-8A478B53BBE0}" destId="{AC8A96C2-16C9-4B3E-A63E-69095CB4159D}" srcOrd="1" destOrd="0" presId="urn:microsoft.com/office/officeart/2005/8/layout/list1"/>
    <dgm:cxn modelId="{2A2B3437-8C61-499A-9885-C0C4AAC2CA26}" type="presOf" srcId="{03300209-F1AC-483A-9A78-DFE14DFCF9C5}" destId="{8CB9356C-52A4-4B91-93B3-F0632A6F5588}" srcOrd="0" destOrd="0" presId="urn:microsoft.com/office/officeart/2005/8/layout/list1"/>
    <dgm:cxn modelId="{CABF659E-2382-4705-BE60-323DAF8BF159}" srcId="{D2EBB2EC-8D5B-40F2-AF3D-807944001076}" destId="{C38B42EA-20E8-4C09-96D9-8A478B53BBE0}" srcOrd="3" destOrd="0" parTransId="{EED0D2E1-A565-4FD8-87F5-934792DF2483}" sibTransId="{7F4B3D01-CA5B-45C7-A1EF-43B4206941F0}"/>
    <dgm:cxn modelId="{A53222D4-D063-42B1-9503-DB54E14EB295}" type="presOf" srcId="{C38B42EA-20E8-4C09-96D9-8A478B53BBE0}" destId="{C630425F-4878-46FC-BF5D-A843EA378ED2}" srcOrd="0" destOrd="0" presId="urn:microsoft.com/office/officeart/2005/8/layout/list1"/>
    <dgm:cxn modelId="{62396C8D-CC60-4762-A27B-97FE1A61E219}" type="presOf" srcId="{7251047B-FF77-44FF-9A5A-827815E7529F}" destId="{27E38F52-C87A-422F-A082-F7A0D1F0B34E}" srcOrd="0" destOrd="0" presId="urn:microsoft.com/office/officeart/2005/8/layout/list1"/>
    <dgm:cxn modelId="{F1F2EA48-5126-4267-B4FA-3C6D10A14A9B}" srcId="{D2EBB2EC-8D5B-40F2-AF3D-807944001076}" destId="{7251047B-FF77-44FF-9A5A-827815E7529F}" srcOrd="2" destOrd="0" parTransId="{89A9C708-0DB4-4E99-8C7D-97F378D00A16}" sibTransId="{FBF81305-C4E2-4AFF-B980-4261BD6E3F99}"/>
    <dgm:cxn modelId="{14EED52B-B8F5-4E43-8D18-622B0690250B}" type="presOf" srcId="{8BE4C5E1-B78E-4D9E-AD89-C483428AA3A2}" destId="{510B8D02-D973-4C18-AE2C-5BD74A3A3BF5}" srcOrd="0" destOrd="0" presId="urn:microsoft.com/office/officeart/2005/8/layout/list1"/>
    <dgm:cxn modelId="{C62BC1BB-5BA6-4DCF-AE07-0D97727466F1}" type="presOf" srcId="{D2EBB2EC-8D5B-40F2-AF3D-807944001076}" destId="{CF7E60FA-E85A-4489-A638-962221D04A53}" srcOrd="0" destOrd="0" presId="urn:microsoft.com/office/officeart/2005/8/layout/list1"/>
    <dgm:cxn modelId="{ADB0F475-3471-4C67-9907-FA05A10977AE}" type="presOf" srcId="{8BE4C5E1-B78E-4D9E-AD89-C483428AA3A2}" destId="{DDEF7F9B-B619-4EAC-990C-F917C67FA7B0}" srcOrd="1" destOrd="0" presId="urn:microsoft.com/office/officeart/2005/8/layout/list1"/>
    <dgm:cxn modelId="{9127C42E-8BE9-40EA-84C0-B293B67CE2BE}" srcId="{D2EBB2EC-8D5B-40F2-AF3D-807944001076}" destId="{8BE4C5E1-B78E-4D9E-AD89-C483428AA3A2}" srcOrd="1" destOrd="0" parTransId="{02DDED8C-953A-4842-8A84-10487E9DBF61}" sibTransId="{A0B0271B-F62B-4FEC-AE63-7B8AF2AF0DA5}"/>
    <dgm:cxn modelId="{5B10DE67-3B1F-4A56-BFA3-24E243126404}" type="presOf" srcId="{7251047B-FF77-44FF-9A5A-827815E7529F}" destId="{3032B27E-720C-48A1-8073-350CB3E27E27}" srcOrd="1" destOrd="0" presId="urn:microsoft.com/office/officeart/2005/8/layout/list1"/>
    <dgm:cxn modelId="{C0F7EC3B-9D78-4196-9F89-9E0880718722}" type="presOf" srcId="{03300209-F1AC-483A-9A78-DFE14DFCF9C5}" destId="{24CD7B60-9E8C-4728-9D2F-961AA6678FB9}" srcOrd="1" destOrd="0" presId="urn:microsoft.com/office/officeart/2005/8/layout/list1"/>
    <dgm:cxn modelId="{7EB39037-8AC9-479F-8AAA-6C7E6F457820}" srcId="{D2EBB2EC-8D5B-40F2-AF3D-807944001076}" destId="{03300209-F1AC-483A-9A78-DFE14DFCF9C5}" srcOrd="0" destOrd="0" parTransId="{9CC4C735-8FEC-4945-9CB5-3D0F2999732F}" sibTransId="{A83D0772-7EAF-4D21-B5D6-B1C41D2170A6}"/>
    <dgm:cxn modelId="{0AEC6006-35AC-4A33-B8AB-2C36068ACEED}" type="presParOf" srcId="{CF7E60FA-E85A-4489-A638-962221D04A53}" destId="{036208D5-802D-42A3-8A19-0F72485FD220}" srcOrd="0" destOrd="0" presId="urn:microsoft.com/office/officeart/2005/8/layout/list1"/>
    <dgm:cxn modelId="{2DC6EAD3-EC23-4110-A5A3-35D1934EC429}" type="presParOf" srcId="{036208D5-802D-42A3-8A19-0F72485FD220}" destId="{8CB9356C-52A4-4B91-93B3-F0632A6F5588}" srcOrd="0" destOrd="0" presId="urn:microsoft.com/office/officeart/2005/8/layout/list1"/>
    <dgm:cxn modelId="{B7A268B7-256D-4A8C-B6EF-D314C87C5263}" type="presParOf" srcId="{036208D5-802D-42A3-8A19-0F72485FD220}" destId="{24CD7B60-9E8C-4728-9D2F-961AA6678FB9}" srcOrd="1" destOrd="0" presId="urn:microsoft.com/office/officeart/2005/8/layout/list1"/>
    <dgm:cxn modelId="{DB6562B0-44DD-4942-8C1C-D6AB3057789D}" type="presParOf" srcId="{CF7E60FA-E85A-4489-A638-962221D04A53}" destId="{F4499661-D651-485B-8A4D-925C66D95E1B}" srcOrd="1" destOrd="0" presId="urn:microsoft.com/office/officeart/2005/8/layout/list1"/>
    <dgm:cxn modelId="{780B26B2-725C-4656-AA6E-8E5B8E67EFC0}" type="presParOf" srcId="{CF7E60FA-E85A-4489-A638-962221D04A53}" destId="{21880690-51E3-4459-BC0A-5793D877747B}" srcOrd="2" destOrd="0" presId="urn:microsoft.com/office/officeart/2005/8/layout/list1"/>
    <dgm:cxn modelId="{F5459258-DF31-4D58-B654-A33950921E7B}" type="presParOf" srcId="{CF7E60FA-E85A-4489-A638-962221D04A53}" destId="{F1386951-2243-43C7-9BEA-6880C1B40D08}" srcOrd="3" destOrd="0" presId="urn:microsoft.com/office/officeart/2005/8/layout/list1"/>
    <dgm:cxn modelId="{927D9219-0D04-46CB-BAD6-BF3EC89A9D18}" type="presParOf" srcId="{CF7E60FA-E85A-4489-A638-962221D04A53}" destId="{01028F51-10A2-4B3B-8F21-EF36284DF9CE}" srcOrd="4" destOrd="0" presId="urn:microsoft.com/office/officeart/2005/8/layout/list1"/>
    <dgm:cxn modelId="{EDDABB8F-3774-4E74-93E9-E100DF99EE8A}" type="presParOf" srcId="{01028F51-10A2-4B3B-8F21-EF36284DF9CE}" destId="{510B8D02-D973-4C18-AE2C-5BD74A3A3BF5}" srcOrd="0" destOrd="0" presId="urn:microsoft.com/office/officeart/2005/8/layout/list1"/>
    <dgm:cxn modelId="{5A051094-8D1E-4167-A15F-9E5DAFBE716B}" type="presParOf" srcId="{01028F51-10A2-4B3B-8F21-EF36284DF9CE}" destId="{DDEF7F9B-B619-4EAC-990C-F917C67FA7B0}" srcOrd="1" destOrd="0" presId="urn:microsoft.com/office/officeart/2005/8/layout/list1"/>
    <dgm:cxn modelId="{2D062A5C-909D-49E2-9C5B-23B795E462AD}" type="presParOf" srcId="{CF7E60FA-E85A-4489-A638-962221D04A53}" destId="{86E83D6B-ACA9-4CF5-98DD-AD6F51026773}" srcOrd="5" destOrd="0" presId="urn:microsoft.com/office/officeart/2005/8/layout/list1"/>
    <dgm:cxn modelId="{CA7F6950-EE73-41D0-8503-82BF6596CAAA}" type="presParOf" srcId="{CF7E60FA-E85A-4489-A638-962221D04A53}" destId="{BFE68E89-5B90-46D3-849A-253432533BA1}" srcOrd="6" destOrd="0" presId="urn:microsoft.com/office/officeart/2005/8/layout/list1"/>
    <dgm:cxn modelId="{74D0C917-503A-4730-8D04-B4F15075ABF5}" type="presParOf" srcId="{CF7E60FA-E85A-4489-A638-962221D04A53}" destId="{D1B0AEB3-69A3-41E9-B712-952D82EFB54D}" srcOrd="7" destOrd="0" presId="urn:microsoft.com/office/officeart/2005/8/layout/list1"/>
    <dgm:cxn modelId="{BE657EDC-41F3-4E5F-8B33-B3719077EE5B}" type="presParOf" srcId="{CF7E60FA-E85A-4489-A638-962221D04A53}" destId="{E64A72BD-514D-4757-B3DB-2ACF5C0706FC}" srcOrd="8" destOrd="0" presId="urn:microsoft.com/office/officeart/2005/8/layout/list1"/>
    <dgm:cxn modelId="{DABCEE7D-127B-4B14-8F7F-3D5CF7C64ECB}" type="presParOf" srcId="{E64A72BD-514D-4757-B3DB-2ACF5C0706FC}" destId="{27E38F52-C87A-422F-A082-F7A0D1F0B34E}" srcOrd="0" destOrd="0" presId="urn:microsoft.com/office/officeart/2005/8/layout/list1"/>
    <dgm:cxn modelId="{A5B0F89A-8C42-4580-9D78-E223693803B7}" type="presParOf" srcId="{E64A72BD-514D-4757-B3DB-2ACF5C0706FC}" destId="{3032B27E-720C-48A1-8073-350CB3E27E27}" srcOrd="1" destOrd="0" presId="urn:microsoft.com/office/officeart/2005/8/layout/list1"/>
    <dgm:cxn modelId="{C1C7323F-DCAF-41C3-BBAF-5CC82E23BE41}" type="presParOf" srcId="{CF7E60FA-E85A-4489-A638-962221D04A53}" destId="{6AE4F982-C831-47FB-B9FD-222A62C833AE}" srcOrd="9" destOrd="0" presId="urn:microsoft.com/office/officeart/2005/8/layout/list1"/>
    <dgm:cxn modelId="{1F3E6C76-5DB3-482B-8897-0637701B1D94}" type="presParOf" srcId="{CF7E60FA-E85A-4489-A638-962221D04A53}" destId="{7E203935-BE07-4443-BE86-8FD4EED9155D}" srcOrd="10" destOrd="0" presId="urn:microsoft.com/office/officeart/2005/8/layout/list1"/>
    <dgm:cxn modelId="{DA1C507C-AFF5-4975-8A6E-38359FA61714}" type="presParOf" srcId="{CF7E60FA-E85A-4489-A638-962221D04A53}" destId="{DDA68EED-2AD8-456F-A2CB-1FECDB69C7BE}" srcOrd="11" destOrd="0" presId="urn:microsoft.com/office/officeart/2005/8/layout/list1"/>
    <dgm:cxn modelId="{AD140EF5-2486-4568-BC7A-6DFB6DFA90D1}" type="presParOf" srcId="{CF7E60FA-E85A-4489-A638-962221D04A53}" destId="{4D8C2EB8-E5B5-455A-BD2D-5C673F3A4A29}" srcOrd="12" destOrd="0" presId="urn:microsoft.com/office/officeart/2005/8/layout/list1"/>
    <dgm:cxn modelId="{81EE169A-E6A6-4CB0-9C20-E92449FC653C}" type="presParOf" srcId="{4D8C2EB8-E5B5-455A-BD2D-5C673F3A4A29}" destId="{C630425F-4878-46FC-BF5D-A843EA378ED2}" srcOrd="0" destOrd="0" presId="urn:microsoft.com/office/officeart/2005/8/layout/list1"/>
    <dgm:cxn modelId="{717B1AF9-B8E3-4DD6-8354-D45EF03D1B7F}" type="presParOf" srcId="{4D8C2EB8-E5B5-455A-BD2D-5C673F3A4A29}" destId="{AC8A96C2-16C9-4B3E-A63E-69095CB4159D}" srcOrd="1" destOrd="0" presId="urn:microsoft.com/office/officeart/2005/8/layout/list1"/>
    <dgm:cxn modelId="{43CD4403-2599-4BBF-82EB-F1BBBE9AD9DB}" type="presParOf" srcId="{CF7E60FA-E85A-4489-A638-962221D04A53}" destId="{6562D413-6240-4DC2-8A03-594761537D19}" srcOrd="13" destOrd="0" presId="urn:microsoft.com/office/officeart/2005/8/layout/list1"/>
    <dgm:cxn modelId="{A5D32BD0-B513-4B6F-8548-AD096F41608A}" type="presParOf" srcId="{CF7E60FA-E85A-4489-A638-962221D04A53}" destId="{7DDE203D-3772-4F3B-96AE-4604ACA69A0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7D8ED2-9938-47C5-A0F3-281A66BE3068}" type="doc">
      <dgm:prSet loTypeId="urn:microsoft.com/office/officeart/2005/8/layout/default" loCatId="list" qsTypeId="urn:microsoft.com/office/officeart/2005/8/quickstyle/3d3" qsCatId="3D" csTypeId="urn:microsoft.com/office/officeart/2005/8/colors/colorful2" csCatId="colorful" phldr="1"/>
      <dgm:spPr/>
      <dgm:t>
        <a:bodyPr/>
        <a:lstStyle/>
        <a:p>
          <a:endParaRPr lang="id-ID"/>
        </a:p>
      </dgm:t>
    </dgm:pt>
    <dgm:pt modelId="{440E3C39-D749-46EA-A64B-95377518072A}">
      <dgm:prSet phldrT="[Text]"/>
      <dgm:spPr/>
      <dgm:t>
        <a:bodyPr/>
        <a:lstStyle/>
        <a:p>
          <a:r>
            <a:rPr lang="id-ID" dirty="0" smtClean="0"/>
            <a:t>ADVICE  TEAM</a:t>
          </a:r>
          <a:endParaRPr lang="id-ID" dirty="0"/>
        </a:p>
      </dgm:t>
    </dgm:pt>
    <dgm:pt modelId="{5EA43E7D-255F-41B6-A59D-0708A8B9650A}" type="parTrans" cxnId="{EE3B022A-998F-463F-B8C7-A7A841FC4381}">
      <dgm:prSet/>
      <dgm:spPr/>
      <dgm:t>
        <a:bodyPr/>
        <a:lstStyle/>
        <a:p>
          <a:endParaRPr lang="id-ID"/>
        </a:p>
      </dgm:t>
    </dgm:pt>
    <dgm:pt modelId="{F251386B-78A3-48A3-9EF6-44F7295B8074}" type="sibTrans" cxnId="{EE3B022A-998F-463F-B8C7-A7A841FC4381}">
      <dgm:prSet/>
      <dgm:spPr/>
      <dgm:t>
        <a:bodyPr/>
        <a:lstStyle/>
        <a:p>
          <a:endParaRPr lang="id-ID"/>
        </a:p>
      </dgm:t>
    </dgm:pt>
    <dgm:pt modelId="{93982851-29E8-4974-ACBF-5F2332CA4699}">
      <dgm:prSet phldrT="[Text]"/>
      <dgm:spPr/>
      <dgm:t>
        <a:bodyPr/>
        <a:lstStyle/>
        <a:p>
          <a:r>
            <a:rPr lang="id-ID" dirty="0" smtClean="0"/>
            <a:t>PRODUCTION TEAM</a:t>
          </a:r>
          <a:endParaRPr lang="id-ID" dirty="0"/>
        </a:p>
      </dgm:t>
    </dgm:pt>
    <dgm:pt modelId="{5EB867B3-52B7-45DF-AB30-657E01E7BADD}" type="parTrans" cxnId="{69D9601F-7F13-4038-BC79-4896F2BEF1CD}">
      <dgm:prSet/>
      <dgm:spPr/>
      <dgm:t>
        <a:bodyPr/>
        <a:lstStyle/>
        <a:p>
          <a:endParaRPr lang="id-ID"/>
        </a:p>
      </dgm:t>
    </dgm:pt>
    <dgm:pt modelId="{EB44F71C-E10A-4D7E-B29E-9B1316FD4B8E}" type="sibTrans" cxnId="{69D9601F-7F13-4038-BC79-4896F2BEF1CD}">
      <dgm:prSet/>
      <dgm:spPr/>
      <dgm:t>
        <a:bodyPr/>
        <a:lstStyle/>
        <a:p>
          <a:endParaRPr lang="id-ID"/>
        </a:p>
      </dgm:t>
    </dgm:pt>
    <dgm:pt modelId="{48B9A86E-673B-4840-9D72-3F824A54F601}">
      <dgm:prSet phldrT="[Text]"/>
      <dgm:spPr/>
      <dgm:t>
        <a:bodyPr/>
        <a:lstStyle/>
        <a:p>
          <a:r>
            <a:rPr lang="id-ID" dirty="0" smtClean="0"/>
            <a:t>PROJECT TEAM</a:t>
          </a:r>
          <a:endParaRPr lang="id-ID" dirty="0"/>
        </a:p>
      </dgm:t>
    </dgm:pt>
    <dgm:pt modelId="{2C771A97-D29C-4E9B-8885-FB97D90496CB}" type="parTrans" cxnId="{D16A8CAF-E8E1-4A2A-A658-0E705F4EB9BC}">
      <dgm:prSet/>
      <dgm:spPr/>
      <dgm:t>
        <a:bodyPr/>
        <a:lstStyle/>
        <a:p>
          <a:endParaRPr lang="id-ID"/>
        </a:p>
      </dgm:t>
    </dgm:pt>
    <dgm:pt modelId="{0784BF52-E630-4A46-BE42-41F96A81837F}" type="sibTrans" cxnId="{D16A8CAF-E8E1-4A2A-A658-0E705F4EB9BC}">
      <dgm:prSet/>
      <dgm:spPr/>
      <dgm:t>
        <a:bodyPr/>
        <a:lstStyle/>
        <a:p>
          <a:endParaRPr lang="id-ID"/>
        </a:p>
      </dgm:t>
    </dgm:pt>
    <dgm:pt modelId="{EDD830F4-81F9-4289-8EF9-D0068B5E5D3B}">
      <dgm:prSet phldrT="[Text]"/>
      <dgm:spPr/>
      <dgm:t>
        <a:bodyPr/>
        <a:lstStyle/>
        <a:p>
          <a:r>
            <a:rPr lang="id-ID" dirty="0" smtClean="0"/>
            <a:t>ACTION  TEAM</a:t>
          </a:r>
          <a:endParaRPr lang="id-ID" dirty="0"/>
        </a:p>
      </dgm:t>
    </dgm:pt>
    <dgm:pt modelId="{2C6DF093-75D0-4FBE-8A1F-028179C151EB}" type="parTrans" cxnId="{C1BD960E-E680-4AB1-A0BB-8D60557F66F7}">
      <dgm:prSet/>
      <dgm:spPr/>
      <dgm:t>
        <a:bodyPr/>
        <a:lstStyle/>
        <a:p>
          <a:endParaRPr lang="id-ID"/>
        </a:p>
      </dgm:t>
    </dgm:pt>
    <dgm:pt modelId="{7FC8A3F4-FAC2-483C-B3E3-082E9423F024}" type="sibTrans" cxnId="{C1BD960E-E680-4AB1-A0BB-8D60557F66F7}">
      <dgm:prSet/>
      <dgm:spPr/>
      <dgm:t>
        <a:bodyPr/>
        <a:lstStyle/>
        <a:p>
          <a:endParaRPr lang="id-ID"/>
        </a:p>
      </dgm:t>
    </dgm:pt>
    <dgm:pt modelId="{DD4A8EAF-AD73-4220-A044-5CB4CE40B33C}" type="pres">
      <dgm:prSet presAssocID="{1B7D8ED2-9938-47C5-A0F3-281A66BE3068}" presName="diagram" presStyleCnt="0">
        <dgm:presLayoutVars>
          <dgm:dir/>
          <dgm:resizeHandles val="exact"/>
        </dgm:presLayoutVars>
      </dgm:prSet>
      <dgm:spPr/>
    </dgm:pt>
    <dgm:pt modelId="{FAE4A612-07C6-44A2-BD80-CD2B22FB76A8}" type="pres">
      <dgm:prSet presAssocID="{440E3C39-D749-46EA-A64B-95377518072A}" presName="node" presStyleLbl="node1" presStyleIdx="0" presStyleCnt="4">
        <dgm:presLayoutVars>
          <dgm:bulletEnabled val="1"/>
        </dgm:presLayoutVars>
      </dgm:prSet>
      <dgm:spPr/>
    </dgm:pt>
    <dgm:pt modelId="{DD0A37C5-C855-4329-A7CF-F9B5280314AA}" type="pres">
      <dgm:prSet presAssocID="{F251386B-78A3-48A3-9EF6-44F7295B8074}" presName="sibTrans" presStyleCnt="0"/>
      <dgm:spPr/>
    </dgm:pt>
    <dgm:pt modelId="{92B1FF78-27A1-40B9-9DC9-C0EFB72F37B9}" type="pres">
      <dgm:prSet presAssocID="{93982851-29E8-4974-ACBF-5F2332CA4699}" presName="node" presStyleLbl="node1" presStyleIdx="1" presStyleCnt="4">
        <dgm:presLayoutVars>
          <dgm:bulletEnabled val="1"/>
        </dgm:presLayoutVars>
      </dgm:prSet>
      <dgm:spPr/>
    </dgm:pt>
    <dgm:pt modelId="{4D54216E-F323-46B4-B2E2-FEFE7B7C2D86}" type="pres">
      <dgm:prSet presAssocID="{EB44F71C-E10A-4D7E-B29E-9B1316FD4B8E}" presName="sibTrans" presStyleCnt="0"/>
      <dgm:spPr/>
    </dgm:pt>
    <dgm:pt modelId="{55AA2C2E-D369-4EF0-8712-056A6E0D7453}" type="pres">
      <dgm:prSet presAssocID="{48B9A86E-673B-4840-9D72-3F824A54F601}" presName="node" presStyleLbl="node1" presStyleIdx="2" presStyleCnt="4">
        <dgm:presLayoutVars>
          <dgm:bulletEnabled val="1"/>
        </dgm:presLayoutVars>
      </dgm:prSet>
      <dgm:spPr/>
    </dgm:pt>
    <dgm:pt modelId="{834EFA58-9411-4D0D-A441-910DC31C35FB}" type="pres">
      <dgm:prSet presAssocID="{0784BF52-E630-4A46-BE42-41F96A81837F}" presName="sibTrans" presStyleCnt="0"/>
      <dgm:spPr/>
    </dgm:pt>
    <dgm:pt modelId="{B25008FB-E370-45C0-954D-88C62A72CB94}" type="pres">
      <dgm:prSet presAssocID="{EDD830F4-81F9-4289-8EF9-D0068B5E5D3B}" presName="node" presStyleLbl="node1" presStyleIdx="3" presStyleCnt="4">
        <dgm:presLayoutVars>
          <dgm:bulletEnabled val="1"/>
        </dgm:presLayoutVars>
      </dgm:prSet>
      <dgm:spPr/>
    </dgm:pt>
  </dgm:ptLst>
  <dgm:cxnLst>
    <dgm:cxn modelId="{69D9601F-7F13-4038-BC79-4896F2BEF1CD}" srcId="{1B7D8ED2-9938-47C5-A0F3-281A66BE3068}" destId="{93982851-29E8-4974-ACBF-5F2332CA4699}" srcOrd="1" destOrd="0" parTransId="{5EB867B3-52B7-45DF-AB30-657E01E7BADD}" sibTransId="{EB44F71C-E10A-4D7E-B29E-9B1316FD4B8E}"/>
    <dgm:cxn modelId="{73FA4F2D-3FA8-42A1-AF54-3364BE99AAF3}" type="presOf" srcId="{48B9A86E-673B-4840-9D72-3F824A54F601}" destId="{55AA2C2E-D369-4EF0-8712-056A6E0D7453}" srcOrd="0" destOrd="0" presId="urn:microsoft.com/office/officeart/2005/8/layout/default"/>
    <dgm:cxn modelId="{431FDE0A-37F4-4F2C-B81B-F7D19C6AC09A}" type="presOf" srcId="{93982851-29E8-4974-ACBF-5F2332CA4699}" destId="{92B1FF78-27A1-40B9-9DC9-C0EFB72F37B9}" srcOrd="0" destOrd="0" presId="urn:microsoft.com/office/officeart/2005/8/layout/default"/>
    <dgm:cxn modelId="{47A92574-8F8F-4F95-A7CC-04093A76F213}" type="presOf" srcId="{440E3C39-D749-46EA-A64B-95377518072A}" destId="{FAE4A612-07C6-44A2-BD80-CD2B22FB76A8}" srcOrd="0" destOrd="0" presId="urn:microsoft.com/office/officeart/2005/8/layout/default"/>
    <dgm:cxn modelId="{008AE1FE-D53A-438C-A034-0CFDAC8E2161}" type="presOf" srcId="{EDD830F4-81F9-4289-8EF9-D0068B5E5D3B}" destId="{B25008FB-E370-45C0-954D-88C62A72CB94}" srcOrd="0" destOrd="0" presId="urn:microsoft.com/office/officeart/2005/8/layout/default"/>
    <dgm:cxn modelId="{EE3B022A-998F-463F-B8C7-A7A841FC4381}" srcId="{1B7D8ED2-9938-47C5-A0F3-281A66BE3068}" destId="{440E3C39-D749-46EA-A64B-95377518072A}" srcOrd="0" destOrd="0" parTransId="{5EA43E7D-255F-41B6-A59D-0708A8B9650A}" sibTransId="{F251386B-78A3-48A3-9EF6-44F7295B8074}"/>
    <dgm:cxn modelId="{4998ADFB-78A8-4A9C-B629-CADAF4AA9A91}" type="presOf" srcId="{1B7D8ED2-9938-47C5-A0F3-281A66BE3068}" destId="{DD4A8EAF-AD73-4220-A044-5CB4CE40B33C}" srcOrd="0" destOrd="0" presId="urn:microsoft.com/office/officeart/2005/8/layout/default"/>
    <dgm:cxn modelId="{C1BD960E-E680-4AB1-A0BB-8D60557F66F7}" srcId="{1B7D8ED2-9938-47C5-A0F3-281A66BE3068}" destId="{EDD830F4-81F9-4289-8EF9-D0068B5E5D3B}" srcOrd="3" destOrd="0" parTransId="{2C6DF093-75D0-4FBE-8A1F-028179C151EB}" sibTransId="{7FC8A3F4-FAC2-483C-B3E3-082E9423F024}"/>
    <dgm:cxn modelId="{D16A8CAF-E8E1-4A2A-A658-0E705F4EB9BC}" srcId="{1B7D8ED2-9938-47C5-A0F3-281A66BE3068}" destId="{48B9A86E-673B-4840-9D72-3F824A54F601}" srcOrd="2" destOrd="0" parTransId="{2C771A97-D29C-4E9B-8885-FB97D90496CB}" sibTransId="{0784BF52-E630-4A46-BE42-41F96A81837F}"/>
    <dgm:cxn modelId="{27DCAADD-3CA0-4B96-B84F-9F0996C4B286}" type="presParOf" srcId="{DD4A8EAF-AD73-4220-A044-5CB4CE40B33C}" destId="{FAE4A612-07C6-44A2-BD80-CD2B22FB76A8}" srcOrd="0" destOrd="0" presId="urn:microsoft.com/office/officeart/2005/8/layout/default"/>
    <dgm:cxn modelId="{82E6CB05-44A8-44F2-BD11-1885CCFC3AAA}" type="presParOf" srcId="{DD4A8EAF-AD73-4220-A044-5CB4CE40B33C}" destId="{DD0A37C5-C855-4329-A7CF-F9B5280314AA}" srcOrd="1" destOrd="0" presId="urn:microsoft.com/office/officeart/2005/8/layout/default"/>
    <dgm:cxn modelId="{003FAA5D-5AFC-4517-83CF-CF96CDFA6D0B}" type="presParOf" srcId="{DD4A8EAF-AD73-4220-A044-5CB4CE40B33C}" destId="{92B1FF78-27A1-40B9-9DC9-C0EFB72F37B9}" srcOrd="2" destOrd="0" presId="urn:microsoft.com/office/officeart/2005/8/layout/default"/>
    <dgm:cxn modelId="{B80E3CC0-CFF3-4EFC-BE9B-850DB8DB9131}" type="presParOf" srcId="{DD4A8EAF-AD73-4220-A044-5CB4CE40B33C}" destId="{4D54216E-F323-46B4-B2E2-FEFE7B7C2D86}" srcOrd="3" destOrd="0" presId="urn:microsoft.com/office/officeart/2005/8/layout/default"/>
    <dgm:cxn modelId="{255CDAB1-1F54-4EBA-95BA-3709A1849C26}" type="presParOf" srcId="{DD4A8EAF-AD73-4220-A044-5CB4CE40B33C}" destId="{55AA2C2E-D369-4EF0-8712-056A6E0D7453}" srcOrd="4" destOrd="0" presId="urn:microsoft.com/office/officeart/2005/8/layout/default"/>
    <dgm:cxn modelId="{241791A6-AFF2-4E3E-82FD-C6D3EE24A873}" type="presParOf" srcId="{DD4A8EAF-AD73-4220-A044-5CB4CE40B33C}" destId="{834EFA58-9411-4D0D-A441-910DC31C35FB}" srcOrd="5" destOrd="0" presId="urn:microsoft.com/office/officeart/2005/8/layout/default"/>
    <dgm:cxn modelId="{B20CE472-832E-460A-928C-60F866456907}" type="presParOf" srcId="{DD4A8EAF-AD73-4220-A044-5CB4CE40B33C}" destId="{B25008FB-E370-45C0-954D-88C62A72CB9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B3A204-C8E6-4A68-9A15-96D314257CA9}" type="doc">
      <dgm:prSet loTypeId="urn:microsoft.com/office/officeart/2005/8/layout/radial1" loCatId="relationship" qsTypeId="urn:microsoft.com/office/officeart/2005/8/quickstyle/simple1" qsCatId="simple" csTypeId="urn:microsoft.com/office/officeart/2005/8/colors/colorful1" csCatId="colorful" phldr="1"/>
      <dgm:spPr/>
      <dgm:t>
        <a:bodyPr/>
        <a:lstStyle/>
        <a:p>
          <a:endParaRPr lang="id-ID"/>
        </a:p>
      </dgm:t>
    </dgm:pt>
    <dgm:pt modelId="{2EE82A36-F1B9-46D8-8033-18C91097EFB3}">
      <dgm:prSet phldrT="[Text]"/>
      <dgm:spPr/>
      <dgm:t>
        <a:bodyPr/>
        <a:lstStyle/>
        <a:p>
          <a:r>
            <a:rPr lang="id-ID" dirty="0" smtClean="0"/>
            <a:t>TYPE TEAM</a:t>
          </a:r>
          <a:endParaRPr lang="id-ID" dirty="0"/>
        </a:p>
      </dgm:t>
    </dgm:pt>
    <dgm:pt modelId="{36855CA6-BE2C-43C2-BF83-965A920CC162}" type="parTrans" cxnId="{C22A6F3F-8597-4642-A983-BD24A8A97B47}">
      <dgm:prSet/>
      <dgm:spPr/>
      <dgm:t>
        <a:bodyPr/>
        <a:lstStyle/>
        <a:p>
          <a:endParaRPr lang="id-ID"/>
        </a:p>
      </dgm:t>
    </dgm:pt>
    <dgm:pt modelId="{21865115-70F9-4B30-AB6B-8DFCE8D19724}" type="sibTrans" cxnId="{C22A6F3F-8597-4642-A983-BD24A8A97B47}">
      <dgm:prSet/>
      <dgm:spPr/>
      <dgm:t>
        <a:bodyPr/>
        <a:lstStyle/>
        <a:p>
          <a:endParaRPr lang="id-ID"/>
        </a:p>
      </dgm:t>
    </dgm:pt>
    <dgm:pt modelId="{9A909276-965F-47F1-8855-1D9C3FB5E5B2}">
      <dgm:prSet phldrT="[Text]" custT="1"/>
      <dgm:spPr/>
      <dgm:t>
        <a:bodyPr/>
        <a:lstStyle/>
        <a:p>
          <a:r>
            <a:rPr lang="id-ID" sz="900" smtClean="0"/>
            <a:t>PERMANENT TEAMS</a:t>
          </a:r>
          <a:endParaRPr lang="id-ID" sz="900" dirty="0"/>
        </a:p>
      </dgm:t>
    </dgm:pt>
    <dgm:pt modelId="{EF481CEC-13F9-4173-85E4-33F6F8AE4BAB}" type="parTrans" cxnId="{C8D79523-C8C9-4E48-A768-9E541173E2AB}">
      <dgm:prSet/>
      <dgm:spPr/>
      <dgm:t>
        <a:bodyPr/>
        <a:lstStyle/>
        <a:p>
          <a:endParaRPr lang="id-ID"/>
        </a:p>
      </dgm:t>
    </dgm:pt>
    <dgm:pt modelId="{2EEBFAEF-A063-48BA-8FD7-1F2E692345E4}" type="sibTrans" cxnId="{C8D79523-C8C9-4E48-A768-9E541173E2AB}">
      <dgm:prSet/>
      <dgm:spPr/>
      <dgm:t>
        <a:bodyPr/>
        <a:lstStyle/>
        <a:p>
          <a:endParaRPr lang="id-ID"/>
        </a:p>
      </dgm:t>
    </dgm:pt>
    <dgm:pt modelId="{AAE560BD-09F5-4BCF-9913-26A40D014F5B}">
      <dgm:prSet phldrT="[Text]" custT="1"/>
      <dgm:spPr/>
      <dgm:t>
        <a:bodyPr/>
        <a:lstStyle/>
        <a:p>
          <a:r>
            <a:rPr lang="id-ID" sz="900" smtClean="0"/>
            <a:t>TASK FORCE</a:t>
          </a:r>
          <a:endParaRPr lang="id-ID" sz="900" dirty="0"/>
        </a:p>
      </dgm:t>
    </dgm:pt>
    <dgm:pt modelId="{1C7E57AA-16F5-4236-99F6-6DFE44AA576F}" type="parTrans" cxnId="{7DAEBAAC-1934-43A7-A47F-40C186B9447A}">
      <dgm:prSet/>
      <dgm:spPr/>
      <dgm:t>
        <a:bodyPr/>
        <a:lstStyle/>
        <a:p>
          <a:endParaRPr lang="id-ID"/>
        </a:p>
      </dgm:t>
    </dgm:pt>
    <dgm:pt modelId="{24E91560-4C36-4D19-8819-C417AA2AA1D2}" type="sibTrans" cxnId="{7DAEBAAC-1934-43A7-A47F-40C186B9447A}">
      <dgm:prSet/>
      <dgm:spPr/>
      <dgm:t>
        <a:bodyPr/>
        <a:lstStyle/>
        <a:p>
          <a:endParaRPr lang="id-ID"/>
        </a:p>
      </dgm:t>
    </dgm:pt>
    <dgm:pt modelId="{BC286EDA-BE4E-4111-9F86-EA94EB45557F}">
      <dgm:prSet phldrT="[Text]" custT="1"/>
      <dgm:spPr/>
      <dgm:t>
        <a:bodyPr/>
        <a:lstStyle/>
        <a:p>
          <a:r>
            <a:rPr lang="id-ID" sz="900" smtClean="0"/>
            <a:t>COMMITTEE</a:t>
          </a:r>
          <a:endParaRPr lang="id-ID" sz="900" dirty="0"/>
        </a:p>
      </dgm:t>
    </dgm:pt>
    <dgm:pt modelId="{F5A548EA-A954-411F-94AD-456550E4E88E}" type="parTrans" cxnId="{589DAB05-C94A-46EC-AB5B-0110AE261584}">
      <dgm:prSet/>
      <dgm:spPr/>
      <dgm:t>
        <a:bodyPr/>
        <a:lstStyle/>
        <a:p>
          <a:endParaRPr lang="id-ID"/>
        </a:p>
      </dgm:t>
    </dgm:pt>
    <dgm:pt modelId="{AE825FED-986A-445D-A237-4A301BA19619}" type="sibTrans" cxnId="{589DAB05-C94A-46EC-AB5B-0110AE261584}">
      <dgm:prSet/>
      <dgm:spPr/>
      <dgm:t>
        <a:bodyPr/>
        <a:lstStyle/>
        <a:p>
          <a:endParaRPr lang="id-ID"/>
        </a:p>
      </dgm:t>
    </dgm:pt>
    <dgm:pt modelId="{551633F1-C416-4550-A82E-95B16C92A6BB}">
      <dgm:prSet phldrT="[Text]" custT="1"/>
      <dgm:spPr/>
      <dgm:t>
        <a:bodyPr/>
        <a:lstStyle/>
        <a:p>
          <a:r>
            <a:rPr lang="id-ID" sz="900" dirty="0" smtClean="0"/>
            <a:t>ORGANIZATION /WORKFORCE</a:t>
          </a:r>
          <a:endParaRPr lang="id-ID" sz="900" dirty="0"/>
        </a:p>
      </dgm:t>
    </dgm:pt>
    <dgm:pt modelId="{29FB99DB-632D-4391-8433-1AD2EEF3F1E3}" type="parTrans" cxnId="{D26F15E8-16E5-4612-ACB5-92C14066B084}">
      <dgm:prSet/>
      <dgm:spPr/>
      <dgm:t>
        <a:bodyPr/>
        <a:lstStyle/>
        <a:p>
          <a:endParaRPr lang="id-ID"/>
        </a:p>
      </dgm:t>
    </dgm:pt>
    <dgm:pt modelId="{55504F22-50CA-488F-B15D-ACBD56E3E74F}" type="sibTrans" cxnId="{D26F15E8-16E5-4612-ACB5-92C14066B084}">
      <dgm:prSet/>
      <dgm:spPr/>
      <dgm:t>
        <a:bodyPr/>
        <a:lstStyle/>
        <a:p>
          <a:endParaRPr lang="id-ID"/>
        </a:p>
      </dgm:t>
    </dgm:pt>
    <dgm:pt modelId="{927285A8-5CAF-4C6D-B3FB-D0F5C619B913}">
      <dgm:prSet phldrT="[Text]" custT="1"/>
      <dgm:spPr/>
      <dgm:t>
        <a:bodyPr/>
        <a:lstStyle/>
        <a:p>
          <a:r>
            <a:rPr lang="id-ID" sz="900" smtClean="0"/>
            <a:t>TEMPORARY TEAMS</a:t>
          </a:r>
          <a:endParaRPr lang="id-ID" sz="900" dirty="0"/>
        </a:p>
      </dgm:t>
    </dgm:pt>
    <dgm:pt modelId="{701A255A-CB78-47E1-8CDD-AA315E52F93F}" type="parTrans" cxnId="{5B44E7A0-1625-4B61-B917-572734A1F493}">
      <dgm:prSet/>
      <dgm:spPr/>
      <dgm:t>
        <a:bodyPr/>
        <a:lstStyle/>
        <a:p>
          <a:endParaRPr lang="id-ID"/>
        </a:p>
      </dgm:t>
    </dgm:pt>
    <dgm:pt modelId="{A0FC7A90-49FC-4142-840B-BA57D455B952}" type="sibTrans" cxnId="{5B44E7A0-1625-4B61-B917-572734A1F493}">
      <dgm:prSet/>
      <dgm:spPr/>
      <dgm:t>
        <a:bodyPr/>
        <a:lstStyle/>
        <a:p>
          <a:endParaRPr lang="id-ID"/>
        </a:p>
      </dgm:t>
    </dgm:pt>
    <dgm:pt modelId="{D9E4D9B2-9D70-49F8-8767-FF3B8471702C}">
      <dgm:prSet phldrT="[Text]" custT="1"/>
      <dgm:spPr/>
      <dgm:t>
        <a:bodyPr/>
        <a:lstStyle/>
        <a:p>
          <a:r>
            <a:rPr lang="id-ID" sz="900" smtClean="0"/>
            <a:t>SELF MANAGED TEAMS</a:t>
          </a:r>
          <a:endParaRPr lang="id-ID" sz="900" dirty="0"/>
        </a:p>
      </dgm:t>
    </dgm:pt>
    <dgm:pt modelId="{CA279C55-4E2B-4F76-9914-55AB605CF5A8}" type="parTrans" cxnId="{4BA7EE82-A459-4153-951F-6D6950B34387}">
      <dgm:prSet/>
      <dgm:spPr/>
      <dgm:t>
        <a:bodyPr/>
        <a:lstStyle/>
        <a:p>
          <a:endParaRPr lang="id-ID"/>
        </a:p>
      </dgm:t>
    </dgm:pt>
    <dgm:pt modelId="{A337C63C-8A4C-4208-929D-510A8A6DFD8F}" type="sibTrans" cxnId="{4BA7EE82-A459-4153-951F-6D6950B34387}">
      <dgm:prSet/>
      <dgm:spPr/>
      <dgm:t>
        <a:bodyPr/>
        <a:lstStyle/>
        <a:p>
          <a:endParaRPr lang="id-ID"/>
        </a:p>
      </dgm:t>
    </dgm:pt>
    <dgm:pt modelId="{1C4AA2B1-0F6B-47EA-8B94-14229A37A3B8}">
      <dgm:prSet phldrT="[Text]" custT="1"/>
      <dgm:spPr/>
      <dgm:t>
        <a:bodyPr/>
        <a:lstStyle/>
        <a:p>
          <a:r>
            <a:rPr lang="id-ID" sz="900" smtClean="0"/>
            <a:t>CROSS FUNCTIONAL TEAM</a:t>
          </a:r>
          <a:endParaRPr lang="id-ID" sz="900" dirty="0"/>
        </a:p>
      </dgm:t>
    </dgm:pt>
    <dgm:pt modelId="{CCD89E62-3630-4C52-AEC8-EB91199729F5}" type="parTrans" cxnId="{4AFBDEC9-0EB7-4F8F-A03D-D3AB4E31BC6D}">
      <dgm:prSet/>
      <dgm:spPr/>
      <dgm:t>
        <a:bodyPr/>
        <a:lstStyle/>
        <a:p>
          <a:endParaRPr lang="id-ID"/>
        </a:p>
      </dgm:t>
    </dgm:pt>
    <dgm:pt modelId="{1C462707-D927-4BAE-83D6-DC78499B43AE}" type="sibTrans" cxnId="{4AFBDEC9-0EB7-4F8F-A03D-D3AB4E31BC6D}">
      <dgm:prSet/>
      <dgm:spPr/>
      <dgm:t>
        <a:bodyPr/>
        <a:lstStyle/>
        <a:p>
          <a:endParaRPr lang="id-ID"/>
        </a:p>
      </dgm:t>
    </dgm:pt>
    <dgm:pt modelId="{33B1FDC7-F358-4936-AD79-95DAFF47804F}">
      <dgm:prSet phldrT="[Text]" custT="1"/>
      <dgm:spPr/>
      <dgm:t>
        <a:bodyPr/>
        <a:lstStyle/>
        <a:p>
          <a:r>
            <a:rPr lang="id-ID" sz="900" smtClean="0"/>
            <a:t>VIRTUAL TEAMS</a:t>
          </a:r>
          <a:endParaRPr lang="id-ID" sz="900" dirty="0"/>
        </a:p>
      </dgm:t>
    </dgm:pt>
    <dgm:pt modelId="{09AA504B-6DD0-4C3D-8798-44472BC356CC}" type="parTrans" cxnId="{A3CA97AA-253D-447C-A1C2-775E0C01A1DD}">
      <dgm:prSet/>
      <dgm:spPr/>
      <dgm:t>
        <a:bodyPr/>
        <a:lstStyle/>
        <a:p>
          <a:endParaRPr lang="id-ID"/>
        </a:p>
      </dgm:t>
    </dgm:pt>
    <dgm:pt modelId="{19738776-2D4E-4D9E-BEBD-9E93443B8AB6}" type="sibTrans" cxnId="{A3CA97AA-253D-447C-A1C2-775E0C01A1DD}">
      <dgm:prSet/>
      <dgm:spPr/>
      <dgm:t>
        <a:bodyPr/>
        <a:lstStyle/>
        <a:p>
          <a:endParaRPr lang="id-ID"/>
        </a:p>
      </dgm:t>
    </dgm:pt>
    <dgm:pt modelId="{C8AFDA36-B2E2-417E-BEAC-D582299A0D8C}" type="pres">
      <dgm:prSet presAssocID="{CEB3A204-C8E6-4A68-9A15-96D314257CA9}" presName="cycle" presStyleCnt="0">
        <dgm:presLayoutVars>
          <dgm:chMax val="1"/>
          <dgm:dir/>
          <dgm:animLvl val="ctr"/>
          <dgm:resizeHandles val="exact"/>
        </dgm:presLayoutVars>
      </dgm:prSet>
      <dgm:spPr/>
    </dgm:pt>
    <dgm:pt modelId="{6D992D66-23CB-480B-8F95-1AAA76B4AF50}" type="pres">
      <dgm:prSet presAssocID="{2EE82A36-F1B9-46D8-8033-18C91097EFB3}" presName="centerShape" presStyleLbl="node0" presStyleIdx="0" presStyleCnt="1"/>
      <dgm:spPr/>
      <dgm:t>
        <a:bodyPr/>
        <a:lstStyle/>
        <a:p>
          <a:endParaRPr lang="id-ID"/>
        </a:p>
      </dgm:t>
    </dgm:pt>
    <dgm:pt modelId="{403AEB58-3F9B-4C05-A727-BDD9604C919E}" type="pres">
      <dgm:prSet presAssocID="{EF481CEC-13F9-4173-85E4-33F6F8AE4BAB}" presName="Name9" presStyleLbl="parChTrans1D2" presStyleIdx="0" presStyleCnt="8"/>
      <dgm:spPr/>
    </dgm:pt>
    <dgm:pt modelId="{DB1F5094-4E91-4837-ACA3-26C7F41E005D}" type="pres">
      <dgm:prSet presAssocID="{EF481CEC-13F9-4173-85E4-33F6F8AE4BAB}" presName="connTx" presStyleLbl="parChTrans1D2" presStyleIdx="0" presStyleCnt="8"/>
      <dgm:spPr/>
    </dgm:pt>
    <dgm:pt modelId="{09D12A8D-82FA-41B9-B6E5-2F7A8045B2E0}" type="pres">
      <dgm:prSet presAssocID="{9A909276-965F-47F1-8855-1D9C3FB5E5B2}" presName="node" presStyleLbl="node1" presStyleIdx="0" presStyleCnt="8">
        <dgm:presLayoutVars>
          <dgm:bulletEnabled val="1"/>
        </dgm:presLayoutVars>
      </dgm:prSet>
      <dgm:spPr/>
    </dgm:pt>
    <dgm:pt modelId="{33F6A536-6CCB-4DAE-A004-520E3A7E9737}" type="pres">
      <dgm:prSet presAssocID="{701A255A-CB78-47E1-8CDD-AA315E52F93F}" presName="Name9" presStyleLbl="parChTrans1D2" presStyleIdx="1" presStyleCnt="8"/>
      <dgm:spPr/>
    </dgm:pt>
    <dgm:pt modelId="{59BBB83D-11AC-4DD1-A132-EBB2D5F675AF}" type="pres">
      <dgm:prSet presAssocID="{701A255A-CB78-47E1-8CDD-AA315E52F93F}" presName="connTx" presStyleLbl="parChTrans1D2" presStyleIdx="1" presStyleCnt="8"/>
      <dgm:spPr/>
    </dgm:pt>
    <dgm:pt modelId="{7D28FBA3-B35E-403B-A8AB-066B63A1DCA9}" type="pres">
      <dgm:prSet presAssocID="{927285A8-5CAF-4C6D-B3FB-D0F5C619B913}" presName="node" presStyleLbl="node1" presStyleIdx="1" presStyleCnt="8">
        <dgm:presLayoutVars>
          <dgm:bulletEnabled val="1"/>
        </dgm:presLayoutVars>
      </dgm:prSet>
      <dgm:spPr/>
      <dgm:t>
        <a:bodyPr/>
        <a:lstStyle/>
        <a:p>
          <a:endParaRPr lang="id-ID"/>
        </a:p>
      </dgm:t>
    </dgm:pt>
    <dgm:pt modelId="{0180D409-0E4C-46A9-BB7F-56E505BB0FC9}" type="pres">
      <dgm:prSet presAssocID="{1C7E57AA-16F5-4236-99F6-6DFE44AA576F}" presName="Name9" presStyleLbl="parChTrans1D2" presStyleIdx="2" presStyleCnt="8"/>
      <dgm:spPr/>
    </dgm:pt>
    <dgm:pt modelId="{FB7187AB-FD4C-451D-962C-A4F23DC5E04C}" type="pres">
      <dgm:prSet presAssocID="{1C7E57AA-16F5-4236-99F6-6DFE44AA576F}" presName="connTx" presStyleLbl="parChTrans1D2" presStyleIdx="2" presStyleCnt="8"/>
      <dgm:spPr/>
    </dgm:pt>
    <dgm:pt modelId="{DB55253C-DD65-4660-83BC-9D684FFFD7C0}" type="pres">
      <dgm:prSet presAssocID="{AAE560BD-09F5-4BCF-9913-26A40D014F5B}" presName="node" presStyleLbl="node1" presStyleIdx="2" presStyleCnt="8">
        <dgm:presLayoutVars>
          <dgm:bulletEnabled val="1"/>
        </dgm:presLayoutVars>
      </dgm:prSet>
      <dgm:spPr/>
    </dgm:pt>
    <dgm:pt modelId="{9C8DD99F-3A9A-4A9E-9574-227C32C6390C}" type="pres">
      <dgm:prSet presAssocID="{F5A548EA-A954-411F-94AD-456550E4E88E}" presName="Name9" presStyleLbl="parChTrans1D2" presStyleIdx="3" presStyleCnt="8"/>
      <dgm:spPr/>
    </dgm:pt>
    <dgm:pt modelId="{D87D7316-F9FA-442E-9C98-605B057BEB58}" type="pres">
      <dgm:prSet presAssocID="{F5A548EA-A954-411F-94AD-456550E4E88E}" presName="connTx" presStyleLbl="parChTrans1D2" presStyleIdx="3" presStyleCnt="8"/>
      <dgm:spPr/>
    </dgm:pt>
    <dgm:pt modelId="{AF1EB2C8-BDB4-4CB2-A861-FE85696DB910}" type="pres">
      <dgm:prSet presAssocID="{BC286EDA-BE4E-4111-9F86-EA94EB45557F}" presName="node" presStyleLbl="node1" presStyleIdx="3" presStyleCnt="8">
        <dgm:presLayoutVars>
          <dgm:bulletEnabled val="1"/>
        </dgm:presLayoutVars>
      </dgm:prSet>
      <dgm:spPr/>
    </dgm:pt>
    <dgm:pt modelId="{0FB6E12D-4EC2-4786-BF21-F2B27FF92A4F}" type="pres">
      <dgm:prSet presAssocID="{29FB99DB-632D-4391-8433-1AD2EEF3F1E3}" presName="Name9" presStyleLbl="parChTrans1D2" presStyleIdx="4" presStyleCnt="8"/>
      <dgm:spPr/>
    </dgm:pt>
    <dgm:pt modelId="{EB4C5B9B-2BE7-42E8-A2AB-0D679EC39877}" type="pres">
      <dgm:prSet presAssocID="{29FB99DB-632D-4391-8433-1AD2EEF3F1E3}" presName="connTx" presStyleLbl="parChTrans1D2" presStyleIdx="4" presStyleCnt="8"/>
      <dgm:spPr/>
    </dgm:pt>
    <dgm:pt modelId="{9ABE3C1F-3265-40FD-908D-48436D6CA2E0}" type="pres">
      <dgm:prSet presAssocID="{551633F1-C416-4550-A82E-95B16C92A6BB}" presName="node" presStyleLbl="node1" presStyleIdx="4" presStyleCnt="8" custScaleX="116085">
        <dgm:presLayoutVars>
          <dgm:bulletEnabled val="1"/>
        </dgm:presLayoutVars>
      </dgm:prSet>
      <dgm:spPr/>
      <dgm:t>
        <a:bodyPr/>
        <a:lstStyle/>
        <a:p>
          <a:endParaRPr lang="id-ID"/>
        </a:p>
      </dgm:t>
    </dgm:pt>
    <dgm:pt modelId="{B714F7EA-D890-4D59-8751-6C39C9703891}" type="pres">
      <dgm:prSet presAssocID="{CA279C55-4E2B-4F76-9914-55AB605CF5A8}" presName="Name9" presStyleLbl="parChTrans1D2" presStyleIdx="5" presStyleCnt="8"/>
      <dgm:spPr/>
    </dgm:pt>
    <dgm:pt modelId="{82A83A1A-6CC0-4013-BAD6-B511D9920D7B}" type="pres">
      <dgm:prSet presAssocID="{CA279C55-4E2B-4F76-9914-55AB605CF5A8}" presName="connTx" presStyleLbl="parChTrans1D2" presStyleIdx="5" presStyleCnt="8"/>
      <dgm:spPr/>
    </dgm:pt>
    <dgm:pt modelId="{95079868-24CD-46DC-A0FD-3CEBA6005E4D}" type="pres">
      <dgm:prSet presAssocID="{D9E4D9B2-9D70-49F8-8767-FF3B8471702C}" presName="node" presStyleLbl="node1" presStyleIdx="5" presStyleCnt="8">
        <dgm:presLayoutVars>
          <dgm:bulletEnabled val="1"/>
        </dgm:presLayoutVars>
      </dgm:prSet>
      <dgm:spPr/>
    </dgm:pt>
    <dgm:pt modelId="{339B6948-4D0C-4D95-8D55-EFBA6B71F3D4}" type="pres">
      <dgm:prSet presAssocID="{CCD89E62-3630-4C52-AEC8-EB91199729F5}" presName="Name9" presStyleLbl="parChTrans1D2" presStyleIdx="6" presStyleCnt="8"/>
      <dgm:spPr/>
    </dgm:pt>
    <dgm:pt modelId="{461BE5F7-1AF1-4863-8E64-D20B7552068F}" type="pres">
      <dgm:prSet presAssocID="{CCD89E62-3630-4C52-AEC8-EB91199729F5}" presName="connTx" presStyleLbl="parChTrans1D2" presStyleIdx="6" presStyleCnt="8"/>
      <dgm:spPr/>
    </dgm:pt>
    <dgm:pt modelId="{B1000D4E-4D2D-4468-821A-EB2FA8F5DB64}" type="pres">
      <dgm:prSet presAssocID="{1C4AA2B1-0F6B-47EA-8B94-14229A37A3B8}" presName="node" presStyleLbl="node1" presStyleIdx="6" presStyleCnt="8">
        <dgm:presLayoutVars>
          <dgm:bulletEnabled val="1"/>
        </dgm:presLayoutVars>
      </dgm:prSet>
      <dgm:spPr/>
    </dgm:pt>
    <dgm:pt modelId="{BEFF958F-FDB7-404A-B1BB-485C6A21B7B3}" type="pres">
      <dgm:prSet presAssocID="{09AA504B-6DD0-4C3D-8798-44472BC356CC}" presName="Name9" presStyleLbl="parChTrans1D2" presStyleIdx="7" presStyleCnt="8"/>
      <dgm:spPr/>
    </dgm:pt>
    <dgm:pt modelId="{994F0E2B-7F15-4320-948D-32277BB8D8AC}" type="pres">
      <dgm:prSet presAssocID="{09AA504B-6DD0-4C3D-8798-44472BC356CC}" presName="connTx" presStyleLbl="parChTrans1D2" presStyleIdx="7" presStyleCnt="8"/>
      <dgm:spPr/>
    </dgm:pt>
    <dgm:pt modelId="{BE59D715-E1BE-4376-81CD-324A767D9BCF}" type="pres">
      <dgm:prSet presAssocID="{33B1FDC7-F358-4936-AD79-95DAFF47804F}" presName="node" presStyleLbl="node1" presStyleIdx="7" presStyleCnt="8">
        <dgm:presLayoutVars>
          <dgm:bulletEnabled val="1"/>
        </dgm:presLayoutVars>
      </dgm:prSet>
      <dgm:spPr/>
      <dgm:t>
        <a:bodyPr/>
        <a:lstStyle/>
        <a:p>
          <a:endParaRPr lang="id-ID"/>
        </a:p>
      </dgm:t>
    </dgm:pt>
  </dgm:ptLst>
  <dgm:cxnLst>
    <dgm:cxn modelId="{64C360D8-4CE8-4C3C-8ED1-30779DF3D0E2}" type="presOf" srcId="{551633F1-C416-4550-A82E-95B16C92A6BB}" destId="{9ABE3C1F-3265-40FD-908D-48436D6CA2E0}" srcOrd="0" destOrd="0" presId="urn:microsoft.com/office/officeart/2005/8/layout/radial1"/>
    <dgm:cxn modelId="{43299184-841C-4C0B-92C3-23A8F1D1CE0C}" type="presOf" srcId="{CA279C55-4E2B-4F76-9914-55AB605CF5A8}" destId="{B714F7EA-D890-4D59-8751-6C39C9703891}" srcOrd="0" destOrd="0" presId="urn:microsoft.com/office/officeart/2005/8/layout/radial1"/>
    <dgm:cxn modelId="{589DAB05-C94A-46EC-AB5B-0110AE261584}" srcId="{2EE82A36-F1B9-46D8-8033-18C91097EFB3}" destId="{BC286EDA-BE4E-4111-9F86-EA94EB45557F}" srcOrd="3" destOrd="0" parTransId="{F5A548EA-A954-411F-94AD-456550E4E88E}" sibTransId="{AE825FED-986A-445D-A237-4A301BA19619}"/>
    <dgm:cxn modelId="{FEC0F5E3-E35B-4280-BEB4-B0ADFA8411B8}" type="presOf" srcId="{701A255A-CB78-47E1-8CDD-AA315E52F93F}" destId="{59BBB83D-11AC-4DD1-A132-EBB2D5F675AF}" srcOrd="1" destOrd="0" presId="urn:microsoft.com/office/officeart/2005/8/layout/radial1"/>
    <dgm:cxn modelId="{C8D79523-C8C9-4E48-A768-9E541173E2AB}" srcId="{2EE82A36-F1B9-46D8-8033-18C91097EFB3}" destId="{9A909276-965F-47F1-8855-1D9C3FB5E5B2}" srcOrd="0" destOrd="0" parTransId="{EF481CEC-13F9-4173-85E4-33F6F8AE4BAB}" sibTransId="{2EEBFAEF-A063-48BA-8FD7-1F2E692345E4}"/>
    <dgm:cxn modelId="{D26F15E8-16E5-4612-ACB5-92C14066B084}" srcId="{2EE82A36-F1B9-46D8-8033-18C91097EFB3}" destId="{551633F1-C416-4550-A82E-95B16C92A6BB}" srcOrd="4" destOrd="0" parTransId="{29FB99DB-632D-4391-8433-1AD2EEF3F1E3}" sibTransId="{55504F22-50CA-488F-B15D-ACBD56E3E74F}"/>
    <dgm:cxn modelId="{3528810D-F0CB-4300-AF33-061E3846E3D2}" type="presOf" srcId="{29FB99DB-632D-4391-8433-1AD2EEF3F1E3}" destId="{0FB6E12D-4EC2-4786-BF21-F2B27FF92A4F}" srcOrd="0" destOrd="0" presId="urn:microsoft.com/office/officeart/2005/8/layout/radial1"/>
    <dgm:cxn modelId="{871F66D0-9EB3-4EB6-BD79-60B4EDD4EB96}" type="presOf" srcId="{09AA504B-6DD0-4C3D-8798-44472BC356CC}" destId="{994F0E2B-7F15-4320-948D-32277BB8D8AC}" srcOrd="1" destOrd="0" presId="urn:microsoft.com/office/officeart/2005/8/layout/radial1"/>
    <dgm:cxn modelId="{2A9C662C-BA77-4336-BB23-C0472ADF317C}" type="presOf" srcId="{CCD89E62-3630-4C52-AEC8-EB91199729F5}" destId="{461BE5F7-1AF1-4863-8E64-D20B7552068F}" srcOrd="1" destOrd="0" presId="urn:microsoft.com/office/officeart/2005/8/layout/radial1"/>
    <dgm:cxn modelId="{4BA7EE82-A459-4153-951F-6D6950B34387}" srcId="{2EE82A36-F1B9-46D8-8033-18C91097EFB3}" destId="{D9E4D9B2-9D70-49F8-8767-FF3B8471702C}" srcOrd="5" destOrd="0" parTransId="{CA279C55-4E2B-4F76-9914-55AB605CF5A8}" sibTransId="{A337C63C-8A4C-4208-929D-510A8A6DFD8F}"/>
    <dgm:cxn modelId="{CD62772D-17C4-4FCF-B663-CEC7C9D9E827}" type="presOf" srcId="{CA279C55-4E2B-4F76-9914-55AB605CF5A8}" destId="{82A83A1A-6CC0-4013-BAD6-B511D9920D7B}" srcOrd="1" destOrd="0" presId="urn:microsoft.com/office/officeart/2005/8/layout/radial1"/>
    <dgm:cxn modelId="{6DFFB278-EF9F-43CE-AF9C-5D2972A2CEFC}" type="presOf" srcId="{09AA504B-6DD0-4C3D-8798-44472BC356CC}" destId="{BEFF958F-FDB7-404A-B1BB-485C6A21B7B3}" srcOrd="0" destOrd="0" presId="urn:microsoft.com/office/officeart/2005/8/layout/radial1"/>
    <dgm:cxn modelId="{4AFBDEC9-0EB7-4F8F-A03D-D3AB4E31BC6D}" srcId="{2EE82A36-F1B9-46D8-8033-18C91097EFB3}" destId="{1C4AA2B1-0F6B-47EA-8B94-14229A37A3B8}" srcOrd="6" destOrd="0" parTransId="{CCD89E62-3630-4C52-AEC8-EB91199729F5}" sibTransId="{1C462707-D927-4BAE-83D6-DC78499B43AE}"/>
    <dgm:cxn modelId="{C22A6F3F-8597-4642-A983-BD24A8A97B47}" srcId="{CEB3A204-C8E6-4A68-9A15-96D314257CA9}" destId="{2EE82A36-F1B9-46D8-8033-18C91097EFB3}" srcOrd="0" destOrd="0" parTransId="{36855CA6-BE2C-43C2-BF83-965A920CC162}" sibTransId="{21865115-70F9-4B30-AB6B-8DFCE8D19724}"/>
    <dgm:cxn modelId="{5B44E7A0-1625-4B61-B917-572734A1F493}" srcId="{2EE82A36-F1B9-46D8-8033-18C91097EFB3}" destId="{927285A8-5CAF-4C6D-B3FB-D0F5C619B913}" srcOrd="1" destOrd="0" parTransId="{701A255A-CB78-47E1-8CDD-AA315E52F93F}" sibTransId="{A0FC7A90-49FC-4142-840B-BA57D455B952}"/>
    <dgm:cxn modelId="{B04F3247-3E43-4F04-8AC1-1FA53CD15CFD}" type="presOf" srcId="{CCD89E62-3630-4C52-AEC8-EB91199729F5}" destId="{339B6948-4D0C-4D95-8D55-EFBA6B71F3D4}" srcOrd="0" destOrd="0" presId="urn:microsoft.com/office/officeart/2005/8/layout/radial1"/>
    <dgm:cxn modelId="{92BF1D6B-A175-4CD6-881E-25B712024589}" type="presOf" srcId="{F5A548EA-A954-411F-94AD-456550E4E88E}" destId="{9C8DD99F-3A9A-4A9E-9574-227C32C6390C}" srcOrd="0" destOrd="0" presId="urn:microsoft.com/office/officeart/2005/8/layout/radial1"/>
    <dgm:cxn modelId="{27890227-6D09-47DF-BE54-3EAAB0649448}" type="presOf" srcId="{9A909276-965F-47F1-8855-1D9C3FB5E5B2}" destId="{09D12A8D-82FA-41B9-B6E5-2F7A8045B2E0}" srcOrd="0" destOrd="0" presId="urn:microsoft.com/office/officeart/2005/8/layout/radial1"/>
    <dgm:cxn modelId="{643915BA-8337-469D-96B1-660DF6E11A49}" type="presOf" srcId="{CEB3A204-C8E6-4A68-9A15-96D314257CA9}" destId="{C8AFDA36-B2E2-417E-BEAC-D582299A0D8C}" srcOrd="0" destOrd="0" presId="urn:microsoft.com/office/officeart/2005/8/layout/radial1"/>
    <dgm:cxn modelId="{C10C1C16-EC07-4380-999E-66D02724EE67}" type="presOf" srcId="{BC286EDA-BE4E-4111-9F86-EA94EB45557F}" destId="{AF1EB2C8-BDB4-4CB2-A861-FE85696DB910}" srcOrd="0" destOrd="0" presId="urn:microsoft.com/office/officeart/2005/8/layout/radial1"/>
    <dgm:cxn modelId="{E0F93A81-C0E4-4D94-B0AC-C96248B73E59}" type="presOf" srcId="{1C7E57AA-16F5-4236-99F6-6DFE44AA576F}" destId="{0180D409-0E4C-46A9-BB7F-56E505BB0FC9}" srcOrd="0" destOrd="0" presId="urn:microsoft.com/office/officeart/2005/8/layout/radial1"/>
    <dgm:cxn modelId="{46429C02-50EA-490D-9649-854BD90D4595}" type="presOf" srcId="{2EE82A36-F1B9-46D8-8033-18C91097EFB3}" destId="{6D992D66-23CB-480B-8F95-1AAA76B4AF50}" srcOrd="0" destOrd="0" presId="urn:microsoft.com/office/officeart/2005/8/layout/radial1"/>
    <dgm:cxn modelId="{7DAEBAAC-1934-43A7-A47F-40C186B9447A}" srcId="{2EE82A36-F1B9-46D8-8033-18C91097EFB3}" destId="{AAE560BD-09F5-4BCF-9913-26A40D014F5B}" srcOrd="2" destOrd="0" parTransId="{1C7E57AA-16F5-4236-99F6-6DFE44AA576F}" sibTransId="{24E91560-4C36-4D19-8819-C417AA2AA1D2}"/>
    <dgm:cxn modelId="{A3CA97AA-253D-447C-A1C2-775E0C01A1DD}" srcId="{2EE82A36-F1B9-46D8-8033-18C91097EFB3}" destId="{33B1FDC7-F358-4936-AD79-95DAFF47804F}" srcOrd="7" destOrd="0" parTransId="{09AA504B-6DD0-4C3D-8798-44472BC356CC}" sibTransId="{19738776-2D4E-4D9E-BEBD-9E93443B8AB6}"/>
    <dgm:cxn modelId="{34E76A51-BDC2-46A9-BFF4-2B17C9A0B365}" type="presOf" srcId="{EF481CEC-13F9-4173-85E4-33F6F8AE4BAB}" destId="{DB1F5094-4E91-4837-ACA3-26C7F41E005D}" srcOrd="1" destOrd="0" presId="urn:microsoft.com/office/officeart/2005/8/layout/radial1"/>
    <dgm:cxn modelId="{F4FC4B55-D118-435B-AD4A-C195367AB6D6}" type="presOf" srcId="{1C7E57AA-16F5-4236-99F6-6DFE44AA576F}" destId="{FB7187AB-FD4C-451D-962C-A4F23DC5E04C}" srcOrd="1" destOrd="0" presId="urn:microsoft.com/office/officeart/2005/8/layout/radial1"/>
    <dgm:cxn modelId="{B2A4FACB-1DF1-486F-8C3D-9DA02DFE3D2F}" type="presOf" srcId="{AAE560BD-09F5-4BCF-9913-26A40D014F5B}" destId="{DB55253C-DD65-4660-83BC-9D684FFFD7C0}" srcOrd="0" destOrd="0" presId="urn:microsoft.com/office/officeart/2005/8/layout/radial1"/>
    <dgm:cxn modelId="{5864E9F1-C033-4128-AD37-90B77FB33A1C}" type="presOf" srcId="{F5A548EA-A954-411F-94AD-456550E4E88E}" destId="{D87D7316-F9FA-442E-9C98-605B057BEB58}" srcOrd="1" destOrd="0" presId="urn:microsoft.com/office/officeart/2005/8/layout/radial1"/>
    <dgm:cxn modelId="{E4AC1BC3-5054-4608-8A03-8CF53098ACF9}" type="presOf" srcId="{1C4AA2B1-0F6B-47EA-8B94-14229A37A3B8}" destId="{B1000D4E-4D2D-4468-821A-EB2FA8F5DB64}" srcOrd="0" destOrd="0" presId="urn:microsoft.com/office/officeart/2005/8/layout/radial1"/>
    <dgm:cxn modelId="{EB08569E-1E01-4936-A102-982ABE2A5888}" type="presOf" srcId="{D9E4D9B2-9D70-49F8-8767-FF3B8471702C}" destId="{95079868-24CD-46DC-A0FD-3CEBA6005E4D}" srcOrd="0" destOrd="0" presId="urn:microsoft.com/office/officeart/2005/8/layout/radial1"/>
    <dgm:cxn modelId="{94C73444-720A-4F82-867F-E21BB8F6621B}" type="presOf" srcId="{33B1FDC7-F358-4936-AD79-95DAFF47804F}" destId="{BE59D715-E1BE-4376-81CD-324A767D9BCF}" srcOrd="0" destOrd="0" presId="urn:microsoft.com/office/officeart/2005/8/layout/radial1"/>
    <dgm:cxn modelId="{566B4B2B-EB31-4ACA-891B-B873BE8EF4C5}" type="presOf" srcId="{EF481CEC-13F9-4173-85E4-33F6F8AE4BAB}" destId="{403AEB58-3F9B-4C05-A727-BDD9604C919E}" srcOrd="0" destOrd="0" presId="urn:microsoft.com/office/officeart/2005/8/layout/radial1"/>
    <dgm:cxn modelId="{E81BCA86-A975-4E06-9182-47CA46F12457}" type="presOf" srcId="{29FB99DB-632D-4391-8433-1AD2EEF3F1E3}" destId="{EB4C5B9B-2BE7-42E8-A2AB-0D679EC39877}" srcOrd="1" destOrd="0" presId="urn:microsoft.com/office/officeart/2005/8/layout/radial1"/>
    <dgm:cxn modelId="{BB23D83C-B593-4739-9662-D6DF9EC5C787}" type="presOf" srcId="{701A255A-CB78-47E1-8CDD-AA315E52F93F}" destId="{33F6A536-6CCB-4DAE-A004-520E3A7E9737}" srcOrd="0" destOrd="0" presId="urn:microsoft.com/office/officeart/2005/8/layout/radial1"/>
    <dgm:cxn modelId="{287D9EA1-C5C0-4181-94A8-40AC233D4FD4}" type="presOf" srcId="{927285A8-5CAF-4C6D-B3FB-D0F5C619B913}" destId="{7D28FBA3-B35E-403B-A8AB-066B63A1DCA9}" srcOrd="0" destOrd="0" presId="urn:microsoft.com/office/officeart/2005/8/layout/radial1"/>
    <dgm:cxn modelId="{DCB95DA1-4954-4C91-BA15-1A46005F10F6}" type="presParOf" srcId="{C8AFDA36-B2E2-417E-BEAC-D582299A0D8C}" destId="{6D992D66-23CB-480B-8F95-1AAA76B4AF50}" srcOrd="0" destOrd="0" presId="urn:microsoft.com/office/officeart/2005/8/layout/radial1"/>
    <dgm:cxn modelId="{C20AEACA-53C5-42AA-B90F-D0F6AD87432A}" type="presParOf" srcId="{C8AFDA36-B2E2-417E-BEAC-D582299A0D8C}" destId="{403AEB58-3F9B-4C05-A727-BDD9604C919E}" srcOrd="1" destOrd="0" presId="urn:microsoft.com/office/officeart/2005/8/layout/radial1"/>
    <dgm:cxn modelId="{6DD7E64C-E4AC-4A43-9F36-F5BD2A53E1CF}" type="presParOf" srcId="{403AEB58-3F9B-4C05-A727-BDD9604C919E}" destId="{DB1F5094-4E91-4837-ACA3-26C7F41E005D}" srcOrd="0" destOrd="0" presId="urn:microsoft.com/office/officeart/2005/8/layout/radial1"/>
    <dgm:cxn modelId="{1ABF42AE-E93C-4B32-AE1E-BF33F6775485}" type="presParOf" srcId="{C8AFDA36-B2E2-417E-BEAC-D582299A0D8C}" destId="{09D12A8D-82FA-41B9-B6E5-2F7A8045B2E0}" srcOrd="2" destOrd="0" presId="urn:microsoft.com/office/officeart/2005/8/layout/radial1"/>
    <dgm:cxn modelId="{12A258B4-AFA5-4B3B-95CD-8956AF1528CE}" type="presParOf" srcId="{C8AFDA36-B2E2-417E-BEAC-D582299A0D8C}" destId="{33F6A536-6CCB-4DAE-A004-520E3A7E9737}" srcOrd="3" destOrd="0" presId="urn:microsoft.com/office/officeart/2005/8/layout/radial1"/>
    <dgm:cxn modelId="{17A50C2C-8B36-4DB0-BEED-BA2E8F09EAB0}" type="presParOf" srcId="{33F6A536-6CCB-4DAE-A004-520E3A7E9737}" destId="{59BBB83D-11AC-4DD1-A132-EBB2D5F675AF}" srcOrd="0" destOrd="0" presId="urn:microsoft.com/office/officeart/2005/8/layout/radial1"/>
    <dgm:cxn modelId="{E3CE7B7E-9803-482E-8A3C-FFECFEA20408}" type="presParOf" srcId="{C8AFDA36-B2E2-417E-BEAC-D582299A0D8C}" destId="{7D28FBA3-B35E-403B-A8AB-066B63A1DCA9}" srcOrd="4" destOrd="0" presId="urn:microsoft.com/office/officeart/2005/8/layout/radial1"/>
    <dgm:cxn modelId="{18CC708C-84AF-46FA-B42B-359BCDFDB239}" type="presParOf" srcId="{C8AFDA36-B2E2-417E-BEAC-D582299A0D8C}" destId="{0180D409-0E4C-46A9-BB7F-56E505BB0FC9}" srcOrd="5" destOrd="0" presId="urn:microsoft.com/office/officeart/2005/8/layout/radial1"/>
    <dgm:cxn modelId="{E6A66E2F-29B3-4865-B15C-0244BB547A04}" type="presParOf" srcId="{0180D409-0E4C-46A9-BB7F-56E505BB0FC9}" destId="{FB7187AB-FD4C-451D-962C-A4F23DC5E04C}" srcOrd="0" destOrd="0" presId="urn:microsoft.com/office/officeart/2005/8/layout/radial1"/>
    <dgm:cxn modelId="{77D39A7C-22A5-491B-9CB2-4BF6AEFB46BD}" type="presParOf" srcId="{C8AFDA36-B2E2-417E-BEAC-D582299A0D8C}" destId="{DB55253C-DD65-4660-83BC-9D684FFFD7C0}" srcOrd="6" destOrd="0" presId="urn:microsoft.com/office/officeart/2005/8/layout/radial1"/>
    <dgm:cxn modelId="{D18865D7-9D52-4ED1-9ACD-4F85BC02EFAE}" type="presParOf" srcId="{C8AFDA36-B2E2-417E-BEAC-D582299A0D8C}" destId="{9C8DD99F-3A9A-4A9E-9574-227C32C6390C}" srcOrd="7" destOrd="0" presId="urn:microsoft.com/office/officeart/2005/8/layout/radial1"/>
    <dgm:cxn modelId="{D286F329-0E5A-4494-A81C-E8EC0A5D2BB1}" type="presParOf" srcId="{9C8DD99F-3A9A-4A9E-9574-227C32C6390C}" destId="{D87D7316-F9FA-442E-9C98-605B057BEB58}" srcOrd="0" destOrd="0" presId="urn:microsoft.com/office/officeart/2005/8/layout/radial1"/>
    <dgm:cxn modelId="{3A69EE13-4D13-43D6-BED7-0D070714D06E}" type="presParOf" srcId="{C8AFDA36-B2E2-417E-BEAC-D582299A0D8C}" destId="{AF1EB2C8-BDB4-4CB2-A861-FE85696DB910}" srcOrd="8" destOrd="0" presId="urn:microsoft.com/office/officeart/2005/8/layout/radial1"/>
    <dgm:cxn modelId="{C7D73950-20AE-4867-B71E-99A30DD24393}" type="presParOf" srcId="{C8AFDA36-B2E2-417E-BEAC-D582299A0D8C}" destId="{0FB6E12D-4EC2-4786-BF21-F2B27FF92A4F}" srcOrd="9" destOrd="0" presId="urn:microsoft.com/office/officeart/2005/8/layout/radial1"/>
    <dgm:cxn modelId="{5A9EEE7D-0CD8-472D-A6C5-E62F08E3B2AA}" type="presParOf" srcId="{0FB6E12D-4EC2-4786-BF21-F2B27FF92A4F}" destId="{EB4C5B9B-2BE7-42E8-A2AB-0D679EC39877}" srcOrd="0" destOrd="0" presId="urn:microsoft.com/office/officeart/2005/8/layout/radial1"/>
    <dgm:cxn modelId="{5F288582-C286-4D17-B477-9A8311B3DB64}" type="presParOf" srcId="{C8AFDA36-B2E2-417E-BEAC-D582299A0D8C}" destId="{9ABE3C1F-3265-40FD-908D-48436D6CA2E0}" srcOrd="10" destOrd="0" presId="urn:microsoft.com/office/officeart/2005/8/layout/radial1"/>
    <dgm:cxn modelId="{6A8286F0-FFFB-4887-BEFE-93DC911A7004}" type="presParOf" srcId="{C8AFDA36-B2E2-417E-BEAC-D582299A0D8C}" destId="{B714F7EA-D890-4D59-8751-6C39C9703891}" srcOrd="11" destOrd="0" presId="urn:microsoft.com/office/officeart/2005/8/layout/radial1"/>
    <dgm:cxn modelId="{9952DCD3-6214-4946-B6A1-C1953848E865}" type="presParOf" srcId="{B714F7EA-D890-4D59-8751-6C39C9703891}" destId="{82A83A1A-6CC0-4013-BAD6-B511D9920D7B}" srcOrd="0" destOrd="0" presId="urn:microsoft.com/office/officeart/2005/8/layout/radial1"/>
    <dgm:cxn modelId="{8DD0ADF4-6F5B-47B9-B9C3-C088EFDF039C}" type="presParOf" srcId="{C8AFDA36-B2E2-417E-BEAC-D582299A0D8C}" destId="{95079868-24CD-46DC-A0FD-3CEBA6005E4D}" srcOrd="12" destOrd="0" presId="urn:microsoft.com/office/officeart/2005/8/layout/radial1"/>
    <dgm:cxn modelId="{4F98D337-8E00-4E54-9A9F-903ED0F9031B}" type="presParOf" srcId="{C8AFDA36-B2E2-417E-BEAC-D582299A0D8C}" destId="{339B6948-4D0C-4D95-8D55-EFBA6B71F3D4}" srcOrd="13" destOrd="0" presId="urn:microsoft.com/office/officeart/2005/8/layout/radial1"/>
    <dgm:cxn modelId="{950B3DFE-30B6-44FA-96DB-4ED757764686}" type="presParOf" srcId="{339B6948-4D0C-4D95-8D55-EFBA6B71F3D4}" destId="{461BE5F7-1AF1-4863-8E64-D20B7552068F}" srcOrd="0" destOrd="0" presId="urn:microsoft.com/office/officeart/2005/8/layout/radial1"/>
    <dgm:cxn modelId="{260C1F0F-CE46-40AB-9FF0-EC84840D92BF}" type="presParOf" srcId="{C8AFDA36-B2E2-417E-BEAC-D582299A0D8C}" destId="{B1000D4E-4D2D-4468-821A-EB2FA8F5DB64}" srcOrd="14" destOrd="0" presId="urn:microsoft.com/office/officeart/2005/8/layout/radial1"/>
    <dgm:cxn modelId="{E9BD89C1-4F62-4B47-B2A7-406DC8B4C355}" type="presParOf" srcId="{C8AFDA36-B2E2-417E-BEAC-D582299A0D8C}" destId="{BEFF958F-FDB7-404A-B1BB-485C6A21B7B3}" srcOrd="15" destOrd="0" presId="urn:microsoft.com/office/officeart/2005/8/layout/radial1"/>
    <dgm:cxn modelId="{B2F46EB1-473D-4CA4-96B9-8D713D36E8BE}" type="presParOf" srcId="{BEFF958F-FDB7-404A-B1BB-485C6A21B7B3}" destId="{994F0E2B-7F15-4320-948D-32277BB8D8AC}" srcOrd="0" destOrd="0" presId="urn:microsoft.com/office/officeart/2005/8/layout/radial1"/>
    <dgm:cxn modelId="{9DC33F5C-94D9-40AA-864A-4C331A15367A}" type="presParOf" srcId="{C8AFDA36-B2E2-417E-BEAC-D582299A0D8C}" destId="{BE59D715-E1BE-4376-81CD-324A767D9BCF}" srcOrd="1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9590AD-7035-4EFD-9359-43B674E5F9B2}" type="doc">
      <dgm:prSet loTypeId="urn:microsoft.com/office/officeart/2005/8/layout/cycle2" loCatId="cycle" qsTypeId="urn:microsoft.com/office/officeart/2005/8/quickstyle/3d2" qsCatId="3D" csTypeId="urn:microsoft.com/office/officeart/2005/8/colors/colorful1" csCatId="colorful" phldr="1"/>
      <dgm:spPr/>
      <dgm:t>
        <a:bodyPr/>
        <a:lstStyle/>
        <a:p>
          <a:endParaRPr lang="id-ID"/>
        </a:p>
      </dgm:t>
    </dgm:pt>
    <dgm:pt modelId="{A993B81E-BCB3-4F18-A26B-E61A3C8BB8E3}">
      <dgm:prSet phldrT="[Text]" custT="1"/>
      <dgm:spPr/>
      <dgm:t>
        <a:bodyPr/>
        <a:lstStyle/>
        <a:p>
          <a:pPr algn="ctr"/>
          <a:r>
            <a:rPr lang="id-ID" sz="1600" b="1" dirty="0" smtClean="0">
              <a:latin typeface="+mn-lt"/>
            </a:rPr>
            <a:t>CHARTERING</a:t>
          </a:r>
          <a:endParaRPr lang="id-ID" sz="1600" b="1" dirty="0">
            <a:latin typeface="+mn-lt"/>
          </a:endParaRPr>
        </a:p>
      </dgm:t>
    </dgm:pt>
    <dgm:pt modelId="{AE674E81-0F3B-45E1-8D01-0905315548F4}" type="parTrans" cxnId="{9B70496D-D970-4BED-ADEC-A4FB5BC5049B}">
      <dgm:prSet/>
      <dgm:spPr/>
      <dgm:t>
        <a:bodyPr/>
        <a:lstStyle/>
        <a:p>
          <a:endParaRPr lang="id-ID" sz="2000">
            <a:latin typeface="+mn-lt"/>
          </a:endParaRPr>
        </a:p>
      </dgm:t>
    </dgm:pt>
    <dgm:pt modelId="{877A3474-E1E9-447E-806A-24158791CF2A}" type="sibTrans" cxnId="{9B70496D-D970-4BED-ADEC-A4FB5BC5049B}">
      <dgm:prSet custT="1"/>
      <dgm:spPr/>
      <dgm:t>
        <a:bodyPr/>
        <a:lstStyle/>
        <a:p>
          <a:endParaRPr lang="id-ID" sz="1050">
            <a:latin typeface="+mn-lt"/>
          </a:endParaRPr>
        </a:p>
      </dgm:t>
    </dgm:pt>
    <dgm:pt modelId="{4074B664-1656-4638-A374-A9BB8A615C5D}">
      <dgm:prSet phldrT="[Text]" custT="1"/>
      <dgm:spPr/>
      <dgm:t>
        <a:bodyPr/>
        <a:lstStyle/>
        <a:p>
          <a:pPr algn="ctr"/>
          <a:r>
            <a:rPr lang="id-ID" sz="1600" b="1" dirty="0" smtClean="0">
              <a:latin typeface="+mn-lt"/>
            </a:rPr>
            <a:t>DEVELOPING</a:t>
          </a:r>
          <a:endParaRPr lang="id-ID" sz="1600" b="1" dirty="0">
            <a:latin typeface="+mn-lt"/>
          </a:endParaRPr>
        </a:p>
      </dgm:t>
    </dgm:pt>
    <dgm:pt modelId="{C7C4E411-E5A8-445B-9F0D-E86FFD2935DC}" type="parTrans" cxnId="{8E770A1A-02EF-4F86-947D-2D59FD6F4450}">
      <dgm:prSet/>
      <dgm:spPr/>
      <dgm:t>
        <a:bodyPr/>
        <a:lstStyle/>
        <a:p>
          <a:endParaRPr lang="id-ID" sz="2000">
            <a:latin typeface="+mn-lt"/>
          </a:endParaRPr>
        </a:p>
      </dgm:t>
    </dgm:pt>
    <dgm:pt modelId="{49F43907-3355-4F95-B01D-58F64E7F4261}" type="sibTrans" cxnId="{8E770A1A-02EF-4F86-947D-2D59FD6F4450}">
      <dgm:prSet custT="1"/>
      <dgm:spPr/>
      <dgm:t>
        <a:bodyPr/>
        <a:lstStyle/>
        <a:p>
          <a:endParaRPr lang="id-ID" sz="1050">
            <a:latin typeface="+mn-lt"/>
          </a:endParaRPr>
        </a:p>
      </dgm:t>
    </dgm:pt>
    <dgm:pt modelId="{EC851FF2-CA53-4084-BE63-DE088CFF4BA9}">
      <dgm:prSet phldrT="[Text]" custT="1"/>
      <dgm:spPr/>
      <dgm:t>
        <a:bodyPr/>
        <a:lstStyle/>
        <a:p>
          <a:pPr algn="ctr"/>
          <a:r>
            <a:rPr lang="id-ID" sz="1600" b="1" smtClean="0">
              <a:latin typeface="+mn-lt"/>
            </a:rPr>
            <a:t>SUSTAINING</a:t>
          </a:r>
          <a:endParaRPr lang="id-ID" sz="1600" b="1" dirty="0">
            <a:latin typeface="+mn-lt"/>
          </a:endParaRPr>
        </a:p>
      </dgm:t>
    </dgm:pt>
    <dgm:pt modelId="{72B25498-A01C-430E-B1A3-87978D970170}" type="parTrans" cxnId="{C412DF68-9376-44CA-9D6F-341C296B2FED}">
      <dgm:prSet/>
      <dgm:spPr/>
      <dgm:t>
        <a:bodyPr/>
        <a:lstStyle/>
        <a:p>
          <a:endParaRPr lang="id-ID" sz="2000">
            <a:latin typeface="+mn-lt"/>
          </a:endParaRPr>
        </a:p>
      </dgm:t>
    </dgm:pt>
    <dgm:pt modelId="{B5EAE8E6-433A-4615-A9CE-DB1C0AD6805F}" type="sibTrans" cxnId="{C412DF68-9376-44CA-9D6F-341C296B2FED}">
      <dgm:prSet custT="1"/>
      <dgm:spPr/>
      <dgm:t>
        <a:bodyPr/>
        <a:lstStyle/>
        <a:p>
          <a:endParaRPr lang="id-ID" sz="1050">
            <a:latin typeface="+mn-lt"/>
          </a:endParaRPr>
        </a:p>
      </dgm:t>
    </dgm:pt>
    <dgm:pt modelId="{9486E11D-B1C0-45E9-9A0B-91944A2C0DE2}">
      <dgm:prSet phldrT="[Text]" custT="1"/>
      <dgm:spPr/>
      <dgm:t>
        <a:bodyPr/>
        <a:lstStyle/>
        <a:p>
          <a:pPr algn="l"/>
          <a:r>
            <a:rPr lang="id-ID" sz="1000" dirty="0" smtClean="0">
              <a:latin typeface="+mn-lt"/>
              <a:cs typeface="Aparajita" panose="020B0604020202020204" pitchFamily="34" charset="0"/>
            </a:rPr>
            <a:t>Batasan</a:t>
          </a:r>
          <a:endParaRPr lang="id-ID" sz="1000" dirty="0">
            <a:latin typeface="+mn-lt"/>
          </a:endParaRPr>
        </a:p>
      </dgm:t>
    </dgm:pt>
    <dgm:pt modelId="{C92F4C07-3D4E-4C7C-BFA4-390A6DEE59C6}" type="parTrans" cxnId="{4AE14CF6-BD5C-4543-8998-E02E6689A1A0}">
      <dgm:prSet/>
      <dgm:spPr/>
      <dgm:t>
        <a:bodyPr/>
        <a:lstStyle/>
        <a:p>
          <a:endParaRPr lang="id-ID" sz="2000">
            <a:latin typeface="+mn-lt"/>
          </a:endParaRPr>
        </a:p>
      </dgm:t>
    </dgm:pt>
    <dgm:pt modelId="{F518E8C8-CE35-4D69-9B6D-176B275F45F9}" type="sibTrans" cxnId="{4AE14CF6-BD5C-4543-8998-E02E6689A1A0}">
      <dgm:prSet/>
      <dgm:spPr/>
      <dgm:t>
        <a:bodyPr/>
        <a:lstStyle/>
        <a:p>
          <a:endParaRPr lang="id-ID" sz="2000">
            <a:latin typeface="+mn-lt"/>
          </a:endParaRPr>
        </a:p>
      </dgm:t>
    </dgm:pt>
    <dgm:pt modelId="{998A9BAF-9A62-4F15-AD45-20A0B4BD3221}">
      <dgm:prSet custT="1"/>
      <dgm:spPr/>
      <dgm:t>
        <a:bodyPr/>
        <a:lstStyle/>
        <a:p>
          <a:pPr algn="l"/>
          <a:r>
            <a:rPr lang="id-ID" sz="1000" smtClean="0">
              <a:latin typeface="+mn-lt"/>
              <a:cs typeface="Aparajita" panose="020B0604020202020204" pitchFamily="34" charset="0"/>
            </a:rPr>
            <a:t>Tujuan</a:t>
          </a:r>
          <a:endParaRPr lang="id-ID" sz="1000" dirty="0" smtClean="0">
            <a:latin typeface="+mn-lt"/>
            <a:cs typeface="Aparajita" panose="020B0604020202020204" pitchFamily="34" charset="0"/>
          </a:endParaRPr>
        </a:p>
      </dgm:t>
    </dgm:pt>
    <dgm:pt modelId="{484E771E-F450-44FF-9C81-F5A5FED8A0FF}" type="parTrans" cxnId="{5163A413-3BA3-4F98-95C7-C29045A0F6A2}">
      <dgm:prSet/>
      <dgm:spPr/>
      <dgm:t>
        <a:bodyPr/>
        <a:lstStyle/>
        <a:p>
          <a:endParaRPr lang="id-ID" sz="2000">
            <a:latin typeface="+mn-lt"/>
          </a:endParaRPr>
        </a:p>
      </dgm:t>
    </dgm:pt>
    <dgm:pt modelId="{CEDEF047-6ED7-441D-BA4C-552DAA189634}" type="sibTrans" cxnId="{5163A413-3BA3-4F98-95C7-C29045A0F6A2}">
      <dgm:prSet/>
      <dgm:spPr/>
      <dgm:t>
        <a:bodyPr/>
        <a:lstStyle/>
        <a:p>
          <a:endParaRPr lang="id-ID" sz="2000">
            <a:latin typeface="+mn-lt"/>
          </a:endParaRPr>
        </a:p>
      </dgm:t>
    </dgm:pt>
    <dgm:pt modelId="{A4833251-3D5F-4EAA-BF45-B41C11416CD8}">
      <dgm:prSet custT="1"/>
      <dgm:spPr/>
      <dgm:t>
        <a:bodyPr/>
        <a:lstStyle/>
        <a:p>
          <a:pPr algn="l"/>
          <a:r>
            <a:rPr lang="id-ID" sz="1000" dirty="0" smtClean="0">
              <a:latin typeface="+mn-lt"/>
              <a:cs typeface="Aparajita" panose="020B0604020202020204" pitchFamily="34" charset="0"/>
            </a:rPr>
            <a:t>Tanggung Jawab</a:t>
          </a:r>
          <a:endParaRPr lang="id-ID" sz="1000" dirty="0" smtClean="0">
            <a:latin typeface="+mn-lt"/>
            <a:cs typeface="Aparajita" panose="020B0604020202020204" pitchFamily="34" charset="0"/>
          </a:endParaRPr>
        </a:p>
      </dgm:t>
    </dgm:pt>
    <dgm:pt modelId="{7322940B-435B-494B-81FE-D60F95012DCA}" type="parTrans" cxnId="{AF241607-06F3-4B9A-9EFF-AA4D0FA1D2F4}">
      <dgm:prSet/>
      <dgm:spPr/>
      <dgm:t>
        <a:bodyPr/>
        <a:lstStyle/>
        <a:p>
          <a:endParaRPr lang="id-ID" sz="2000">
            <a:latin typeface="+mn-lt"/>
          </a:endParaRPr>
        </a:p>
      </dgm:t>
    </dgm:pt>
    <dgm:pt modelId="{09D04E8C-8749-4922-AB50-110868EB1D5B}" type="sibTrans" cxnId="{AF241607-06F3-4B9A-9EFF-AA4D0FA1D2F4}">
      <dgm:prSet/>
      <dgm:spPr/>
      <dgm:t>
        <a:bodyPr/>
        <a:lstStyle/>
        <a:p>
          <a:endParaRPr lang="id-ID" sz="2000">
            <a:latin typeface="+mn-lt"/>
          </a:endParaRPr>
        </a:p>
      </dgm:t>
    </dgm:pt>
    <dgm:pt modelId="{31134335-3D33-4EDF-88BE-A5F7DD64A5AB}">
      <dgm:prSet custT="1"/>
      <dgm:spPr/>
      <dgm:t>
        <a:bodyPr/>
        <a:lstStyle/>
        <a:p>
          <a:pPr algn="l"/>
          <a:r>
            <a:rPr lang="id-ID" sz="1000" dirty="0" smtClean="0">
              <a:latin typeface="+mn-lt"/>
              <a:cs typeface="Aparajita" panose="020B0604020202020204" pitchFamily="34" charset="0"/>
            </a:rPr>
            <a:t>Pedoman</a:t>
          </a:r>
          <a:endParaRPr lang="id-ID" sz="1000" dirty="0">
            <a:latin typeface="+mn-lt"/>
          </a:endParaRPr>
        </a:p>
      </dgm:t>
    </dgm:pt>
    <dgm:pt modelId="{B1410C7E-8468-427A-9D9F-7DEB9B331509}" type="parTrans" cxnId="{44A38F03-8032-4181-B6AF-6EB6B5C13A97}">
      <dgm:prSet/>
      <dgm:spPr/>
      <dgm:t>
        <a:bodyPr/>
        <a:lstStyle/>
        <a:p>
          <a:endParaRPr lang="id-ID" sz="2000">
            <a:latin typeface="+mn-lt"/>
          </a:endParaRPr>
        </a:p>
      </dgm:t>
    </dgm:pt>
    <dgm:pt modelId="{59974B5D-EE8A-4EAF-89BB-C2C2C20C764A}" type="sibTrans" cxnId="{44A38F03-8032-4181-B6AF-6EB6B5C13A97}">
      <dgm:prSet/>
      <dgm:spPr/>
      <dgm:t>
        <a:bodyPr/>
        <a:lstStyle/>
        <a:p>
          <a:endParaRPr lang="id-ID" sz="2000">
            <a:latin typeface="+mn-lt"/>
          </a:endParaRPr>
        </a:p>
      </dgm:t>
    </dgm:pt>
    <dgm:pt modelId="{2743FB51-CA1E-492F-9C65-66CF30B30389}">
      <dgm:prSet phldrT="[Text]" custT="1"/>
      <dgm:spPr/>
      <dgm:t>
        <a:bodyPr/>
        <a:lstStyle/>
        <a:p>
          <a:pPr algn="l"/>
          <a:r>
            <a:rPr lang="id-ID" sz="1000" dirty="0" smtClean="0">
              <a:latin typeface="+mn-lt"/>
              <a:cs typeface="Aparajita" panose="020B0604020202020204" pitchFamily="34" charset="0"/>
            </a:rPr>
            <a:t>Pengambilan Keputusan</a:t>
          </a:r>
          <a:endParaRPr lang="id-ID" sz="1000" dirty="0">
            <a:latin typeface="+mn-lt"/>
          </a:endParaRPr>
        </a:p>
      </dgm:t>
    </dgm:pt>
    <dgm:pt modelId="{0BAE3F2B-4DFE-4EB3-9CE7-9179990D07EC}" type="parTrans" cxnId="{9A3C2C10-4B8F-474D-BEDA-63B82F1E595A}">
      <dgm:prSet/>
      <dgm:spPr/>
      <dgm:t>
        <a:bodyPr/>
        <a:lstStyle/>
        <a:p>
          <a:endParaRPr lang="id-ID" sz="2000">
            <a:latin typeface="+mn-lt"/>
          </a:endParaRPr>
        </a:p>
      </dgm:t>
    </dgm:pt>
    <dgm:pt modelId="{E7DCFA48-276F-4DC7-9875-9E2F9D2C008F}" type="sibTrans" cxnId="{9A3C2C10-4B8F-474D-BEDA-63B82F1E595A}">
      <dgm:prSet/>
      <dgm:spPr/>
      <dgm:t>
        <a:bodyPr/>
        <a:lstStyle/>
        <a:p>
          <a:endParaRPr lang="id-ID" sz="2000">
            <a:latin typeface="+mn-lt"/>
          </a:endParaRPr>
        </a:p>
      </dgm:t>
    </dgm:pt>
    <dgm:pt modelId="{E96C4533-7BB0-4A46-A0AD-8997C6BC138C}">
      <dgm:prSet custT="1"/>
      <dgm:spPr/>
      <dgm:t>
        <a:bodyPr/>
        <a:lstStyle/>
        <a:p>
          <a:pPr algn="l"/>
          <a:r>
            <a:rPr lang="id-ID" sz="1000" smtClean="0">
              <a:latin typeface="+mn-lt"/>
              <a:cs typeface="Aparajita" panose="020B0604020202020204" pitchFamily="34" charset="0"/>
            </a:rPr>
            <a:t>Pemecahan Masalah</a:t>
          </a:r>
          <a:endParaRPr lang="id-ID" sz="1000" dirty="0" smtClean="0">
            <a:latin typeface="+mn-lt"/>
            <a:cs typeface="Aparajita" panose="020B0604020202020204" pitchFamily="34" charset="0"/>
          </a:endParaRPr>
        </a:p>
      </dgm:t>
    </dgm:pt>
    <dgm:pt modelId="{2C138C93-3F62-42E3-9CA5-106FC8D7E14F}" type="parTrans" cxnId="{B1F0EE57-BF37-45CF-82E9-20416BAAED58}">
      <dgm:prSet/>
      <dgm:spPr/>
      <dgm:t>
        <a:bodyPr/>
        <a:lstStyle/>
        <a:p>
          <a:endParaRPr lang="id-ID" sz="2000">
            <a:latin typeface="+mn-lt"/>
          </a:endParaRPr>
        </a:p>
      </dgm:t>
    </dgm:pt>
    <dgm:pt modelId="{7579DFEB-EF5C-4CB3-B166-D1CDF15B485A}" type="sibTrans" cxnId="{B1F0EE57-BF37-45CF-82E9-20416BAAED58}">
      <dgm:prSet/>
      <dgm:spPr/>
      <dgm:t>
        <a:bodyPr/>
        <a:lstStyle/>
        <a:p>
          <a:endParaRPr lang="id-ID" sz="2000">
            <a:latin typeface="+mn-lt"/>
          </a:endParaRPr>
        </a:p>
      </dgm:t>
    </dgm:pt>
    <dgm:pt modelId="{698D08F6-048A-4BC5-AFA8-3B5139856EB5}">
      <dgm:prSet custT="1"/>
      <dgm:spPr/>
      <dgm:t>
        <a:bodyPr/>
        <a:lstStyle/>
        <a:p>
          <a:pPr algn="l"/>
          <a:r>
            <a:rPr lang="id-ID" sz="1000" smtClean="0">
              <a:latin typeface="+mn-lt"/>
              <a:cs typeface="Aparajita" panose="020B0604020202020204" pitchFamily="34" charset="0"/>
            </a:rPr>
            <a:t>Proses Kerja</a:t>
          </a:r>
          <a:endParaRPr lang="id-ID" sz="1000" dirty="0" smtClean="0">
            <a:latin typeface="+mn-lt"/>
            <a:cs typeface="Aparajita" panose="020B0604020202020204" pitchFamily="34" charset="0"/>
          </a:endParaRPr>
        </a:p>
      </dgm:t>
    </dgm:pt>
    <dgm:pt modelId="{3A18B36D-7AE1-4240-B04E-A553F022582B}" type="parTrans" cxnId="{ABA79732-C776-40C0-8E40-A2167E82AAF7}">
      <dgm:prSet/>
      <dgm:spPr/>
      <dgm:t>
        <a:bodyPr/>
        <a:lstStyle/>
        <a:p>
          <a:endParaRPr lang="id-ID" sz="2000">
            <a:latin typeface="+mn-lt"/>
          </a:endParaRPr>
        </a:p>
      </dgm:t>
    </dgm:pt>
    <dgm:pt modelId="{B372088F-1AF9-4B2A-B740-A462CFB82EB4}" type="sibTrans" cxnId="{ABA79732-C776-40C0-8E40-A2167E82AAF7}">
      <dgm:prSet/>
      <dgm:spPr/>
      <dgm:t>
        <a:bodyPr/>
        <a:lstStyle/>
        <a:p>
          <a:endParaRPr lang="id-ID" sz="2000">
            <a:latin typeface="+mn-lt"/>
          </a:endParaRPr>
        </a:p>
      </dgm:t>
    </dgm:pt>
    <dgm:pt modelId="{3443B7D0-8CFA-4053-80FC-538A06B4C733}">
      <dgm:prSet custT="1"/>
      <dgm:spPr/>
      <dgm:t>
        <a:bodyPr/>
        <a:lstStyle/>
        <a:p>
          <a:pPr algn="l"/>
          <a:r>
            <a:rPr lang="id-ID" sz="1000" smtClean="0">
              <a:latin typeface="+mn-lt"/>
              <a:cs typeface="Aparajita" panose="020B0604020202020204" pitchFamily="34" charset="0"/>
            </a:rPr>
            <a:t>Peralata</a:t>
          </a:r>
          <a:endParaRPr lang="id-ID" sz="1000" dirty="0" smtClean="0">
            <a:latin typeface="+mn-lt"/>
            <a:cs typeface="Aparajita" panose="020B0604020202020204" pitchFamily="34" charset="0"/>
          </a:endParaRPr>
        </a:p>
      </dgm:t>
    </dgm:pt>
    <dgm:pt modelId="{0EC42A5B-E7C3-4CB6-92BF-D057BE956377}" type="parTrans" cxnId="{4F8A6576-A64C-4420-BD62-5FA19AFEFDA0}">
      <dgm:prSet/>
      <dgm:spPr/>
      <dgm:t>
        <a:bodyPr/>
        <a:lstStyle/>
        <a:p>
          <a:endParaRPr lang="id-ID" sz="2000">
            <a:latin typeface="+mn-lt"/>
          </a:endParaRPr>
        </a:p>
      </dgm:t>
    </dgm:pt>
    <dgm:pt modelId="{4CF677F6-A893-42F6-8280-0A8B80145B47}" type="sibTrans" cxnId="{4F8A6576-A64C-4420-BD62-5FA19AFEFDA0}">
      <dgm:prSet/>
      <dgm:spPr/>
      <dgm:t>
        <a:bodyPr/>
        <a:lstStyle/>
        <a:p>
          <a:endParaRPr lang="id-ID" sz="2000">
            <a:latin typeface="+mn-lt"/>
          </a:endParaRPr>
        </a:p>
      </dgm:t>
    </dgm:pt>
    <dgm:pt modelId="{3D44D160-6476-4199-8B8A-20CD5AA6C280}">
      <dgm:prSet custT="1"/>
      <dgm:spPr/>
      <dgm:t>
        <a:bodyPr/>
        <a:lstStyle/>
        <a:p>
          <a:pPr algn="l"/>
          <a:r>
            <a:rPr lang="id-ID" sz="1000" smtClean="0">
              <a:latin typeface="+mn-lt"/>
              <a:cs typeface="Aparajita" panose="020B0604020202020204" pitchFamily="34" charset="0"/>
            </a:rPr>
            <a:t>Perilaku antar Pribadi</a:t>
          </a:r>
          <a:endParaRPr lang="id-ID" sz="1000" dirty="0" smtClean="0">
            <a:latin typeface="+mn-lt"/>
            <a:cs typeface="Aparajita" panose="020B0604020202020204" pitchFamily="34" charset="0"/>
          </a:endParaRPr>
        </a:p>
      </dgm:t>
    </dgm:pt>
    <dgm:pt modelId="{BC69DBD1-5AE2-4B0D-AD25-A7402863A8A2}" type="parTrans" cxnId="{973B2FAC-99DA-43E3-8C44-28BE6D022F6B}">
      <dgm:prSet/>
      <dgm:spPr/>
      <dgm:t>
        <a:bodyPr/>
        <a:lstStyle/>
        <a:p>
          <a:endParaRPr lang="id-ID" sz="2000">
            <a:latin typeface="+mn-lt"/>
          </a:endParaRPr>
        </a:p>
      </dgm:t>
    </dgm:pt>
    <dgm:pt modelId="{461EE479-73B5-4699-9A8D-DCD16ED38F87}" type="sibTrans" cxnId="{973B2FAC-99DA-43E3-8C44-28BE6D022F6B}">
      <dgm:prSet/>
      <dgm:spPr/>
      <dgm:t>
        <a:bodyPr/>
        <a:lstStyle/>
        <a:p>
          <a:endParaRPr lang="id-ID" sz="2000">
            <a:latin typeface="+mn-lt"/>
          </a:endParaRPr>
        </a:p>
      </dgm:t>
    </dgm:pt>
    <dgm:pt modelId="{11FA042F-8E7A-4233-A0C3-35FCC638DF2B}">
      <dgm:prSet phldrT="[Text]" custT="1"/>
      <dgm:spPr/>
      <dgm:t>
        <a:bodyPr/>
        <a:lstStyle/>
        <a:p>
          <a:pPr algn="l"/>
          <a:r>
            <a:rPr lang="id-ID" sz="1000" b="1" smtClean="0">
              <a:latin typeface="+mn-lt"/>
              <a:cs typeface="Aparajita" panose="020B0604020202020204" pitchFamily="34" charset="0"/>
            </a:rPr>
            <a:t>Umpan Balik</a:t>
          </a:r>
          <a:endParaRPr lang="id-ID" sz="1000" b="1" dirty="0">
            <a:latin typeface="+mn-lt"/>
          </a:endParaRPr>
        </a:p>
      </dgm:t>
    </dgm:pt>
    <dgm:pt modelId="{8064EB06-158A-404A-871C-C93EC55D7F5A}" type="parTrans" cxnId="{60D8F975-A910-4BF6-B6F1-4712E24B312C}">
      <dgm:prSet/>
      <dgm:spPr/>
      <dgm:t>
        <a:bodyPr/>
        <a:lstStyle/>
        <a:p>
          <a:endParaRPr lang="id-ID" sz="2000">
            <a:latin typeface="+mn-lt"/>
          </a:endParaRPr>
        </a:p>
      </dgm:t>
    </dgm:pt>
    <dgm:pt modelId="{75C1FA22-4E89-47E5-B00F-AD8842F87715}" type="sibTrans" cxnId="{60D8F975-A910-4BF6-B6F1-4712E24B312C}">
      <dgm:prSet/>
      <dgm:spPr/>
      <dgm:t>
        <a:bodyPr/>
        <a:lstStyle/>
        <a:p>
          <a:endParaRPr lang="id-ID" sz="2000">
            <a:latin typeface="+mn-lt"/>
          </a:endParaRPr>
        </a:p>
      </dgm:t>
    </dgm:pt>
    <dgm:pt modelId="{982430FE-FD59-494A-A106-FC8A6F19E134}">
      <dgm:prSet custT="1"/>
      <dgm:spPr/>
      <dgm:t>
        <a:bodyPr/>
        <a:lstStyle/>
        <a:p>
          <a:pPr algn="l"/>
          <a:r>
            <a:rPr lang="id-ID" sz="1000" b="1" smtClean="0">
              <a:latin typeface="+mn-lt"/>
              <a:cs typeface="Aparajita" panose="020B0604020202020204" pitchFamily="34" charset="0"/>
            </a:rPr>
            <a:t>Pengukuran</a:t>
          </a:r>
          <a:endParaRPr lang="id-ID" sz="1000" b="1" dirty="0" smtClean="0">
            <a:latin typeface="+mn-lt"/>
            <a:cs typeface="Aparajita" panose="020B0604020202020204" pitchFamily="34" charset="0"/>
          </a:endParaRPr>
        </a:p>
      </dgm:t>
    </dgm:pt>
    <dgm:pt modelId="{D9587069-AAB6-4B4D-A5E3-C293E7FB1B2B}" type="parTrans" cxnId="{6D9A0D50-BD2A-46EE-AAAF-8CB8ED3251C6}">
      <dgm:prSet/>
      <dgm:spPr/>
      <dgm:t>
        <a:bodyPr/>
        <a:lstStyle/>
        <a:p>
          <a:endParaRPr lang="id-ID" sz="2000">
            <a:latin typeface="+mn-lt"/>
          </a:endParaRPr>
        </a:p>
      </dgm:t>
    </dgm:pt>
    <dgm:pt modelId="{1E484F12-1E63-4103-BA3B-9B8D79F396C0}" type="sibTrans" cxnId="{6D9A0D50-BD2A-46EE-AAAF-8CB8ED3251C6}">
      <dgm:prSet/>
      <dgm:spPr/>
      <dgm:t>
        <a:bodyPr/>
        <a:lstStyle/>
        <a:p>
          <a:endParaRPr lang="id-ID" sz="2000">
            <a:latin typeface="+mn-lt"/>
          </a:endParaRPr>
        </a:p>
      </dgm:t>
    </dgm:pt>
    <dgm:pt modelId="{5C8A926C-EA4D-4DD5-BFE1-F77638300B0A}">
      <dgm:prSet custT="1"/>
      <dgm:spPr/>
      <dgm:t>
        <a:bodyPr/>
        <a:lstStyle/>
        <a:p>
          <a:pPr algn="l"/>
          <a:r>
            <a:rPr lang="id-ID" sz="1000" b="1" smtClean="0">
              <a:latin typeface="+mn-lt"/>
              <a:cs typeface="Aparajita" panose="020B0604020202020204" pitchFamily="34" charset="0"/>
            </a:rPr>
            <a:t>Hubungan Pribadi</a:t>
          </a:r>
          <a:endParaRPr lang="id-ID" sz="1000" b="1" dirty="0" smtClean="0">
            <a:latin typeface="+mn-lt"/>
            <a:cs typeface="Aparajita" panose="020B0604020202020204" pitchFamily="34" charset="0"/>
          </a:endParaRPr>
        </a:p>
      </dgm:t>
    </dgm:pt>
    <dgm:pt modelId="{C0402A29-A755-41BB-AADE-4F812A3E6895}" type="parTrans" cxnId="{FA9AE7E9-0FAA-4E47-920C-BC95DE2FC42A}">
      <dgm:prSet/>
      <dgm:spPr/>
      <dgm:t>
        <a:bodyPr/>
        <a:lstStyle/>
        <a:p>
          <a:endParaRPr lang="id-ID" sz="2000">
            <a:latin typeface="+mn-lt"/>
          </a:endParaRPr>
        </a:p>
      </dgm:t>
    </dgm:pt>
    <dgm:pt modelId="{E20B9151-D4EC-4C17-A579-AE8B59DC10EF}" type="sibTrans" cxnId="{FA9AE7E9-0FAA-4E47-920C-BC95DE2FC42A}">
      <dgm:prSet/>
      <dgm:spPr/>
      <dgm:t>
        <a:bodyPr/>
        <a:lstStyle/>
        <a:p>
          <a:endParaRPr lang="id-ID" sz="2000">
            <a:latin typeface="+mn-lt"/>
          </a:endParaRPr>
        </a:p>
      </dgm:t>
    </dgm:pt>
    <dgm:pt modelId="{12A74D0D-82B2-4599-879C-6C2016F55850}">
      <dgm:prSet custT="1"/>
      <dgm:spPr/>
      <dgm:t>
        <a:bodyPr/>
        <a:lstStyle/>
        <a:p>
          <a:pPr algn="l"/>
          <a:r>
            <a:rPr lang="id-ID" sz="1000" b="1" smtClean="0">
              <a:latin typeface="+mn-lt"/>
              <a:cs typeface="Aparajita" panose="020B0604020202020204" pitchFamily="34" charset="0"/>
            </a:rPr>
            <a:t>Peningkatan berkesinambungan</a:t>
          </a:r>
          <a:endParaRPr lang="id-ID" sz="1000" b="1" dirty="0">
            <a:latin typeface="+mn-lt"/>
            <a:cs typeface="Aparajita" panose="020B0604020202020204" pitchFamily="34" charset="0"/>
          </a:endParaRPr>
        </a:p>
      </dgm:t>
    </dgm:pt>
    <dgm:pt modelId="{BDB1D889-CEB8-4B0D-8D61-C8CFD31035DF}" type="parTrans" cxnId="{308D13F3-34E6-4FE8-B3EC-E7CE764C0046}">
      <dgm:prSet/>
      <dgm:spPr/>
      <dgm:t>
        <a:bodyPr/>
        <a:lstStyle/>
        <a:p>
          <a:endParaRPr lang="id-ID" sz="2000">
            <a:latin typeface="+mn-lt"/>
          </a:endParaRPr>
        </a:p>
      </dgm:t>
    </dgm:pt>
    <dgm:pt modelId="{3528FDFA-5DAB-4712-84B5-BE901059E5A7}" type="sibTrans" cxnId="{308D13F3-34E6-4FE8-B3EC-E7CE764C0046}">
      <dgm:prSet/>
      <dgm:spPr/>
      <dgm:t>
        <a:bodyPr/>
        <a:lstStyle/>
        <a:p>
          <a:endParaRPr lang="id-ID" sz="2000">
            <a:latin typeface="+mn-lt"/>
          </a:endParaRPr>
        </a:p>
      </dgm:t>
    </dgm:pt>
    <dgm:pt modelId="{165FB275-3F76-4274-B8EC-3591B6303BB0}" type="pres">
      <dgm:prSet presAssocID="{AC9590AD-7035-4EFD-9359-43B674E5F9B2}" presName="cycle" presStyleCnt="0">
        <dgm:presLayoutVars>
          <dgm:dir/>
          <dgm:resizeHandles val="exact"/>
        </dgm:presLayoutVars>
      </dgm:prSet>
      <dgm:spPr/>
    </dgm:pt>
    <dgm:pt modelId="{2BE54EBA-434A-4D62-9412-324B9EBEE494}" type="pres">
      <dgm:prSet presAssocID="{A993B81E-BCB3-4F18-A26B-E61A3C8BB8E3}" presName="node" presStyleLbl="node1" presStyleIdx="0" presStyleCnt="3">
        <dgm:presLayoutVars>
          <dgm:bulletEnabled val="1"/>
        </dgm:presLayoutVars>
      </dgm:prSet>
      <dgm:spPr/>
    </dgm:pt>
    <dgm:pt modelId="{96B4D7E7-BC5A-4EB8-A8A1-F7A31CDE7F9E}" type="pres">
      <dgm:prSet presAssocID="{877A3474-E1E9-447E-806A-24158791CF2A}" presName="sibTrans" presStyleLbl="sibTrans2D1" presStyleIdx="0" presStyleCnt="3"/>
      <dgm:spPr/>
    </dgm:pt>
    <dgm:pt modelId="{A5C581E4-8E3A-4257-9F64-F6B836EB9DC1}" type="pres">
      <dgm:prSet presAssocID="{877A3474-E1E9-447E-806A-24158791CF2A}" presName="connectorText" presStyleLbl="sibTrans2D1" presStyleIdx="0" presStyleCnt="3"/>
      <dgm:spPr/>
    </dgm:pt>
    <dgm:pt modelId="{E0B46631-BB63-4F42-9036-F7D35D16CD6D}" type="pres">
      <dgm:prSet presAssocID="{4074B664-1656-4638-A374-A9BB8A615C5D}" presName="node" presStyleLbl="node1" presStyleIdx="1" presStyleCnt="3">
        <dgm:presLayoutVars>
          <dgm:bulletEnabled val="1"/>
        </dgm:presLayoutVars>
      </dgm:prSet>
      <dgm:spPr/>
      <dgm:t>
        <a:bodyPr/>
        <a:lstStyle/>
        <a:p>
          <a:endParaRPr lang="id-ID"/>
        </a:p>
      </dgm:t>
    </dgm:pt>
    <dgm:pt modelId="{3A225F5D-6EAD-426E-879A-DA4DB46DBBE2}" type="pres">
      <dgm:prSet presAssocID="{49F43907-3355-4F95-B01D-58F64E7F4261}" presName="sibTrans" presStyleLbl="sibTrans2D1" presStyleIdx="1" presStyleCnt="3"/>
      <dgm:spPr/>
    </dgm:pt>
    <dgm:pt modelId="{64CA778E-C054-4D89-BD79-F1FF934B30B5}" type="pres">
      <dgm:prSet presAssocID="{49F43907-3355-4F95-B01D-58F64E7F4261}" presName="connectorText" presStyleLbl="sibTrans2D1" presStyleIdx="1" presStyleCnt="3"/>
      <dgm:spPr/>
    </dgm:pt>
    <dgm:pt modelId="{2819658B-389C-4FD8-8DB7-EC3F9AA9FFEF}" type="pres">
      <dgm:prSet presAssocID="{EC851FF2-CA53-4084-BE63-DE088CFF4BA9}" presName="node" presStyleLbl="node1" presStyleIdx="2" presStyleCnt="3">
        <dgm:presLayoutVars>
          <dgm:bulletEnabled val="1"/>
        </dgm:presLayoutVars>
      </dgm:prSet>
      <dgm:spPr/>
    </dgm:pt>
    <dgm:pt modelId="{6B415EE2-F2BB-4F8B-8376-73DD2D8D439F}" type="pres">
      <dgm:prSet presAssocID="{B5EAE8E6-433A-4615-A9CE-DB1C0AD6805F}" presName="sibTrans" presStyleLbl="sibTrans2D1" presStyleIdx="2" presStyleCnt="3"/>
      <dgm:spPr/>
    </dgm:pt>
    <dgm:pt modelId="{BBE44833-A85F-4DC0-9B01-7BEDAB5879F9}" type="pres">
      <dgm:prSet presAssocID="{B5EAE8E6-433A-4615-A9CE-DB1C0AD6805F}" presName="connectorText" presStyleLbl="sibTrans2D1" presStyleIdx="2" presStyleCnt="3"/>
      <dgm:spPr/>
    </dgm:pt>
  </dgm:ptLst>
  <dgm:cxnLst>
    <dgm:cxn modelId="{60D8F975-A910-4BF6-B6F1-4712E24B312C}" srcId="{EC851FF2-CA53-4084-BE63-DE088CFF4BA9}" destId="{11FA042F-8E7A-4233-A0C3-35FCC638DF2B}" srcOrd="0" destOrd="0" parTransId="{8064EB06-158A-404A-871C-C93EC55D7F5A}" sibTransId="{75C1FA22-4E89-47E5-B00F-AD8842F87715}"/>
    <dgm:cxn modelId="{44A38F03-8032-4181-B6AF-6EB6B5C13A97}" srcId="{A993B81E-BCB3-4F18-A26B-E61A3C8BB8E3}" destId="{31134335-3D33-4EDF-88BE-A5F7DD64A5AB}" srcOrd="3" destOrd="0" parTransId="{B1410C7E-8468-427A-9D9F-7DEB9B331509}" sibTransId="{59974B5D-EE8A-4EAF-89BB-C2C2C20C764A}"/>
    <dgm:cxn modelId="{B1F0EE57-BF37-45CF-82E9-20416BAAED58}" srcId="{4074B664-1656-4638-A374-A9BB8A615C5D}" destId="{E96C4533-7BB0-4A46-A0AD-8997C6BC138C}" srcOrd="1" destOrd="0" parTransId="{2C138C93-3F62-42E3-9CA5-106FC8D7E14F}" sibTransId="{7579DFEB-EF5C-4CB3-B166-D1CDF15B485A}"/>
    <dgm:cxn modelId="{308D13F3-34E6-4FE8-B3EC-E7CE764C0046}" srcId="{EC851FF2-CA53-4084-BE63-DE088CFF4BA9}" destId="{12A74D0D-82B2-4599-879C-6C2016F55850}" srcOrd="3" destOrd="0" parTransId="{BDB1D889-CEB8-4B0D-8D61-C8CFD31035DF}" sibTransId="{3528FDFA-5DAB-4712-84B5-BE901059E5A7}"/>
    <dgm:cxn modelId="{9B70496D-D970-4BED-ADEC-A4FB5BC5049B}" srcId="{AC9590AD-7035-4EFD-9359-43B674E5F9B2}" destId="{A993B81E-BCB3-4F18-A26B-E61A3C8BB8E3}" srcOrd="0" destOrd="0" parTransId="{AE674E81-0F3B-45E1-8D01-0905315548F4}" sibTransId="{877A3474-E1E9-447E-806A-24158791CF2A}"/>
    <dgm:cxn modelId="{1B4845E5-A7EA-44C0-84C9-3B5C66B3AB95}" type="presOf" srcId="{877A3474-E1E9-447E-806A-24158791CF2A}" destId="{96B4D7E7-BC5A-4EB8-A8A1-F7A31CDE7F9E}" srcOrd="0" destOrd="0" presId="urn:microsoft.com/office/officeart/2005/8/layout/cycle2"/>
    <dgm:cxn modelId="{155E2762-3A85-4B8E-AB19-04FD319B92B9}" type="presOf" srcId="{EC851FF2-CA53-4084-BE63-DE088CFF4BA9}" destId="{2819658B-389C-4FD8-8DB7-EC3F9AA9FFEF}" srcOrd="0" destOrd="0" presId="urn:microsoft.com/office/officeart/2005/8/layout/cycle2"/>
    <dgm:cxn modelId="{013D9F22-35FB-41FF-A3FC-88E7A125EF9B}" type="presOf" srcId="{A993B81E-BCB3-4F18-A26B-E61A3C8BB8E3}" destId="{2BE54EBA-434A-4D62-9412-324B9EBEE494}" srcOrd="0" destOrd="0" presId="urn:microsoft.com/office/officeart/2005/8/layout/cycle2"/>
    <dgm:cxn modelId="{4F8A6576-A64C-4420-BD62-5FA19AFEFDA0}" srcId="{4074B664-1656-4638-A374-A9BB8A615C5D}" destId="{3443B7D0-8CFA-4053-80FC-538A06B4C733}" srcOrd="3" destOrd="0" parTransId="{0EC42A5B-E7C3-4CB6-92BF-D057BE956377}" sibTransId="{4CF677F6-A893-42F6-8280-0A8B80145B47}"/>
    <dgm:cxn modelId="{9A3C2C10-4B8F-474D-BEDA-63B82F1E595A}" srcId="{4074B664-1656-4638-A374-A9BB8A615C5D}" destId="{2743FB51-CA1E-492F-9C65-66CF30B30389}" srcOrd="0" destOrd="0" parTransId="{0BAE3F2B-4DFE-4EB3-9CE7-9179990D07EC}" sibTransId="{E7DCFA48-276F-4DC7-9875-9E2F9D2C008F}"/>
    <dgm:cxn modelId="{B91D5B7C-EE5D-4153-A8F2-633B2C1C5E9C}" type="presOf" srcId="{998A9BAF-9A62-4F15-AD45-20A0B4BD3221}" destId="{2BE54EBA-434A-4D62-9412-324B9EBEE494}" srcOrd="0" destOrd="2" presId="urn:microsoft.com/office/officeart/2005/8/layout/cycle2"/>
    <dgm:cxn modelId="{006FF361-0746-4A42-AFA8-E73395E3C718}" type="presOf" srcId="{31134335-3D33-4EDF-88BE-A5F7DD64A5AB}" destId="{2BE54EBA-434A-4D62-9412-324B9EBEE494}" srcOrd="0" destOrd="4" presId="urn:microsoft.com/office/officeart/2005/8/layout/cycle2"/>
    <dgm:cxn modelId="{2388EE3A-A850-4C9A-9CD4-D1D3F13B5C8C}" type="presOf" srcId="{E96C4533-7BB0-4A46-A0AD-8997C6BC138C}" destId="{E0B46631-BB63-4F42-9036-F7D35D16CD6D}" srcOrd="0" destOrd="2" presId="urn:microsoft.com/office/officeart/2005/8/layout/cycle2"/>
    <dgm:cxn modelId="{6F48BEB6-2F6A-4AE3-985A-30AEC0F90D91}" type="presOf" srcId="{A4833251-3D5F-4EAA-BF45-B41C11416CD8}" destId="{2BE54EBA-434A-4D62-9412-324B9EBEE494}" srcOrd="0" destOrd="3" presId="urn:microsoft.com/office/officeart/2005/8/layout/cycle2"/>
    <dgm:cxn modelId="{3908BA3A-1886-4D4A-B54C-A63F5F730FF3}" type="presOf" srcId="{3D44D160-6476-4199-8B8A-20CD5AA6C280}" destId="{E0B46631-BB63-4F42-9036-F7D35D16CD6D}" srcOrd="0" destOrd="5" presId="urn:microsoft.com/office/officeart/2005/8/layout/cycle2"/>
    <dgm:cxn modelId="{052B289F-DE9B-4A18-BC60-7324539C9157}" type="presOf" srcId="{2743FB51-CA1E-492F-9C65-66CF30B30389}" destId="{E0B46631-BB63-4F42-9036-F7D35D16CD6D}" srcOrd="0" destOrd="1" presId="urn:microsoft.com/office/officeart/2005/8/layout/cycle2"/>
    <dgm:cxn modelId="{C412DF68-9376-44CA-9D6F-341C296B2FED}" srcId="{AC9590AD-7035-4EFD-9359-43B674E5F9B2}" destId="{EC851FF2-CA53-4084-BE63-DE088CFF4BA9}" srcOrd="2" destOrd="0" parTransId="{72B25498-A01C-430E-B1A3-87978D970170}" sibTransId="{B5EAE8E6-433A-4615-A9CE-DB1C0AD6805F}"/>
    <dgm:cxn modelId="{D1DDAB7D-DF91-4736-A3AF-40E25BE21A99}" type="presOf" srcId="{5C8A926C-EA4D-4DD5-BFE1-F77638300B0A}" destId="{2819658B-389C-4FD8-8DB7-EC3F9AA9FFEF}" srcOrd="0" destOrd="3" presId="urn:microsoft.com/office/officeart/2005/8/layout/cycle2"/>
    <dgm:cxn modelId="{6FBCBE7C-B104-444B-9B41-81718CA0C1A0}" type="presOf" srcId="{11FA042F-8E7A-4233-A0C3-35FCC638DF2B}" destId="{2819658B-389C-4FD8-8DB7-EC3F9AA9FFEF}" srcOrd="0" destOrd="1" presId="urn:microsoft.com/office/officeart/2005/8/layout/cycle2"/>
    <dgm:cxn modelId="{4AE14CF6-BD5C-4543-8998-E02E6689A1A0}" srcId="{A993B81E-BCB3-4F18-A26B-E61A3C8BB8E3}" destId="{9486E11D-B1C0-45E9-9A0B-91944A2C0DE2}" srcOrd="0" destOrd="0" parTransId="{C92F4C07-3D4E-4C7C-BFA4-390A6DEE59C6}" sibTransId="{F518E8C8-CE35-4D69-9B6D-176B275F45F9}"/>
    <dgm:cxn modelId="{8E770A1A-02EF-4F86-947D-2D59FD6F4450}" srcId="{AC9590AD-7035-4EFD-9359-43B674E5F9B2}" destId="{4074B664-1656-4638-A374-A9BB8A615C5D}" srcOrd="1" destOrd="0" parTransId="{C7C4E411-E5A8-445B-9F0D-E86FFD2935DC}" sibTransId="{49F43907-3355-4F95-B01D-58F64E7F4261}"/>
    <dgm:cxn modelId="{8A7CE9EF-08C0-4DDA-8302-1829E3AFB582}" type="presOf" srcId="{49F43907-3355-4F95-B01D-58F64E7F4261}" destId="{64CA778E-C054-4D89-BD79-F1FF934B30B5}" srcOrd="1" destOrd="0" presId="urn:microsoft.com/office/officeart/2005/8/layout/cycle2"/>
    <dgm:cxn modelId="{8975B663-5B38-476F-BA12-B2BF6F88A4F7}" type="presOf" srcId="{4074B664-1656-4638-A374-A9BB8A615C5D}" destId="{E0B46631-BB63-4F42-9036-F7D35D16CD6D}" srcOrd="0" destOrd="0" presId="urn:microsoft.com/office/officeart/2005/8/layout/cycle2"/>
    <dgm:cxn modelId="{E253F9FD-0835-43CF-9170-2F14EBE90BB3}" type="presOf" srcId="{12A74D0D-82B2-4599-879C-6C2016F55850}" destId="{2819658B-389C-4FD8-8DB7-EC3F9AA9FFEF}" srcOrd="0" destOrd="4" presId="urn:microsoft.com/office/officeart/2005/8/layout/cycle2"/>
    <dgm:cxn modelId="{BDE85849-FDB8-4385-A9B5-C58F0A678C4D}" type="presOf" srcId="{982430FE-FD59-494A-A106-FC8A6F19E134}" destId="{2819658B-389C-4FD8-8DB7-EC3F9AA9FFEF}" srcOrd="0" destOrd="2" presId="urn:microsoft.com/office/officeart/2005/8/layout/cycle2"/>
    <dgm:cxn modelId="{65C3EE2E-DFD1-49BB-A6FF-CE828DD73B5B}" type="presOf" srcId="{AC9590AD-7035-4EFD-9359-43B674E5F9B2}" destId="{165FB275-3F76-4274-B8EC-3591B6303BB0}" srcOrd="0" destOrd="0" presId="urn:microsoft.com/office/officeart/2005/8/layout/cycle2"/>
    <dgm:cxn modelId="{71352148-A96E-42FA-8E44-0E51F85301FA}" type="presOf" srcId="{698D08F6-048A-4BC5-AFA8-3B5139856EB5}" destId="{E0B46631-BB63-4F42-9036-F7D35D16CD6D}" srcOrd="0" destOrd="3" presId="urn:microsoft.com/office/officeart/2005/8/layout/cycle2"/>
    <dgm:cxn modelId="{6D9A0D50-BD2A-46EE-AAAF-8CB8ED3251C6}" srcId="{EC851FF2-CA53-4084-BE63-DE088CFF4BA9}" destId="{982430FE-FD59-494A-A106-FC8A6F19E134}" srcOrd="1" destOrd="0" parTransId="{D9587069-AAB6-4B4D-A5E3-C293E7FB1B2B}" sibTransId="{1E484F12-1E63-4103-BA3B-9B8D79F396C0}"/>
    <dgm:cxn modelId="{8CD53F02-058D-49F1-8423-A8F74F939570}" type="presOf" srcId="{49F43907-3355-4F95-B01D-58F64E7F4261}" destId="{3A225F5D-6EAD-426E-879A-DA4DB46DBBE2}" srcOrd="0" destOrd="0" presId="urn:microsoft.com/office/officeart/2005/8/layout/cycle2"/>
    <dgm:cxn modelId="{6BDEEC42-9302-4921-8AD2-E6444423E6AE}" type="presOf" srcId="{3443B7D0-8CFA-4053-80FC-538A06B4C733}" destId="{E0B46631-BB63-4F42-9036-F7D35D16CD6D}" srcOrd="0" destOrd="4" presId="urn:microsoft.com/office/officeart/2005/8/layout/cycle2"/>
    <dgm:cxn modelId="{2D96CDF4-2792-4E8D-95EB-C584AB9B2FDD}" type="presOf" srcId="{9486E11D-B1C0-45E9-9A0B-91944A2C0DE2}" destId="{2BE54EBA-434A-4D62-9412-324B9EBEE494}" srcOrd="0" destOrd="1" presId="urn:microsoft.com/office/officeart/2005/8/layout/cycle2"/>
    <dgm:cxn modelId="{973B2FAC-99DA-43E3-8C44-28BE6D022F6B}" srcId="{4074B664-1656-4638-A374-A9BB8A615C5D}" destId="{3D44D160-6476-4199-8B8A-20CD5AA6C280}" srcOrd="4" destOrd="0" parTransId="{BC69DBD1-5AE2-4B0D-AD25-A7402863A8A2}" sibTransId="{461EE479-73B5-4699-9A8D-DCD16ED38F87}"/>
    <dgm:cxn modelId="{8695030E-D901-46CF-B192-B8B9D2CBA341}" type="presOf" srcId="{B5EAE8E6-433A-4615-A9CE-DB1C0AD6805F}" destId="{BBE44833-A85F-4DC0-9B01-7BEDAB5879F9}" srcOrd="1" destOrd="0" presId="urn:microsoft.com/office/officeart/2005/8/layout/cycle2"/>
    <dgm:cxn modelId="{D8203615-B3A5-41FB-86AB-8F9C67451F28}" type="presOf" srcId="{B5EAE8E6-433A-4615-A9CE-DB1C0AD6805F}" destId="{6B415EE2-F2BB-4F8B-8376-73DD2D8D439F}" srcOrd="0" destOrd="0" presId="urn:microsoft.com/office/officeart/2005/8/layout/cycle2"/>
    <dgm:cxn modelId="{ABA79732-C776-40C0-8E40-A2167E82AAF7}" srcId="{4074B664-1656-4638-A374-A9BB8A615C5D}" destId="{698D08F6-048A-4BC5-AFA8-3B5139856EB5}" srcOrd="2" destOrd="0" parTransId="{3A18B36D-7AE1-4240-B04E-A553F022582B}" sibTransId="{B372088F-1AF9-4B2A-B740-A462CFB82EB4}"/>
    <dgm:cxn modelId="{AF241607-06F3-4B9A-9EFF-AA4D0FA1D2F4}" srcId="{A993B81E-BCB3-4F18-A26B-E61A3C8BB8E3}" destId="{A4833251-3D5F-4EAA-BF45-B41C11416CD8}" srcOrd="2" destOrd="0" parTransId="{7322940B-435B-494B-81FE-D60F95012DCA}" sibTransId="{09D04E8C-8749-4922-AB50-110868EB1D5B}"/>
    <dgm:cxn modelId="{FA9AE7E9-0FAA-4E47-920C-BC95DE2FC42A}" srcId="{EC851FF2-CA53-4084-BE63-DE088CFF4BA9}" destId="{5C8A926C-EA4D-4DD5-BFE1-F77638300B0A}" srcOrd="2" destOrd="0" parTransId="{C0402A29-A755-41BB-AADE-4F812A3E6895}" sibTransId="{E20B9151-D4EC-4C17-A579-AE8B59DC10EF}"/>
    <dgm:cxn modelId="{5163A413-3BA3-4F98-95C7-C29045A0F6A2}" srcId="{A993B81E-BCB3-4F18-A26B-E61A3C8BB8E3}" destId="{998A9BAF-9A62-4F15-AD45-20A0B4BD3221}" srcOrd="1" destOrd="0" parTransId="{484E771E-F450-44FF-9C81-F5A5FED8A0FF}" sibTransId="{CEDEF047-6ED7-441D-BA4C-552DAA189634}"/>
    <dgm:cxn modelId="{9BFE7153-9E9B-4C96-834C-E0A782666A73}" type="presOf" srcId="{877A3474-E1E9-447E-806A-24158791CF2A}" destId="{A5C581E4-8E3A-4257-9F64-F6B836EB9DC1}" srcOrd="1" destOrd="0" presId="urn:microsoft.com/office/officeart/2005/8/layout/cycle2"/>
    <dgm:cxn modelId="{B23D3660-511E-420C-B8A2-5E000977A7D4}" type="presParOf" srcId="{165FB275-3F76-4274-B8EC-3591B6303BB0}" destId="{2BE54EBA-434A-4D62-9412-324B9EBEE494}" srcOrd="0" destOrd="0" presId="urn:microsoft.com/office/officeart/2005/8/layout/cycle2"/>
    <dgm:cxn modelId="{3A84B14E-4295-4A69-8571-348F5F1191DC}" type="presParOf" srcId="{165FB275-3F76-4274-B8EC-3591B6303BB0}" destId="{96B4D7E7-BC5A-4EB8-A8A1-F7A31CDE7F9E}" srcOrd="1" destOrd="0" presId="urn:microsoft.com/office/officeart/2005/8/layout/cycle2"/>
    <dgm:cxn modelId="{46C8B2F4-6CA9-4531-A0B8-AA2E812736FA}" type="presParOf" srcId="{96B4D7E7-BC5A-4EB8-A8A1-F7A31CDE7F9E}" destId="{A5C581E4-8E3A-4257-9F64-F6B836EB9DC1}" srcOrd="0" destOrd="0" presId="urn:microsoft.com/office/officeart/2005/8/layout/cycle2"/>
    <dgm:cxn modelId="{13210915-1E8D-4D94-BD8E-7BCD271A3390}" type="presParOf" srcId="{165FB275-3F76-4274-B8EC-3591B6303BB0}" destId="{E0B46631-BB63-4F42-9036-F7D35D16CD6D}" srcOrd="2" destOrd="0" presId="urn:microsoft.com/office/officeart/2005/8/layout/cycle2"/>
    <dgm:cxn modelId="{ACA73249-10EE-4182-863E-A62145143007}" type="presParOf" srcId="{165FB275-3F76-4274-B8EC-3591B6303BB0}" destId="{3A225F5D-6EAD-426E-879A-DA4DB46DBBE2}" srcOrd="3" destOrd="0" presId="urn:microsoft.com/office/officeart/2005/8/layout/cycle2"/>
    <dgm:cxn modelId="{764F8CC1-FF82-49E9-BE9E-92029D80CDB6}" type="presParOf" srcId="{3A225F5D-6EAD-426E-879A-DA4DB46DBBE2}" destId="{64CA778E-C054-4D89-BD79-F1FF934B30B5}" srcOrd="0" destOrd="0" presId="urn:microsoft.com/office/officeart/2005/8/layout/cycle2"/>
    <dgm:cxn modelId="{38708D72-F442-4935-9E08-83E08975C14A}" type="presParOf" srcId="{165FB275-3F76-4274-B8EC-3591B6303BB0}" destId="{2819658B-389C-4FD8-8DB7-EC3F9AA9FFEF}" srcOrd="4" destOrd="0" presId="urn:microsoft.com/office/officeart/2005/8/layout/cycle2"/>
    <dgm:cxn modelId="{71F39DE9-3978-4392-8880-10F8C2229D1D}" type="presParOf" srcId="{165FB275-3F76-4274-B8EC-3591B6303BB0}" destId="{6B415EE2-F2BB-4F8B-8376-73DD2D8D439F}" srcOrd="5" destOrd="0" presId="urn:microsoft.com/office/officeart/2005/8/layout/cycle2"/>
    <dgm:cxn modelId="{9F01B1BA-9422-43F5-BC11-80CB5A59B6C3}" type="presParOf" srcId="{6B415EE2-F2BB-4F8B-8376-73DD2D8D439F}" destId="{BBE44833-A85F-4DC0-9B01-7BEDAB5879F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487E17-0C42-410B-9E4A-C774CA665181}" type="doc">
      <dgm:prSet loTypeId="urn:microsoft.com/office/officeart/2005/8/layout/process2" loCatId="process" qsTypeId="urn:microsoft.com/office/officeart/2005/8/quickstyle/simple1" qsCatId="simple" csTypeId="urn:microsoft.com/office/officeart/2005/8/colors/colorful1" csCatId="colorful" phldr="1"/>
      <dgm:spPr/>
    </dgm:pt>
    <dgm:pt modelId="{35B06B6C-5747-4CF6-98BB-4A58CD905518}">
      <dgm:prSet phldrT="[Text]" custT="1"/>
      <dgm:spPr/>
      <dgm:t>
        <a:bodyPr/>
        <a:lstStyle/>
        <a:p>
          <a:r>
            <a:rPr lang="id-ID" sz="1050" dirty="0" smtClean="0"/>
            <a:t>Langkah 1</a:t>
          </a:r>
        </a:p>
        <a:p>
          <a:r>
            <a:rPr lang="id-ID" sz="1050" b="1" dirty="0" smtClean="0">
              <a:latin typeface="Calibri" panose="020F0502020204030204" pitchFamily="34" charset="0"/>
              <a:ea typeface="Times New Roman" panose="02020603050405020304" pitchFamily="18" charset="0"/>
              <a:cs typeface="Times New Roman" panose="02020603050405020304" pitchFamily="18" charset="0"/>
            </a:rPr>
            <a:t>Orientasi – MENGAPA saya disini ?</a:t>
          </a:r>
          <a:r>
            <a:rPr lang="id-ID" sz="1050" dirty="0" smtClean="0"/>
            <a:t> </a:t>
          </a:r>
          <a:endParaRPr lang="id-ID" sz="1050" dirty="0"/>
        </a:p>
      </dgm:t>
    </dgm:pt>
    <dgm:pt modelId="{C6A3CFED-722A-4C59-B9E6-C76A9BE14B4D}" type="parTrans" cxnId="{770F1D9B-616F-40D1-B4C6-B17720CC1166}">
      <dgm:prSet/>
      <dgm:spPr/>
      <dgm:t>
        <a:bodyPr/>
        <a:lstStyle/>
        <a:p>
          <a:endParaRPr lang="id-ID" sz="2800"/>
        </a:p>
      </dgm:t>
    </dgm:pt>
    <dgm:pt modelId="{D439BDE0-07E3-4763-841F-7582491A147E}" type="sibTrans" cxnId="{770F1D9B-616F-40D1-B4C6-B17720CC1166}">
      <dgm:prSet custT="1"/>
      <dgm:spPr/>
      <dgm:t>
        <a:bodyPr/>
        <a:lstStyle/>
        <a:p>
          <a:endParaRPr lang="id-ID" sz="900"/>
        </a:p>
      </dgm:t>
    </dgm:pt>
    <dgm:pt modelId="{5C2C5CEB-334E-45C4-8508-7DDD834DE9F6}">
      <dgm:prSet custT="1"/>
      <dgm:spPr/>
      <dgm:t>
        <a:bodyPr/>
        <a:lstStyle/>
        <a:p>
          <a:r>
            <a:rPr lang="id-ID" sz="1050" b="1" dirty="0" smtClean="0">
              <a:latin typeface="Calibri" panose="020F0502020204030204" pitchFamily="34" charset="0"/>
            </a:rPr>
            <a:t>Langkah 2 :</a:t>
          </a:r>
        </a:p>
        <a:p>
          <a:r>
            <a:rPr lang="id-ID" sz="1050" b="1" dirty="0" smtClean="0">
              <a:latin typeface="Calibri" panose="020F0502020204030204" pitchFamily="34" charset="0"/>
            </a:rPr>
            <a:t>Membangun Kepercayaan – SIAPA Anda?</a:t>
          </a:r>
          <a:endParaRPr lang="id-ID" sz="1050" dirty="0"/>
        </a:p>
      </dgm:t>
    </dgm:pt>
    <dgm:pt modelId="{671E0D8C-FD77-424B-B8E1-6379B02B8D1C}" type="parTrans" cxnId="{B629815E-96EF-4A2E-B9D6-2296B11252F5}">
      <dgm:prSet/>
      <dgm:spPr/>
      <dgm:t>
        <a:bodyPr/>
        <a:lstStyle/>
        <a:p>
          <a:endParaRPr lang="id-ID" sz="2800"/>
        </a:p>
      </dgm:t>
    </dgm:pt>
    <dgm:pt modelId="{863BA15F-2DFB-4684-900D-1AC87F765E97}" type="sibTrans" cxnId="{B629815E-96EF-4A2E-B9D6-2296B11252F5}">
      <dgm:prSet custT="1"/>
      <dgm:spPr/>
      <dgm:t>
        <a:bodyPr/>
        <a:lstStyle/>
        <a:p>
          <a:endParaRPr lang="id-ID" sz="900"/>
        </a:p>
      </dgm:t>
    </dgm:pt>
    <dgm:pt modelId="{5F6C2995-F571-4688-834A-8EC57EAAC9BE}">
      <dgm:prSet phldrT="[Text]" custT="1"/>
      <dgm:spPr/>
      <dgm:t>
        <a:bodyPr/>
        <a:lstStyle/>
        <a:p>
          <a:r>
            <a:rPr lang="id-ID" sz="1050" b="1" dirty="0" smtClean="0">
              <a:latin typeface="Calibri" panose="020F0502020204030204" pitchFamily="34" charset="0"/>
            </a:rPr>
            <a:t>Langkah 3</a:t>
          </a:r>
        </a:p>
        <a:p>
          <a:r>
            <a:rPr lang="id-ID" sz="1050" b="1" dirty="0" smtClean="0">
              <a:latin typeface="Calibri" panose="020F0502020204030204" pitchFamily="34" charset="0"/>
            </a:rPr>
            <a:t> Menjelaskan Tujuan  – APA yang Kita KERJAKAN?</a:t>
          </a:r>
          <a:endParaRPr lang="id-ID" sz="1050" dirty="0"/>
        </a:p>
      </dgm:t>
    </dgm:pt>
    <dgm:pt modelId="{BF848C5E-FFB2-4E83-8B9F-C7D054FF624A}" type="parTrans" cxnId="{B5478642-3870-4EF4-B985-4B22AEEEA61E}">
      <dgm:prSet/>
      <dgm:spPr/>
      <dgm:t>
        <a:bodyPr/>
        <a:lstStyle/>
        <a:p>
          <a:endParaRPr lang="id-ID" sz="2800"/>
        </a:p>
      </dgm:t>
    </dgm:pt>
    <dgm:pt modelId="{431EE04C-AFD6-48D8-B5D5-2106ECC3AF04}" type="sibTrans" cxnId="{B5478642-3870-4EF4-B985-4B22AEEEA61E}">
      <dgm:prSet custT="1"/>
      <dgm:spPr/>
      <dgm:t>
        <a:bodyPr/>
        <a:lstStyle/>
        <a:p>
          <a:endParaRPr lang="id-ID" sz="900"/>
        </a:p>
      </dgm:t>
    </dgm:pt>
    <dgm:pt modelId="{CC8CA5D1-8896-4DFA-BCE6-3E65BF1584D8}">
      <dgm:prSet phldrT="[Text]" custT="1"/>
      <dgm:spPr/>
      <dgm:t>
        <a:bodyPr/>
        <a:lstStyle/>
        <a:p>
          <a:r>
            <a:rPr lang="id-ID" sz="1050" b="1" dirty="0" smtClean="0">
              <a:latin typeface="Calibri" panose="020F0502020204030204" pitchFamily="34" charset="0"/>
            </a:rPr>
            <a:t>Langkah 6:</a:t>
          </a:r>
        </a:p>
        <a:p>
          <a:r>
            <a:rPr lang="id-ID" sz="1050" b="1" dirty="0" smtClean="0">
              <a:latin typeface="Calibri" panose="020F0502020204030204" pitchFamily="34" charset="0"/>
            </a:rPr>
            <a:t> Kinerja Tinggi </a:t>
          </a:r>
          <a:r>
            <a:rPr lang="id-ID" sz="1050" b="1" i="1" dirty="0" smtClean="0">
              <a:latin typeface="Calibri" panose="020F0502020204030204" pitchFamily="34" charset="0"/>
            </a:rPr>
            <a:t>High Performance</a:t>
          </a:r>
          <a:r>
            <a:rPr lang="id-ID" sz="1050" b="1" dirty="0" smtClean="0">
              <a:latin typeface="Calibri" panose="020F0502020204030204" pitchFamily="34" charset="0"/>
            </a:rPr>
            <a:t> – WOW</a:t>
          </a:r>
          <a:endParaRPr lang="id-ID" sz="1050" dirty="0"/>
        </a:p>
      </dgm:t>
    </dgm:pt>
    <dgm:pt modelId="{05EBA84D-05B3-424A-AF72-44275D2915B2}" type="parTrans" cxnId="{47EB89AB-61A8-47AE-93E0-B632EB64C27B}">
      <dgm:prSet/>
      <dgm:spPr/>
      <dgm:t>
        <a:bodyPr/>
        <a:lstStyle/>
        <a:p>
          <a:endParaRPr lang="id-ID" sz="2800"/>
        </a:p>
      </dgm:t>
    </dgm:pt>
    <dgm:pt modelId="{A3EF3CA5-8124-4A9A-AF9C-9F99272AF827}" type="sibTrans" cxnId="{47EB89AB-61A8-47AE-93E0-B632EB64C27B}">
      <dgm:prSet custT="1"/>
      <dgm:spPr/>
      <dgm:t>
        <a:bodyPr/>
        <a:lstStyle/>
        <a:p>
          <a:endParaRPr lang="id-ID" sz="900"/>
        </a:p>
      </dgm:t>
    </dgm:pt>
    <dgm:pt modelId="{6444D3F2-2EBC-4D2E-8CE0-B2613EA096F5}">
      <dgm:prSet phldrT="[Text]" custT="1"/>
      <dgm:spPr/>
      <dgm:t>
        <a:bodyPr/>
        <a:lstStyle/>
        <a:p>
          <a:r>
            <a:rPr lang="id-ID" sz="1050" b="1" dirty="0" smtClean="0">
              <a:latin typeface="Calibri" panose="020F0502020204030204" pitchFamily="34" charset="0"/>
            </a:rPr>
            <a:t>Langkah  7</a:t>
          </a:r>
        </a:p>
        <a:p>
          <a:r>
            <a:rPr lang="id-ID" sz="1050" b="1" dirty="0" smtClean="0">
              <a:latin typeface="Calibri" panose="020F0502020204030204" pitchFamily="34" charset="0"/>
            </a:rPr>
            <a:t>: </a:t>
          </a:r>
          <a:r>
            <a:rPr lang="id-ID" sz="1050" b="1" i="1" dirty="0" smtClean="0">
              <a:latin typeface="Calibri" panose="020F0502020204030204" pitchFamily="34" charset="0"/>
            </a:rPr>
            <a:t>Renewal</a:t>
          </a:r>
          <a:r>
            <a:rPr lang="id-ID" sz="1050" b="1" dirty="0" smtClean="0">
              <a:latin typeface="Calibri" panose="020F0502020204030204" pitchFamily="34" charset="0"/>
            </a:rPr>
            <a:t> – MENGAPA melanjutkan ?</a:t>
          </a:r>
          <a:endParaRPr lang="id-ID" sz="1050" dirty="0"/>
        </a:p>
      </dgm:t>
    </dgm:pt>
    <dgm:pt modelId="{73482540-0DEC-4780-91C1-C5E8DE136879}" type="parTrans" cxnId="{DD18EB28-7783-4D8B-B323-E81C125B21B9}">
      <dgm:prSet/>
      <dgm:spPr/>
      <dgm:t>
        <a:bodyPr/>
        <a:lstStyle/>
        <a:p>
          <a:endParaRPr lang="id-ID" sz="2800"/>
        </a:p>
      </dgm:t>
    </dgm:pt>
    <dgm:pt modelId="{998FE095-17A7-483C-A361-02C80F164117}" type="sibTrans" cxnId="{DD18EB28-7783-4D8B-B323-E81C125B21B9}">
      <dgm:prSet/>
      <dgm:spPr/>
      <dgm:t>
        <a:bodyPr/>
        <a:lstStyle/>
        <a:p>
          <a:endParaRPr lang="id-ID" sz="2800"/>
        </a:p>
      </dgm:t>
    </dgm:pt>
    <dgm:pt modelId="{CB9CB8A4-2E4E-444B-87FA-F06BE239B204}">
      <dgm:prSet custT="1"/>
      <dgm:spPr/>
      <dgm:t>
        <a:bodyPr/>
        <a:lstStyle/>
        <a:p>
          <a:r>
            <a:rPr lang="id-ID" sz="1050" b="1" dirty="0" smtClean="0">
              <a:latin typeface="Calibri" panose="020F0502020204030204" pitchFamily="34" charset="0"/>
            </a:rPr>
            <a:t>Langkah 4:</a:t>
          </a:r>
        </a:p>
        <a:p>
          <a:r>
            <a:rPr lang="id-ID" sz="1050" b="1" dirty="0" smtClean="0">
              <a:latin typeface="Calibri" panose="020F0502020204030204" pitchFamily="34" charset="0"/>
            </a:rPr>
            <a:t>Komitmen – BAGAIMANA mengerjakannya ?</a:t>
          </a:r>
          <a:endParaRPr lang="id-ID" sz="1050" dirty="0"/>
        </a:p>
      </dgm:t>
    </dgm:pt>
    <dgm:pt modelId="{77DE59C5-1D7F-4D71-84F3-00E1A333A3C3}" type="parTrans" cxnId="{564ED196-F05F-4CD3-B0CF-AABC95B164BF}">
      <dgm:prSet/>
      <dgm:spPr/>
      <dgm:t>
        <a:bodyPr/>
        <a:lstStyle/>
        <a:p>
          <a:endParaRPr lang="id-ID" sz="2800"/>
        </a:p>
      </dgm:t>
    </dgm:pt>
    <dgm:pt modelId="{78A85266-7506-4BDC-A2C0-B44F12E7DAAC}" type="sibTrans" cxnId="{564ED196-F05F-4CD3-B0CF-AABC95B164BF}">
      <dgm:prSet custT="1"/>
      <dgm:spPr/>
      <dgm:t>
        <a:bodyPr/>
        <a:lstStyle/>
        <a:p>
          <a:endParaRPr lang="id-ID" sz="900"/>
        </a:p>
      </dgm:t>
    </dgm:pt>
    <dgm:pt modelId="{1CBA2DD4-66B7-49B7-BEF8-718DB82A80CB}">
      <dgm:prSet phldrT="[Text]" custT="1"/>
      <dgm:spPr/>
      <dgm:t>
        <a:bodyPr/>
        <a:lstStyle/>
        <a:p>
          <a:r>
            <a:rPr lang="id-ID" sz="1050" b="1" dirty="0" smtClean="0">
              <a:latin typeface="Calibri" panose="020F0502020204030204" pitchFamily="34" charset="0"/>
            </a:rPr>
            <a:t>Langkah 5</a:t>
          </a:r>
        </a:p>
        <a:p>
          <a:r>
            <a:rPr lang="id-ID" sz="1050" b="1" dirty="0" smtClean="0">
              <a:latin typeface="Calibri" panose="020F0502020204030204" pitchFamily="34" charset="0"/>
            </a:rPr>
            <a:t> Implementasi: SIAPA melakukan APA, KAPAN, DIMANA ?</a:t>
          </a:r>
          <a:endParaRPr lang="id-ID" sz="1050" dirty="0"/>
        </a:p>
      </dgm:t>
    </dgm:pt>
    <dgm:pt modelId="{B6001372-5F0C-4192-9F2B-42BE690955DC}" type="parTrans" cxnId="{211954E8-BD38-472D-ACBE-F6E67CCCDFA5}">
      <dgm:prSet/>
      <dgm:spPr/>
      <dgm:t>
        <a:bodyPr/>
        <a:lstStyle/>
        <a:p>
          <a:endParaRPr lang="id-ID" sz="2800"/>
        </a:p>
      </dgm:t>
    </dgm:pt>
    <dgm:pt modelId="{953F9387-B842-418C-9E5C-2D35E333725A}" type="sibTrans" cxnId="{211954E8-BD38-472D-ACBE-F6E67CCCDFA5}">
      <dgm:prSet custT="1"/>
      <dgm:spPr/>
      <dgm:t>
        <a:bodyPr/>
        <a:lstStyle/>
        <a:p>
          <a:endParaRPr lang="id-ID" sz="900"/>
        </a:p>
      </dgm:t>
    </dgm:pt>
    <dgm:pt modelId="{FBB6591F-0C2D-41A3-9345-AED3D890A0B1}" type="pres">
      <dgm:prSet presAssocID="{43487E17-0C42-410B-9E4A-C774CA665181}" presName="linearFlow" presStyleCnt="0">
        <dgm:presLayoutVars>
          <dgm:resizeHandles val="exact"/>
        </dgm:presLayoutVars>
      </dgm:prSet>
      <dgm:spPr/>
    </dgm:pt>
    <dgm:pt modelId="{0460A462-2C9E-4B7B-8E26-E4B333423B4B}" type="pres">
      <dgm:prSet presAssocID="{35B06B6C-5747-4CF6-98BB-4A58CD905518}" presName="node" presStyleLbl="node1" presStyleIdx="0" presStyleCnt="7" custScaleX="120010">
        <dgm:presLayoutVars>
          <dgm:bulletEnabled val="1"/>
        </dgm:presLayoutVars>
      </dgm:prSet>
      <dgm:spPr/>
      <dgm:t>
        <a:bodyPr/>
        <a:lstStyle/>
        <a:p>
          <a:endParaRPr lang="id-ID"/>
        </a:p>
      </dgm:t>
    </dgm:pt>
    <dgm:pt modelId="{AA81BDD9-2051-4730-B6E4-9FB5269129F3}" type="pres">
      <dgm:prSet presAssocID="{D439BDE0-07E3-4763-841F-7582491A147E}" presName="sibTrans" presStyleLbl="sibTrans2D1" presStyleIdx="0" presStyleCnt="6"/>
      <dgm:spPr/>
    </dgm:pt>
    <dgm:pt modelId="{20BAD862-D7E7-427D-B12F-4D6AB2AD2F4C}" type="pres">
      <dgm:prSet presAssocID="{D439BDE0-07E3-4763-841F-7582491A147E}" presName="connectorText" presStyleLbl="sibTrans2D1" presStyleIdx="0" presStyleCnt="6"/>
      <dgm:spPr/>
    </dgm:pt>
    <dgm:pt modelId="{90059222-0CFB-4C8E-8FB4-46154882E442}" type="pres">
      <dgm:prSet presAssocID="{5C2C5CEB-334E-45C4-8508-7DDD834DE9F6}" presName="node" presStyleLbl="node1" presStyleIdx="1" presStyleCnt="7" custScaleX="120010">
        <dgm:presLayoutVars>
          <dgm:bulletEnabled val="1"/>
        </dgm:presLayoutVars>
      </dgm:prSet>
      <dgm:spPr/>
      <dgm:t>
        <a:bodyPr/>
        <a:lstStyle/>
        <a:p>
          <a:endParaRPr lang="id-ID"/>
        </a:p>
      </dgm:t>
    </dgm:pt>
    <dgm:pt modelId="{AA8D1733-CA82-42C3-A3A2-0DC7C32F561C}" type="pres">
      <dgm:prSet presAssocID="{863BA15F-2DFB-4684-900D-1AC87F765E97}" presName="sibTrans" presStyleLbl="sibTrans2D1" presStyleIdx="1" presStyleCnt="6"/>
      <dgm:spPr/>
    </dgm:pt>
    <dgm:pt modelId="{B9443C63-43C1-4BE8-AEAF-6DF2887D7860}" type="pres">
      <dgm:prSet presAssocID="{863BA15F-2DFB-4684-900D-1AC87F765E97}" presName="connectorText" presStyleLbl="sibTrans2D1" presStyleIdx="1" presStyleCnt="6"/>
      <dgm:spPr/>
    </dgm:pt>
    <dgm:pt modelId="{D8A47704-8E30-4401-869E-2743B279F273}" type="pres">
      <dgm:prSet presAssocID="{5F6C2995-F571-4688-834A-8EC57EAAC9BE}" presName="node" presStyleLbl="node1" presStyleIdx="2" presStyleCnt="7" custScaleX="120010">
        <dgm:presLayoutVars>
          <dgm:bulletEnabled val="1"/>
        </dgm:presLayoutVars>
      </dgm:prSet>
      <dgm:spPr/>
      <dgm:t>
        <a:bodyPr/>
        <a:lstStyle/>
        <a:p>
          <a:endParaRPr lang="id-ID"/>
        </a:p>
      </dgm:t>
    </dgm:pt>
    <dgm:pt modelId="{49A891B6-11C8-40EB-871E-0C61B874C102}" type="pres">
      <dgm:prSet presAssocID="{431EE04C-AFD6-48D8-B5D5-2106ECC3AF04}" presName="sibTrans" presStyleLbl="sibTrans2D1" presStyleIdx="2" presStyleCnt="6"/>
      <dgm:spPr/>
    </dgm:pt>
    <dgm:pt modelId="{CFB567C4-040E-4960-B7CF-3C9353FA3177}" type="pres">
      <dgm:prSet presAssocID="{431EE04C-AFD6-48D8-B5D5-2106ECC3AF04}" presName="connectorText" presStyleLbl="sibTrans2D1" presStyleIdx="2" presStyleCnt="6"/>
      <dgm:spPr/>
    </dgm:pt>
    <dgm:pt modelId="{FD71DC63-EC82-4A04-92E1-F4423A3B26FF}" type="pres">
      <dgm:prSet presAssocID="{CB9CB8A4-2E4E-444B-87FA-F06BE239B204}" presName="node" presStyleLbl="node1" presStyleIdx="3" presStyleCnt="7" custScaleX="120010">
        <dgm:presLayoutVars>
          <dgm:bulletEnabled val="1"/>
        </dgm:presLayoutVars>
      </dgm:prSet>
      <dgm:spPr/>
      <dgm:t>
        <a:bodyPr/>
        <a:lstStyle/>
        <a:p>
          <a:endParaRPr lang="id-ID"/>
        </a:p>
      </dgm:t>
    </dgm:pt>
    <dgm:pt modelId="{38DC03BB-5BC6-48E5-BC62-553FFD004412}" type="pres">
      <dgm:prSet presAssocID="{78A85266-7506-4BDC-A2C0-B44F12E7DAAC}" presName="sibTrans" presStyleLbl="sibTrans2D1" presStyleIdx="3" presStyleCnt="6"/>
      <dgm:spPr/>
    </dgm:pt>
    <dgm:pt modelId="{85BDF2F8-0B03-41B1-A5E8-1CEA926BEA15}" type="pres">
      <dgm:prSet presAssocID="{78A85266-7506-4BDC-A2C0-B44F12E7DAAC}" presName="connectorText" presStyleLbl="sibTrans2D1" presStyleIdx="3" presStyleCnt="6"/>
      <dgm:spPr/>
    </dgm:pt>
    <dgm:pt modelId="{EE853D92-07A2-4FB1-A760-0CE006EFDC06}" type="pres">
      <dgm:prSet presAssocID="{1CBA2DD4-66B7-49B7-BEF8-718DB82A80CB}" presName="node" presStyleLbl="node1" presStyleIdx="4" presStyleCnt="7" custScaleX="120010">
        <dgm:presLayoutVars>
          <dgm:bulletEnabled val="1"/>
        </dgm:presLayoutVars>
      </dgm:prSet>
      <dgm:spPr/>
      <dgm:t>
        <a:bodyPr/>
        <a:lstStyle/>
        <a:p>
          <a:endParaRPr lang="id-ID"/>
        </a:p>
      </dgm:t>
    </dgm:pt>
    <dgm:pt modelId="{0B234F49-F0A3-4200-A583-C7B40F90A59B}" type="pres">
      <dgm:prSet presAssocID="{953F9387-B842-418C-9E5C-2D35E333725A}" presName="sibTrans" presStyleLbl="sibTrans2D1" presStyleIdx="4" presStyleCnt="6"/>
      <dgm:spPr/>
    </dgm:pt>
    <dgm:pt modelId="{D1D2FA5C-CBB2-4C55-AA4A-D9C573D02562}" type="pres">
      <dgm:prSet presAssocID="{953F9387-B842-418C-9E5C-2D35E333725A}" presName="connectorText" presStyleLbl="sibTrans2D1" presStyleIdx="4" presStyleCnt="6"/>
      <dgm:spPr/>
    </dgm:pt>
    <dgm:pt modelId="{B598AE89-53B9-4A43-9CF9-18BF487BE04F}" type="pres">
      <dgm:prSet presAssocID="{CC8CA5D1-8896-4DFA-BCE6-3E65BF1584D8}" presName="node" presStyleLbl="node1" presStyleIdx="5" presStyleCnt="7" custScaleX="120010">
        <dgm:presLayoutVars>
          <dgm:bulletEnabled val="1"/>
        </dgm:presLayoutVars>
      </dgm:prSet>
      <dgm:spPr/>
      <dgm:t>
        <a:bodyPr/>
        <a:lstStyle/>
        <a:p>
          <a:endParaRPr lang="id-ID"/>
        </a:p>
      </dgm:t>
    </dgm:pt>
    <dgm:pt modelId="{16DE77C1-7141-4C12-ACF6-6C92F7ED4673}" type="pres">
      <dgm:prSet presAssocID="{A3EF3CA5-8124-4A9A-AF9C-9F99272AF827}" presName="sibTrans" presStyleLbl="sibTrans2D1" presStyleIdx="5" presStyleCnt="6"/>
      <dgm:spPr/>
    </dgm:pt>
    <dgm:pt modelId="{B6857BB6-9602-428A-B83D-0BF76224EC7C}" type="pres">
      <dgm:prSet presAssocID="{A3EF3CA5-8124-4A9A-AF9C-9F99272AF827}" presName="connectorText" presStyleLbl="sibTrans2D1" presStyleIdx="5" presStyleCnt="6"/>
      <dgm:spPr/>
    </dgm:pt>
    <dgm:pt modelId="{9FEAFF33-194E-4F6C-A281-64AD69BB55F4}" type="pres">
      <dgm:prSet presAssocID="{6444D3F2-2EBC-4D2E-8CE0-B2613EA096F5}" presName="node" presStyleLbl="node1" presStyleIdx="6" presStyleCnt="7" custScaleX="120010">
        <dgm:presLayoutVars>
          <dgm:bulletEnabled val="1"/>
        </dgm:presLayoutVars>
      </dgm:prSet>
      <dgm:spPr/>
      <dgm:t>
        <a:bodyPr/>
        <a:lstStyle/>
        <a:p>
          <a:endParaRPr lang="id-ID"/>
        </a:p>
      </dgm:t>
    </dgm:pt>
  </dgm:ptLst>
  <dgm:cxnLst>
    <dgm:cxn modelId="{F66A1A82-18E4-44A0-8524-F1BA04FE3F01}" type="presOf" srcId="{5C2C5CEB-334E-45C4-8508-7DDD834DE9F6}" destId="{90059222-0CFB-4C8E-8FB4-46154882E442}" srcOrd="0" destOrd="0" presId="urn:microsoft.com/office/officeart/2005/8/layout/process2"/>
    <dgm:cxn modelId="{38680393-06FE-45D4-97EC-C09850F2704C}" type="presOf" srcId="{953F9387-B842-418C-9E5C-2D35E333725A}" destId="{0B234F49-F0A3-4200-A583-C7B40F90A59B}" srcOrd="0" destOrd="0" presId="urn:microsoft.com/office/officeart/2005/8/layout/process2"/>
    <dgm:cxn modelId="{93A791DD-E611-49E1-96CC-BD96309163E5}" type="presOf" srcId="{431EE04C-AFD6-48D8-B5D5-2106ECC3AF04}" destId="{49A891B6-11C8-40EB-871E-0C61B874C102}" srcOrd="0" destOrd="0" presId="urn:microsoft.com/office/officeart/2005/8/layout/process2"/>
    <dgm:cxn modelId="{42FD0715-42AE-4E82-BAE0-27FFF669B2F2}" type="presOf" srcId="{953F9387-B842-418C-9E5C-2D35E333725A}" destId="{D1D2FA5C-CBB2-4C55-AA4A-D9C573D02562}" srcOrd="1" destOrd="0" presId="urn:microsoft.com/office/officeart/2005/8/layout/process2"/>
    <dgm:cxn modelId="{E27630F7-43A3-43E3-8ADE-7E5958E0E202}" type="presOf" srcId="{5F6C2995-F571-4688-834A-8EC57EAAC9BE}" destId="{D8A47704-8E30-4401-869E-2743B279F273}" srcOrd="0" destOrd="0" presId="urn:microsoft.com/office/officeart/2005/8/layout/process2"/>
    <dgm:cxn modelId="{211954E8-BD38-472D-ACBE-F6E67CCCDFA5}" srcId="{43487E17-0C42-410B-9E4A-C774CA665181}" destId="{1CBA2DD4-66B7-49B7-BEF8-718DB82A80CB}" srcOrd="4" destOrd="0" parTransId="{B6001372-5F0C-4192-9F2B-42BE690955DC}" sibTransId="{953F9387-B842-418C-9E5C-2D35E333725A}"/>
    <dgm:cxn modelId="{ADA197FE-ED8A-4693-8E4C-CDB01E4F0456}" type="presOf" srcId="{78A85266-7506-4BDC-A2C0-B44F12E7DAAC}" destId="{85BDF2F8-0B03-41B1-A5E8-1CEA926BEA15}" srcOrd="1" destOrd="0" presId="urn:microsoft.com/office/officeart/2005/8/layout/process2"/>
    <dgm:cxn modelId="{62E42CCB-4C69-47CF-8827-FF0C39AFE397}" type="presOf" srcId="{431EE04C-AFD6-48D8-B5D5-2106ECC3AF04}" destId="{CFB567C4-040E-4960-B7CF-3C9353FA3177}" srcOrd="1" destOrd="0" presId="urn:microsoft.com/office/officeart/2005/8/layout/process2"/>
    <dgm:cxn modelId="{F469DC9E-F0A5-425D-9E7F-CC2B3067AFA9}" type="presOf" srcId="{863BA15F-2DFB-4684-900D-1AC87F765E97}" destId="{B9443C63-43C1-4BE8-AEAF-6DF2887D7860}" srcOrd="1" destOrd="0" presId="urn:microsoft.com/office/officeart/2005/8/layout/process2"/>
    <dgm:cxn modelId="{7D5274F2-089D-4F2F-9E4F-93C0FFCAB318}" type="presOf" srcId="{863BA15F-2DFB-4684-900D-1AC87F765E97}" destId="{AA8D1733-CA82-42C3-A3A2-0DC7C32F561C}" srcOrd="0" destOrd="0" presId="urn:microsoft.com/office/officeart/2005/8/layout/process2"/>
    <dgm:cxn modelId="{564ED196-F05F-4CD3-B0CF-AABC95B164BF}" srcId="{43487E17-0C42-410B-9E4A-C774CA665181}" destId="{CB9CB8A4-2E4E-444B-87FA-F06BE239B204}" srcOrd="3" destOrd="0" parTransId="{77DE59C5-1D7F-4D71-84F3-00E1A333A3C3}" sibTransId="{78A85266-7506-4BDC-A2C0-B44F12E7DAAC}"/>
    <dgm:cxn modelId="{284979E7-F6F8-499A-8E52-4EFB620A8F8F}" type="presOf" srcId="{D439BDE0-07E3-4763-841F-7582491A147E}" destId="{20BAD862-D7E7-427D-B12F-4D6AB2AD2F4C}" srcOrd="1" destOrd="0" presId="urn:microsoft.com/office/officeart/2005/8/layout/process2"/>
    <dgm:cxn modelId="{47EB89AB-61A8-47AE-93E0-B632EB64C27B}" srcId="{43487E17-0C42-410B-9E4A-C774CA665181}" destId="{CC8CA5D1-8896-4DFA-BCE6-3E65BF1584D8}" srcOrd="5" destOrd="0" parTransId="{05EBA84D-05B3-424A-AF72-44275D2915B2}" sibTransId="{A3EF3CA5-8124-4A9A-AF9C-9F99272AF827}"/>
    <dgm:cxn modelId="{B0F12BA7-52EE-43A6-8690-D3F53E5635C0}" type="presOf" srcId="{35B06B6C-5747-4CF6-98BB-4A58CD905518}" destId="{0460A462-2C9E-4B7B-8E26-E4B333423B4B}" srcOrd="0" destOrd="0" presId="urn:microsoft.com/office/officeart/2005/8/layout/process2"/>
    <dgm:cxn modelId="{DD18EB28-7783-4D8B-B323-E81C125B21B9}" srcId="{43487E17-0C42-410B-9E4A-C774CA665181}" destId="{6444D3F2-2EBC-4D2E-8CE0-B2613EA096F5}" srcOrd="6" destOrd="0" parTransId="{73482540-0DEC-4780-91C1-C5E8DE136879}" sibTransId="{998FE095-17A7-483C-A361-02C80F164117}"/>
    <dgm:cxn modelId="{3FE38A81-8C54-47A4-BC5C-B45666CADFE5}" type="presOf" srcId="{43487E17-0C42-410B-9E4A-C774CA665181}" destId="{FBB6591F-0C2D-41A3-9345-AED3D890A0B1}" srcOrd="0" destOrd="0" presId="urn:microsoft.com/office/officeart/2005/8/layout/process2"/>
    <dgm:cxn modelId="{3F7EEAD6-6B51-4C7F-A7F1-EE621B2B22C1}" type="presOf" srcId="{78A85266-7506-4BDC-A2C0-B44F12E7DAAC}" destId="{38DC03BB-5BC6-48E5-BC62-553FFD004412}" srcOrd="0" destOrd="0" presId="urn:microsoft.com/office/officeart/2005/8/layout/process2"/>
    <dgm:cxn modelId="{F20C33AD-1C74-44AE-A8DB-CC0D65100AF5}" type="presOf" srcId="{D439BDE0-07E3-4763-841F-7582491A147E}" destId="{AA81BDD9-2051-4730-B6E4-9FB5269129F3}" srcOrd="0" destOrd="0" presId="urn:microsoft.com/office/officeart/2005/8/layout/process2"/>
    <dgm:cxn modelId="{D8F3AC75-CC7D-4BB3-821D-BB2494C72559}" type="presOf" srcId="{1CBA2DD4-66B7-49B7-BEF8-718DB82A80CB}" destId="{EE853D92-07A2-4FB1-A760-0CE006EFDC06}" srcOrd="0" destOrd="0" presId="urn:microsoft.com/office/officeart/2005/8/layout/process2"/>
    <dgm:cxn modelId="{770F1D9B-616F-40D1-B4C6-B17720CC1166}" srcId="{43487E17-0C42-410B-9E4A-C774CA665181}" destId="{35B06B6C-5747-4CF6-98BB-4A58CD905518}" srcOrd="0" destOrd="0" parTransId="{C6A3CFED-722A-4C59-B9E6-C76A9BE14B4D}" sibTransId="{D439BDE0-07E3-4763-841F-7582491A147E}"/>
    <dgm:cxn modelId="{33FFBF6F-A9F2-4FB1-8C41-EC6EDE008D36}" type="presOf" srcId="{6444D3F2-2EBC-4D2E-8CE0-B2613EA096F5}" destId="{9FEAFF33-194E-4F6C-A281-64AD69BB55F4}" srcOrd="0" destOrd="0" presId="urn:microsoft.com/office/officeart/2005/8/layout/process2"/>
    <dgm:cxn modelId="{91B57153-4924-4E05-9BAC-35B114505E54}" type="presOf" srcId="{A3EF3CA5-8124-4A9A-AF9C-9F99272AF827}" destId="{16DE77C1-7141-4C12-ACF6-6C92F7ED4673}" srcOrd="0" destOrd="0" presId="urn:microsoft.com/office/officeart/2005/8/layout/process2"/>
    <dgm:cxn modelId="{2E1187C0-31CE-47C9-9EEE-34884E85C08B}" type="presOf" srcId="{CC8CA5D1-8896-4DFA-BCE6-3E65BF1584D8}" destId="{B598AE89-53B9-4A43-9CF9-18BF487BE04F}" srcOrd="0" destOrd="0" presId="urn:microsoft.com/office/officeart/2005/8/layout/process2"/>
    <dgm:cxn modelId="{B629815E-96EF-4A2E-B9D6-2296B11252F5}" srcId="{43487E17-0C42-410B-9E4A-C774CA665181}" destId="{5C2C5CEB-334E-45C4-8508-7DDD834DE9F6}" srcOrd="1" destOrd="0" parTransId="{671E0D8C-FD77-424B-B8E1-6379B02B8D1C}" sibTransId="{863BA15F-2DFB-4684-900D-1AC87F765E97}"/>
    <dgm:cxn modelId="{6FEBF117-869D-4511-BCD0-A86D96AF5D26}" type="presOf" srcId="{A3EF3CA5-8124-4A9A-AF9C-9F99272AF827}" destId="{B6857BB6-9602-428A-B83D-0BF76224EC7C}" srcOrd="1" destOrd="0" presId="urn:microsoft.com/office/officeart/2005/8/layout/process2"/>
    <dgm:cxn modelId="{B5478642-3870-4EF4-B985-4B22AEEEA61E}" srcId="{43487E17-0C42-410B-9E4A-C774CA665181}" destId="{5F6C2995-F571-4688-834A-8EC57EAAC9BE}" srcOrd="2" destOrd="0" parTransId="{BF848C5E-FFB2-4E83-8B9F-C7D054FF624A}" sibTransId="{431EE04C-AFD6-48D8-B5D5-2106ECC3AF04}"/>
    <dgm:cxn modelId="{BAF08A5C-5C1B-4DE8-AE9E-A244E0EE2E25}" type="presOf" srcId="{CB9CB8A4-2E4E-444B-87FA-F06BE239B204}" destId="{FD71DC63-EC82-4A04-92E1-F4423A3B26FF}" srcOrd="0" destOrd="0" presId="urn:microsoft.com/office/officeart/2005/8/layout/process2"/>
    <dgm:cxn modelId="{7918CC53-36A7-491A-B05B-BCA752D7556D}" type="presParOf" srcId="{FBB6591F-0C2D-41A3-9345-AED3D890A0B1}" destId="{0460A462-2C9E-4B7B-8E26-E4B333423B4B}" srcOrd="0" destOrd="0" presId="urn:microsoft.com/office/officeart/2005/8/layout/process2"/>
    <dgm:cxn modelId="{2228F07F-29CC-4CAA-A872-32BA135A1303}" type="presParOf" srcId="{FBB6591F-0C2D-41A3-9345-AED3D890A0B1}" destId="{AA81BDD9-2051-4730-B6E4-9FB5269129F3}" srcOrd="1" destOrd="0" presId="urn:microsoft.com/office/officeart/2005/8/layout/process2"/>
    <dgm:cxn modelId="{74432641-B6F5-4E56-8952-09AB6FBFE076}" type="presParOf" srcId="{AA81BDD9-2051-4730-B6E4-9FB5269129F3}" destId="{20BAD862-D7E7-427D-B12F-4D6AB2AD2F4C}" srcOrd="0" destOrd="0" presId="urn:microsoft.com/office/officeart/2005/8/layout/process2"/>
    <dgm:cxn modelId="{472F6F4F-950F-457B-B300-966CB0F8B0D3}" type="presParOf" srcId="{FBB6591F-0C2D-41A3-9345-AED3D890A0B1}" destId="{90059222-0CFB-4C8E-8FB4-46154882E442}" srcOrd="2" destOrd="0" presId="urn:microsoft.com/office/officeart/2005/8/layout/process2"/>
    <dgm:cxn modelId="{9551109D-6F1D-46B6-B7D8-78B85D1EA25D}" type="presParOf" srcId="{FBB6591F-0C2D-41A3-9345-AED3D890A0B1}" destId="{AA8D1733-CA82-42C3-A3A2-0DC7C32F561C}" srcOrd="3" destOrd="0" presId="urn:microsoft.com/office/officeart/2005/8/layout/process2"/>
    <dgm:cxn modelId="{0154E0D5-B741-46D5-A4E2-ADD3982FE900}" type="presParOf" srcId="{AA8D1733-CA82-42C3-A3A2-0DC7C32F561C}" destId="{B9443C63-43C1-4BE8-AEAF-6DF2887D7860}" srcOrd="0" destOrd="0" presId="urn:microsoft.com/office/officeart/2005/8/layout/process2"/>
    <dgm:cxn modelId="{0351A2BC-E7DC-47CD-AA4C-C16523EAAEF6}" type="presParOf" srcId="{FBB6591F-0C2D-41A3-9345-AED3D890A0B1}" destId="{D8A47704-8E30-4401-869E-2743B279F273}" srcOrd="4" destOrd="0" presId="urn:microsoft.com/office/officeart/2005/8/layout/process2"/>
    <dgm:cxn modelId="{0B87DDCE-D237-4F15-A174-19F4910F063C}" type="presParOf" srcId="{FBB6591F-0C2D-41A3-9345-AED3D890A0B1}" destId="{49A891B6-11C8-40EB-871E-0C61B874C102}" srcOrd="5" destOrd="0" presId="urn:microsoft.com/office/officeart/2005/8/layout/process2"/>
    <dgm:cxn modelId="{4CE81545-35BD-414D-9908-1D636B974863}" type="presParOf" srcId="{49A891B6-11C8-40EB-871E-0C61B874C102}" destId="{CFB567C4-040E-4960-B7CF-3C9353FA3177}" srcOrd="0" destOrd="0" presId="urn:microsoft.com/office/officeart/2005/8/layout/process2"/>
    <dgm:cxn modelId="{48B0DE6E-516F-40D2-9879-06F98E965BD9}" type="presParOf" srcId="{FBB6591F-0C2D-41A3-9345-AED3D890A0B1}" destId="{FD71DC63-EC82-4A04-92E1-F4423A3B26FF}" srcOrd="6" destOrd="0" presId="urn:microsoft.com/office/officeart/2005/8/layout/process2"/>
    <dgm:cxn modelId="{8A6361F8-FDB7-4449-96B7-EEFB4A0DB91C}" type="presParOf" srcId="{FBB6591F-0C2D-41A3-9345-AED3D890A0B1}" destId="{38DC03BB-5BC6-48E5-BC62-553FFD004412}" srcOrd="7" destOrd="0" presId="urn:microsoft.com/office/officeart/2005/8/layout/process2"/>
    <dgm:cxn modelId="{3010C070-0C23-428C-8F30-4E3D63A47AA0}" type="presParOf" srcId="{38DC03BB-5BC6-48E5-BC62-553FFD004412}" destId="{85BDF2F8-0B03-41B1-A5E8-1CEA926BEA15}" srcOrd="0" destOrd="0" presId="urn:microsoft.com/office/officeart/2005/8/layout/process2"/>
    <dgm:cxn modelId="{BBEDBAAB-FC0F-407A-9CE8-F66B81C247AD}" type="presParOf" srcId="{FBB6591F-0C2D-41A3-9345-AED3D890A0B1}" destId="{EE853D92-07A2-4FB1-A760-0CE006EFDC06}" srcOrd="8" destOrd="0" presId="urn:microsoft.com/office/officeart/2005/8/layout/process2"/>
    <dgm:cxn modelId="{2742934B-1644-4C49-9736-C52EA1CC331E}" type="presParOf" srcId="{FBB6591F-0C2D-41A3-9345-AED3D890A0B1}" destId="{0B234F49-F0A3-4200-A583-C7B40F90A59B}" srcOrd="9" destOrd="0" presId="urn:microsoft.com/office/officeart/2005/8/layout/process2"/>
    <dgm:cxn modelId="{CB762E82-B9F0-4703-9CA5-C6D60DEBF6D3}" type="presParOf" srcId="{0B234F49-F0A3-4200-A583-C7B40F90A59B}" destId="{D1D2FA5C-CBB2-4C55-AA4A-D9C573D02562}" srcOrd="0" destOrd="0" presId="urn:microsoft.com/office/officeart/2005/8/layout/process2"/>
    <dgm:cxn modelId="{76381987-8420-40B0-944E-8700E29462C1}" type="presParOf" srcId="{FBB6591F-0C2D-41A3-9345-AED3D890A0B1}" destId="{B598AE89-53B9-4A43-9CF9-18BF487BE04F}" srcOrd="10" destOrd="0" presId="urn:microsoft.com/office/officeart/2005/8/layout/process2"/>
    <dgm:cxn modelId="{8E351020-858F-4915-8358-655A24186B06}" type="presParOf" srcId="{FBB6591F-0C2D-41A3-9345-AED3D890A0B1}" destId="{16DE77C1-7141-4C12-ACF6-6C92F7ED4673}" srcOrd="11" destOrd="0" presId="urn:microsoft.com/office/officeart/2005/8/layout/process2"/>
    <dgm:cxn modelId="{C37D3338-1AEE-4473-8490-A083D1830D76}" type="presParOf" srcId="{16DE77C1-7141-4C12-ACF6-6C92F7ED4673}" destId="{B6857BB6-9602-428A-B83D-0BF76224EC7C}" srcOrd="0" destOrd="0" presId="urn:microsoft.com/office/officeart/2005/8/layout/process2"/>
    <dgm:cxn modelId="{77093AA3-9176-4ECD-BD44-3BC318D80A7A}" type="presParOf" srcId="{FBB6591F-0C2D-41A3-9345-AED3D890A0B1}" destId="{9FEAFF33-194E-4F6C-A281-64AD69BB55F4}"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75DC6F-6F66-4E0E-8A2C-2C7DB4CDEC57}" type="doc">
      <dgm:prSet loTypeId="urn:microsoft.com/office/officeart/2005/8/layout/process4" loCatId="process" qsTypeId="urn:microsoft.com/office/officeart/2005/8/quickstyle/simple2" qsCatId="simple" csTypeId="urn:microsoft.com/office/officeart/2005/8/colors/colorful1" csCatId="colorful" phldr="1"/>
      <dgm:spPr/>
      <dgm:t>
        <a:bodyPr/>
        <a:lstStyle/>
        <a:p>
          <a:endParaRPr lang="en-US"/>
        </a:p>
      </dgm:t>
    </dgm:pt>
    <dgm:pt modelId="{E9207725-0A84-4C86-B422-1EFBE9FA8F68}">
      <dgm:prSet phldrT="[Text]" custT="1"/>
      <dgm:spPr>
        <a:xfrm rot="10800000">
          <a:off x="0" y="1538"/>
          <a:ext cx="8229600" cy="1249092"/>
        </a:xfrm>
      </dgm:spPr>
      <dgm:t>
        <a:bodyPr/>
        <a:lstStyle/>
        <a:p>
          <a:r>
            <a:rPr lang="en-US" sz="2400" b="0" smtClean="0">
              <a:latin typeface="Calibri"/>
              <a:ea typeface="+mn-ea"/>
              <a:cs typeface="+mn-cs"/>
            </a:rPr>
            <a:t>The Forming Stage</a:t>
          </a:r>
          <a:endParaRPr lang="en-US" sz="2400" b="0" dirty="0">
            <a:latin typeface="Calibri"/>
            <a:ea typeface="+mn-ea"/>
            <a:cs typeface="+mn-cs"/>
          </a:endParaRPr>
        </a:p>
      </dgm:t>
    </dgm:pt>
    <dgm:pt modelId="{D41FA0F9-6114-4DEC-A6D4-A4BEA6BA53FB}" type="parTrans" cxnId="{99648FDD-AC47-477E-B124-7142CD194CB6}">
      <dgm:prSet/>
      <dgm:spPr/>
      <dgm:t>
        <a:bodyPr/>
        <a:lstStyle/>
        <a:p>
          <a:endParaRPr lang="en-US"/>
        </a:p>
      </dgm:t>
    </dgm:pt>
    <dgm:pt modelId="{03E33A41-A2C0-4DEC-B7C1-0763DF7A41B4}" type="sibTrans" cxnId="{99648FDD-AC47-477E-B124-7142CD194CB6}">
      <dgm:prSet/>
      <dgm:spPr/>
      <dgm:t>
        <a:bodyPr/>
        <a:lstStyle/>
        <a:p>
          <a:endParaRPr lang="en-US"/>
        </a:p>
      </dgm:t>
    </dgm:pt>
    <dgm:pt modelId="{748A0170-6A99-404D-A135-4BD078DF6B74}">
      <dgm:prSet phldrT="[Text]" custT="1"/>
      <dgm:spPr>
        <a:xfrm rot="10800000">
          <a:off x="0" y="1238449"/>
          <a:ext cx="8229600" cy="1249092"/>
        </a:xfrm>
      </dgm:spPr>
      <dgm:t>
        <a:bodyPr/>
        <a:lstStyle/>
        <a:p>
          <a:r>
            <a:rPr lang="en-US" sz="2400" b="0" smtClean="0">
              <a:latin typeface="Calibri"/>
              <a:ea typeface="+mn-ea"/>
              <a:cs typeface="+mn-cs"/>
            </a:rPr>
            <a:t>The Storming Stage</a:t>
          </a:r>
          <a:endParaRPr lang="en-US" sz="2400" b="0" dirty="0">
            <a:latin typeface="Calibri"/>
            <a:ea typeface="+mn-ea"/>
            <a:cs typeface="+mn-cs"/>
          </a:endParaRPr>
        </a:p>
      </dgm:t>
    </dgm:pt>
    <dgm:pt modelId="{A891A24D-0D20-4CE7-A421-F6F08ACA2275}" type="parTrans" cxnId="{6C242A1A-D789-4CF9-89C4-A9A080CCC2CF}">
      <dgm:prSet/>
      <dgm:spPr/>
      <dgm:t>
        <a:bodyPr/>
        <a:lstStyle/>
        <a:p>
          <a:endParaRPr lang="en-US"/>
        </a:p>
      </dgm:t>
    </dgm:pt>
    <dgm:pt modelId="{84EAAFBD-61A2-43AB-A34C-3EF728A4E59B}" type="sibTrans" cxnId="{6C242A1A-D789-4CF9-89C4-A9A080CCC2CF}">
      <dgm:prSet/>
      <dgm:spPr/>
      <dgm:t>
        <a:bodyPr/>
        <a:lstStyle/>
        <a:p>
          <a:endParaRPr lang="en-US"/>
        </a:p>
      </dgm:t>
    </dgm:pt>
    <dgm:pt modelId="{A114F733-1839-4161-814F-1730FBF3C514}">
      <dgm:prSet phldrT="[Text]" custT="1"/>
      <dgm:spPr>
        <a:xfrm rot="10800000">
          <a:off x="0" y="2475359"/>
          <a:ext cx="8229600" cy="1249092"/>
        </a:xfrm>
      </dgm:spPr>
      <dgm:t>
        <a:bodyPr/>
        <a:lstStyle/>
        <a:p>
          <a:r>
            <a:rPr lang="en-US" sz="2400" b="0" smtClean="0">
              <a:latin typeface="Calibri"/>
              <a:ea typeface="+mn-ea"/>
              <a:cs typeface="+mn-cs"/>
            </a:rPr>
            <a:t>The Norming Stage</a:t>
          </a:r>
          <a:endParaRPr lang="en-US" sz="2400" b="0" dirty="0">
            <a:latin typeface="Calibri"/>
            <a:ea typeface="+mn-ea"/>
            <a:cs typeface="+mn-cs"/>
          </a:endParaRPr>
        </a:p>
      </dgm:t>
    </dgm:pt>
    <dgm:pt modelId="{02A73DAB-4829-488B-85B3-44C03EBE150C}" type="parTrans" cxnId="{58037BF1-7612-4406-9CC1-1333AB91C0E1}">
      <dgm:prSet/>
      <dgm:spPr/>
      <dgm:t>
        <a:bodyPr/>
        <a:lstStyle/>
        <a:p>
          <a:endParaRPr lang="en-US"/>
        </a:p>
      </dgm:t>
    </dgm:pt>
    <dgm:pt modelId="{1383ABD9-AA29-49C5-8A2D-D669541BDC16}" type="sibTrans" cxnId="{58037BF1-7612-4406-9CC1-1333AB91C0E1}">
      <dgm:prSet/>
      <dgm:spPr/>
      <dgm:t>
        <a:bodyPr/>
        <a:lstStyle/>
        <a:p>
          <a:endParaRPr lang="en-US"/>
        </a:p>
      </dgm:t>
    </dgm:pt>
    <dgm:pt modelId="{CD004728-D498-491B-A6B0-E166961B0A91}">
      <dgm:prSet phldrT="[Text]" custT="1"/>
      <dgm:spPr>
        <a:xfrm>
          <a:off x="0" y="3712270"/>
          <a:ext cx="8229600" cy="812154"/>
        </a:xfrm>
      </dgm:spPr>
      <dgm:t>
        <a:bodyPr/>
        <a:lstStyle/>
        <a:p>
          <a:r>
            <a:rPr lang="en-US" sz="2400" b="0" smtClean="0">
              <a:latin typeface="Calibri"/>
              <a:ea typeface="+mn-ea"/>
              <a:cs typeface="+mn-cs"/>
            </a:rPr>
            <a:t>The Performing Stage</a:t>
          </a:r>
          <a:endParaRPr lang="en-US" sz="2400" b="0" dirty="0">
            <a:latin typeface="Calibri"/>
            <a:ea typeface="+mn-ea"/>
            <a:cs typeface="+mn-cs"/>
          </a:endParaRPr>
        </a:p>
      </dgm:t>
    </dgm:pt>
    <dgm:pt modelId="{DC0F997A-DF21-4EE1-B1E1-90650CEB005E}" type="parTrans" cxnId="{CDDFF438-AD57-48D0-8AC7-BB5ECEF325B7}">
      <dgm:prSet/>
      <dgm:spPr/>
      <dgm:t>
        <a:bodyPr/>
        <a:lstStyle/>
        <a:p>
          <a:endParaRPr lang="en-US"/>
        </a:p>
      </dgm:t>
    </dgm:pt>
    <dgm:pt modelId="{31DB1700-A18F-4A95-9D6C-34CA233072F0}" type="sibTrans" cxnId="{CDDFF438-AD57-48D0-8AC7-BB5ECEF325B7}">
      <dgm:prSet/>
      <dgm:spPr/>
      <dgm:t>
        <a:bodyPr/>
        <a:lstStyle/>
        <a:p>
          <a:endParaRPr lang="en-US"/>
        </a:p>
      </dgm:t>
    </dgm:pt>
    <dgm:pt modelId="{ADC93674-D469-43EF-8643-5A86626725D3}" type="pres">
      <dgm:prSet presAssocID="{9875DC6F-6F66-4E0E-8A2C-2C7DB4CDEC57}" presName="Name0" presStyleCnt="0">
        <dgm:presLayoutVars>
          <dgm:dir/>
          <dgm:animLvl val="lvl"/>
          <dgm:resizeHandles val="exact"/>
        </dgm:presLayoutVars>
      </dgm:prSet>
      <dgm:spPr/>
      <dgm:t>
        <a:bodyPr/>
        <a:lstStyle/>
        <a:p>
          <a:endParaRPr lang="en-US"/>
        </a:p>
      </dgm:t>
    </dgm:pt>
    <dgm:pt modelId="{27BE244F-26FB-4D83-B1D2-160FA37103FD}" type="pres">
      <dgm:prSet presAssocID="{CD004728-D498-491B-A6B0-E166961B0A91}" presName="boxAndChildren" presStyleCnt="0"/>
      <dgm:spPr/>
      <dgm:t>
        <a:bodyPr/>
        <a:lstStyle/>
        <a:p>
          <a:endParaRPr lang="id-ID"/>
        </a:p>
      </dgm:t>
    </dgm:pt>
    <dgm:pt modelId="{B6D752B3-1D52-4C18-B549-AEDC2FA3CBE2}" type="pres">
      <dgm:prSet presAssocID="{CD004728-D498-491B-A6B0-E166961B0A91}" presName="parentTextBox" presStyleLbl="node1" presStyleIdx="0" presStyleCnt="4"/>
      <dgm:spPr>
        <a:prstGeom prst="rect">
          <a:avLst/>
        </a:prstGeom>
      </dgm:spPr>
      <dgm:t>
        <a:bodyPr/>
        <a:lstStyle/>
        <a:p>
          <a:endParaRPr lang="en-US"/>
        </a:p>
      </dgm:t>
    </dgm:pt>
    <dgm:pt modelId="{4A8041C2-F68A-48DE-94FD-3AEE31876C8A}" type="pres">
      <dgm:prSet presAssocID="{1383ABD9-AA29-49C5-8A2D-D669541BDC16}" presName="sp" presStyleCnt="0"/>
      <dgm:spPr/>
      <dgm:t>
        <a:bodyPr/>
        <a:lstStyle/>
        <a:p>
          <a:endParaRPr lang="id-ID"/>
        </a:p>
      </dgm:t>
    </dgm:pt>
    <dgm:pt modelId="{93B7C8EF-BBD7-4984-BB4E-877F005011D2}" type="pres">
      <dgm:prSet presAssocID="{A114F733-1839-4161-814F-1730FBF3C514}" presName="arrowAndChildren" presStyleCnt="0"/>
      <dgm:spPr/>
      <dgm:t>
        <a:bodyPr/>
        <a:lstStyle/>
        <a:p>
          <a:endParaRPr lang="id-ID"/>
        </a:p>
      </dgm:t>
    </dgm:pt>
    <dgm:pt modelId="{95BC476B-2B94-46E5-9146-9422B6D9F921}" type="pres">
      <dgm:prSet presAssocID="{A114F733-1839-4161-814F-1730FBF3C514}" presName="parentTextArrow" presStyleLbl="node1" presStyleIdx="1" presStyleCnt="4"/>
      <dgm:spPr>
        <a:prstGeom prst="upArrowCallout">
          <a:avLst/>
        </a:prstGeom>
      </dgm:spPr>
      <dgm:t>
        <a:bodyPr/>
        <a:lstStyle/>
        <a:p>
          <a:endParaRPr lang="en-US"/>
        </a:p>
      </dgm:t>
    </dgm:pt>
    <dgm:pt modelId="{C6FB794B-BDE7-4C23-96ED-FA2D9BF18A55}" type="pres">
      <dgm:prSet presAssocID="{84EAAFBD-61A2-43AB-A34C-3EF728A4E59B}" presName="sp" presStyleCnt="0"/>
      <dgm:spPr/>
      <dgm:t>
        <a:bodyPr/>
        <a:lstStyle/>
        <a:p>
          <a:endParaRPr lang="id-ID"/>
        </a:p>
      </dgm:t>
    </dgm:pt>
    <dgm:pt modelId="{A637F317-C2C9-41F4-BEA2-8F1B706F0301}" type="pres">
      <dgm:prSet presAssocID="{748A0170-6A99-404D-A135-4BD078DF6B74}" presName="arrowAndChildren" presStyleCnt="0"/>
      <dgm:spPr/>
      <dgm:t>
        <a:bodyPr/>
        <a:lstStyle/>
        <a:p>
          <a:endParaRPr lang="id-ID"/>
        </a:p>
      </dgm:t>
    </dgm:pt>
    <dgm:pt modelId="{B08BD9AD-62D0-4391-8B87-998B3C17E1DA}" type="pres">
      <dgm:prSet presAssocID="{748A0170-6A99-404D-A135-4BD078DF6B74}" presName="parentTextArrow" presStyleLbl="node1" presStyleIdx="2" presStyleCnt="4"/>
      <dgm:spPr>
        <a:prstGeom prst="upArrowCallout">
          <a:avLst/>
        </a:prstGeom>
      </dgm:spPr>
      <dgm:t>
        <a:bodyPr/>
        <a:lstStyle/>
        <a:p>
          <a:endParaRPr lang="en-US"/>
        </a:p>
      </dgm:t>
    </dgm:pt>
    <dgm:pt modelId="{8FE5650E-638B-40AE-A86A-9B3817036F21}" type="pres">
      <dgm:prSet presAssocID="{03E33A41-A2C0-4DEC-B7C1-0763DF7A41B4}" presName="sp" presStyleCnt="0"/>
      <dgm:spPr/>
      <dgm:t>
        <a:bodyPr/>
        <a:lstStyle/>
        <a:p>
          <a:endParaRPr lang="id-ID"/>
        </a:p>
      </dgm:t>
    </dgm:pt>
    <dgm:pt modelId="{244004B4-8230-4138-A93E-B27F9A1CEDF3}" type="pres">
      <dgm:prSet presAssocID="{E9207725-0A84-4C86-B422-1EFBE9FA8F68}" presName="arrowAndChildren" presStyleCnt="0"/>
      <dgm:spPr/>
      <dgm:t>
        <a:bodyPr/>
        <a:lstStyle/>
        <a:p>
          <a:endParaRPr lang="id-ID"/>
        </a:p>
      </dgm:t>
    </dgm:pt>
    <dgm:pt modelId="{7376CC96-55ED-428E-9070-60286ED0A306}" type="pres">
      <dgm:prSet presAssocID="{E9207725-0A84-4C86-B422-1EFBE9FA8F68}" presName="parentTextArrow" presStyleLbl="node1" presStyleIdx="3" presStyleCnt="4"/>
      <dgm:spPr>
        <a:prstGeom prst="upArrowCallout">
          <a:avLst/>
        </a:prstGeom>
      </dgm:spPr>
      <dgm:t>
        <a:bodyPr/>
        <a:lstStyle/>
        <a:p>
          <a:endParaRPr lang="en-US"/>
        </a:p>
      </dgm:t>
    </dgm:pt>
  </dgm:ptLst>
  <dgm:cxnLst>
    <dgm:cxn modelId="{68DF36E0-A610-4C0C-85DF-D336370C908D}" type="presOf" srcId="{A114F733-1839-4161-814F-1730FBF3C514}" destId="{95BC476B-2B94-46E5-9146-9422B6D9F921}" srcOrd="0" destOrd="0" presId="urn:microsoft.com/office/officeart/2005/8/layout/process4"/>
    <dgm:cxn modelId="{F7780487-BC8F-4E8E-B0EB-C5643AD16000}" type="presOf" srcId="{E9207725-0A84-4C86-B422-1EFBE9FA8F68}" destId="{7376CC96-55ED-428E-9070-60286ED0A306}" srcOrd="0" destOrd="0" presId="urn:microsoft.com/office/officeart/2005/8/layout/process4"/>
    <dgm:cxn modelId="{7D5A700E-57FE-495D-8596-1602E7A494E9}" type="presOf" srcId="{748A0170-6A99-404D-A135-4BD078DF6B74}" destId="{B08BD9AD-62D0-4391-8B87-998B3C17E1DA}" srcOrd="0" destOrd="0" presId="urn:microsoft.com/office/officeart/2005/8/layout/process4"/>
    <dgm:cxn modelId="{99648FDD-AC47-477E-B124-7142CD194CB6}" srcId="{9875DC6F-6F66-4E0E-8A2C-2C7DB4CDEC57}" destId="{E9207725-0A84-4C86-B422-1EFBE9FA8F68}" srcOrd="0" destOrd="0" parTransId="{D41FA0F9-6114-4DEC-A6D4-A4BEA6BA53FB}" sibTransId="{03E33A41-A2C0-4DEC-B7C1-0763DF7A41B4}"/>
    <dgm:cxn modelId="{AC783A7F-0371-4F6D-9FE5-0C78057DF5CA}" type="presOf" srcId="{CD004728-D498-491B-A6B0-E166961B0A91}" destId="{B6D752B3-1D52-4C18-B549-AEDC2FA3CBE2}" srcOrd="0" destOrd="0" presId="urn:microsoft.com/office/officeart/2005/8/layout/process4"/>
    <dgm:cxn modelId="{CDDFF438-AD57-48D0-8AC7-BB5ECEF325B7}" srcId="{9875DC6F-6F66-4E0E-8A2C-2C7DB4CDEC57}" destId="{CD004728-D498-491B-A6B0-E166961B0A91}" srcOrd="3" destOrd="0" parTransId="{DC0F997A-DF21-4EE1-B1E1-90650CEB005E}" sibTransId="{31DB1700-A18F-4A95-9D6C-34CA233072F0}"/>
    <dgm:cxn modelId="{4686B3C0-E176-4939-BC1E-3CE60AE613B0}" type="presOf" srcId="{9875DC6F-6F66-4E0E-8A2C-2C7DB4CDEC57}" destId="{ADC93674-D469-43EF-8643-5A86626725D3}" srcOrd="0" destOrd="0" presId="urn:microsoft.com/office/officeart/2005/8/layout/process4"/>
    <dgm:cxn modelId="{58037BF1-7612-4406-9CC1-1333AB91C0E1}" srcId="{9875DC6F-6F66-4E0E-8A2C-2C7DB4CDEC57}" destId="{A114F733-1839-4161-814F-1730FBF3C514}" srcOrd="2" destOrd="0" parTransId="{02A73DAB-4829-488B-85B3-44C03EBE150C}" sibTransId="{1383ABD9-AA29-49C5-8A2D-D669541BDC16}"/>
    <dgm:cxn modelId="{6C242A1A-D789-4CF9-89C4-A9A080CCC2CF}" srcId="{9875DC6F-6F66-4E0E-8A2C-2C7DB4CDEC57}" destId="{748A0170-6A99-404D-A135-4BD078DF6B74}" srcOrd="1" destOrd="0" parTransId="{A891A24D-0D20-4CE7-A421-F6F08ACA2275}" sibTransId="{84EAAFBD-61A2-43AB-A34C-3EF728A4E59B}"/>
    <dgm:cxn modelId="{4636DD23-6B80-4E7A-B348-384A6C3479FE}" type="presParOf" srcId="{ADC93674-D469-43EF-8643-5A86626725D3}" destId="{27BE244F-26FB-4D83-B1D2-160FA37103FD}" srcOrd="0" destOrd="0" presId="urn:microsoft.com/office/officeart/2005/8/layout/process4"/>
    <dgm:cxn modelId="{83621ECE-8984-4DA4-8CE4-17A1B6BE0429}" type="presParOf" srcId="{27BE244F-26FB-4D83-B1D2-160FA37103FD}" destId="{B6D752B3-1D52-4C18-B549-AEDC2FA3CBE2}" srcOrd="0" destOrd="0" presId="urn:microsoft.com/office/officeart/2005/8/layout/process4"/>
    <dgm:cxn modelId="{E368ADB9-D92B-411A-84E4-B7928B1A7A58}" type="presParOf" srcId="{ADC93674-D469-43EF-8643-5A86626725D3}" destId="{4A8041C2-F68A-48DE-94FD-3AEE31876C8A}" srcOrd="1" destOrd="0" presId="urn:microsoft.com/office/officeart/2005/8/layout/process4"/>
    <dgm:cxn modelId="{C4ADB500-8D10-4560-A118-BC91687123D7}" type="presParOf" srcId="{ADC93674-D469-43EF-8643-5A86626725D3}" destId="{93B7C8EF-BBD7-4984-BB4E-877F005011D2}" srcOrd="2" destOrd="0" presId="urn:microsoft.com/office/officeart/2005/8/layout/process4"/>
    <dgm:cxn modelId="{BB7ACB89-7852-478F-B676-370699C60FF1}" type="presParOf" srcId="{93B7C8EF-BBD7-4984-BB4E-877F005011D2}" destId="{95BC476B-2B94-46E5-9146-9422B6D9F921}" srcOrd="0" destOrd="0" presId="urn:microsoft.com/office/officeart/2005/8/layout/process4"/>
    <dgm:cxn modelId="{09CC4F71-42C2-48BE-B98E-2416BF1159E9}" type="presParOf" srcId="{ADC93674-D469-43EF-8643-5A86626725D3}" destId="{C6FB794B-BDE7-4C23-96ED-FA2D9BF18A55}" srcOrd="3" destOrd="0" presId="urn:microsoft.com/office/officeart/2005/8/layout/process4"/>
    <dgm:cxn modelId="{579011CA-DD79-409A-A916-D85975C7516E}" type="presParOf" srcId="{ADC93674-D469-43EF-8643-5A86626725D3}" destId="{A637F317-C2C9-41F4-BEA2-8F1B706F0301}" srcOrd="4" destOrd="0" presId="urn:microsoft.com/office/officeart/2005/8/layout/process4"/>
    <dgm:cxn modelId="{7F6FE318-3280-4D6F-A6F6-CFF32F29B08D}" type="presParOf" srcId="{A637F317-C2C9-41F4-BEA2-8F1B706F0301}" destId="{B08BD9AD-62D0-4391-8B87-998B3C17E1DA}" srcOrd="0" destOrd="0" presId="urn:microsoft.com/office/officeart/2005/8/layout/process4"/>
    <dgm:cxn modelId="{B9FF463E-56E4-4025-B1D2-1736E2334E97}" type="presParOf" srcId="{ADC93674-D469-43EF-8643-5A86626725D3}" destId="{8FE5650E-638B-40AE-A86A-9B3817036F21}" srcOrd="5" destOrd="0" presId="urn:microsoft.com/office/officeart/2005/8/layout/process4"/>
    <dgm:cxn modelId="{76F83A27-EC43-4587-ADDB-19AB8ED13B16}" type="presParOf" srcId="{ADC93674-D469-43EF-8643-5A86626725D3}" destId="{244004B4-8230-4138-A93E-B27F9A1CEDF3}" srcOrd="6" destOrd="0" presId="urn:microsoft.com/office/officeart/2005/8/layout/process4"/>
    <dgm:cxn modelId="{9C5DB9F9-082F-46AB-952F-7CF020DD50D3}" type="presParOf" srcId="{244004B4-8230-4138-A93E-B27F9A1CEDF3}" destId="{7376CC96-55ED-428E-9070-60286ED0A30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5E608B-1760-418C-BC20-B61263057FD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31F97B5B-D39C-406E-A968-42020F841A95}">
      <dgm:prSet phldrT="[Text]"/>
      <dgm:spPr/>
      <dgm:t>
        <a:bodyPr/>
        <a:lstStyle/>
        <a:p>
          <a:r>
            <a:rPr lang="id-ID" dirty="0" smtClean="0"/>
            <a:t>Tahap Pembentukan</a:t>
          </a:r>
        </a:p>
        <a:p>
          <a:endParaRPr lang="id-ID" dirty="0" smtClean="0"/>
        </a:p>
        <a:p>
          <a:r>
            <a:rPr lang="id-ID" i="1" dirty="0" smtClean="0"/>
            <a:t>Forming Stage</a:t>
          </a:r>
          <a:endParaRPr lang="id-ID" i="1" dirty="0"/>
        </a:p>
      </dgm:t>
    </dgm:pt>
    <dgm:pt modelId="{5F040090-E008-45BE-8EAC-4FE2A4DE96F4}" type="parTrans" cxnId="{38C7C6D6-A14C-46D3-954C-1CC99DC94FDC}">
      <dgm:prSet/>
      <dgm:spPr/>
      <dgm:t>
        <a:bodyPr/>
        <a:lstStyle/>
        <a:p>
          <a:endParaRPr lang="id-ID"/>
        </a:p>
      </dgm:t>
    </dgm:pt>
    <dgm:pt modelId="{596F64F3-FE51-4A5C-B821-2819517C1E7C}" type="sibTrans" cxnId="{38C7C6D6-A14C-46D3-954C-1CC99DC94FDC}">
      <dgm:prSet/>
      <dgm:spPr/>
      <dgm:t>
        <a:bodyPr/>
        <a:lstStyle/>
        <a:p>
          <a:endParaRPr lang="id-ID"/>
        </a:p>
      </dgm:t>
    </dgm:pt>
    <dgm:pt modelId="{A60B955D-326D-4E97-AAA7-155445E83449}">
      <dgm:prSet phldrT="[Text]"/>
      <dgm:spPr/>
      <dgm:t>
        <a:bodyPr/>
        <a:lstStyle/>
        <a:p>
          <a:pPr algn="just"/>
          <a:r>
            <a:rPr lang="en-US" dirty="0" err="1" smtClean="0">
              <a:effectLst/>
              <a:latin typeface="Calibri"/>
              <a:ea typeface="Times New Roman"/>
              <a:cs typeface="Times New Roman"/>
            </a:rPr>
            <a:t>Awalnya</a:t>
          </a:r>
          <a:r>
            <a:rPr lang="en-US" dirty="0" smtClean="0">
              <a:effectLst/>
              <a:latin typeface="Calibri"/>
              <a:ea typeface="Times New Roman"/>
              <a:cs typeface="Times New Roman"/>
            </a:rPr>
            <a:t> </a:t>
          </a:r>
          <a:r>
            <a:rPr lang="en-US" dirty="0" err="1" smtClean="0">
              <a:effectLst/>
              <a:latin typeface="Calibri"/>
              <a:ea typeface="Times New Roman"/>
              <a:cs typeface="Times New Roman"/>
            </a:rPr>
            <a:t>fokus</a:t>
          </a:r>
          <a:r>
            <a:rPr lang="en-US" dirty="0" smtClean="0">
              <a:effectLst/>
              <a:latin typeface="Calibri"/>
              <a:ea typeface="Times New Roman"/>
              <a:cs typeface="Times New Roman"/>
            </a:rPr>
            <a:t> </a:t>
          </a:r>
          <a:r>
            <a:rPr lang="en-US" dirty="0" err="1" smtClean="0">
              <a:effectLst/>
              <a:latin typeface="Calibri"/>
              <a:ea typeface="Times New Roman"/>
              <a:cs typeface="Times New Roman"/>
            </a:rPr>
            <a:t>untuk</a:t>
          </a:r>
          <a:r>
            <a:rPr lang="en-US" baseline="0" dirty="0" smtClean="0">
              <a:effectLst/>
              <a:latin typeface="Calibri"/>
              <a:ea typeface="Times New Roman"/>
              <a:cs typeface="Times New Roman"/>
            </a:rPr>
            <a:t> </a:t>
          </a:r>
          <a:r>
            <a:rPr lang="id-ID" dirty="0" smtClean="0">
              <a:effectLst/>
              <a:latin typeface="Calibri"/>
              <a:ea typeface="Times New Roman"/>
              <a:cs typeface="Times New Roman"/>
            </a:rPr>
            <a:t>menyesuaikan diri </a:t>
          </a:r>
          <a:r>
            <a:rPr lang="en-US" dirty="0" smtClean="0">
              <a:effectLst/>
              <a:latin typeface="Calibri"/>
              <a:ea typeface="Times New Roman"/>
              <a:cs typeface="Times New Roman"/>
            </a:rPr>
            <a:t>. </a:t>
          </a:r>
          <a:endParaRPr lang="id-ID" dirty="0"/>
        </a:p>
      </dgm:t>
    </dgm:pt>
    <dgm:pt modelId="{520AFAEB-A9BA-4F46-AD33-AF8D47AFCF9A}" type="parTrans" cxnId="{180597A8-2AE2-437F-B851-E8F696779641}">
      <dgm:prSet/>
      <dgm:spPr/>
      <dgm:t>
        <a:bodyPr/>
        <a:lstStyle/>
        <a:p>
          <a:endParaRPr lang="id-ID"/>
        </a:p>
      </dgm:t>
    </dgm:pt>
    <dgm:pt modelId="{C1656FFD-4C88-4DBE-B807-B444CDA998B7}" type="sibTrans" cxnId="{180597A8-2AE2-437F-B851-E8F696779641}">
      <dgm:prSet/>
      <dgm:spPr/>
      <dgm:t>
        <a:bodyPr/>
        <a:lstStyle/>
        <a:p>
          <a:endParaRPr lang="id-ID"/>
        </a:p>
      </dgm:t>
    </dgm:pt>
    <dgm:pt modelId="{A0163995-D90F-4845-9479-4CFC2C843C80}">
      <dgm:prSet phldrT="[Text]"/>
      <dgm:spPr/>
      <dgm:t>
        <a:bodyPr/>
        <a:lstStyle/>
        <a:p>
          <a:pPr algn="just"/>
          <a:r>
            <a:rPr lang="en-US" dirty="0" err="1" smtClean="0">
              <a:effectLst/>
              <a:latin typeface="Calibri"/>
              <a:ea typeface="Times New Roman"/>
              <a:cs typeface="Times New Roman"/>
            </a:rPr>
            <a:t>Menguji</a:t>
          </a:r>
          <a:r>
            <a:rPr lang="id-ID" dirty="0" smtClean="0">
              <a:effectLst/>
              <a:latin typeface="Calibri"/>
              <a:ea typeface="Times New Roman"/>
              <a:cs typeface="Times New Roman"/>
            </a:rPr>
            <a:t> satu sama lain untuk mendapatkan batasan dalam cara menyelesaikan tugas dan perilaku antar pribadi. </a:t>
          </a:r>
          <a:endParaRPr lang="id-ID" dirty="0"/>
        </a:p>
      </dgm:t>
    </dgm:pt>
    <dgm:pt modelId="{B7026D27-6BC9-4869-969F-361A9A55D290}" type="parTrans" cxnId="{B4903071-8D4C-45AD-AB6B-74FF29E9B400}">
      <dgm:prSet/>
      <dgm:spPr/>
      <dgm:t>
        <a:bodyPr/>
        <a:lstStyle/>
        <a:p>
          <a:endParaRPr lang="id-ID"/>
        </a:p>
      </dgm:t>
    </dgm:pt>
    <dgm:pt modelId="{04F6CA0A-C507-4828-B640-58FF40DF0598}" type="sibTrans" cxnId="{B4903071-8D4C-45AD-AB6B-74FF29E9B400}">
      <dgm:prSet/>
      <dgm:spPr/>
      <dgm:t>
        <a:bodyPr/>
        <a:lstStyle/>
        <a:p>
          <a:endParaRPr lang="id-ID"/>
        </a:p>
      </dgm:t>
    </dgm:pt>
    <dgm:pt modelId="{7269C75C-DDE9-4528-ACC9-D489AB0DD2A5}">
      <dgm:prSet phldrT="[Text]"/>
      <dgm:spPr/>
      <dgm:t>
        <a:bodyPr/>
        <a:lstStyle/>
        <a:p>
          <a:pPr algn="just"/>
          <a:r>
            <a:rPr lang="id-ID" dirty="0" smtClean="0">
              <a:effectLst/>
              <a:latin typeface="Calibri"/>
              <a:ea typeface="Times New Roman"/>
              <a:cs typeface="Times New Roman"/>
            </a:rPr>
            <a:t>Pada tahap ini umumnya muncul perilaku menyesuaikan, menguji serta menetapkan peran pimpinan dan anggota kelompok</a:t>
          </a:r>
          <a:endParaRPr lang="id-ID" dirty="0"/>
        </a:p>
      </dgm:t>
    </dgm:pt>
    <dgm:pt modelId="{CF739A38-2E29-4380-A2A7-53F232FFFB57}" type="parTrans" cxnId="{BED71BA0-9E2B-47C6-8790-76DA43C402FD}">
      <dgm:prSet/>
      <dgm:spPr/>
      <dgm:t>
        <a:bodyPr/>
        <a:lstStyle/>
        <a:p>
          <a:endParaRPr lang="id-ID"/>
        </a:p>
      </dgm:t>
    </dgm:pt>
    <dgm:pt modelId="{BDC21D47-72BA-4B8C-A1E7-55DF190E4D45}" type="sibTrans" cxnId="{BED71BA0-9E2B-47C6-8790-76DA43C402FD}">
      <dgm:prSet/>
      <dgm:spPr/>
      <dgm:t>
        <a:bodyPr/>
        <a:lstStyle/>
        <a:p>
          <a:endParaRPr lang="id-ID"/>
        </a:p>
      </dgm:t>
    </dgm:pt>
    <dgm:pt modelId="{BA3150C5-DF0C-4414-96D5-4679F608983A}" type="pres">
      <dgm:prSet presAssocID="{1B5E608B-1760-418C-BC20-B61263057FD8}" presName="Name0" presStyleCnt="0">
        <dgm:presLayoutVars>
          <dgm:dir/>
          <dgm:animLvl val="lvl"/>
          <dgm:resizeHandles val="exact"/>
        </dgm:presLayoutVars>
      </dgm:prSet>
      <dgm:spPr/>
    </dgm:pt>
    <dgm:pt modelId="{677421C6-E2F5-4040-86B0-AEDCCC639FBC}" type="pres">
      <dgm:prSet presAssocID="{31F97B5B-D39C-406E-A968-42020F841A95}" presName="linNode" presStyleCnt="0"/>
      <dgm:spPr/>
    </dgm:pt>
    <dgm:pt modelId="{77E51049-F2CB-41D5-80F6-4A9845573AC4}" type="pres">
      <dgm:prSet presAssocID="{31F97B5B-D39C-406E-A968-42020F841A95}" presName="parentText" presStyleLbl="node1" presStyleIdx="0" presStyleCnt="1" custLinFactNeighborY="-151">
        <dgm:presLayoutVars>
          <dgm:chMax val="1"/>
          <dgm:bulletEnabled val="1"/>
        </dgm:presLayoutVars>
      </dgm:prSet>
      <dgm:spPr/>
      <dgm:t>
        <a:bodyPr/>
        <a:lstStyle/>
        <a:p>
          <a:endParaRPr lang="id-ID"/>
        </a:p>
      </dgm:t>
    </dgm:pt>
    <dgm:pt modelId="{74B009AD-28D8-4294-97B2-1E060B2EFB46}" type="pres">
      <dgm:prSet presAssocID="{31F97B5B-D39C-406E-A968-42020F841A95}" presName="descendantText" presStyleLbl="alignAccFollowNode1" presStyleIdx="0" presStyleCnt="1" custLinFactNeighborY="0">
        <dgm:presLayoutVars>
          <dgm:bulletEnabled val="1"/>
        </dgm:presLayoutVars>
      </dgm:prSet>
      <dgm:spPr/>
      <dgm:t>
        <a:bodyPr/>
        <a:lstStyle/>
        <a:p>
          <a:endParaRPr lang="id-ID"/>
        </a:p>
      </dgm:t>
    </dgm:pt>
  </dgm:ptLst>
  <dgm:cxnLst>
    <dgm:cxn modelId="{5E060932-2CEA-4858-B4AF-205AAEC0AA22}" type="presOf" srcId="{7269C75C-DDE9-4528-ACC9-D489AB0DD2A5}" destId="{74B009AD-28D8-4294-97B2-1E060B2EFB46}" srcOrd="0" destOrd="2" presId="urn:microsoft.com/office/officeart/2005/8/layout/vList5"/>
    <dgm:cxn modelId="{180597A8-2AE2-437F-B851-E8F696779641}" srcId="{31F97B5B-D39C-406E-A968-42020F841A95}" destId="{A60B955D-326D-4E97-AAA7-155445E83449}" srcOrd="0" destOrd="0" parTransId="{520AFAEB-A9BA-4F46-AD33-AF8D47AFCF9A}" sibTransId="{C1656FFD-4C88-4DBE-B807-B444CDA998B7}"/>
    <dgm:cxn modelId="{37DBE999-FACA-4EF8-8F64-FFDE17B6A0D7}" type="presOf" srcId="{A60B955D-326D-4E97-AAA7-155445E83449}" destId="{74B009AD-28D8-4294-97B2-1E060B2EFB46}" srcOrd="0" destOrd="0" presId="urn:microsoft.com/office/officeart/2005/8/layout/vList5"/>
    <dgm:cxn modelId="{13C6E94B-B50F-407F-A992-66B73F132DC8}" type="presOf" srcId="{A0163995-D90F-4845-9479-4CFC2C843C80}" destId="{74B009AD-28D8-4294-97B2-1E060B2EFB46}" srcOrd="0" destOrd="1" presId="urn:microsoft.com/office/officeart/2005/8/layout/vList5"/>
    <dgm:cxn modelId="{BED71BA0-9E2B-47C6-8790-76DA43C402FD}" srcId="{31F97B5B-D39C-406E-A968-42020F841A95}" destId="{7269C75C-DDE9-4528-ACC9-D489AB0DD2A5}" srcOrd="2" destOrd="0" parTransId="{CF739A38-2E29-4380-A2A7-53F232FFFB57}" sibTransId="{BDC21D47-72BA-4B8C-A1E7-55DF190E4D45}"/>
    <dgm:cxn modelId="{1F213146-FBA3-4B65-8C96-66630AFA4C76}" type="presOf" srcId="{1B5E608B-1760-418C-BC20-B61263057FD8}" destId="{BA3150C5-DF0C-4414-96D5-4679F608983A}" srcOrd="0" destOrd="0" presId="urn:microsoft.com/office/officeart/2005/8/layout/vList5"/>
    <dgm:cxn modelId="{38C7C6D6-A14C-46D3-954C-1CC99DC94FDC}" srcId="{1B5E608B-1760-418C-BC20-B61263057FD8}" destId="{31F97B5B-D39C-406E-A968-42020F841A95}" srcOrd="0" destOrd="0" parTransId="{5F040090-E008-45BE-8EAC-4FE2A4DE96F4}" sibTransId="{596F64F3-FE51-4A5C-B821-2819517C1E7C}"/>
    <dgm:cxn modelId="{B4903071-8D4C-45AD-AB6B-74FF29E9B400}" srcId="{31F97B5B-D39C-406E-A968-42020F841A95}" destId="{A0163995-D90F-4845-9479-4CFC2C843C80}" srcOrd="1" destOrd="0" parTransId="{B7026D27-6BC9-4869-969F-361A9A55D290}" sibTransId="{04F6CA0A-C507-4828-B640-58FF40DF0598}"/>
    <dgm:cxn modelId="{A05E0C6C-8DB5-44AB-91B2-BFFA8929EA3B}" type="presOf" srcId="{31F97B5B-D39C-406E-A968-42020F841A95}" destId="{77E51049-F2CB-41D5-80F6-4A9845573AC4}" srcOrd="0" destOrd="0" presId="urn:microsoft.com/office/officeart/2005/8/layout/vList5"/>
    <dgm:cxn modelId="{AD08D944-6F88-4D92-BA10-A9C5AC15616A}" type="presParOf" srcId="{BA3150C5-DF0C-4414-96D5-4679F608983A}" destId="{677421C6-E2F5-4040-86B0-AEDCCC639FBC}" srcOrd="0" destOrd="0" presId="urn:microsoft.com/office/officeart/2005/8/layout/vList5"/>
    <dgm:cxn modelId="{897098A2-1C1E-4269-BA77-1CBBB2161230}" type="presParOf" srcId="{677421C6-E2F5-4040-86B0-AEDCCC639FBC}" destId="{77E51049-F2CB-41D5-80F6-4A9845573AC4}" srcOrd="0" destOrd="0" presId="urn:microsoft.com/office/officeart/2005/8/layout/vList5"/>
    <dgm:cxn modelId="{1DAAC669-E35D-4754-BB6D-A9DE87F5BD0E}" type="presParOf" srcId="{677421C6-E2F5-4040-86B0-AEDCCC639FBC}" destId="{74B009AD-28D8-4294-97B2-1E060B2EFB4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5E608B-1760-418C-BC20-B61263057FD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id-ID"/>
        </a:p>
      </dgm:t>
    </dgm:pt>
    <dgm:pt modelId="{31F97B5B-D39C-406E-A968-42020F841A95}">
      <dgm:prSet phldrT="[Text]"/>
      <dgm:spPr/>
      <dgm:t>
        <a:bodyPr/>
        <a:lstStyle/>
        <a:p>
          <a:r>
            <a:rPr lang="en-US" b="1" dirty="0" err="1" smtClean="0">
              <a:effectLst/>
              <a:latin typeface="Calibri"/>
              <a:ea typeface="Times New Roman"/>
              <a:cs typeface="Times New Roman"/>
            </a:rPr>
            <a:t>Taha</a:t>
          </a:r>
          <a:r>
            <a:rPr lang="id-ID" b="1" dirty="0" smtClean="0">
              <a:effectLst/>
              <a:latin typeface="Calibri"/>
              <a:ea typeface="Times New Roman"/>
              <a:cs typeface="Times New Roman"/>
            </a:rPr>
            <a:t>p Perpecahan</a:t>
          </a:r>
        </a:p>
        <a:p>
          <a:r>
            <a:rPr lang="id-ID" b="1" dirty="0" smtClean="0">
              <a:effectLst/>
              <a:latin typeface="Calibri"/>
              <a:ea typeface="Times New Roman"/>
              <a:cs typeface="Times New Roman"/>
            </a:rPr>
            <a:t>  </a:t>
          </a:r>
          <a:r>
            <a:rPr lang="en-US" b="1" i="1" dirty="0" smtClean="0">
              <a:effectLst/>
              <a:latin typeface="Calibri"/>
              <a:ea typeface="Times New Roman"/>
              <a:cs typeface="Times New Roman"/>
            </a:rPr>
            <a:t>Storming Stage</a:t>
          </a:r>
          <a:endParaRPr lang="id-ID" i="1" dirty="0"/>
        </a:p>
      </dgm:t>
    </dgm:pt>
    <dgm:pt modelId="{5F040090-E008-45BE-8EAC-4FE2A4DE96F4}" type="parTrans" cxnId="{38C7C6D6-A14C-46D3-954C-1CC99DC94FDC}">
      <dgm:prSet/>
      <dgm:spPr/>
      <dgm:t>
        <a:bodyPr/>
        <a:lstStyle/>
        <a:p>
          <a:endParaRPr lang="id-ID"/>
        </a:p>
      </dgm:t>
    </dgm:pt>
    <dgm:pt modelId="{596F64F3-FE51-4A5C-B821-2819517C1E7C}" type="sibTrans" cxnId="{38C7C6D6-A14C-46D3-954C-1CC99DC94FDC}">
      <dgm:prSet/>
      <dgm:spPr/>
      <dgm:t>
        <a:bodyPr/>
        <a:lstStyle/>
        <a:p>
          <a:endParaRPr lang="id-ID"/>
        </a:p>
      </dgm:t>
    </dgm:pt>
    <dgm:pt modelId="{A60B955D-326D-4E97-AAA7-155445E83449}">
      <dgm:prSet phldrT="[Text]"/>
      <dgm:spPr/>
      <dgm:t>
        <a:bodyPr/>
        <a:lstStyle/>
        <a:p>
          <a:pPr algn="just"/>
          <a:r>
            <a:rPr lang="en-US" dirty="0" err="1" smtClean="0">
              <a:effectLst/>
              <a:latin typeface="Calibri"/>
              <a:ea typeface="Times New Roman"/>
              <a:cs typeface="Times New Roman"/>
            </a:rPr>
            <a:t>Dicirikan</a:t>
          </a:r>
          <a:r>
            <a:rPr lang="en-US" baseline="0" dirty="0" smtClean="0">
              <a:effectLst/>
              <a:latin typeface="Calibri"/>
              <a:ea typeface="Times New Roman"/>
              <a:cs typeface="Times New Roman"/>
            </a:rPr>
            <a:t> </a:t>
          </a:r>
          <a:r>
            <a:rPr lang="id-ID" dirty="0" smtClean="0">
              <a:effectLst/>
              <a:latin typeface="Calibri"/>
              <a:ea typeface="Times New Roman"/>
              <a:cs typeface="Times New Roman"/>
            </a:rPr>
            <a:t>dengan munculnya konflik dan terpecah-pecahnya isu antar pribadi, dengan kecenderungan reaksi emosional. </a:t>
          </a:r>
          <a:endParaRPr lang="id-ID" dirty="0"/>
        </a:p>
      </dgm:t>
    </dgm:pt>
    <dgm:pt modelId="{520AFAEB-A9BA-4F46-AD33-AF8D47AFCF9A}" type="parTrans" cxnId="{180597A8-2AE2-437F-B851-E8F696779641}">
      <dgm:prSet/>
      <dgm:spPr/>
      <dgm:t>
        <a:bodyPr/>
        <a:lstStyle/>
        <a:p>
          <a:endParaRPr lang="id-ID"/>
        </a:p>
      </dgm:t>
    </dgm:pt>
    <dgm:pt modelId="{C1656FFD-4C88-4DBE-B807-B444CDA998B7}" type="sibTrans" cxnId="{180597A8-2AE2-437F-B851-E8F696779641}">
      <dgm:prSet/>
      <dgm:spPr/>
      <dgm:t>
        <a:bodyPr/>
        <a:lstStyle/>
        <a:p>
          <a:endParaRPr lang="id-ID"/>
        </a:p>
      </dgm:t>
    </dgm:pt>
    <dgm:pt modelId="{7A9FDEC8-9103-46DE-998C-B6977538EA91}">
      <dgm:prSet/>
      <dgm:spPr/>
      <dgm:t>
        <a:bodyPr/>
        <a:lstStyle/>
        <a:p>
          <a:r>
            <a:rPr lang="id-ID" dirty="0" smtClean="0">
              <a:effectLst/>
              <a:latin typeface="Calibri"/>
              <a:ea typeface="Times New Roman"/>
              <a:cs typeface="Times New Roman"/>
            </a:rPr>
            <a:t>Perilaku yang muncul merupakan penolakan atas pengaruh kelompok dan pembagian tugas yang dapat menimbulkan perpecahan. </a:t>
          </a:r>
          <a:endParaRPr lang="en-US" dirty="0">
            <a:effectLst/>
            <a:latin typeface="Calibri"/>
            <a:ea typeface="Times New Roman"/>
            <a:cs typeface="Times New Roman"/>
          </a:endParaRPr>
        </a:p>
      </dgm:t>
    </dgm:pt>
    <dgm:pt modelId="{27671F8C-975F-442B-80EF-689E268E07DE}" type="parTrans" cxnId="{B3D74DC5-61C3-479A-8AD4-F367C34E861C}">
      <dgm:prSet/>
      <dgm:spPr/>
      <dgm:t>
        <a:bodyPr/>
        <a:lstStyle/>
        <a:p>
          <a:endParaRPr lang="id-ID"/>
        </a:p>
      </dgm:t>
    </dgm:pt>
    <dgm:pt modelId="{FDFEA2BC-605A-4827-B28B-6F70BA017F72}" type="sibTrans" cxnId="{B3D74DC5-61C3-479A-8AD4-F367C34E861C}">
      <dgm:prSet/>
      <dgm:spPr/>
      <dgm:t>
        <a:bodyPr/>
        <a:lstStyle/>
        <a:p>
          <a:endParaRPr lang="id-ID"/>
        </a:p>
      </dgm:t>
    </dgm:pt>
    <dgm:pt modelId="{BA3150C5-DF0C-4414-96D5-4679F608983A}" type="pres">
      <dgm:prSet presAssocID="{1B5E608B-1760-418C-BC20-B61263057FD8}" presName="Name0" presStyleCnt="0">
        <dgm:presLayoutVars>
          <dgm:dir/>
          <dgm:animLvl val="lvl"/>
          <dgm:resizeHandles val="exact"/>
        </dgm:presLayoutVars>
      </dgm:prSet>
      <dgm:spPr/>
    </dgm:pt>
    <dgm:pt modelId="{677421C6-E2F5-4040-86B0-AEDCCC639FBC}" type="pres">
      <dgm:prSet presAssocID="{31F97B5B-D39C-406E-A968-42020F841A95}" presName="linNode" presStyleCnt="0"/>
      <dgm:spPr/>
    </dgm:pt>
    <dgm:pt modelId="{77E51049-F2CB-41D5-80F6-4A9845573AC4}" type="pres">
      <dgm:prSet presAssocID="{31F97B5B-D39C-406E-A968-42020F841A95}" presName="parentText" presStyleLbl="node1" presStyleIdx="0" presStyleCnt="1" custLinFactNeighborY="-151">
        <dgm:presLayoutVars>
          <dgm:chMax val="1"/>
          <dgm:bulletEnabled val="1"/>
        </dgm:presLayoutVars>
      </dgm:prSet>
      <dgm:spPr/>
      <dgm:t>
        <a:bodyPr/>
        <a:lstStyle/>
        <a:p>
          <a:endParaRPr lang="id-ID"/>
        </a:p>
      </dgm:t>
    </dgm:pt>
    <dgm:pt modelId="{74B009AD-28D8-4294-97B2-1E060B2EFB46}" type="pres">
      <dgm:prSet presAssocID="{31F97B5B-D39C-406E-A968-42020F841A95}" presName="descendantText" presStyleLbl="alignAccFollowNode1" presStyleIdx="0" presStyleCnt="1" custLinFactNeighborY="0">
        <dgm:presLayoutVars>
          <dgm:bulletEnabled val="1"/>
        </dgm:presLayoutVars>
      </dgm:prSet>
      <dgm:spPr/>
      <dgm:t>
        <a:bodyPr/>
        <a:lstStyle/>
        <a:p>
          <a:endParaRPr lang="id-ID"/>
        </a:p>
      </dgm:t>
    </dgm:pt>
  </dgm:ptLst>
  <dgm:cxnLst>
    <dgm:cxn modelId="{180597A8-2AE2-437F-B851-E8F696779641}" srcId="{31F97B5B-D39C-406E-A968-42020F841A95}" destId="{A60B955D-326D-4E97-AAA7-155445E83449}" srcOrd="0" destOrd="0" parTransId="{520AFAEB-A9BA-4F46-AD33-AF8D47AFCF9A}" sibTransId="{C1656FFD-4C88-4DBE-B807-B444CDA998B7}"/>
    <dgm:cxn modelId="{B3D74DC5-61C3-479A-8AD4-F367C34E861C}" srcId="{31F97B5B-D39C-406E-A968-42020F841A95}" destId="{7A9FDEC8-9103-46DE-998C-B6977538EA91}" srcOrd="1" destOrd="0" parTransId="{27671F8C-975F-442B-80EF-689E268E07DE}" sibTransId="{FDFEA2BC-605A-4827-B28B-6F70BA017F72}"/>
    <dgm:cxn modelId="{3DB84F14-CA05-4EB5-8E37-D4E172CB91A6}" type="presOf" srcId="{1B5E608B-1760-418C-BC20-B61263057FD8}" destId="{BA3150C5-DF0C-4414-96D5-4679F608983A}" srcOrd="0" destOrd="0" presId="urn:microsoft.com/office/officeart/2005/8/layout/vList5"/>
    <dgm:cxn modelId="{7218BDFE-819E-4CDC-B5D7-8478495BD38D}" type="presOf" srcId="{A60B955D-326D-4E97-AAA7-155445E83449}" destId="{74B009AD-28D8-4294-97B2-1E060B2EFB46}" srcOrd="0" destOrd="0" presId="urn:microsoft.com/office/officeart/2005/8/layout/vList5"/>
    <dgm:cxn modelId="{450D26CC-DF05-466D-A613-43A7F0892D29}" type="presOf" srcId="{7A9FDEC8-9103-46DE-998C-B6977538EA91}" destId="{74B009AD-28D8-4294-97B2-1E060B2EFB46}" srcOrd="0" destOrd="1" presId="urn:microsoft.com/office/officeart/2005/8/layout/vList5"/>
    <dgm:cxn modelId="{38C7C6D6-A14C-46D3-954C-1CC99DC94FDC}" srcId="{1B5E608B-1760-418C-BC20-B61263057FD8}" destId="{31F97B5B-D39C-406E-A968-42020F841A95}" srcOrd="0" destOrd="0" parTransId="{5F040090-E008-45BE-8EAC-4FE2A4DE96F4}" sibTransId="{596F64F3-FE51-4A5C-B821-2819517C1E7C}"/>
    <dgm:cxn modelId="{656178C3-1022-4BF0-9340-BA5CE337968D}" type="presOf" srcId="{31F97B5B-D39C-406E-A968-42020F841A95}" destId="{77E51049-F2CB-41D5-80F6-4A9845573AC4}" srcOrd="0" destOrd="0" presId="urn:microsoft.com/office/officeart/2005/8/layout/vList5"/>
    <dgm:cxn modelId="{59AD63E9-1267-46E7-8C2D-5CE3BDCD105C}" type="presParOf" srcId="{BA3150C5-DF0C-4414-96D5-4679F608983A}" destId="{677421C6-E2F5-4040-86B0-AEDCCC639FBC}" srcOrd="0" destOrd="0" presId="urn:microsoft.com/office/officeart/2005/8/layout/vList5"/>
    <dgm:cxn modelId="{807A8165-6E11-4E43-8AED-AF7B2F947B69}" type="presParOf" srcId="{677421C6-E2F5-4040-86B0-AEDCCC639FBC}" destId="{77E51049-F2CB-41D5-80F6-4A9845573AC4}" srcOrd="0" destOrd="0" presId="urn:microsoft.com/office/officeart/2005/8/layout/vList5"/>
    <dgm:cxn modelId="{A48E2BCC-6523-478E-94A3-465838010DF3}" type="presParOf" srcId="{677421C6-E2F5-4040-86B0-AEDCCC639FBC}" destId="{74B009AD-28D8-4294-97B2-1E060B2EFB4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0693D-14F3-48B4-A4AE-CBBF76A70361}">
      <dsp:nvSpPr>
        <dsp:cNvPr id="0" name=""/>
        <dsp:cNvSpPr/>
      </dsp:nvSpPr>
      <dsp:spPr>
        <a:xfrm>
          <a:off x="460905" y="1047"/>
          <a:ext cx="3479899" cy="20879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Calibri" panose="020F0502020204030204" pitchFamily="34" charset="0"/>
            </a:rPr>
            <a:t>Orang </a:t>
          </a:r>
          <a:endParaRPr lang="id-ID" sz="3200" kern="1200" dirty="0" smtClean="0">
            <a:latin typeface="Calibri" panose="020F0502020204030204" pitchFamily="34" charset="0"/>
          </a:endParaRPr>
        </a:p>
        <a:p>
          <a:pPr lvl="0" algn="ctr" defTabSz="1422400">
            <a:lnSpc>
              <a:spcPct val="90000"/>
            </a:lnSpc>
            <a:spcBef>
              <a:spcPct val="0"/>
            </a:spcBef>
            <a:spcAft>
              <a:spcPct val="35000"/>
            </a:spcAft>
          </a:pPr>
          <a:r>
            <a:rPr lang="en-US" sz="3200" i="1" kern="1200" dirty="0" smtClean="0">
              <a:latin typeface="Calibri" panose="020F0502020204030204" pitchFamily="34" charset="0"/>
            </a:rPr>
            <a:t>People</a:t>
          </a:r>
          <a:endParaRPr lang="en-US" sz="3200" i="1" kern="1200" dirty="0">
            <a:latin typeface="Calibri" panose="020F0502020204030204" pitchFamily="34" charset="0"/>
          </a:endParaRPr>
        </a:p>
      </dsp:txBody>
      <dsp:txXfrm>
        <a:off x="460905" y="1047"/>
        <a:ext cx="3479899" cy="2087939"/>
      </dsp:txXfrm>
    </dsp:sp>
    <dsp:sp modelId="{00B26725-7930-4556-BF33-769D325A1659}">
      <dsp:nvSpPr>
        <dsp:cNvPr id="0" name=""/>
        <dsp:cNvSpPr/>
      </dsp:nvSpPr>
      <dsp:spPr>
        <a:xfrm>
          <a:off x="4288794" y="1047"/>
          <a:ext cx="3479899" cy="20879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latin typeface="Candara" panose="020E0502030303020204" pitchFamily="34" charset="0"/>
            </a:rPr>
            <a:t>Mencapai</a:t>
          </a:r>
          <a:r>
            <a:rPr lang="en-US" sz="3200" kern="1200" dirty="0" smtClean="0">
              <a:latin typeface="Candara" panose="020E0502030303020204" pitchFamily="34" charset="0"/>
            </a:rPr>
            <a:t> </a:t>
          </a:r>
          <a:r>
            <a:rPr lang="en-US" sz="3200" kern="1200" dirty="0" err="1" smtClean="0">
              <a:latin typeface="Candara" panose="020E0502030303020204" pitchFamily="34" charset="0"/>
            </a:rPr>
            <a:t>Sasaran</a:t>
          </a:r>
          <a:endParaRPr lang="en-US" sz="3200" kern="1200" dirty="0" smtClean="0">
            <a:latin typeface="Candara" panose="020E0502030303020204" pitchFamily="34" charset="0"/>
          </a:endParaRPr>
        </a:p>
        <a:p>
          <a:pPr lvl="0" algn="ctr" defTabSz="1422400">
            <a:lnSpc>
              <a:spcPct val="90000"/>
            </a:lnSpc>
            <a:spcBef>
              <a:spcPct val="0"/>
            </a:spcBef>
            <a:spcAft>
              <a:spcPct val="35000"/>
            </a:spcAft>
          </a:pPr>
          <a:r>
            <a:rPr lang="en-US" sz="3200" i="1" kern="1200" dirty="0" smtClean="0">
              <a:latin typeface="Candara" panose="020E0502030303020204" pitchFamily="34" charset="0"/>
            </a:rPr>
            <a:t>Achieve </a:t>
          </a:r>
          <a:r>
            <a:rPr lang="id-ID" sz="3200" i="1" kern="1200" dirty="0" smtClean="0">
              <a:latin typeface="Candara" panose="020E0502030303020204" pitchFamily="34" charset="0"/>
            </a:rPr>
            <a:t>A</a:t>
          </a:r>
          <a:r>
            <a:rPr lang="en-US" sz="3200" i="1" kern="1200" dirty="0" smtClean="0">
              <a:latin typeface="Candara" panose="020E0502030303020204" pitchFamily="34" charset="0"/>
            </a:rPr>
            <a:t> </a:t>
          </a:r>
          <a:r>
            <a:rPr lang="id-ID" sz="3200" i="1" kern="1200" dirty="0" smtClean="0">
              <a:latin typeface="Candara" panose="020E0502030303020204" pitchFamily="34" charset="0"/>
            </a:rPr>
            <a:t>G</a:t>
          </a:r>
          <a:r>
            <a:rPr lang="en-US" sz="3200" i="1" kern="1200" dirty="0" err="1" smtClean="0">
              <a:latin typeface="Candara" panose="020E0502030303020204" pitchFamily="34" charset="0"/>
            </a:rPr>
            <a:t>oal</a:t>
          </a:r>
          <a:endParaRPr lang="en-US" sz="3200" i="1" kern="1200" dirty="0">
            <a:latin typeface="Candara" panose="020E0502030303020204" pitchFamily="34" charset="0"/>
          </a:endParaRPr>
        </a:p>
      </dsp:txBody>
      <dsp:txXfrm>
        <a:off x="4288794" y="1047"/>
        <a:ext cx="3479899" cy="2087939"/>
      </dsp:txXfrm>
    </dsp:sp>
    <dsp:sp modelId="{10B1ED5E-5CE7-49D2-BDDD-42F9A67AA672}">
      <dsp:nvSpPr>
        <dsp:cNvPr id="0" name=""/>
        <dsp:cNvSpPr/>
      </dsp:nvSpPr>
      <dsp:spPr>
        <a:xfrm>
          <a:off x="460905" y="2436976"/>
          <a:ext cx="3479899" cy="208793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latin typeface="Candara" panose="020E0502030303020204" pitchFamily="34" charset="0"/>
            </a:rPr>
            <a:t>Berbagi</a:t>
          </a:r>
          <a:r>
            <a:rPr lang="en-US" sz="2400" kern="1200" dirty="0" smtClean="0">
              <a:latin typeface="Candara" panose="020E0502030303020204" pitchFamily="34" charset="0"/>
            </a:rPr>
            <a:t> </a:t>
          </a:r>
          <a:r>
            <a:rPr lang="en-US" sz="2400" kern="1200" dirty="0" err="1" smtClean="0">
              <a:latin typeface="Candara" panose="020E0502030303020204" pitchFamily="34" charset="0"/>
            </a:rPr>
            <a:t>Tanggung</a:t>
          </a:r>
          <a:r>
            <a:rPr lang="en-US" sz="2400" kern="1200" dirty="0" smtClean="0">
              <a:latin typeface="Candara" panose="020E0502030303020204" pitchFamily="34" charset="0"/>
            </a:rPr>
            <a:t> </a:t>
          </a:r>
          <a:r>
            <a:rPr lang="en-US" sz="2400" kern="1200" dirty="0" err="1" smtClean="0">
              <a:latin typeface="Candara" panose="020E0502030303020204" pitchFamily="34" charset="0"/>
            </a:rPr>
            <a:t>Jawab</a:t>
          </a:r>
          <a:r>
            <a:rPr lang="en-US" sz="2400" kern="1200" dirty="0" smtClean="0">
              <a:latin typeface="Candara" panose="020E0502030303020204" pitchFamily="34" charset="0"/>
            </a:rPr>
            <a:t> </a:t>
          </a:r>
        </a:p>
        <a:p>
          <a:pPr lvl="0" algn="ctr" defTabSz="1066800">
            <a:lnSpc>
              <a:spcPct val="90000"/>
            </a:lnSpc>
            <a:spcBef>
              <a:spcPct val="0"/>
            </a:spcBef>
            <a:spcAft>
              <a:spcPct val="35000"/>
            </a:spcAft>
          </a:pPr>
          <a:r>
            <a:rPr lang="en-US" sz="3200" i="1" kern="1200" dirty="0" smtClean="0">
              <a:latin typeface="Candara" panose="020E0502030303020204" pitchFamily="34" charset="0"/>
            </a:rPr>
            <a:t>Sharing </a:t>
          </a:r>
          <a:r>
            <a:rPr lang="id-ID" sz="3200" i="1" kern="1200" dirty="0" smtClean="0">
              <a:latin typeface="Candara" panose="020E0502030303020204" pitchFamily="34" charset="0"/>
            </a:rPr>
            <a:t>R</a:t>
          </a:r>
          <a:r>
            <a:rPr lang="en-US" sz="3200" i="1" kern="1200" dirty="0" err="1" smtClean="0">
              <a:latin typeface="Candara" panose="020E0502030303020204" pitchFamily="34" charset="0"/>
            </a:rPr>
            <a:t>esponsibility</a:t>
          </a:r>
          <a:endParaRPr lang="en-US" sz="3200" i="1" kern="1200" dirty="0">
            <a:latin typeface="Candara" panose="020E0502030303020204" pitchFamily="34" charset="0"/>
          </a:endParaRPr>
        </a:p>
      </dsp:txBody>
      <dsp:txXfrm>
        <a:off x="460905" y="2436976"/>
        <a:ext cx="3479899" cy="2087939"/>
      </dsp:txXfrm>
    </dsp:sp>
    <dsp:sp modelId="{CD257F6C-1857-4ED0-874C-50E94F5DB1DE}">
      <dsp:nvSpPr>
        <dsp:cNvPr id="0" name=""/>
        <dsp:cNvSpPr/>
      </dsp:nvSpPr>
      <dsp:spPr>
        <a:xfrm>
          <a:off x="4288794" y="2436976"/>
          <a:ext cx="3479899" cy="208793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Candara" panose="020E0502030303020204" pitchFamily="34" charset="0"/>
            </a:rPr>
            <a:t>Kumpulan </a:t>
          </a:r>
          <a:r>
            <a:rPr lang="en-US" sz="3200" kern="1200" dirty="0" err="1" smtClean="0">
              <a:latin typeface="Candara" panose="020E0502030303020204" pitchFamily="34" charset="0"/>
            </a:rPr>
            <a:t>Potensi</a:t>
          </a:r>
          <a:endParaRPr lang="en-US" sz="3200" kern="1200" dirty="0" smtClean="0">
            <a:latin typeface="Candara" panose="020E0502030303020204" pitchFamily="34" charset="0"/>
          </a:endParaRPr>
        </a:p>
        <a:p>
          <a:pPr lvl="0" algn="ctr" defTabSz="1422400">
            <a:lnSpc>
              <a:spcPct val="90000"/>
            </a:lnSpc>
            <a:spcBef>
              <a:spcPct val="0"/>
            </a:spcBef>
            <a:spcAft>
              <a:spcPct val="35000"/>
            </a:spcAft>
          </a:pPr>
          <a:r>
            <a:rPr lang="en-US" sz="3200" i="1" kern="1200" dirty="0" smtClean="0">
              <a:latin typeface="Candara" panose="020E0502030303020204" pitchFamily="34" charset="0"/>
            </a:rPr>
            <a:t>Collective </a:t>
          </a:r>
          <a:r>
            <a:rPr lang="id-ID" sz="3200" i="1" kern="1200" dirty="0" smtClean="0">
              <a:latin typeface="Candara" panose="020E0502030303020204" pitchFamily="34" charset="0"/>
            </a:rPr>
            <a:t>T</a:t>
          </a:r>
          <a:r>
            <a:rPr lang="en-US" sz="3200" i="1" kern="1200" dirty="0" err="1" smtClean="0">
              <a:latin typeface="Candara" panose="020E0502030303020204" pitchFamily="34" charset="0"/>
            </a:rPr>
            <a:t>alent</a:t>
          </a:r>
          <a:endParaRPr lang="en-US" sz="3200" i="1" kern="1200" dirty="0">
            <a:latin typeface="Candara" panose="020E0502030303020204" pitchFamily="34" charset="0"/>
          </a:endParaRPr>
        </a:p>
      </dsp:txBody>
      <dsp:txXfrm>
        <a:off x="4288794" y="2436976"/>
        <a:ext cx="3479899" cy="20879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009AD-28D8-4294-97B2-1E060B2EFB46}">
      <dsp:nvSpPr>
        <dsp:cNvPr id="0" name=""/>
        <dsp:cNvSpPr/>
      </dsp:nvSpPr>
      <dsp:spPr>
        <a:xfrm rot="5400000">
          <a:off x="2882392" y="-89408"/>
          <a:ext cx="3251200" cy="424281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just" defTabSz="977900">
            <a:lnSpc>
              <a:spcPct val="90000"/>
            </a:lnSpc>
            <a:spcBef>
              <a:spcPct val="0"/>
            </a:spcBef>
            <a:spcAft>
              <a:spcPct val="15000"/>
            </a:spcAft>
            <a:buChar char="••"/>
          </a:pPr>
          <a:r>
            <a:rPr lang="en-US" sz="2200" kern="1200" smtClean="0">
              <a:effectLst/>
              <a:latin typeface="Calibri"/>
              <a:ea typeface="Times New Roman"/>
              <a:cs typeface="Times New Roman"/>
            </a:rPr>
            <a:t>Penolakan telah diatasi dengan munculnya rasa kebersamaan, kesepakatan atas standar</a:t>
          </a:r>
          <a:r>
            <a:rPr lang="id-ID" sz="2200" kern="1200" smtClean="0">
              <a:effectLst/>
              <a:latin typeface="Calibri"/>
              <a:ea typeface="Times New Roman"/>
              <a:cs typeface="Times New Roman"/>
            </a:rPr>
            <a:t>-standar baru dan penerimaan atas peran baru. </a:t>
          </a:r>
          <a:endParaRPr lang="id-ID" sz="2200" kern="1200" dirty="0"/>
        </a:p>
        <a:p>
          <a:pPr marL="228600" lvl="1" indent="-228600" algn="l" defTabSz="977900">
            <a:lnSpc>
              <a:spcPct val="90000"/>
            </a:lnSpc>
            <a:spcBef>
              <a:spcPct val="0"/>
            </a:spcBef>
            <a:spcAft>
              <a:spcPct val="15000"/>
            </a:spcAft>
            <a:buChar char="••"/>
          </a:pPr>
          <a:r>
            <a:rPr lang="en-US" sz="2200" kern="1200" dirty="0" smtClean="0">
              <a:effectLst/>
              <a:latin typeface="Calibri"/>
              <a:ea typeface="Times New Roman"/>
              <a:cs typeface="Times New Roman"/>
            </a:rPr>
            <a:t>K</a:t>
          </a:r>
          <a:r>
            <a:rPr lang="id-ID" sz="2200" kern="1200" dirty="0" smtClean="0">
              <a:effectLst/>
              <a:latin typeface="Calibri"/>
              <a:ea typeface="Times New Roman"/>
              <a:cs typeface="Times New Roman"/>
            </a:rPr>
            <a:t>edekatan antar anggota mulai terasa dan anggota kelompok mulai mengungkapkan pendapat pribadinya. </a:t>
          </a:r>
          <a:endParaRPr lang="en-US" sz="2200" kern="1200" dirty="0">
            <a:effectLst/>
            <a:latin typeface="Calibri"/>
            <a:ea typeface="Times New Roman"/>
            <a:cs typeface="Times New Roman"/>
          </a:endParaRPr>
        </a:p>
      </dsp:txBody>
      <dsp:txXfrm rot="-5400000">
        <a:off x="2386585" y="565110"/>
        <a:ext cx="4084105" cy="2933778"/>
      </dsp:txXfrm>
    </dsp:sp>
    <dsp:sp modelId="{77E51049-F2CB-41D5-80F6-4A9845573AC4}">
      <dsp:nvSpPr>
        <dsp:cNvPr id="0" name=""/>
        <dsp:cNvSpPr/>
      </dsp:nvSpPr>
      <dsp:spPr>
        <a:xfrm>
          <a:off x="0" y="0"/>
          <a:ext cx="2386584" cy="4064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b="1" kern="1200" dirty="0" err="1" smtClean="0">
              <a:effectLst/>
              <a:latin typeface="Calibri"/>
              <a:ea typeface="Times New Roman"/>
              <a:cs typeface="Times New Roman"/>
            </a:rPr>
            <a:t>Taha</a:t>
          </a:r>
          <a:r>
            <a:rPr lang="id-ID" sz="2900" b="1" kern="1200" dirty="0" smtClean="0">
              <a:effectLst/>
              <a:latin typeface="Calibri"/>
              <a:ea typeface="Times New Roman"/>
              <a:cs typeface="Times New Roman"/>
            </a:rPr>
            <a:t>p Penyesuaian</a:t>
          </a:r>
        </a:p>
        <a:p>
          <a:pPr lvl="0" algn="ctr" defTabSz="1289050">
            <a:lnSpc>
              <a:spcPct val="90000"/>
            </a:lnSpc>
            <a:spcBef>
              <a:spcPct val="0"/>
            </a:spcBef>
            <a:spcAft>
              <a:spcPct val="35000"/>
            </a:spcAft>
          </a:pPr>
          <a:endParaRPr lang="id-ID" sz="2900" b="1" kern="1200" dirty="0" smtClean="0">
            <a:effectLst/>
            <a:latin typeface="Calibri"/>
            <a:ea typeface="Times New Roman"/>
            <a:cs typeface="Times New Roman"/>
          </a:endParaRPr>
        </a:p>
        <a:p>
          <a:pPr lvl="0" algn="ctr" defTabSz="1289050">
            <a:lnSpc>
              <a:spcPct val="90000"/>
            </a:lnSpc>
            <a:spcBef>
              <a:spcPct val="0"/>
            </a:spcBef>
            <a:spcAft>
              <a:spcPct val="35000"/>
            </a:spcAft>
          </a:pPr>
          <a:r>
            <a:rPr lang="id-ID" sz="2900" b="1" kern="1200" dirty="0" smtClean="0">
              <a:effectLst/>
              <a:latin typeface="Calibri"/>
              <a:ea typeface="Times New Roman"/>
              <a:cs typeface="Times New Roman"/>
            </a:rPr>
            <a:t>  </a:t>
          </a:r>
          <a:r>
            <a:rPr lang="id-ID" sz="2900" b="1" i="1" kern="1200" dirty="0" smtClean="0">
              <a:effectLst/>
              <a:latin typeface="Calibri"/>
              <a:ea typeface="Times New Roman"/>
              <a:cs typeface="Times New Roman"/>
            </a:rPr>
            <a:t>Nor</a:t>
          </a:r>
          <a:r>
            <a:rPr lang="en-US" sz="2900" b="1" i="1" kern="1200" dirty="0" err="1" smtClean="0">
              <a:effectLst/>
              <a:latin typeface="Calibri"/>
              <a:ea typeface="Times New Roman"/>
              <a:cs typeface="Times New Roman"/>
            </a:rPr>
            <a:t>ming</a:t>
          </a:r>
          <a:r>
            <a:rPr lang="en-US" sz="2900" b="1" i="1" kern="1200" dirty="0" smtClean="0">
              <a:effectLst/>
              <a:latin typeface="Calibri"/>
              <a:ea typeface="Times New Roman"/>
              <a:cs typeface="Times New Roman"/>
            </a:rPr>
            <a:t> Stage</a:t>
          </a:r>
          <a:endParaRPr lang="id-ID" sz="2900" i="1" kern="1200" dirty="0"/>
        </a:p>
      </dsp:txBody>
      <dsp:txXfrm>
        <a:off x="116503" y="116503"/>
        <a:ext cx="2153578" cy="38309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009AD-28D8-4294-97B2-1E060B2EFB46}">
      <dsp:nvSpPr>
        <dsp:cNvPr id="0" name=""/>
        <dsp:cNvSpPr/>
      </dsp:nvSpPr>
      <dsp:spPr>
        <a:xfrm rot="5400000">
          <a:off x="3193287" y="-235712"/>
          <a:ext cx="3251200" cy="453542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n-US" sz="1900" kern="1200" smtClean="0">
              <a:effectLst/>
              <a:latin typeface="Calibri"/>
              <a:ea typeface="Times New Roman"/>
              <a:cs typeface="Times New Roman"/>
            </a:rPr>
            <a:t>H</a:t>
          </a:r>
          <a:r>
            <a:rPr lang="id-ID" sz="1900" kern="1200" smtClean="0">
              <a:effectLst/>
              <a:latin typeface="Calibri"/>
              <a:ea typeface="Times New Roman"/>
              <a:cs typeface="Times New Roman"/>
            </a:rPr>
            <a:t>ubungan antar masing-masing anggota menjadi kekuatan untuk melaksanakan kegiatan bersama</a:t>
          </a:r>
          <a:endParaRPr lang="id-ID" sz="1900" kern="1200" dirty="0"/>
        </a:p>
        <a:p>
          <a:pPr marL="171450" lvl="1" indent="-171450" algn="l" defTabSz="844550">
            <a:lnSpc>
              <a:spcPct val="90000"/>
            </a:lnSpc>
            <a:spcBef>
              <a:spcPct val="0"/>
            </a:spcBef>
            <a:spcAft>
              <a:spcPct val="15000"/>
            </a:spcAft>
            <a:buChar char="••"/>
          </a:pPr>
          <a:r>
            <a:rPr lang="en-US" sz="1900" kern="1200" smtClean="0">
              <a:effectLst/>
              <a:latin typeface="Calibri"/>
              <a:ea typeface="Times New Roman"/>
              <a:cs typeface="Times New Roman"/>
            </a:rPr>
            <a:t>Pembagian</a:t>
          </a:r>
          <a:r>
            <a:rPr lang="en-US" sz="1900" kern="1200" baseline="0" smtClean="0">
              <a:effectLst/>
              <a:latin typeface="Calibri"/>
              <a:ea typeface="Times New Roman"/>
              <a:cs typeface="Times New Roman"/>
            </a:rPr>
            <a:t> Peran </a:t>
          </a:r>
          <a:r>
            <a:rPr lang="en-US" sz="1900" kern="1200" smtClean="0">
              <a:effectLst/>
              <a:latin typeface="Calibri"/>
              <a:ea typeface="Times New Roman"/>
              <a:cs typeface="Times New Roman"/>
            </a:rPr>
            <a:t>menjadi</a:t>
          </a:r>
          <a:r>
            <a:rPr lang="id-ID" sz="1900" kern="1200" smtClean="0">
              <a:effectLst/>
              <a:latin typeface="Calibri"/>
              <a:ea typeface="Times New Roman"/>
              <a:cs typeface="Times New Roman"/>
            </a:rPr>
            <a:t> fleksibel dan sesuai fungsinya sehingga energi kelompok terpusat pada penyelesaian tugas</a:t>
          </a:r>
          <a:r>
            <a:rPr lang="en-US" sz="1900" kern="1200" smtClean="0">
              <a:effectLst/>
              <a:latin typeface="Calibri"/>
              <a:ea typeface="Times New Roman"/>
              <a:cs typeface="Times New Roman"/>
            </a:rPr>
            <a:t>.</a:t>
          </a:r>
          <a:r>
            <a:rPr lang="id-ID" sz="1900" kern="1200" smtClean="0">
              <a:effectLst/>
              <a:latin typeface="Calibri"/>
              <a:ea typeface="Times New Roman"/>
              <a:cs typeface="Times New Roman"/>
            </a:rPr>
            <a:t> </a:t>
          </a:r>
          <a:endParaRPr lang="en-US" sz="1900" kern="1200" dirty="0" smtClean="0">
            <a:effectLst/>
            <a:latin typeface="Calibri"/>
            <a:ea typeface="Times New Roman"/>
            <a:cs typeface="Times New Roman"/>
          </a:endParaRPr>
        </a:p>
        <a:p>
          <a:pPr marL="171450" lvl="1" indent="-171450" algn="l" defTabSz="844550">
            <a:lnSpc>
              <a:spcPct val="90000"/>
            </a:lnSpc>
            <a:spcBef>
              <a:spcPct val="0"/>
            </a:spcBef>
            <a:spcAft>
              <a:spcPct val="15000"/>
            </a:spcAft>
            <a:buChar char="••"/>
          </a:pPr>
          <a:r>
            <a:rPr lang="id-ID" sz="1900" kern="1200" dirty="0" smtClean="0">
              <a:effectLst/>
              <a:latin typeface="Calibri"/>
              <a:ea typeface="Times New Roman"/>
              <a:cs typeface="Times New Roman"/>
            </a:rPr>
            <a:t>Permasalahan dapat diselesaikan bersama dengan pembagian peran yang </a:t>
          </a:r>
          <a:r>
            <a:rPr lang="en-US" sz="1900" kern="1200" dirty="0" err="1" smtClean="0">
              <a:effectLst/>
              <a:latin typeface="Calibri"/>
              <a:ea typeface="Times New Roman"/>
              <a:cs typeface="Times New Roman"/>
            </a:rPr>
            <a:t>saling</a:t>
          </a:r>
          <a:r>
            <a:rPr lang="en-US" sz="1900" kern="1200" baseline="0" dirty="0" smtClean="0">
              <a:effectLst/>
              <a:latin typeface="Calibri"/>
              <a:ea typeface="Times New Roman"/>
              <a:cs typeface="Times New Roman"/>
            </a:rPr>
            <a:t> </a:t>
          </a:r>
          <a:r>
            <a:rPr lang="en-US" sz="1900" kern="1200" baseline="0" dirty="0" err="1" smtClean="0">
              <a:effectLst/>
              <a:latin typeface="Calibri"/>
              <a:ea typeface="Times New Roman"/>
              <a:cs typeface="Times New Roman"/>
            </a:rPr>
            <a:t>mendukung</a:t>
          </a:r>
          <a:r>
            <a:rPr lang="id-ID" sz="1900" kern="1200" baseline="0" dirty="0" smtClean="0">
              <a:effectLst/>
              <a:latin typeface="Calibri"/>
              <a:ea typeface="Times New Roman"/>
              <a:cs typeface="Times New Roman"/>
            </a:rPr>
            <a:t>.</a:t>
          </a:r>
          <a:endParaRPr lang="id-ID" sz="1900" kern="1200" dirty="0"/>
        </a:p>
      </dsp:txBody>
      <dsp:txXfrm rot="-5400000">
        <a:off x="2551176" y="565110"/>
        <a:ext cx="4376713" cy="2933778"/>
      </dsp:txXfrm>
    </dsp:sp>
    <dsp:sp modelId="{77E51049-F2CB-41D5-80F6-4A9845573AC4}">
      <dsp:nvSpPr>
        <dsp:cNvPr id="0" name=""/>
        <dsp:cNvSpPr/>
      </dsp:nvSpPr>
      <dsp:spPr>
        <a:xfrm>
          <a:off x="0" y="0"/>
          <a:ext cx="2551176" cy="4064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b="1" kern="1200" dirty="0" smtClean="0">
              <a:effectLst/>
              <a:latin typeface="Calibri"/>
              <a:ea typeface="Times New Roman"/>
              <a:cs typeface="Times New Roman"/>
            </a:rPr>
            <a:t>T</a:t>
          </a:r>
          <a:r>
            <a:rPr lang="id-ID" sz="3400" b="1" kern="1200" dirty="0" smtClean="0">
              <a:effectLst/>
              <a:latin typeface="Calibri"/>
              <a:ea typeface="Times New Roman"/>
              <a:cs typeface="Times New Roman"/>
            </a:rPr>
            <a:t>ahap Unjuk Kinerja </a:t>
          </a:r>
        </a:p>
        <a:p>
          <a:pPr lvl="0" algn="ctr" defTabSz="1511300">
            <a:lnSpc>
              <a:spcPct val="90000"/>
            </a:lnSpc>
            <a:spcBef>
              <a:spcPct val="0"/>
            </a:spcBef>
            <a:spcAft>
              <a:spcPct val="35000"/>
            </a:spcAft>
          </a:pPr>
          <a:r>
            <a:rPr lang="en-US" sz="3400" b="1" i="1" kern="1200" dirty="0" smtClean="0">
              <a:effectLst/>
              <a:latin typeface="Calibri"/>
              <a:ea typeface="Times New Roman"/>
              <a:cs typeface="Times New Roman"/>
            </a:rPr>
            <a:t>Performing Stage</a:t>
          </a:r>
          <a:endParaRPr lang="id-ID" sz="3400" i="1" kern="1200" dirty="0"/>
        </a:p>
      </dsp:txBody>
      <dsp:txXfrm>
        <a:off x="124538" y="124538"/>
        <a:ext cx="2302100" cy="38149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5BBA2-39E6-4123-B909-9D17AA2A34AE}">
      <dsp:nvSpPr>
        <dsp:cNvPr id="0" name=""/>
        <dsp:cNvSpPr/>
      </dsp:nvSpPr>
      <dsp:spPr>
        <a:xfrm>
          <a:off x="0" y="543261"/>
          <a:ext cx="8229600" cy="8568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12694CC-D9E7-4621-BF97-8E0694FA478D}">
      <dsp:nvSpPr>
        <dsp:cNvPr id="0" name=""/>
        <dsp:cNvSpPr/>
      </dsp:nvSpPr>
      <dsp:spPr>
        <a:xfrm>
          <a:off x="411480" y="41421"/>
          <a:ext cx="5760720" cy="10036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1066800">
            <a:lnSpc>
              <a:spcPct val="90000"/>
            </a:lnSpc>
            <a:spcBef>
              <a:spcPct val="0"/>
            </a:spcBef>
            <a:spcAft>
              <a:spcPct val="35000"/>
            </a:spcAft>
          </a:pPr>
          <a:r>
            <a:rPr lang="id-ID" sz="2400" b="1" kern="1200" smtClean="0">
              <a:latin typeface="Calibri"/>
              <a:ea typeface="+mn-ea"/>
              <a:cs typeface="+mn-cs"/>
            </a:rPr>
            <a:t>MEMBANGUN SUASANA BELAJAR</a:t>
          </a:r>
          <a:endParaRPr lang="en-US" sz="2400" b="1" kern="1200" dirty="0">
            <a:latin typeface="Calibri"/>
            <a:ea typeface="+mn-ea"/>
            <a:cs typeface="+mn-cs"/>
          </a:endParaRPr>
        </a:p>
      </dsp:txBody>
      <dsp:txXfrm>
        <a:off x="460476" y="90417"/>
        <a:ext cx="5662728" cy="905688"/>
      </dsp:txXfrm>
    </dsp:sp>
    <dsp:sp modelId="{03203800-9936-4B0A-A5B4-97165F19AC69}">
      <dsp:nvSpPr>
        <dsp:cNvPr id="0" name=""/>
        <dsp:cNvSpPr/>
      </dsp:nvSpPr>
      <dsp:spPr>
        <a:xfrm>
          <a:off x="0" y="2085501"/>
          <a:ext cx="8229600" cy="8568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78C635-6D47-4837-895C-C50E12F83C2A}">
      <dsp:nvSpPr>
        <dsp:cNvPr id="0" name=""/>
        <dsp:cNvSpPr/>
      </dsp:nvSpPr>
      <dsp:spPr>
        <a:xfrm>
          <a:off x="411480" y="1583661"/>
          <a:ext cx="5760720" cy="10036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1066800">
            <a:lnSpc>
              <a:spcPct val="90000"/>
            </a:lnSpc>
            <a:spcBef>
              <a:spcPct val="0"/>
            </a:spcBef>
            <a:spcAft>
              <a:spcPct val="35000"/>
            </a:spcAft>
          </a:pPr>
          <a:r>
            <a:rPr lang="id-ID" sz="2400" b="1" kern="1200" smtClean="0">
              <a:latin typeface="Calibri"/>
              <a:ea typeface="+mn-ea"/>
              <a:cs typeface="+mn-cs"/>
            </a:rPr>
            <a:t>MENGKAITKAN STRATEGI DENGAN KEGIATAN TIM</a:t>
          </a:r>
          <a:endParaRPr lang="en-US" sz="2400" b="1" kern="1200" dirty="0">
            <a:latin typeface="Calibri"/>
            <a:ea typeface="+mn-ea"/>
            <a:cs typeface="+mn-cs"/>
          </a:endParaRPr>
        </a:p>
      </dsp:txBody>
      <dsp:txXfrm>
        <a:off x="460476" y="1632657"/>
        <a:ext cx="5662728" cy="905688"/>
      </dsp:txXfrm>
    </dsp:sp>
    <dsp:sp modelId="{740B9729-CEE8-4EDF-BB0D-CC925E5BDF96}">
      <dsp:nvSpPr>
        <dsp:cNvPr id="0" name=""/>
        <dsp:cNvSpPr/>
      </dsp:nvSpPr>
      <dsp:spPr>
        <a:xfrm>
          <a:off x="0" y="3627741"/>
          <a:ext cx="8229600" cy="8568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916A30E-585A-436C-8C9C-10FD8B90C41F}">
      <dsp:nvSpPr>
        <dsp:cNvPr id="0" name=""/>
        <dsp:cNvSpPr/>
      </dsp:nvSpPr>
      <dsp:spPr>
        <a:xfrm>
          <a:off x="411480" y="3125901"/>
          <a:ext cx="5760720" cy="100368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1066800">
            <a:lnSpc>
              <a:spcPct val="90000"/>
            </a:lnSpc>
            <a:spcBef>
              <a:spcPct val="0"/>
            </a:spcBef>
            <a:spcAft>
              <a:spcPct val="35000"/>
            </a:spcAft>
          </a:pPr>
          <a:r>
            <a:rPr lang="id-ID" sz="2400" b="1" kern="1200" smtClean="0">
              <a:latin typeface="Calibri"/>
              <a:ea typeface="+mn-ea"/>
              <a:cs typeface="+mn-cs"/>
            </a:rPr>
            <a:t>SECARA BERKALA TANYA</a:t>
          </a:r>
        </a:p>
        <a:p>
          <a:pPr lvl="0" algn="ctr" defTabSz="1066800">
            <a:lnSpc>
              <a:spcPct val="90000"/>
            </a:lnSpc>
            <a:spcBef>
              <a:spcPct val="0"/>
            </a:spcBef>
            <a:spcAft>
              <a:spcPct val="35000"/>
            </a:spcAft>
          </a:pPr>
          <a:r>
            <a:rPr lang="id-ID" sz="2400" b="1" kern="1200" smtClean="0">
              <a:latin typeface="Calibri"/>
              <a:ea typeface="+mn-ea"/>
              <a:cs typeface="+mn-cs"/>
            </a:rPr>
            <a:t>“Bagaimana kinerja kita</a:t>
          </a:r>
          <a:r>
            <a:rPr lang="en-US" sz="2400" b="1" kern="1200" smtClean="0">
              <a:latin typeface="Calibri"/>
              <a:ea typeface="+mn-ea"/>
              <a:cs typeface="+mn-cs"/>
            </a:rPr>
            <a:t>?</a:t>
          </a:r>
          <a:r>
            <a:rPr lang="id-ID" sz="2400" b="1" kern="1200" smtClean="0">
              <a:latin typeface="Calibri"/>
              <a:ea typeface="+mn-ea"/>
              <a:cs typeface="+mn-cs"/>
            </a:rPr>
            <a:t>”</a:t>
          </a:r>
          <a:endParaRPr lang="en-US" sz="2400" b="1" kern="1200" dirty="0">
            <a:latin typeface="Calibri"/>
            <a:ea typeface="+mn-ea"/>
            <a:cs typeface="+mn-cs"/>
          </a:endParaRPr>
        </a:p>
      </dsp:txBody>
      <dsp:txXfrm>
        <a:off x="460476" y="3174897"/>
        <a:ext cx="5662728" cy="9056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17FF2-C73B-4F5E-98DD-7E9978CD75F6}">
      <dsp:nvSpPr>
        <dsp:cNvPr id="0" name=""/>
        <dsp:cNvSpPr/>
      </dsp:nvSpPr>
      <dsp:spPr>
        <a:xfrm>
          <a:off x="0" y="30719"/>
          <a:ext cx="7620000" cy="117936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sp3d extrusionH="28000" prstMaterial="matte"/>
        </a:bodyPr>
        <a:lstStyle/>
        <a:p>
          <a:pPr lvl="0" algn="ctr" defTabSz="1066800">
            <a:lnSpc>
              <a:spcPct val="90000"/>
            </a:lnSpc>
            <a:spcBef>
              <a:spcPct val="0"/>
            </a:spcBef>
            <a:spcAft>
              <a:spcPct val="35000"/>
            </a:spcAft>
          </a:pPr>
          <a:r>
            <a:rPr lang="id-ID" sz="2400" b="1" kern="1200" smtClean="0">
              <a:latin typeface="Calibri"/>
              <a:ea typeface="+mn-ea"/>
              <a:cs typeface="+mn-cs"/>
            </a:rPr>
            <a:t>BERSIKAP AGRESIF</a:t>
          </a:r>
          <a:endParaRPr lang="en-US" sz="2400" b="1" kern="1200" dirty="0">
            <a:latin typeface="Calibri"/>
            <a:ea typeface="+mn-ea"/>
            <a:cs typeface="+mn-cs"/>
          </a:endParaRPr>
        </a:p>
      </dsp:txBody>
      <dsp:txXfrm>
        <a:off x="57572" y="88291"/>
        <a:ext cx="7504856" cy="1064216"/>
      </dsp:txXfrm>
    </dsp:sp>
    <dsp:sp modelId="{8D3D505E-8669-40ED-9E7B-7DCE1F2D2225}">
      <dsp:nvSpPr>
        <dsp:cNvPr id="0" name=""/>
        <dsp:cNvSpPr/>
      </dsp:nvSpPr>
      <dsp:spPr>
        <a:xfrm>
          <a:off x="0" y="1391519"/>
          <a:ext cx="7620000" cy="117936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sp3d extrusionH="28000" prstMaterial="matte"/>
        </a:bodyPr>
        <a:lstStyle/>
        <a:p>
          <a:pPr lvl="0" algn="ctr" defTabSz="1066800">
            <a:lnSpc>
              <a:spcPct val="90000"/>
            </a:lnSpc>
            <a:spcBef>
              <a:spcPct val="0"/>
            </a:spcBef>
            <a:spcAft>
              <a:spcPct val="35000"/>
            </a:spcAft>
          </a:pPr>
          <a:r>
            <a:rPr lang="id-ID" sz="2400" b="1" kern="1200" smtClean="0">
              <a:latin typeface="Calibri"/>
              <a:ea typeface="+mn-ea"/>
              <a:cs typeface="+mn-cs"/>
            </a:rPr>
            <a:t>TIDAK MENDUKUNG ANGGOTA MENYATAKAN PENDAPAT</a:t>
          </a:r>
          <a:endParaRPr lang="en-US" sz="2400" b="1" kern="1200" dirty="0">
            <a:latin typeface="Calibri"/>
            <a:ea typeface="+mn-ea"/>
            <a:cs typeface="+mn-cs"/>
          </a:endParaRPr>
        </a:p>
      </dsp:txBody>
      <dsp:txXfrm>
        <a:off x="57572" y="1449091"/>
        <a:ext cx="7504856" cy="1064216"/>
      </dsp:txXfrm>
    </dsp:sp>
    <dsp:sp modelId="{8BC09477-05EB-4DE3-A848-7F7FA8A5380F}">
      <dsp:nvSpPr>
        <dsp:cNvPr id="0" name=""/>
        <dsp:cNvSpPr/>
      </dsp:nvSpPr>
      <dsp:spPr>
        <a:xfrm>
          <a:off x="0" y="2752319"/>
          <a:ext cx="7620000" cy="117936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sp3d extrusionH="28000" prstMaterial="matte"/>
        </a:bodyPr>
        <a:lstStyle/>
        <a:p>
          <a:pPr lvl="0" algn="ctr" defTabSz="1066800">
            <a:lnSpc>
              <a:spcPct val="90000"/>
            </a:lnSpc>
            <a:spcBef>
              <a:spcPct val="0"/>
            </a:spcBef>
            <a:spcAft>
              <a:spcPct val="35000"/>
            </a:spcAft>
          </a:pPr>
          <a:r>
            <a:rPr lang="id-ID" sz="2400" b="1" kern="1200" smtClean="0">
              <a:latin typeface="Calibri"/>
              <a:ea typeface="+mn-ea"/>
              <a:cs typeface="+mn-cs"/>
            </a:rPr>
            <a:t>PERENCANAAN YANG TIDAK TEPAT</a:t>
          </a:r>
          <a:endParaRPr lang="en-US" sz="2400" b="1" kern="1200" dirty="0">
            <a:latin typeface="Calibri"/>
            <a:ea typeface="+mn-ea"/>
            <a:cs typeface="+mn-cs"/>
          </a:endParaRPr>
        </a:p>
      </dsp:txBody>
      <dsp:txXfrm>
        <a:off x="57572" y="2809891"/>
        <a:ext cx="7504856" cy="10642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1335-DB8D-4282-8FD2-29256B8E3D5C}">
      <dsp:nvSpPr>
        <dsp:cNvPr id="0" name=""/>
        <dsp:cNvSpPr/>
      </dsp:nvSpPr>
      <dsp:spPr>
        <a:xfrm>
          <a:off x="-5116967" y="-783865"/>
          <a:ext cx="6093694" cy="6093694"/>
        </a:xfrm>
        <a:prstGeom prst="blockArc">
          <a:avLst>
            <a:gd name="adj1" fmla="val 18900000"/>
            <a:gd name="adj2" fmla="val 2700000"/>
            <a:gd name="adj3" fmla="val 354"/>
          </a:avLst>
        </a:prstGeom>
        <a:noFill/>
        <a:ln w="25400" cap="flat" cmpd="sng" algn="ctr">
          <a:solidFill>
            <a:srgbClr val="C0504D">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908CC1E-D948-4B7C-8751-0854A26DF798}">
      <dsp:nvSpPr>
        <dsp:cNvPr id="0" name=""/>
        <dsp:cNvSpPr/>
      </dsp:nvSpPr>
      <dsp:spPr>
        <a:xfrm>
          <a:off x="628203" y="452596"/>
          <a:ext cx="7538938" cy="905192"/>
        </a:xfrm>
        <a:prstGeom prst="rect">
          <a:avLst/>
        </a:prstGeom>
        <a:solidFill>
          <a:schemeClr val="accent1"/>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60960" rIns="60960" bIns="60960" numCol="1" spcCol="1270" anchor="ctr" anchorCtr="0">
          <a:noAutofit/>
        </a:bodyPr>
        <a:lstStyle/>
        <a:p>
          <a:pPr lvl="0" algn="l" defTabSz="1066800">
            <a:lnSpc>
              <a:spcPct val="90000"/>
            </a:lnSpc>
            <a:spcBef>
              <a:spcPct val="0"/>
            </a:spcBef>
            <a:spcAft>
              <a:spcPct val="35000"/>
            </a:spcAft>
          </a:pPr>
          <a:r>
            <a:rPr lang="id-ID" sz="2400" b="1" kern="1200" dirty="0" smtClean="0">
              <a:solidFill>
                <a:schemeClr val="accent1">
                  <a:lumMod val="25000"/>
                </a:schemeClr>
              </a:solidFill>
              <a:latin typeface="Calibri"/>
              <a:ea typeface="+mn-ea"/>
              <a:cs typeface="+mn-cs"/>
            </a:rPr>
            <a:t>MEMBUAT KOMITMEN</a:t>
          </a:r>
          <a:endParaRPr lang="en-US" sz="2400" b="1" kern="1200" dirty="0">
            <a:solidFill>
              <a:schemeClr val="accent1">
                <a:lumMod val="25000"/>
              </a:schemeClr>
            </a:solidFill>
            <a:latin typeface="Calibri"/>
            <a:ea typeface="+mn-ea"/>
            <a:cs typeface="+mn-cs"/>
          </a:endParaRPr>
        </a:p>
      </dsp:txBody>
      <dsp:txXfrm>
        <a:off x="628203" y="452596"/>
        <a:ext cx="7538938" cy="905192"/>
      </dsp:txXfrm>
    </dsp:sp>
    <dsp:sp modelId="{B763551F-5D79-494D-9B79-51226AB2A63B}">
      <dsp:nvSpPr>
        <dsp:cNvPr id="0" name=""/>
        <dsp:cNvSpPr/>
      </dsp:nvSpPr>
      <dsp:spPr>
        <a:xfrm>
          <a:off x="62458" y="339447"/>
          <a:ext cx="1131490" cy="1131490"/>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4F446B28-08EF-4876-BCA7-A0B028CD582E}">
      <dsp:nvSpPr>
        <dsp:cNvPr id="0" name=""/>
        <dsp:cNvSpPr/>
      </dsp:nvSpPr>
      <dsp:spPr>
        <a:xfrm>
          <a:off x="957241" y="1810385"/>
          <a:ext cx="7209900" cy="905192"/>
        </a:xfrm>
        <a:prstGeom prst="rect">
          <a:avLst/>
        </a:prstGeom>
        <a:solidFill>
          <a:srgbClr val="CCFF99"/>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718497" tIns="60960" rIns="60960" bIns="60960" numCol="1" spcCol="1270" anchor="ctr" anchorCtr="0">
          <a:noAutofit/>
        </a:bodyPr>
        <a:lstStyle/>
        <a:p>
          <a:pPr lvl="0" algn="l" defTabSz="1066800">
            <a:lnSpc>
              <a:spcPct val="90000"/>
            </a:lnSpc>
            <a:spcBef>
              <a:spcPct val="0"/>
            </a:spcBef>
            <a:spcAft>
              <a:spcPct val="35000"/>
            </a:spcAft>
          </a:pPr>
          <a:r>
            <a:rPr lang="id-ID" sz="2400" b="1" kern="1200" dirty="0" smtClean="0">
              <a:solidFill>
                <a:schemeClr val="accent1">
                  <a:lumMod val="25000"/>
                </a:schemeClr>
              </a:solidFill>
              <a:latin typeface="Calibri"/>
              <a:ea typeface="+mn-ea"/>
              <a:cs typeface="+mn-cs"/>
            </a:rPr>
            <a:t> BERSABAR MENGIKUTI DINAMIKA TIM</a:t>
          </a:r>
          <a:endParaRPr lang="en-US" sz="2400" b="1" kern="1200" dirty="0">
            <a:solidFill>
              <a:schemeClr val="accent1">
                <a:lumMod val="25000"/>
              </a:schemeClr>
            </a:solidFill>
            <a:latin typeface="Calibri"/>
            <a:ea typeface="+mn-ea"/>
            <a:cs typeface="+mn-cs"/>
          </a:endParaRPr>
        </a:p>
      </dsp:txBody>
      <dsp:txXfrm>
        <a:off x="957241" y="1810385"/>
        <a:ext cx="7209900" cy="905192"/>
      </dsp:txXfrm>
    </dsp:sp>
    <dsp:sp modelId="{9AFFBFA3-11DE-4A7F-B7BE-27A699486CFA}">
      <dsp:nvSpPr>
        <dsp:cNvPr id="0" name=""/>
        <dsp:cNvSpPr/>
      </dsp:nvSpPr>
      <dsp:spPr>
        <a:xfrm>
          <a:off x="391495" y="1697236"/>
          <a:ext cx="1131490" cy="1131490"/>
        </a:xfrm>
        <a:prstGeom prst="ellipse">
          <a:avLst/>
        </a:prstGeom>
        <a:solidFill>
          <a:sysClr val="window" lastClr="FFFFFF">
            <a:hueOff val="0"/>
            <a:satOff val="0"/>
            <a:lumOff val="0"/>
            <a:alphaOff val="0"/>
          </a:sysClr>
        </a:solidFill>
        <a:ln w="25400" cap="flat" cmpd="sng" algn="ctr">
          <a:solidFill>
            <a:srgbClr val="9BBB59">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5ED6F69B-08C5-4CFF-86C5-805327067084}">
      <dsp:nvSpPr>
        <dsp:cNvPr id="0" name=""/>
        <dsp:cNvSpPr/>
      </dsp:nvSpPr>
      <dsp:spPr>
        <a:xfrm>
          <a:off x="628203" y="3168174"/>
          <a:ext cx="7538938" cy="905192"/>
        </a:xfrm>
        <a:prstGeom prst="rect">
          <a:avLst/>
        </a:prstGeom>
        <a:solidFill>
          <a:schemeClr val="accent5">
            <a:lumMod val="40000"/>
            <a:lumOff val="60000"/>
          </a:scheme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60960" rIns="60960" bIns="60960" numCol="1" spcCol="1270" anchor="ctr" anchorCtr="0">
          <a:noAutofit/>
        </a:bodyPr>
        <a:lstStyle/>
        <a:p>
          <a:pPr lvl="0" algn="l" defTabSz="1066800">
            <a:lnSpc>
              <a:spcPct val="90000"/>
            </a:lnSpc>
            <a:spcBef>
              <a:spcPct val="0"/>
            </a:spcBef>
            <a:spcAft>
              <a:spcPct val="35000"/>
            </a:spcAft>
          </a:pPr>
          <a:r>
            <a:rPr lang="id-ID" sz="2400" b="1" kern="1200" dirty="0" smtClean="0">
              <a:solidFill>
                <a:schemeClr val="accent1">
                  <a:lumMod val="25000"/>
                </a:schemeClr>
              </a:solidFill>
              <a:latin typeface="Calibri"/>
              <a:ea typeface="+mn-ea"/>
              <a:cs typeface="+mn-cs"/>
            </a:rPr>
            <a:t>BELAJAR DARI KESALAHAN</a:t>
          </a:r>
          <a:endParaRPr lang="en-US" sz="2400" b="1" kern="1200" dirty="0">
            <a:solidFill>
              <a:schemeClr val="accent1">
                <a:lumMod val="25000"/>
              </a:schemeClr>
            </a:solidFill>
            <a:latin typeface="Calibri"/>
            <a:ea typeface="+mn-ea"/>
            <a:cs typeface="+mn-cs"/>
          </a:endParaRPr>
        </a:p>
      </dsp:txBody>
      <dsp:txXfrm>
        <a:off x="628203" y="3168174"/>
        <a:ext cx="7538938" cy="905192"/>
      </dsp:txXfrm>
    </dsp:sp>
    <dsp:sp modelId="{CEDA1A60-8B88-459F-B422-FA523B32A5F8}">
      <dsp:nvSpPr>
        <dsp:cNvPr id="0" name=""/>
        <dsp:cNvSpPr/>
      </dsp:nvSpPr>
      <dsp:spPr>
        <a:xfrm>
          <a:off x="62458" y="3055025"/>
          <a:ext cx="1131490" cy="1131490"/>
        </a:xfrm>
        <a:prstGeom prst="ellipse">
          <a:avLst/>
        </a:prstGeom>
        <a:solidFill>
          <a:sysClr val="window" lastClr="FFFFFF">
            <a:hueOff val="0"/>
            <a:satOff val="0"/>
            <a:lumOff val="0"/>
            <a:alphaOff val="0"/>
          </a:sysClr>
        </a:solidFill>
        <a:ln w="25400" cap="flat" cmpd="sng" algn="ctr">
          <a:solidFill>
            <a:srgbClr val="8064A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80690-51E3-4459-BC0A-5793D877747B}">
      <dsp:nvSpPr>
        <dsp:cNvPr id="0" name=""/>
        <dsp:cNvSpPr/>
      </dsp:nvSpPr>
      <dsp:spPr>
        <a:xfrm>
          <a:off x="0" y="347020"/>
          <a:ext cx="6096000" cy="579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4CD7B60-9E8C-4728-9D2F-961AA6678FB9}">
      <dsp:nvSpPr>
        <dsp:cNvPr id="0" name=""/>
        <dsp:cNvSpPr/>
      </dsp:nvSpPr>
      <dsp:spPr>
        <a:xfrm>
          <a:off x="304800" y="7539"/>
          <a:ext cx="4419581" cy="6789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066800">
            <a:lnSpc>
              <a:spcPct val="90000"/>
            </a:lnSpc>
            <a:spcBef>
              <a:spcPct val="0"/>
            </a:spcBef>
            <a:spcAft>
              <a:spcPct val="35000"/>
            </a:spcAft>
          </a:pPr>
          <a:r>
            <a:rPr lang="id-ID" sz="2400" i="1" kern="1200" dirty="0" smtClean="0">
              <a:solidFill>
                <a:schemeClr val="tx1"/>
              </a:solidFill>
              <a:latin typeface="+mj-lt"/>
            </a:rPr>
            <a:t>FORMING : PEMBENTUKAN</a:t>
          </a:r>
          <a:endParaRPr lang="id-ID" sz="2400" kern="1200" dirty="0">
            <a:solidFill>
              <a:schemeClr val="tx1"/>
            </a:solidFill>
            <a:latin typeface="+mj-lt"/>
          </a:endParaRPr>
        </a:p>
      </dsp:txBody>
      <dsp:txXfrm>
        <a:off x="337944" y="40683"/>
        <a:ext cx="4353293" cy="612672"/>
      </dsp:txXfrm>
    </dsp:sp>
    <dsp:sp modelId="{BFE68E89-5B90-46D3-849A-253432533BA1}">
      <dsp:nvSpPr>
        <dsp:cNvPr id="0" name=""/>
        <dsp:cNvSpPr/>
      </dsp:nvSpPr>
      <dsp:spPr>
        <a:xfrm>
          <a:off x="0" y="1390300"/>
          <a:ext cx="6096000" cy="579600"/>
        </a:xfrm>
        <a:prstGeom prst="rect">
          <a:avLst/>
        </a:prstGeom>
        <a:solidFill>
          <a:schemeClr val="lt1">
            <a:alpha val="90000"/>
            <a:hueOff val="0"/>
            <a:satOff val="0"/>
            <a:lumOff val="0"/>
            <a:alphaOff val="0"/>
          </a:schemeClr>
        </a:solidFill>
        <a:ln w="9525" cap="flat" cmpd="sng" algn="ctr">
          <a:solidFill>
            <a:schemeClr val="accent2">
              <a:hueOff val="2576456"/>
              <a:satOff val="-27551"/>
              <a:lumOff val="719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DEF7F9B-B619-4EAC-990C-F917C67FA7B0}">
      <dsp:nvSpPr>
        <dsp:cNvPr id="0" name=""/>
        <dsp:cNvSpPr/>
      </dsp:nvSpPr>
      <dsp:spPr>
        <a:xfrm>
          <a:off x="304800" y="1050819"/>
          <a:ext cx="4267200" cy="678960"/>
        </a:xfrm>
        <a:prstGeom prst="roundRect">
          <a:avLst/>
        </a:prstGeom>
        <a:gradFill rotWithShape="0">
          <a:gsLst>
            <a:gs pos="0">
              <a:schemeClr val="accent2">
                <a:hueOff val="2576456"/>
                <a:satOff val="-27551"/>
                <a:lumOff val="7190"/>
                <a:alphaOff val="0"/>
                <a:shade val="51000"/>
                <a:satMod val="130000"/>
              </a:schemeClr>
            </a:gs>
            <a:gs pos="80000">
              <a:schemeClr val="accent2">
                <a:hueOff val="2576456"/>
                <a:satOff val="-27551"/>
                <a:lumOff val="7190"/>
                <a:alphaOff val="0"/>
                <a:shade val="93000"/>
                <a:satMod val="130000"/>
              </a:schemeClr>
            </a:gs>
            <a:gs pos="100000">
              <a:schemeClr val="accent2">
                <a:hueOff val="2576456"/>
                <a:satOff val="-27551"/>
                <a:lumOff val="719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id-ID" sz="2300" kern="1200" dirty="0" smtClean="0">
              <a:solidFill>
                <a:schemeClr val="tx1"/>
              </a:solidFill>
            </a:rPr>
            <a:t>STORMING : PERPECAHAN</a:t>
          </a:r>
          <a:endParaRPr lang="id-ID" sz="2300" kern="1200" dirty="0">
            <a:solidFill>
              <a:schemeClr val="tx1"/>
            </a:solidFill>
          </a:endParaRPr>
        </a:p>
      </dsp:txBody>
      <dsp:txXfrm>
        <a:off x="337944" y="1083963"/>
        <a:ext cx="4200912" cy="612672"/>
      </dsp:txXfrm>
    </dsp:sp>
    <dsp:sp modelId="{7E203935-BE07-4443-BE86-8FD4EED9155D}">
      <dsp:nvSpPr>
        <dsp:cNvPr id="0" name=""/>
        <dsp:cNvSpPr/>
      </dsp:nvSpPr>
      <dsp:spPr>
        <a:xfrm>
          <a:off x="0" y="2433580"/>
          <a:ext cx="6096000" cy="579600"/>
        </a:xfrm>
        <a:prstGeom prst="rect">
          <a:avLst/>
        </a:prstGeom>
        <a:solidFill>
          <a:schemeClr val="lt1">
            <a:alpha val="90000"/>
            <a:hueOff val="0"/>
            <a:satOff val="0"/>
            <a:lumOff val="0"/>
            <a:alphaOff val="0"/>
          </a:schemeClr>
        </a:solidFill>
        <a:ln w="9525" cap="flat" cmpd="sng" algn="ctr">
          <a:solidFill>
            <a:schemeClr val="accent2">
              <a:hueOff val="5152912"/>
              <a:satOff val="-55102"/>
              <a:lumOff val="1437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032B27E-720C-48A1-8073-350CB3E27E27}">
      <dsp:nvSpPr>
        <dsp:cNvPr id="0" name=""/>
        <dsp:cNvSpPr/>
      </dsp:nvSpPr>
      <dsp:spPr>
        <a:xfrm>
          <a:off x="304800" y="2094100"/>
          <a:ext cx="4267200" cy="678960"/>
        </a:xfrm>
        <a:prstGeom prst="roundRect">
          <a:avLst/>
        </a:prstGeom>
        <a:gradFill rotWithShape="0">
          <a:gsLst>
            <a:gs pos="0">
              <a:schemeClr val="accent2">
                <a:hueOff val="5152912"/>
                <a:satOff val="-55102"/>
                <a:lumOff val="14379"/>
                <a:alphaOff val="0"/>
                <a:shade val="51000"/>
                <a:satMod val="130000"/>
              </a:schemeClr>
            </a:gs>
            <a:gs pos="80000">
              <a:schemeClr val="accent2">
                <a:hueOff val="5152912"/>
                <a:satOff val="-55102"/>
                <a:lumOff val="14379"/>
                <a:alphaOff val="0"/>
                <a:shade val="93000"/>
                <a:satMod val="130000"/>
              </a:schemeClr>
            </a:gs>
            <a:gs pos="100000">
              <a:schemeClr val="accent2">
                <a:hueOff val="5152912"/>
                <a:satOff val="-55102"/>
                <a:lumOff val="143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id-ID" sz="2300" kern="1200" dirty="0" smtClean="0">
              <a:solidFill>
                <a:schemeClr val="tx1"/>
              </a:solidFill>
            </a:rPr>
            <a:t>NORMING : PENYESUAIAN</a:t>
          </a:r>
          <a:endParaRPr lang="id-ID" sz="2300" kern="1200" dirty="0">
            <a:solidFill>
              <a:schemeClr val="tx1"/>
            </a:solidFill>
          </a:endParaRPr>
        </a:p>
      </dsp:txBody>
      <dsp:txXfrm>
        <a:off x="337944" y="2127244"/>
        <a:ext cx="4200912" cy="612672"/>
      </dsp:txXfrm>
    </dsp:sp>
    <dsp:sp modelId="{7DDE203D-3772-4F3B-96AE-4604ACA69A0A}">
      <dsp:nvSpPr>
        <dsp:cNvPr id="0" name=""/>
        <dsp:cNvSpPr/>
      </dsp:nvSpPr>
      <dsp:spPr>
        <a:xfrm>
          <a:off x="0" y="3476860"/>
          <a:ext cx="6096000" cy="579600"/>
        </a:xfrm>
        <a:prstGeom prst="rect">
          <a:avLst/>
        </a:prstGeom>
        <a:solidFill>
          <a:schemeClr val="lt1">
            <a:alpha val="90000"/>
            <a:hueOff val="0"/>
            <a:satOff val="0"/>
            <a:lumOff val="0"/>
            <a:alphaOff val="0"/>
          </a:schemeClr>
        </a:solidFill>
        <a:ln w="9525" cap="flat" cmpd="sng" algn="ctr">
          <a:solidFill>
            <a:schemeClr val="accent2">
              <a:hueOff val="7729367"/>
              <a:satOff val="-82653"/>
              <a:lumOff val="2156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C8A96C2-16C9-4B3E-A63E-69095CB4159D}">
      <dsp:nvSpPr>
        <dsp:cNvPr id="0" name=""/>
        <dsp:cNvSpPr/>
      </dsp:nvSpPr>
      <dsp:spPr>
        <a:xfrm>
          <a:off x="304800" y="3137380"/>
          <a:ext cx="4267200" cy="678960"/>
        </a:xfrm>
        <a:prstGeom prst="roundRect">
          <a:avLst/>
        </a:prstGeom>
        <a:gradFill rotWithShape="0">
          <a:gsLst>
            <a:gs pos="0">
              <a:schemeClr val="accent2">
                <a:hueOff val="7729367"/>
                <a:satOff val="-82653"/>
                <a:lumOff val="21569"/>
                <a:alphaOff val="0"/>
                <a:shade val="51000"/>
                <a:satMod val="130000"/>
              </a:schemeClr>
            </a:gs>
            <a:gs pos="80000">
              <a:schemeClr val="accent2">
                <a:hueOff val="7729367"/>
                <a:satOff val="-82653"/>
                <a:lumOff val="21569"/>
                <a:alphaOff val="0"/>
                <a:shade val="93000"/>
                <a:satMod val="130000"/>
              </a:schemeClr>
            </a:gs>
            <a:gs pos="100000">
              <a:schemeClr val="accent2">
                <a:hueOff val="7729367"/>
                <a:satOff val="-82653"/>
                <a:lumOff val="2156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022350">
            <a:lnSpc>
              <a:spcPct val="90000"/>
            </a:lnSpc>
            <a:spcBef>
              <a:spcPct val="0"/>
            </a:spcBef>
            <a:spcAft>
              <a:spcPct val="35000"/>
            </a:spcAft>
          </a:pPr>
          <a:r>
            <a:rPr lang="id-ID" sz="2300" kern="1200" dirty="0" smtClean="0">
              <a:solidFill>
                <a:schemeClr val="tx1"/>
              </a:solidFill>
            </a:rPr>
            <a:t>PERFORMING : MENUNJUKAN KINERJA</a:t>
          </a:r>
          <a:endParaRPr lang="id-ID" sz="2300" kern="1200" dirty="0">
            <a:solidFill>
              <a:schemeClr val="tx1"/>
            </a:solidFill>
          </a:endParaRPr>
        </a:p>
      </dsp:txBody>
      <dsp:txXfrm>
        <a:off x="337944" y="3170524"/>
        <a:ext cx="420091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A612-07C6-44A2-BD80-CD2B22FB76A8}">
      <dsp:nvSpPr>
        <dsp:cNvPr id="0" name=""/>
        <dsp:cNvSpPr/>
      </dsp:nvSpPr>
      <dsp:spPr>
        <a:xfrm>
          <a:off x="744" y="145603"/>
          <a:ext cx="2902148" cy="1741289"/>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id-ID" sz="3100" kern="1200" dirty="0" smtClean="0"/>
            <a:t>ADVICE  TEAM</a:t>
          </a:r>
          <a:endParaRPr lang="id-ID" sz="3100" kern="1200" dirty="0"/>
        </a:p>
      </dsp:txBody>
      <dsp:txXfrm>
        <a:off x="744" y="145603"/>
        <a:ext cx="2902148" cy="1741289"/>
      </dsp:txXfrm>
    </dsp:sp>
    <dsp:sp modelId="{92B1FF78-27A1-40B9-9DC9-C0EFB72F37B9}">
      <dsp:nvSpPr>
        <dsp:cNvPr id="0" name=""/>
        <dsp:cNvSpPr/>
      </dsp:nvSpPr>
      <dsp:spPr>
        <a:xfrm>
          <a:off x="3193107" y="145603"/>
          <a:ext cx="2902148" cy="1741289"/>
        </a:xfrm>
        <a:prstGeom prst="rect">
          <a:avLst/>
        </a:prstGeom>
        <a:solidFill>
          <a:schemeClr val="accent2">
            <a:hueOff val="2576456"/>
            <a:satOff val="-27551"/>
            <a:lumOff val="719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id-ID" sz="3100" kern="1200" dirty="0" smtClean="0"/>
            <a:t>PRODUCTION TEAM</a:t>
          </a:r>
          <a:endParaRPr lang="id-ID" sz="3100" kern="1200" dirty="0"/>
        </a:p>
      </dsp:txBody>
      <dsp:txXfrm>
        <a:off x="3193107" y="145603"/>
        <a:ext cx="2902148" cy="1741289"/>
      </dsp:txXfrm>
    </dsp:sp>
    <dsp:sp modelId="{55AA2C2E-D369-4EF0-8712-056A6E0D7453}">
      <dsp:nvSpPr>
        <dsp:cNvPr id="0" name=""/>
        <dsp:cNvSpPr/>
      </dsp:nvSpPr>
      <dsp:spPr>
        <a:xfrm>
          <a:off x="744" y="2177107"/>
          <a:ext cx="2902148" cy="1741289"/>
        </a:xfrm>
        <a:prstGeom prst="rect">
          <a:avLst/>
        </a:prstGeom>
        <a:solidFill>
          <a:schemeClr val="accent2">
            <a:hueOff val="5152912"/>
            <a:satOff val="-55102"/>
            <a:lumOff val="1437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id-ID" sz="3100" kern="1200" dirty="0" smtClean="0"/>
            <a:t>PROJECT TEAM</a:t>
          </a:r>
          <a:endParaRPr lang="id-ID" sz="3100" kern="1200" dirty="0"/>
        </a:p>
      </dsp:txBody>
      <dsp:txXfrm>
        <a:off x="744" y="2177107"/>
        <a:ext cx="2902148" cy="1741289"/>
      </dsp:txXfrm>
    </dsp:sp>
    <dsp:sp modelId="{B25008FB-E370-45C0-954D-88C62A72CB94}">
      <dsp:nvSpPr>
        <dsp:cNvPr id="0" name=""/>
        <dsp:cNvSpPr/>
      </dsp:nvSpPr>
      <dsp:spPr>
        <a:xfrm>
          <a:off x="3193107" y="2177107"/>
          <a:ext cx="2902148" cy="1741289"/>
        </a:xfrm>
        <a:prstGeom prst="rect">
          <a:avLst/>
        </a:prstGeom>
        <a:solidFill>
          <a:schemeClr val="accent2">
            <a:hueOff val="7729367"/>
            <a:satOff val="-82653"/>
            <a:lumOff val="2156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id-ID" sz="3100" kern="1200" dirty="0" smtClean="0"/>
            <a:t>ACTION  TEAM</a:t>
          </a:r>
          <a:endParaRPr lang="id-ID" sz="3100" kern="1200" dirty="0"/>
        </a:p>
      </dsp:txBody>
      <dsp:txXfrm>
        <a:off x="3193107" y="2177107"/>
        <a:ext cx="2902148" cy="1741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992D66-23CB-480B-8F95-1AAA76B4AF50}">
      <dsp:nvSpPr>
        <dsp:cNvPr id="0" name=""/>
        <dsp:cNvSpPr/>
      </dsp:nvSpPr>
      <dsp:spPr>
        <a:xfrm>
          <a:off x="2835805" y="1976967"/>
          <a:ext cx="1151464" cy="11514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id-ID" sz="2200" kern="1200" dirty="0" smtClean="0"/>
            <a:t>TYPE TEAM</a:t>
          </a:r>
          <a:endParaRPr lang="id-ID" sz="2200" kern="1200" dirty="0"/>
        </a:p>
      </dsp:txBody>
      <dsp:txXfrm>
        <a:off x="3004433" y="2145595"/>
        <a:ext cx="814208" cy="814208"/>
      </dsp:txXfrm>
    </dsp:sp>
    <dsp:sp modelId="{403AEB58-3F9B-4C05-A727-BDD9604C919E}">
      <dsp:nvSpPr>
        <dsp:cNvPr id="0" name=""/>
        <dsp:cNvSpPr/>
      </dsp:nvSpPr>
      <dsp:spPr>
        <a:xfrm rot="16200000">
          <a:off x="3009357" y="1559598"/>
          <a:ext cx="804361" cy="30376"/>
        </a:xfrm>
        <a:custGeom>
          <a:avLst/>
          <a:gdLst/>
          <a:ahLst/>
          <a:cxnLst/>
          <a:rect l="0" t="0" r="0" b="0"/>
          <a:pathLst>
            <a:path>
              <a:moveTo>
                <a:pt x="0" y="15188"/>
              </a:moveTo>
              <a:lnTo>
                <a:pt x="804361" y="151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3391428" y="1554678"/>
        <a:ext cx="40218" cy="40218"/>
      </dsp:txXfrm>
    </dsp:sp>
    <dsp:sp modelId="{09D12A8D-82FA-41B9-B6E5-2F7A8045B2E0}">
      <dsp:nvSpPr>
        <dsp:cNvPr id="0" name=""/>
        <dsp:cNvSpPr/>
      </dsp:nvSpPr>
      <dsp:spPr>
        <a:xfrm>
          <a:off x="2835805" y="21142"/>
          <a:ext cx="1151464" cy="11514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PERMANENT TEAMS</a:t>
          </a:r>
          <a:endParaRPr lang="id-ID" sz="900" kern="1200" dirty="0"/>
        </a:p>
      </dsp:txBody>
      <dsp:txXfrm>
        <a:off x="3004433" y="189770"/>
        <a:ext cx="814208" cy="814208"/>
      </dsp:txXfrm>
    </dsp:sp>
    <dsp:sp modelId="{33F6A536-6CCB-4DAE-A004-520E3A7E9737}">
      <dsp:nvSpPr>
        <dsp:cNvPr id="0" name=""/>
        <dsp:cNvSpPr/>
      </dsp:nvSpPr>
      <dsp:spPr>
        <a:xfrm rot="18900000">
          <a:off x="3700846" y="1846022"/>
          <a:ext cx="804361" cy="30376"/>
        </a:xfrm>
        <a:custGeom>
          <a:avLst/>
          <a:gdLst/>
          <a:ahLst/>
          <a:cxnLst/>
          <a:rect l="0" t="0" r="0" b="0"/>
          <a:pathLst>
            <a:path>
              <a:moveTo>
                <a:pt x="0" y="15188"/>
              </a:moveTo>
              <a:lnTo>
                <a:pt x="804361" y="151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082917" y="1841102"/>
        <a:ext cx="40218" cy="40218"/>
      </dsp:txXfrm>
    </dsp:sp>
    <dsp:sp modelId="{7D28FBA3-B35E-403B-A8AB-066B63A1DCA9}">
      <dsp:nvSpPr>
        <dsp:cNvPr id="0" name=""/>
        <dsp:cNvSpPr/>
      </dsp:nvSpPr>
      <dsp:spPr>
        <a:xfrm>
          <a:off x="4218783" y="593990"/>
          <a:ext cx="1151464" cy="115146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TEMPORARY TEAMS</a:t>
          </a:r>
          <a:endParaRPr lang="id-ID" sz="900" kern="1200" dirty="0"/>
        </a:p>
      </dsp:txBody>
      <dsp:txXfrm>
        <a:off x="4387411" y="762618"/>
        <a:ext cx="814208" cy="814208"/>
      </dsp:txXfrm>
    </dsp:sp>
    <dsp:sp modelId="{0180D409-0E4C-46A9-BB7F-56E505BB0FC9}">
      <dsp:nvSpPr>
        <dsp:cNvPr id="0" name=""/>
        <dsp:cNvSpPr/>
      </dsp:nvSpPr>
      <dsp:spPr>
        <a:xfrm>
          <a:off x="3987270" y="2537511"/>
          <a:ext cx="804361" cy="30376"/>
        </a:xfrm>
        <a:custGeom>
          <a:avLst/>
          <a:gdLst/>
          <a:ahLst/>
          <a:cxnLst/>
          <a:rect l="0" t="0" r="0" b="0"/>
          <a:pathLst>
            <a:path>
              <a:moveTo>
                <a:pt x="0" y="15188"/>
              </a:moveTo>
              <a:lnTo>
                <a:pt x="804361" y="151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369341" y="2532590"/>
        <a:ext cx="40218" cy="40218"/>
      </dsp:txXfrm>
    </dsp:sp>
    <dsp:sp modelId="{DB55253C-DD65-4660-83BC-9D684FFFD7C0}">
      <dsp:nvSpPr>
        <dsp:cNvPr id="0" name=""/>
        <dsp:cNvSpPr/>
      </dsp:nvSpPr>
      <dsp:spPr>
        <a:xfrm>
          <a:off x="4791631" y="1976967"/>
          <a:ext cx="1151464" cy="115146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TASK FORCE</a:t>
          </a:r>
          <a:endParaRPr lang="id-ID" sz="900" kern="1200" dirty="0"/>
        </a:p>
      </dsp:txBody>
      <dsp:txXfrm>
        <a:off x="4960259" y="2145595"/>
        <a:ext cx="814208" cy="814208"/>
      </dsp:txXfrm>
    </dsp:sp>
    <dsp:sp modelId="{9C8DD99F-3A9A-4A9E-9574-227C32C6390C}">
      <dsp:nvSpPr>
        <dsp:cNvPr id="0" name=""/>
        <dsp:cNvSpPr/>
      </dsp:nvSpPr>
      <dsp:spPr>
        <a:xfrm rot="2700000">
          <a:off x="3700846" y="3229000"/>
          <a:ext cx="804361" cy="30376"/>
        </a:xfrm>
        <a:custGeom>
          <a:avLst/>
          <a:gdLst/>
          <a:ahLst/>
          <a:cxnLst/>
          <a:rect l="0" t="0" r="0" b="0"/>
          <a:pathLst>
            <a:path>
              <a:moveTo>
                <a:pt x="0" y="15188"/>
              </a:moveTo>
              <a:lnTo>
                <a:pt x="804361" y="151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082917" y="3224079"/>
        <a:ext cx="40218" cy="40218"/>
      </dsp:txXfrm>
    </dsp:sp>
    <dsp:sp modelId="{AF1EB2C8-BDB4-4CB2-A861-FE85696DB910}">
      <dsp:nvSpPr>
        <dsp:cNvPr id="0" name=""/>
        <dsp:cNvSpPr/>
      </dsp:nvSpPr>
      <dsp:spPr>
        <a:xfrm>
          <a:off x="4218783" y="3359945"/>
          <a:ext cx="1151464" cy="1151464"/>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COMMITTEE</a:t>
          </a:r>
          <a:endParaRPr lang="id-ID" sz="900" kern="1200" dirty="0"/>
        </a:p>
      </dsp:txBody>
      <dsp:txXfrm>
        <a:off x="4387411" y="3528573"/>
        <a:ext cx="814208" cy="814208"/>
      </dsp:txXfrm>
    </dsp:sp>
    <dsp:sp modelId="{0FB6E12D-4EC2-4786-BF21-F2B27FF92A4F}">
      <dsp:nvSpPr>
        <dsp:cNvPr id="0" name=""/>
        <dsp:cNvSpPr/>
      </dsp:nvSpPr>
      <dsp:spPr>
        <a:xfrm rot="5400000">
          <a:off x="3009357" y="3515424"/>
          <a:ext cx="804361" cy="30376"/>
        </a:xfrm>
        <a:custGeom>
          <a:avLst/>
          <a:gdLst/>
          <a:ahLst/>
          <a:cxnLst/>
          <a:rect l="0" t="0" r="0" b="0"/>
          <a:pathLst>
            <a:path>
              <a:moveTo>
                <a:pt x="0" y="15188"/>
              </a:moveTo>
              <a:lnTo>
                <a:pt x="804361" y="151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3391428" y="3510503"/>
        <a:ext cx="40218" cy="40218"/>
      </dsp:txXfrm>
    </dsp:sp>
    <dsp:sp modelId="{9ABE3C1F-3265-40FD-908D-48436D6CA2E0}">
      <dsp:nvSpPr>
        <dsp:cNvPr id="0" name=""/>
        <dsp:cNvSpPr/>
      </dsp:nvSpPr>
      <dsp:spPr>
        <a:xfrm>
          <a:off x="2743199" y="3932793"/>
          <a:ext cx="1336677" cy="1151464"/>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ORGANIZATION /WORKFORCE</a:t>
          </a:r>
          <a:endParaRPr lang="id-ID" sz="900" kern="1200" dirty="0"/>
        </a:p>
      </dsp:txBody>
      <dsp:txXfrm>
        <a:off x="2938951" y="4101421"/>
        <a:ext cx="945173" cy="814208"/>
      </dsp:txXfrm>
    </dsp:sp>
    <dsp:sp modelId="{B714F7EA-D890-4D59-8751-6C39C9703891}">
      <dsp:nvSpPr>
        <dsp:cNvPr id="0" name=""/>
        <dsp:cNvSpPr/>
      </dsp:nvSpPr>
      <dsp:spPr>
        <a:xfrm rot="8100000">
          <a:off x="2317868" y="3229000"/>
          <a:ext cx="804361" cy="30376"/>
        </a:xfrm>
        <a:custGeom>
          <a:avLst/>
          <a:gdLst/>
          <a:ahLst/>
          <a:cxnLst/>
          <a:rect l="0" t="0" r="0" b="0"/>
          <a:pathLst>
            <a:path>
              <a:moveTo>
                <a:pt x="0" y="15188"/>
              </a:moveTo>
              <a:lnTo>
                <a:pt x="804361" y="151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0800000">
        <a:off x="2699940" y="3224079"/>
        <a:ext cx="40218" cy="40218"/>
      </dsp:txXfrm>
    </dsp:sp>
    <dsp:sp modelId="{95079868-24CD-46DC-A0FD-3CEBA6005E4D}">
      <dsp:nvSpPr>
        <dsp:cNvPr id="0" name=""/>
        <dsp:cNvSpPr/>
      </dsp:nvSpPr>
      <dsp:spPr>
        <a:xfrm>
          <a:off x="1452828" y="3359945"/>
          <a:ext cx="1151464" cy="11514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SELF MANAGED TEAMS</a:t>
          </a:r>
          <a:endParaRPr lang="id-ID" sz="900" kern="1200" dirty="0"/>
        </a:p>
      </dsp:txBody>
      <dsp:txXfrm>
        <a:off x="1621456" y="3528573"/>
        <a:ext cx="814208" cy="814208"/>
      </dsp:txXfrm>
    </dsp:sp>
    <dsp:sp modelId="{339B6948-4D0C-4D95-8D55-EFBA6B71F3D4}">
      <dsp:nvSpPr>
        <dsp:cNvPr id="0" name=""/>
        <dsp:cNvSpPr/>
      </dsp:nvSpPr>
      <dsp:spPr>
        <a:xfrm rot="10800000">
          <a:off x="2031444" y="2537511"/>
          <a:ext cx="804361" cy="30376"/>
        </a:xfrm>
        <a:custGeom>
          <a:avLst/>
          <a:gdLst/>
          <a:ahLst/>
          <a:cxnLst/>
          <a:rect l="0" t="0" r="0" b="0"/>
          <a:pathLst>
            <a:path>
              <a:moveTo>
                <a:pt x="0" y="15188"/>
              </a:moveTo>
              <a:lnTo>
                <a:pt x="804361" y="151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0800000">
        <a:off x="2413516" y="2532590"/>
        <a:ext cx="40218" cy="40218"/>
      </dsp:txXfrm>
    </dsp:sp>
    <dsp:sp modelId="{B1000D4E-4D2D-4468-821A-EB2FA8F5DB64}">
      <dsp:nvSpPr>
        <dsp:cNvPr id="0" name=""/>
        <dsp:cNvSpPr/>
      </dsp:nvSpPr>
      <dsp:spPr>
        <a:xfrm>
          <a:off x="879980" y="1976967"/>
          <a:ext cx="1151464" cy="115146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CROSS FUNCTIONAL TEAM</a:t>
          </a:r>
          <a:endParaRPr lang="id-ID" sz="900" kern="1200" dirty="0"/>
        </a:p>
      </dsp:txBody>
      <dsp:txXfrm>
        <a:off x="1048608" y="2145595"/>
        <a:ext cx="814208" cy="814208"/>
      </dsp:txXfrm>
    </dsp:sp>
    <dsp:sp modelId="{BEFF958F-FDB7-404A-B1BB-485C6A21B7B3}">
      <dsp:nvSpPr>
        <dsp:cNvPr id="0" name=""/>
        <dsp:cNvSpPr/>
      </dsp:nvSpPr>
      <dsp:spPr>
        <a:xfrm rot="13500000">
          <a:off x="2317868" y="1846022"/>
          <a:ext cx="804361" cy="30376"/>
        </a:xfrm>
        <a:custGeom>
          <a:avLst/>
          <a:gdLst/>
          <a:ahLst/>
          <a:cxnLst/>
          <a:rect l="0" t="0" r="0" b="0"/>
          <a:pathLst>
            <a:path>
              <a:moveTo>
                <a:pt x="0" y="15188"/>
              </a:moveTo>
              <a:lnTo>
                <a:pt x="804361" y="151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0800000">
        <a:off x="2699940" y="1841102"/>
        <a:ext cx="40218" cy="40218"/>
      </dsp:txXfrm>
    </dsp:sp>
    <dsp:sp modelId="{BE59D715-E1BE-4376-81CD-324A767D9BCF}">
      <dsp:nvSpPr>
        <dsp:cNvPr id="0" name=""/>
        <dsp:cNvSpPr/>
      </dsp:nvSpPr>
      <dsp:spPr>
        <a:xfrm>
          <a:off x="1452828" y="593990"/>
          <a:ext cx="1151464" cy="115146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VIRTUAL TEAMS</a:t>
          </a:r>
          <a:endParaRPr lang="id-ID" sz="900" kern="1200" dirty="0"/>
        </a:p>
      </dsp:txBody>
      <dsp:txXfrm>
        <a:off x="1621456" y="762618"/>
        <a:ext cx="814208" cy="8142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54EBA-434A-4D62-9412-324B9EBEE494}">
      <dsp:nvSpPr>
        <dsp:cNvPr id="0" name=""/>
        <dsp:cNvSpPr/>
      </dsp:nvSpPr>
      <dsp:spPr>
        <a:xfrm>
          <a:off x="2369157" y="539"/>
          <a:ext cx="2119684" cy="211968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b="1" kern="1200" dirty="0" smtClean="0">
              <a:latin typeface="+mn-lt"/>
            </a:rPr>
            <a:t>CHARTERING</a:t>
          </a:r>
          <a:endParaRPr lang="id-ID" sz="1600" b="1" kern="1200" dirty="0">
            <a:latin typeface="+mn-lt"/>
          </a:endParaRPr>
        </a:p>
        <a:p>
          <a:pPr marL="57150" lvl="1" indent="-57150" algn="l" defTabSz="444500">
            <a:lnSpc>
              <a:spcPct val="90000"/>
            </a:lnSpc>
            <a:spcBef>
              <a:spcPct val="0"/>
            </a:spcBef>
            <a:spcAft>
              <a:spcPct val="15000"/>
            </a:spcAft>
            <a:buChar char="••"/>
          </a:pPr>
          <a:r>
            <a:rPr lang="id-ID" sz="1000" kern="1200" dirty="0" smtClean="0">
              <a:latin typeface="+mn-lt"/>
              <a:cs typeface="Aparajita" panose="020B0604020202020204" pitchFamily="34" charset="0"/>
            </a:rPr>
            <a:t>Batasan</a:t>
          </a:r>
          <a:endParaRPr lang="id-ID" sz="1000" kern="1200" dirty="0">
            <a:latin typeface="+mn-lt"/>
          </a:endParaRPr>
        </a:p>
        <a:p>
          <a:pPr marL="57150" lvl="1" indent="-57150" algn="l" defTabSz="444500">
            <a:lnSpc>
              <a:spcPct val="90000"/>
            </a:lnSpc>
            <a:spcBef>
              <a:spcPct val="0"/>
            </a:spcBef>
            <a:spcAft>
              <a:spcPct val="15000"/>
            </a:spcAft>
            <a:buChar char="••"/>
          </a:pPr>
          <a:r>
            <a:rPr lang="id-ID" sz="1000" kern="1200" smtClean="0">
              <a:latin typeface="+mn-lt"/>
              <a:cs typeface="Aparajita" panose="020B0604020202020204" pitchFamily="34" charset="0"/>
            </a:rPr>
            <a:t>Tujuan</a:t>
          </a:r>
          <a:endParaRPr lang="id-ID" sz="1000" kern="1200" dirty="0" smtClean="0">
            <a:latin typeface="+mn-lt"/>
            <a:cs typeface="Aparajita" panose="020B0604020202020204" pitchFamily="34" charset="0"/>
          </a:endParaRPr>
        </a:p>
        <a:p>
          <a:pPr marL="57150" lvl="1" indent="-57150" algn="l" defTabSz="444500">
            <a:lnSpc>
              <a:spcPct val="90000"/>
            </a:lnSpc>
            <a:spcBef>
              <a:spcPct val="0"/>
            </a:spcBef>
            <a:spcAft>
              <a:spcPct val="15000"/>
            </a:spcAft>
            <a:buChar char="••"/>
          </a:pPr>
          <a:r>
            <a:rPr lang="id-ID" sz="1000" kern="1200" dirty="0" smtClean="0">
              <a:latin typeface="+mn-lt"/>
              <a:cs typeface="Aparajita" panose="020B0604020202020204" pitchFamily="34" charset="0"/>
            </a:rPr>
            <a:t>Tanggung Jawab</a:t>
          </a:r>
          <a:endParaRPr lang="id-ID" sz="1000" kern="1200" dirty="0" smtClean="0">
            <a:latin typeface="+mn-lt"/>
            <a:cs typeface="Aparajita" panose="020B0604020202020204" pitchFamily="34" charset="0"/>
          </a:endParaRPr>
        </a:p>
        <a:p>
          <a:pPr marL="57150" lvl="1" indent="-57150" algn="l" defTabSz="444500">
            <a:lnSpc>
              <a:spcPct val="90000"/>
            </a:lnSpc>
            <a:spcBef>
              <a:spcPct val="0"/>
            </a:spcBef>
            <a:spcAft>
              <a:spcPct val="15000"/>
            </a:spcAft>
            <a:buChar char="••"/>
          </a:pPr>
          <a:r>
            <a:rPr lang="id-ID" sz="1000" kern="1200" dirty="0" smtClean="0">
              <a:latin typeface="+mn-lt"/>
              <a:cs typeface="Aparajita" panose="020B0604020202020204" pitchFamily="34" charset="0"/>
            </a:rPr>
            <a:t>Pedoman</a:t>
          </a:r>
          <a:endParaRPr lang="id-ID" sz="1000" kern="1200" dirty="0">
            <a:latin typeface="+mn-lt"/>
          </a:endParaRPr>
        </a:p>
      </dsp:txBody>
      <dsp:txXfrm>
        <a:off x="2679578" y="310960"/>
        <a:ext cx="1498842" cy="1498842"/>
      </dsp:txXfrm>
    </dsp:sp>
    <dsp:sp modelId="{96B4D7E7-BC5A-4EB8-A8A1-F7A31CDE7F9E}">
      <dsp:nvSpPr>
        <dsp:cNvPr id="0" name=""/>
        <dsp:cNvSpPr/>
      </dsp:nvSpPr>
      <dsp:spPr>
        <a:xfrm rot="3600000">
          <a:off x="3935010" y="2066898"/>
          <a:ext cx="563237" cy="715393"/>
        </a:xfrm>
        <a:prstGeom prs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id-ID" sz="1050" kern="1200">
            <a:latin typeface="+mn-lt"/>
          </a:endParaRPr>
        </a:p>
      </dsp:txBody>
      <dsp:txXfrm>
        <a:off x="3977253" y="2136810"/>
        <a:ext cx="394266" cy="429235"/>
      </dsp:txXfrm>
    </dsp:sp>
    <dsp:sp modelId="{E0B46631-BB63-4F42-9036-F7D35D16CD6D}">
      <dsp:nvSpPr>
        <dsp:cNvPr id="0" name=""/>
        <dsp:cNvSpPr/>
      </dsp:nvSpPr>
      <dsp:spPr>
        <a:xfrm>
          <a:off x="3960355" y="2756575"/>
          <a:ext cx="2119684" cy="211968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b="1" kern="1200" dirty="0" smtClean="0">
              <a:latin typeface="+mn-lt"/>
            </a:rPr>
            <a:t>DEVELOPING</a:t>
          </a:r>
          <a:endParaRPr lang="id-ID" sz="1600" b="1" kern="1200" dirty="0">
            <a:latin typeface="+mn-lt"/>
          </a:endParaRPr>
        </a:p>
        <a:p>
          <a:pPr marL="57150" lvl="1" indent="-57150" algn="l" defTabSz="444500">
            <a:lnSpc>
              <a:spcPct val="90000"/>
            </a:lnSpc>
            <a:spcBef>
              <a:spcPct val="0"/>
            </a:spcBef>
            <a:spcAft>
              <a:spcPct val="15000"/>
            </a:spcAft>
            <a:buChar char="••"/>
          </a:pPr>
          <a:r>
            <a:rPr lang="id-ID" sz="1000" kern="1200" dirty="0" smtClean="0">
              <a:latin typeface="+mn-lt"/>
              <a:cs typeface="Aparajita" panose="020B0604020202020204" pitchFamily="34" charset="0"/>
            </a:rPr>
            <a:t>Pengambilan Keputusan</a:t>
          </a:r>
          <a:endParaRPr lang="id-ID" sz="1000" kern="1200" dirty="0">
            <a:latin typeface="+mn-lt"/>
          </a:endParaRPr>
        </a:p>
        <a:p>
          <a:pPr marL="57150" lvl="1" indent="-57150" algn="l" defTabSz="444500">
            <a:lnSpc>
              <a:spcPct val="90000"/>
            </a:lnSpc>
            <a:spcBef>
              <a:spcPct val="0"/>
            </a:spcBef>
            <a:spcAft>
              <a:spcPct val="15000"/>
            </a:spcAft>
            <a:buChar char="••"/>
          </a:pPr>
          <a:r>
            <a:rPr lang="id-ID" sz="1000" kern="1200" smtClean="0">
              <a:latin typeface="+mn-lt"/>
              <a:cs typeface="Aparajita" panose="020B0604020202020204" pitchFamily="34" charset="0"/>
            </a:rPr>
            <a:t>Pemecahan Masalah</a:t>
          </a:r>
          <a:endParaRPr lang="id-ID" sz="1000" kern="1200" dirty="0" smtClean="0">
            <a:latin typeface="+mn-lt"/>
            <a:cs typeface="Aparajita" panose="020B0604020202020204" pitchFamily="34" charset="0"/>
          </a:endParaRPr>
        </a:p>
        <a:p>
          <a:pPr marL="57150" lvl="1" indent="-57150" algn="l" defTabSz="444500">
            <a:lnSpc>
              <a:spcPct val="90000"/>
            </a:lnSpc>
            <a:spcBef>
              <a:spcPct val="0"/>
            </a:spcBef>
            <a:spcAft>
              <a:spcPct val="15000"/>
            </a:spcAft>
            <a:buChar char="••"/>
          </a:pPr>
          <a:r>
            <a:rPr lang="id-ID" sz="1000" kern="1200" smtClean="0">
              <a:latin typeface="+mn-lt"/>
              <a:cs typeface="Aparajita" panose="020B0604020202020204" pitchFamily="34" charset="0"/>
            </a:rPr>
            <a:t>Proses Kerja</a:t>
          </a:r>
          <a:endParaRPr lang="id-ID" sz="1000" kern="1200" dirty="0" smtClean="0">
            <a:latin typeface="+mn-lt"/>
            <a:cs typeface="Aparajita" panose="020B0604020202020204" pitchFamily="34" charset="0"/>
          </a:endParaRPr>
        </a:p>
        <a:p>
          <a:pPr marL="57150" lvl="1" indent="-57150" algn="l" defTabSz="444500">
            <a:lnSpc>
              <a:spcPct val="90000"/>
            </a:lnSpc>
            <a:spcBef>
              <a:spcPct val="0"/>
            </a:spcBef>
            <a:spcAft>
              <a:spcPct val="15000"/>
            </a:spcAft>
            <a:buChar char="••"/>
          </a:pPr>
          <a:r>
            <a:rPr lang="id-ID" sz="1000" kern="1200" smtClean="0">
              <a:latin typeface="+mn-lt"/>
              <a:cs typeface="Aparajita" panose="020B0604020202020204" pitchFamily="34" charset="0"/>
            </a:rPr>
            <a:t>Peralata</a:t>
          </a:r>
          <a:endParaRPr lang="id-ID" sz="1000" kern="1200" dirty="0" smtClean="0">
            <a:latin typeface="+mn-lt"/>
            <a:cs typeface="Aparajita" panose="020B0604020202020204" pitchFamily="34" charset="0"/>
          </a:endParaRPr>
        </a:p>
        <a:p>
          <a:pPr marL="57150" lvl="1" indent="-57150" algn="l" defTabSz="444500">
            <a:lnSpc>
              <a:spcPct val="90000"/>
            </a:lnSpc>
            <a:spcBef>
              <a:spcPct val="0"/>
            </a:spcBef>
            <a:spcAft>
              <a:spcPct val="15000"/>
            </a:spcAft>
            <a:buChar char="••"/>
          </a:pPr>
          <a:r>
            <a:rPr lang="id-ID" sz="1000" kern="1200" smtClean="0">
              <a:latin typeface="+mn-lt"/>
              <a:cs typeface="Aparajita" panose="020B0604020202020204" pitchFamily="34" charset="0"/>
            </a:rPr>
            <a:t>Perilaku antar Pribadi</a:t>
          </a:r>
          <a:endParaRPr lang="id-ID" sz="1000" kern="1200" dirty="0" smtClean="0">
            <a:latin typeface="+mn-lt"/>
            <a:cs typeface="Aparajita" panose="020B0604020202020204" pitchFamily="34" charset="0"/>
          </a:endParaRPr>
        </a:p>
      </dsp:txBody>
      <dsp:txXfrm>
        <a:off x="4270776" y="3066996"/>
        <a:ext cx="1498842" cy="1498842"/>
      </dsp:txXfrm>
    </dsp:sp>
    <dsp:sp modelId="{3A225F5D-6EAD-426E-879A-DA4DB46DBBE2}">
      <dsp:nvSpPr>
        <dsp:cNvPr id="0" name=""/>
        <dsp:cNvSpPr/>
      </dsp:nvSpPr>
      <dsp:spPr>
        <a:xfrm rot="10800000">
          <a:off x="3163322" y="3458721"/>
          <a:ext cx="563237" cy="715393"/>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id-ID" sz="1050" kern="1200">
            <a:latin typeface="+mn-lt"/>
          </a:endParaRPr>
        </a:p>
      </dsp:txBody>
      <dsp:txXfrm rot="10800000">
        <a:off x="3332293" y="3601800"/>
        <a:ext cx="394266" cy="429235"/>
      </dsp:txXfrm>
    </dsp:sp>
    <dsp:sp modelId="{2819658B-389C-4FD8-8DB7-EC3F9AA9FFEF}">
      <dsp:nvSpPr>
        <dsp:cNvPr id="0" name=""/>
        <dsp:cNvSpPr/>
      </dsp:nvSpPr>
      <dsp:spPr>
        <a:xfrm>
          <a:off x="777959" y="2756575"/>
          <a:ext cx="2119684" cy="2119684"/>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id-ID" sz="1600" b="1" kern="1200" smtClean="0">
              <a:latin typeface="+mn-lt"/>
            </a:rPr>
            <a:t>SUSTAINING</a:t>
          </a:r>
          <a:endParaRPr lang="id-ID" sz="1600" b="1" kern="1200" dirty="0">
            <a:latin typeface="+mn-lt"/>
          </a:endParaRPr>
        </a:p>
        <a:p>
          <a:pPr marL="57150" lvl="1" indent="-57150" algn="l" defTabSz="444500">
            <a:lnSpc>
              <a:spcPct val="90000"/>
            </a:lnSpc>
            <a:spcBef>
              <a:spcPct val="0"/>
            </a:spcBef>
            <a:spcAft>
              <a:spcPct val="15000"/>
            </a:spcAft>
            <a:buChar char="••"/>
          </a:pPr>
          <a:r>
            <a:rPr lang="id-ID" sz="1000" b="1" kern="1200" smtClean="0">
              <a:latin typeface="+mn-lt"/>
              <a:cs typeface="Aparajita" panose="020B0604020202020204" pitchFamily="34" charset="0"/>
            </a:rPr>
            <a:t>Umpan Balik</a:t>
          </a:r>
          <a:endParaRPr lang="id-ID" sz="1000" b="1" kern="1200" dirty="0">
            <a:latin typeface="+mn-lt"/>
          </a:endParaRPr>
        </a:p>
        <a:p>
          <a:pPr marL="57150" lvl="1" indent="-57150" algn="l" defTabSz="444500">
            <a:lnSpc>
              <a:spcPct val="90000"/>
            </a:lnSpc>
            <a:spcBef>
              <a:spcPct val="0"/>
            </a:spcBef>
            <a:spcAft>
              <a:spcPct val="15000"/>
            </a:spcAft>
            <a:buChar char="••"/>
          </a:pPr>
          <a:r>
            <a:rPr lang="id-ID" sz="1000" b="1" kern="1200" smtClean="0">
              <a:latin typeface="+mn-lt"/>
              <a:cs typeface="Aparajita" panose="020B0604020202020204" pitchFamily="34" charset="0"/>
            </a:rPr>
            <a:t>Pengukuran</a:t>
          </a:r>
          <a:endParaRPr lang="id-ID" sz="1000" b="1" kern="1200" dirty="0" smtClean="0">
            <a:latin typeface="+mn-lt"/>
            <a:cs typeface="Aparajita" panose="020B0604020202020204" pitchFamily="34" charset="0"/>
          </a:endParaRPr>
        </a:p>
        <a:p>
          <a:pPr marL="57150" lvl="1" indent="-57150" algn="l" defTabSz="444500">
            <a:lnSpc>
              <a:spcPct val="90000"/>
            </a:lnSpc>
            <a:spcBef>
              <a:spcPct val="0"/>
            </a:spcBef>
            <a:spcAft>
              <a:spcPct val="15000"/>
            </a:spcAft>
            <a:buChar char="••"/>
          </a:pPr>
          <a:r>
            <a:rPr lang="id-ID" sz="1000" b="1" kern="1200" smtClean="0">
              <a:latin typeface="+mn-lt"/>
              <a:cs typeface="Aparajita" panose="020B0604020202020204" pitchFamily="34" charset="0"/>
            </a:rPr>
            <a:t>Hubungan Pribadi</a:t>
          </a:r>
          <a:endParaRPr lang="id-ID" sz="1000" b="1" kern="1200" dirty="0" smtClean="0">
            <a:latin typeface="+mn-lt"/>
            <a:cs typeface="Aparajita" panose="020B0604020202020204" pitchFamily="34" charset="0"/>
          </a:endParaRPr>
        </a:p>
        <a:p>
          <a:pPr marL="57150" lvl="1" indent="-57150" algn="l" defTabSz="444500">
            <a:lnSpc>
              <a:spcPct val="90000"/>
            </a:lnSpc>
            <a:spcBef>
              <a:spcPct val="0"/>
            </a:spcBef>
            <a:spcAft>
              <a:spcPct val="15000"/>
            </a:spcAft>
            <a:buChar char="••"/>
          </a:pPr>
          <a:r>
            <a:rPr lang="id-ID" sz="1000" b="1" kern="1200" smtClean="0">
              <a:latin typeface="+mn-lt"/>
              <a:cs typeface="Aparajita" panose="020B0604020202020204" pitchFamily="34" charset="0"/>
            </a:rPr>
            <a:t>Peningkatan berkesinambungan</a:t>
          </a:r>
          <a:endParaRPr lang="id-ID" sz="1000" b="1" kern="1200" dirty="0">
            <a:latin typeface="+mn-lt"/>
            <a:cs typeface="Aparajita" panose="020B0604020202020204" pitchFamily="34" charset="0"/>
          </a:endParaRPr>
        </a:p>
      </dsp:txBody>
      <dsp:txXfrm>
        <a:off x="1088380" y="3066996"/>
        <a:ext cx="1498842" cy="1498842"/>
      </dsp:txXfrm>
    </dsp:sp>
    <dsp:sp modelId="{6B415EE2-F2BB-4F8B-8376-73DD2D8D439F}">
      <dsp:nvSpPr>
        <dsp:cNvPr id="0" name=""/>
        <dsp:cNvSpPr/>
      </dsp:nvSpPr>
      <dsp:spPr>
        <a:xfrm rot="18000000">
          <a:off x="2343811" y="2094508"/>
          <a:ext cx="563237" cy="715393"/>
        </a:xfrm>
        <a:prstGeom prs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id-ID" sz="1050" kern="1200">
            <a:latin typeface="+mn-lt"/>
          </a:endParaRPr>
        </a:p>
      </dsp:txBody>
      <dsp:txXfrm>
        <a:off x="2386054" y="2310754"/>
        <a:ext cx="394266" cy="4292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0A462-2C9E-4B7B-8E26-E4B333423B4B}">
      <dsp:nvSpPr>
        <dsp:cNvPr id="0" name=""/>
        <dsp:cNvSpPr/>
      </dsp:nvSpPr>
      <dsp:spPr>
        <a:xfrm>
          <a:off x="2743194" y="3394"/>
          <a:ext cx="2667011" cy="55558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id-ID" sz="1050" kern="1200" dirty="0" smtClean="0"/>
            <a:t>Langkah 1</a:t>
          </a:r>
        </a:p>
        <a:p>
          <a:pPr lvl="0" algn="ctr" defTabSz="466725">
            <a:lnSpc>
              <a:spcPct val="90000"/>
            </a:lnSpc>
            <a:spcBef>
              <a:spcPct val="0"/>
            </a:spcBef>
            <a:spcAft>
              <a:spcPct val="35000"/>
            </a:spcAft>
          </a:pPr>
          <a:r>
            <a:rPr lang="id-ID" sz="1050" b="1" kern="1200" dirty="0" smtClean="0">
              <a:latin typeface="Calibri" panose="020F0502020204030204" pitchFamily="34" charset="0"/>
              <a:ea typeface="Times New Roman" panose="02020603050405020304" pitchFamily="18" charset="0"/>
              <a:cs typeface="Times New Roman" panose="02020603050405020304" pitchFamily="18" charset="0"/>
            </a:rPr>
            <a:t>Orientasi – MENGAPA saya disini ?</a:t>
          </a:r>
          <a:r>
            <a:rPr lang="id-ID" sz="1050" kern="1200" dirty="0" smtClean="0"/>
            <a:t> </a:t>
          </a:r>
          <a:endParaRPr lang="id-ID" sz="1050" kern="1200" dirty="0"/>
        </a:p>
      </dsp:txBody>
      <dsp:txXfrm>
        <a:off x="2759466" y="19666"/>
        <a:ext cx="2634467" cy="523037"/>
      </dsp:txXfrm>
    </dsp:sp>
    <dsp:sp modelId="{AA81BDD9-2051-4730-B6E4-9FB5269129F3}">
      <dsp:nvSpPr>
        <dsp:cNvPr id="0" name=""/>
        <dsp:cNvSpPr/>
      </dsp:nvSpPr>
      <dsp:spPr>
        <a:xfrm rot="5400000">
          <a:off x="3972528" y="572865"/>
          <a:ext cx="208342" cy="25001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id-ID" sz="900" kern="1200"/>
        </a:p>
      </dsp:txBody>
      <dsp:txXfrm rot="-5400000">
        <a:off x="4001696" y="593700"/>
        <a:ext cx="150007" cy="145839"/>
      </dsp:txXfrm>
    </dsp:sp>
    <dsp:sp modelId="{90059222-0CFB-4C8E-8FB4-46154882E442}">
      <dsp:nvSpPr>
        <dsp:cNvPr id="0" name=""/>
        <dsp:cNvSpPr/>
      </dsp:nvSpPr>
      <dsp:spPr>
        <a:xfrm>
          <a:off x="2743194" y="836766"/>
          <a:ext cx="2667011" cy="55558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id-ID" sz="1050" b="1" kern="1200" dirty="0" smtClean="0">
              <a:latin typeface="Calibri" panose="020F0502020204030204" pitchFamily="34" charset="0"/>
            </a:rPr>
            <a:t>Langkah 2 :</a:t>
          </a:r>
        </a:p>
        <a:p>
          <a:pPr lvl="0" algn="ctr" defTabSz="466725">
            <a:lnSpc>
              <a:spcPct val="90000"/>
            </a:lnSpc>
            <a:spcBef>
              <a:spcPct val="0"/>
            </a:spcBef>
            <a:spcAft>
              <a:spcPct val="35000"/>
            </a:spcAft>
          </a:pPr>
          <a:r>
            <a:rPr lang="id-ID" sz="1050" b="1" kern="1200" dirty="0" smtClean="0">
              <a:latin typeface="Calibri" panose="020F0502020204030204" pitchFamily="34" charset="0"/>
            </a:rPr>
            <a:t>Membangun Kepercayaan – SIAPA Anda?</a:t>
          </a:r>
          <a:endParaRPr lang="id-ID" sz="1050" kern="1200" dirty="0"/>
        </a:p>
      </dsp:txBody>
      <dsp:txXfrm>
        <a:off x="2759466" y="853038"/>
        <a:ext cx="2634467" cy="523037"/>
      </dsp:txXfrm>
    </dsp:sp>
    <dsp:sp modelId="{AA8D1733-CA82-42C3-A3A2-0DC7C32F561C}">
      <dsp:nvSpPr>
        <dsp:cNvPr id="0" name=""/>
        <dsp:cNvSpPr/>
      </dsp:nvSpPr>
      <dsp:spPr>
        <a:xfrm rot="5400000">
          <a:off x="3972528" y="1406236"/>
          <a:ext cx="208342" cy="25001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id-ID" sz="900" kern="1200"/>
        </a:p>
      </dsp:txBody>
      <dsp:txXfrm rot="-5400000">
        <a:off x="4001696" y="1427071"/>
        <a:ext cx="150007" cy="145839"/>
      </dsp:txXfrm>
    </dsp:sp>
    <dsp:sp modelId="{D8A47704-8E30-4401-869E-2743B279F273}">
      <dsp:nvSpPr>
        <dsp:cNvPr id="0" name=""/>
        <dsp:cNvSpPr/>
      </dsp:nvSpPr>
      <dsp:spPr>
        <a:xfrm>
          <a:off x="2743194" y="1670137"/>
          <a:ext cx="2667011" cy="55558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id-ID" sz="1050" b="1" kern="1200" dirty="0" smtClean="0">
              <a:latin typeface="Calibri" panose="020F0502020204030204" pitchFamily="34" charset="0"/>
            </a:rPr>
            <a:t>Langkah 3</a:t>
          </a:r>
        </a:p>
        <a:p>
          <a:pPr lvl="0" algn="ctr" defTabSz="466725">
            <a:lnSpc>
              <a:spcPct val="90000"/>
            </a:lnSpc>
            <a:spcBef>
              <a:spcPct val="0"/>
            </a:spcBef>
            <a:spcAft>
              <a:spcPct val="35000"/>
            </a:spcAft>
          </a:pPr>
          <a:r>
            <a:rPr lang="id-ID" sz="1050" b="1" kern="1200" dirty="0" smtClean="0">
              <a:latin typeface="Calibri" panose="020F0502020204030204" pitchFamily="34" charset="0"/>
            </a:rPr>
            <a:t> Menjelaskan Tujuan  – APA yang Kita KERJAKAN?</a:t>
          </a:r>
          <a:endParaRPr lang="id-ID" sz="1050" kern="1200" dirty="0"/>
        </a:p>
      </dsp:txBody>
      <dsp:txXfrm>
        <a:off x="2759466" y="1686409"/>
        <a:ext cx="2634467" cy="523037"/>
      </dsp:txXfrm>
    </dsp:sp>
    <dsp:sp modelId="{49A891B6-11C8-40EB-871E-0C61B874C102}">
      <dsp:nvSpPr>
        <dsp:cNvPr id="0" name=""/>
        <dsp:cNvSpPr/>
      </dsp:nvSpPr>
      <dsp:spPr>
        <a:xfrm rot="5400000">
          <a:off x="3972528" y="2239608"/>
          <a:ext cx="208342" cy="25001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id-ID" sz="900" kern="1200"/>
        </a:p>
      </dsp:txBody>
      <dsp:txXfrm rot="-5400000">
        <a:off x="4001696" y="2260443"/>
        <a:ext cx="150007" cy="145839"/>
      </dsp:txXfrm>
    </dsp:sp>
    <dsp:sp modelId="{FD71DC63-EC82-4A04-92E1-F4423A3B26FF}">
      <dsp:nvSpPr>
        <dsp:cNvPr id="0" name=""/>
        <dsp:cNvSpPr/>
      </dsp:nvSpPr>
      <dsp:spPr>
        <a:xfrm>
          <a:off x="2743194" y="2503509"/>
          <a:ext cx="2667011" cy="55558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id-ID" sz="1050" b="1" kern="1200" dirty="0" smtClean="0">
              <a:latin typeface="Calibri" panose="020F0502020204030204" pitchFamily="34" charset="0"/>
            </a:rPr>
            <a:t>Langkah 4:</a:t>
          </a:r>
        </a:p>
        <a:p>
          <a:pPr lvl="0" algn="ctr" defTabSz="466725">
            <a:lnSpc>
              <a:spcPct val="90000"/>
            </a:lnSpc>
            <a:spcBef>
              <a:spcPct val="0"/>
            </a:spcBef>
            <a:spcAft>
              <a:spcPct val="35000"/>
            </a:spcAft>
          </a:pPr>
          <a:r>
            <a:rPr lang="id-ID" sz="1050" b="1" kern="1200" dirty="0" smtClean="0">
              <a:latin typeface="Calibri" panose="020F0502020204030204" pitchFamily="34" charset="0"/>
            </a:rPr>
            <a:t>Komitmen – BAGAIMANA mengerjakannya ?</a:t>
          </a:r>
          <a:endParaRPr lang="id-ID" sz="1050" kern="1200" dirty="0"/>
        </a:p>
      </dsp:txBody>
      <dsp:txXfrm>
        <a:off x="2759466" y="2519781"/>
        <a:ext cx="2634467" cy="523037"/>
      </dsp:txXfrm>
    </dsp:sp>
    <dsp:sp modelId="{38DC03BB-5BC6-48E5-BC62-553FFD004412}">
      <dsp:nvSpPr>
        <dsp:cNvPr id="0" name=""/>
        <dsp:cNvSpPr/>
      </dsp:nvSpPr>
      <dsp:spPr>
        <a:xfrm rot="5400000">
          <a:off x="3972528" y="3072980"/>
          <a:ext cx="208342" cy="25001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id-ID" sz="900" kern="1200"/>
        </a:p>
      </dsp:txBody>
      <dsp:txXfrm rot="-5400000">
        <a:off x="4001696" y="3093815"/>
        <a:ext cx="150007" cy="145839"/>
      </dsp:txXfrm>
    </dsp:sp>
    <dsp:sp modelId="{EE853D92-07A2-4FB1-A760-0CE006EFDC06}">
      <dsp:nvSpPr>
        <dsp:cNvPr id="0" name=""/>
        <dsp:cNvSpPr/>
      </dsp:nvSpPr>
      <dsp:spPr>
        <a:xfrm>
          <a:off x="2743194" y="3336881"/>
          <a:ext cx="2667011" cy="555581"/>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id-ID" sz="1050" b="1" kern="1200" dirty="0" smtClean="0">
              <a:latin typeface="Calibri" panose="020F0502020204030204" pitchFamily="34" charset="0"/>
            </a:rPr>
            <a:t>Langkah 5</a:t>
          </a:r>
        </a:p>
        <a:p>
          <a:pPr lvl="0" algn="ctr" defTabSz="466725">
            <a:lnSpc>
              <a:spcPct val="90000"/>
            </a:lnSpc>
            <a:spcBef>
              <a:spcPct val="0"/>
            </a:spcBef>
            <a:spcAft>
              <a:spcPct val="35000"/>
            </a:spcAft>
          </a:pPr>
          <a:r>
            <a:rPr lang="id-ID" sz="1050" b="1" kern="1200" dirty="0" smtClean="0">
              <a:latin typeface="Calibri" panose="020F0502020204030204" pitchFamily="34" charset="0"/>
            </a:rPr>
            <a:t> Implementasi: SIAPA melakukan APA, KAPAN, DIMANA ?</a:t>
          </a:r>
          <a:endParaRPr lang="id-ID" sz="1050" kern="1200" dirty="0"/>
        </a:p>
      </dsp:txBody>
      <dsp:txXfrm>
        <a:off x="2759466" y="3353153"/>
        <a:ext cx="2634467" cy="523037"/>
      </dsp:txXfrm>
    </dsp:sp>
    <dsp:sp modelId="{0B234F49-F0A3-4200-A583-C7B40F90A59B}">
      <dsp:nvSpPr>
        <dsp:cNvPr id="0" name=""/>
        <dsp:cNvSpPr/>
      </dsp:nvSpPr>
      <dsp:spPr>
        <a:xfrm rot="5400000">
          <a:off x="3972528" y="3906351"/>
          <a:ext cx="208342" cy="25001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id-ID" sz="900" kern="1200"/>
        </a:p>
      </dsp:txBody>
      <dsp:txXfrm rot="-5400000">
        <a:off x="4001696" y="3927186"/>
        <a:ext cx="150007" cy="145839"/>
      </dsp:txXfrm>
    </dsp:sp>
    <dsp:sp modelId="{B598AE89-53B9-4A43-9CF9-18BF487BE04F}">
      <dsp:nvSpPr>
        <dsp:cNvPr id="0" name=""/>
        <dsp:cNvSpPr/>
      </dsp:nvSpPr>
      <dsp:spPr>
        <a:xfrm>
          <a:off x="2743194" y="4170252"/>
          <a:ext cx="2667011" cy="55558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id-ID" sz="1050" b="1" kern="1200" dirty="0" smtClean="0">
              <a:latin typeface="Calibri" panose="020F0502020204030204" pitchFamily="34" charset="0"/>
            </a:rPr>
            <a:t>Langkah 6:</a:t>
          </a:r>
        </a:p>
        <a:p>
          <a:pPr lvl="0" algn="ctr" defTabSz="466725">
            <a:lnSpc>
              <a:spcPct val="90000"/>
            </a:lnSpc>
            <a:spcBef>
              <a:spcPct val="0"/>
            </a:spcBef>
            <a:spcAft>
              <a:spcPct val="35000"/>
            </a:spcAft>
          </a:pPr>
          <a:r>
            <a:rPr lang="id-ID" sz="1050" b="1" kern="1200" dirty="0" smtClean="0">
              <a:latin typeface="Calibri" panose="020F0502020204030204" pitchFamily="34" charset="0"/>
            </a:rPr>
            <a:t> Kinerja Tinggi </a:t>
          </a:r>
          <a:r>
            <a:rPr lang="id-ID" sz="1050" b="1" i="1" kern="1200" dirty="0" smtClean="0">
              <a:latin typeface="Calibri" panose="020F0502020204030204" pitchFamily="34" charset="0"/>
            </a:rPr>
            <a:t>High Performance</a:t>
          </a:r>
          <a:r>
            <a:rPr lang="id-ID" sz="1050" b="1" kern="1200" dirty="0" smtClean="0">
              <a:latin typeface="Calibri" panose="020F0502020204030204" pitchFamily="34" charset="0"/>
            </a:rPr>
            <a:t> – WOW</a:t>
          </a:r>
          <a:endParaRPr lang="id-ID" sz="1050" kern="1200" dirty="0"/>
        </a:p>
      </dsp:txBody>
      <dsp:txXfrm>
        <a:off x="2759466" y="4186524"/>
        <a:ext cx="2634467" cy="523037"/>
      </dsp:txXfrm>
    </dsp:sp>
    <dsp:sp modelId="{16DE77C1-7141-4C12-ACF6-6C92F7ED4673}">
      <dsp:nvSpPr>
        <dsp:cNvPr id="0" name=""/>
        <dsp:cNvSpPr/>
      </dsp:nvSpPr>
      <dsp:spPr>
        <a:xfrm rot="5400000">
          <a:off x="3972528" y="4739723"/>
          <a:ext cx="208342" cy="25001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id-ID" sz="900" kern="1200"/>
        </a:p>
      </dsp:txBody>
      <dsp:txXfrm rot="-5400000">
        <a:off x="4001696" y="4760558"/>
        <a:ext cx="150007" cy="145839"/>
      </dsp:txXfrm>
    </dsp:sp>
    <dsp:sp modelId="{9FEAFF33-194E-4F6C-A281-64AD69BB55F4}">
      <dsp:nvSpPr>
        <dsp:cNvPr id="0" name=""/>
        <dsp:cNvSpPr/>
      </dsp:nvSpPr>
      <dsp:spPr>
        <a:xfrm>
          <a:off x="2743194" y="5003624"/>
          <a:ext cx="2667011" cy="55558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id-ID" sz="1050" b="1" kern="1200" dirty="0" smtClean="0">
              <a:latin typeface="Calibri" panose="020F0502020204030204" pitchFamily="34" charset="0"/>
            </a:rPr>
            <a:t>Langkah  7</a:t>
          </a:r>
        </a:p>
        <a:p>
          <a:pPr lvl="0" algn="ctr" defTabSz="466725">
            <a:lnSpc>
              <a:spcPct val="90000"/>
            </a:lnSpc>
            <a:spcBef>
              <a:spcPct val="0"/>
            </a:spcBef>
            <a:spcAft>
              <a:spcPct val="35000"/>
            </a:spcAft>
          </a:pPr>
          <a:r>
            <a:rPr lang="id-ID" sz="1050" b="1" kern="1200" dirty="0" smtClean="0">
              <a:latin typeface="Calibri" panose="020F0502020204030204" pitchFamily="34" charset="0"/>
            </a:rPr>
            <a:t>: </a:t>
          </a:r>
          <a:r>
            <a:rPr lang="id-ID" sz="1050" b="1" i="1" kern="1200" dirty="0" smtClean="0">
              <a:latin typeface="Calibri" panose="020F0502020204030204" pitchFamily="34" charset="0"/>
            </a:rPr>
            <a:t>Renewal</a:t>
          </a:r>
          <a:r>
            <a:rPr lang="id-ID" sz="1050" b="1" kern="1200" dirty="0" smtClean="0">
              <a:latin typeface="Calibri" panose="020F0502020204030204" pitchFamily="34" charset="0"/>
            </a:rPr>
            <a:t> – MENGAPA melanjutkan ?</a:t>
          </a:r>
          <a:endParaRPr lang="id-ID" sz="1050" kern="1200" dirty="0"/>
        </a:p>
      </dsp:txBody>
      <dsp:txXfrm>
        <a:off x="2759466" y="5019896"/>
        <a:ext cx="2634467" cy="5230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52B3-1D52-4C18-B549-AEDC2FA3CBE2}">
      <dsp:nvSpPr>
        <dsp:cNvPr id="0" name=""/>
        <dsp:cNvSpPr/>
      </dsp:nvSpPr>
      <dsp:spPr>
        <a:xfrm>
          <a:off x="0" y="3712270"/>
          <a:ext cx="7239000" cy="812154"/>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0" kern="1200" smtClean="0">
              <a:latin typeface="Calibri"/>
              <a:ea typeface="+mn-ea"/>
              <a:cs typeface="+mn-cs"/>
            </a:rPr>
            <a:t>The Performing Stage</a:t>
          </a:r>
          <a:endParaRPr lang="en-US" sz="2400" b="0" kern="1200" dirty="0">
            <a:latin typeface="Calibri"/>
            <a:ea typeface="+mn-ea"/>
            <a:cs typeface="+mn-cs"/>
          </a:endParaRPr>
        </a:p>
      </dsp:txBody>
      <dsp:txXfrm>
        <a:off x="0" y="3712270"/>
        <a:ext cx="7239000" cy="812154"/>
      </dsp:txXfrm>
    </dsp:sp>
    <dsp:sp modelId="{95BC476B-2B94-46E5-9146-9422B6D9F921}">
      <dsp:nvSpPr>
        <dsp:cNvPr id="0" name=""/>
        <dsp:cNvSpPr/>
      </dsp:nvSpPr>
      <dsp:spPr>
        <a:xfrm rot="10800000">
          <a:off x="0" y="2475359"/>
          <a:ext cx="7239000" cy="1249092"/>
        </a:xfrm>
        <a:prstGeom prst="upArrowCallou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0" kern="1200" smtClean="0">
              <a:latin typeface="Calibri"/>
              <a:ea typeface="+mn-ea"/>
              <a:cs typeface="+mn-cs"/>
            </a:rPr>
            <a:t>The Norming Stage</a:t>
          </a:r>
          <a:endParaRPr lang="en-US" sz="2400" b="0" kern="1200" dirty="0">
            <a:latin typeface="Calibri"/>
            <a:ea typeface="+mn-ea"/>
            <a:cs typeface="+mn-cs"/>
          </a:endParaRPr>
        </a:p>
      </dsp:txBody>
      <dsp:txXfrm rot="10800000">
        <a:off x="0" y="2475359"/>
        <a:ext cx="7239000" cy="811623"/>
      </dsp:txXfrm>
    </dsp:sp>
    <dsp:sp modelId="{B08BD9AD-62D0-4391-8B87-998B3C17E1DA}">
      <dsp:nvSpPr>
        <dsp:cNvPr id="0" name=""/>
        <dsp:cNvSpPr/>
      </dsp:nvSpPr>
      <dsp:spPr>
        <a:xfrm rot="10800000">
          <a:off x="0" y="1238449"/>
          <a:ext cx="7239000" cy="1249092"/>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0" kern="1200" smtClean="0">
              <a:latin typeface="Calibri"/>
              <a:ea typeface="+mn-ea"/>
              <a:cs typeface="+mn-cs"/>
            </a:rPr>
            <a:t>The Storming Stage</a:t>
          </a:r>
          <a:endParaRPr lang="en-US" sz="2400" b="0" kern="1200" dirty="0">
            <a:latin typeface="Calibri"/>
            <a:ea typeface="+mn-ea"/>
            <a:cs typeface="+mn-cs"/>
          </a:endParaRPr>
        </a:p>
      </dsp:txBody>
      <dsp:txXfrm rot="10800000">
        <a:off x="0" y="1238449"/>
        <a:ext cx="7239000" cy="811623"/>
      </dsp:txXfrm>
    </dsp:sp>
    <dsp:sp modelId="{7376CC96-55ED-428E-9070-60286ED0A306}">
      <dsp:nvSpPr>
        <dsp:cNvPr id="0" name=""/>
        <dsp:cNvSpPr/>
      </dsp:nvSpPr>
      <dsp:spPr>
        <a:xfrm rot="10800000">
          <a:off x="0" y="1538"/>
          <a:ext cx="7239000" cy="1249092"/>
        </a:xfrm>
        <a:prstGeom prst="upArrowCallou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0" kern="1200" smtClean="0">
              <a:latin typeface="Calibri"/>
              <a:ea typeface="+mn-ea"/>
              <a:cs typeface="+mn-cs"/>
            </a:rPr>
            <a:t>The Forming Stage</a:t>
          </a:r>
          <a:endParaRPr lang="en-US" sz="2400" b="0" kern="1200" dirty="0">
            <a:latin typeface="Calibri"/>
            <a:ea typeface="+mn-ea"/>
            <a:cs typeface="+mn-cs"/>
          </a:endParaRPr>
        </a:p>
      </dsp:txBody>
      <dsp:txXfrm rot="10800000">
        <a:off x="0" y="1538"/>
        <a:ext cx="7239000" cy="8116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009AD-28D8-4294-97B2-1E060B2EFB46}">
      <dsp:nvSpPr>
        <dsp:cNvPr id="0" name=""/>
        <dsp:cNvSpPr/>
      </dsp:nvSpPr>
      <dsp:spPr>
        <a:xfrm rot="5400000">
          <a:off x="2882392" y="-89408"/>
          <a:ext cx="3251200" cy="424281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err="1" smtClean="0">
              <a:effectLst/>
              <a:latin typeface="Calibri"/>
              <a:ea typeface="Times New Roman"/>
              <a:cs typeface="Times New Roman"/>
            </a:rPr>
            <a:t>Awalnya</a:t>
          </a:r>
          <a:r>
            <a:rPr lang="en-US" sz="1900" kern="1200" dirty="0" smtClean="0">
              <a:effectLst/>
              <a:latin typeface="Calibri"/>
              <a:ea typeface="Times New Roman"/>
              <a:cs typeface="Times New Roman"/>
            </a:rPr>
            <a:t> </a:t>
          </a:r>
          <a:r>
            <a:rPr lang="en-US" sz="1900" kern="1200" dirty="0" err="1" smtClean="0">
              <a:effectLst/>
              <a:latin typeface="Calibri"/>
              <a:ea typeface="Times New Roman"/>
              <a:cs typeface="Times New Roman"/>
            </a:rPr>
            <a:t>fokus</a:t>
          </a:r>
          <a:r>
            <a:rPr lang="en-US" sz="1900" kern="1200" dirty="0" smtClean="0">
              <a:effectLst/>
              <a:latin typeface="Calibri"/>
              <a:ea typeface="Times New Roman"/>
              <a:cs typeface="Times New Roman"/>
            </a:rPr>
            <a:t> </a:t>
          </a:r>
          <a:r>
            <a:rPr lang="en-US" sz="1900" kern="1200" dirty="0" err="1" smtClean="0">
              <a:effectLst/>
              <a:latin typeface="Calibri"/>
              <a:ea typeface="Times New Roman"/>
              <a:cs typeface="Times New Roman"/>
            </a:rPr>
            <a:t>untuk</a:t>
          </a:r>
          <a:r>
            <a:rPr lang="en-US" sz="1900" kern="1200" baseline="0" dirty="0" smtClean="0">
              <a:effectLst/>
              <a:latin typeface="Calibri"/>
              <a:ea typeface="Times New Roman"/>
              <a:cs typeface="Times New Roman"/>
            </a:rPr>
            <a:t> </a:t>
          </a:r>
          <a:r>
            <a:rPr lang="id-ID" sz="1900" kern="1200" dirty="0" smtClean="0">
              <a:effectLst/>
              <a:latin typeface="Calibri"/>
              <a:ea typeface="Times New Roman"/>
              <a:cs typeface="Times New Roman"/>
            </a:rPr>
            <a:t>menyesuaikan diri </a:t>
          </a:r>
          <a:r>
            <a:rPr lang="en-US" sz="1900" kern="1200" dirty="0" smtClean="0">
              <a:effectLst/>
              <a:latin typeface="Calibri"/>
              <a:ea typeface="Times New Roman"/>
              <a:cs typeface="Times New Roman"/>
            </a:rPr>
            <a:t>. </a:t>
          </a:r>
          <a:endParaRPr lang="id-ID" sz="1900" kern="1200" dirty="0"/>
        </a:p>
        <a:p>
          <a:pPr marL="171450" lvl="1" indent="-171450" algn="just" defTabSz="844550">
            <a:lnSpc>
              <a:spcPct val="90000"/>
            </a:lnSpc>
            <a:spcBef>
              <a:spcPct val="0"/>
            </a:spcBef>
            <a:spcAft>
              <a:spcPct val="15000"/>
            </a:spcAft>
            <a:buChar char="••"/>
          </a:pPr>
          <a:r>
            <a:rPr lang="en-US" sz="1900" kern="1200" dirty="0" err="1" smtClean="0">
              <a:effectLst/>
              <a:latin typeface="Calibri"/>
              <a:ea typeface="Times New Roman"/>
              <a:cs typeface="Times New Roman"/>
            </a:rPr>
            <a:t>Menguji</a:t>
          </a:r>
          <a:r>
            <a:rPr lang="id-ID" sz="1900" kern="1200" dirty="0" smtClean="0">
              <a:effectLst/>
              <a:latin typeface="Calibri"/>
              <a:ea typeface="Times New Roman"/>
              <a:cs typeface="Times New Roman"/>
            </a:rPr>
            <a:t> satu sama lain untuk mendapatkan batasan dalam cara menyelesaikan tugas dan perilaku antar pribadi. </a:t>
          </a:r>
          <a:endParaRPr lang="id-ID" sz="1900" kern="1200" dirty="0"/>
        </a:p>
        <a:p>
          <a:pPr marL="171450" lvl="1" indent="-171450" algn="just" defTabSz="844550">
            <a:lnSpc>
              <a:spcPct val="90000"/>
            </a:lnSpc>
            <a:spcBef>
              <a:spcPct val="0"/>
            </a:spcBef>
            <a:spcAft>
              <a:spcPct val="15000"/>
            </a:spcAft>
            <a:buChar char="••"/>
          </a:pPr>
          <a:r>
            <a:rPr lang="id-ID" sz="1900" kern="1200" dirty="0" smtClean="0">
              <a:effectLst/>
              <a:latin typeface="Calibri"/>
              <a:ea typeface="Times New Roman"/>
              <a:cs typeface="Times New Roman"/>
            </a:rPr>
            <a:t>Pada tahap ini umumnya muncul perilaku menyesuaikan, menguji serta menetapkan peran pimpinan dan anggota kelompok</a:t>
          </a:r>
          <a:endParaRPr lang="id-ID" sz="1900" kern="1200" dirty="0"/>
        </a:p>
      </dsp:txBody>
      <dsp:txXfrm rot="-5400000">
        <a:off x="2386585" y="565110"/>
        <a:ext cx="4084105" cy="2933778"/>
      </dsp:txXfrm>
    </dsp:sp>
    <dsp:sp modelId="{77E51049-F2CB-41D5-80F6-4A9845573AC4}">
      <dsp:nvSpPr>
        <dsp:cNvPr id="0" name=""/>
        <dsp:cNvSpPr/>
      </dsp:nvSpPr>
      <dsp:spPr>
        <a:xfrm>
          <a:off x="0" y="0"/>
          <a:ext cx="2386584" cy="406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id-ID" sz="2500" kern="1200" dirty="0" smtClean="0"/>
            <a:t>Tahap Pembentukan</a:t>
          </a:r>
        </a:p>
        <a:p>
          <a:pPr lvl="0" algn="ctr" defTabSz="1111250">
            <a:lnSpc>
              <a:spcPct val="90000"/>
            </a:lnSpc>
            <a:spcBef>
              <a:spcPct val="0"/>
            </a:spcBef>
            <a:spcAft>
              <a:spcPct val="35000"/>
            </a:spcAft>
          </a:pPr>
          <a:endParaRPr lang="id-ID" sz="2500" kern="1200" dirty="0" smtClean="0"/>
        </a:p>
        <a:p>
          <a:pPr lvl="0" algn="ctr" defTabSz="1111250">
            <a:lnSpc>
              <a:spcPct val="90000"/>
            </a:lnSpc>
            <a:spcBef>
              <a:spcPct val="0"/>
            </a:spcBef>
            <a:spcAft>
              <a:spcPct val="35000"/>
            </a:spcAft>
          </a:pPr>
          <a:r>
            <a:rPr lang="id-ID" sz="2500" i="1" kern="1200" dirty="0" smtClean="0"/>
            <a:t>Forming Stage</a:t>
          </a:r>
          <a:endParaRPr lang="id-ID" sz="2500" i="1" kern="1200" dirty="0"/>
        </a:p>
      </dsp:txBody>
      <dsp:txXfrm>
        <a:off x="116503" y="116503"/>
        <a:ext cx="2153578" cy="38309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009AD-28D8-4294-97B2-1E060B2EFB46}">
      <dsp:nvSpPr>
        <dsp:cNvPr id="0" name=""/>
        <dsp:cNvSpPr/>
      </dsp:nvSpPr>
      <dsp:spPr>
        <a:xfrm rot="5400000">
          <a:off x="2882392" y="-89408"/>
          <a:ext cx="3251200" cy="424281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just" defTabSz="933450">
            <a:lnSpc>
              <a:spcPct val="90000"/>
            </a:lnSpc>
            <a:spcBef>
              <a:spcPct val="0"/>
            </a:spcBef>
            <a:spcAft>
              <a:spcPct val="15000"/>
            </a:spcAft>
            <a:buChar char="••"/>
          </a:pPr>
          <a:r>
            <a:rPr lang="en-US" sz="2100" kern="1200" dirty="0" err="1" smtClean="0">
              <a:effectLst/>
              <a:latin typeface="Calibri"/>
              <a:ea typeface="Times New Roman"/>
              <a:cs typeface="Times New Roman"/>
            </a:rPr>
            <a:t>Dicirikan</a:t>
          </a:r>
          <a:r>
            <a:rPr lang="en-US" sz="2100" kern="1200" baseline="0" dirty="0" smtClean="0">
              <a:effectLst/>
              <a:latin typeface="Calibri"/>
              <a:ea typeface="Times New Roman"/>
              <a:cs typeface="Times New Roman"/>
            </a:rPr>
            <a:t> </a:t>
          </a:r>
          <a:r>
            <a:rPr lang="id-ID" sz="2100" kern="1200" dirty="0" smtClean="0">
              <a:effectLst/>
              <a:latin typeface="Calibri"/>
              <a:ea typeface="Times New Roman"/>
              <a:cs typeface="Times New Roman"/>
            </a:rPr>
            <a:t>dengan munculnya konflik dan terpecah-pecahnya isu antar pribadi, dengan kecenderungan reaksi emosional. </a:t>
          </a:r>
          <a:endParaRPr lang="id-ID" sz="2100" kern="1200" dirty="0"/>
        </a:p>
        <a:p>
          <a:pPr marL="228600" lvl="1" indent="-228600" algn="l" defTabSz="933450">
            <a:lnSpc>
              <a:spcPct val="90000"/>
            </a:lnSpc>
            <a:spcBef>
              <a:spcPct val="0"/>
            </a:spcBef>
            <a:spcAft>
              <a:spcPct val="15000"/>
            </a:spcAft>
            <a:buChar char="••"/>
          </a:pPr>
          <a:r>
            <a:rPr lang="id-ID" sz="2100" kern="1200" dirty="0" smtClean="0">
              <a:effectLst/>
              <a:latin typeface="Calibri"/>
              <a:ea typeface="Times New Roman"/>
              <a:cs typeface="Times New Roman"/>
            </a:rPr>
            <a:t>Perilaku yang muncul merupakan penolakan atas pengaruh kelompok dan pembagian tugas yang dapat menimbulkan perpecahan. </a:t>
          </a:r>
          <a:endParaRPr lang="en-US" sz="2100" kern="1200" dirty="0">
            <a:effectLst/>
            <a:latin typeface="Calibri"/>
            <a:ea typeface="Times New Roman"/>
            <a:cs typeface="Times New Roman"/>
          </a:endParaRPr>
        </a:p>
      </dsp:txBody>
      <dsp:txXfrm rot="-5400000">
        <a:off x="2386585" y="565110"/>
        <a:ext cx="4084105" cy="2933778"/>
      </dsp:txXfrm>
    </dsp:sp>
    <dsp:sp modelId="{77E51049-F2CB-41D5-80F6-4A9845573AC4}">
      <dsp:nvSpPr>
        <dsp:cNvPr id="0" name=""/>
        <dsp:cNvSpPr/>
      </dsp:nvSpPr>
      <dsp:spPr>
        <a:xfrm>
          <a:off x="0" y="0"/>
          <a:ext cx="2386584" cy="4064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dirty="0" err="1" smtClean="0">
              <a:effectLst/>
              <a:latin typeface="Calibri"/>
              <a:ea typeface="Times New Roman"/>
              <a:cs typeface="Times New Roman"/>
            </a:rPr>
            <a:t>Taha</a:t>
          </a:r>
          <a:r>
            <a:rPr lang="id-ID" sz="3000" b="1" kern="1200" dirty="0" smtClean="0">
              <a:effectLst/>
              <a:latin typeface="Calibri"/>
              <a:ea typeface="Times New Roman"/>
              <a:cs typeface="Times New Roman"/>
            </a:rPr>
            <a:t>p Perpecahan</a:t>
          </a:r>
        </a:p>
        <a:p>
          <a:pPr lvl="0" algn="ctr" defTabSz="1333500">
            <a:lnSpc>
              <a:spcPct val="90000"/>
            </a:lnSpc>
            <a:spcBef>
              <a:spcPct val="0"/>
            </a:spcBef>
            <a:spcAft>
              <a:spcPct val="35000"/>
            </a:spcAft>
          </a:pPr>
          <a:r>
            <a:rPr lang="id-ID" sz="3000" b="1" kern="1200" dirty="0" smtClean="0">
              <a:effectLst/>
              <a:latin typeface="Calibri"/>
              <a:ea typeface="Times New Roman"/>
              <a:cs typeface="Times New Roman"/>
            </a:rPr>
            <a:t>  </a:t>
          </a:r>
          <a:r>
            <a:rPr lang="en-US" sz="3000" b="1" i="1" kern="1200" dirty="0" smtClean="0">
              <a:effectLst/>
              <a:latin typeface="Calibri"/>
              <a:ea typeface="Times New Roman"/>
              <a:cs typeface="Times New Roman"/>
            </a:rPr>
            <a:t>Storming Stage</a:t>
          </a:r>
          <a:endParaRPr lang="id-ID" sz="3000" i="1" kern="1200" dirty="0"/>
        </a:p>
      </dsp:txBody>
      <dsp:txXfrm>
        <a:off x="116503" y="116503"/>
        <a:ext cx="2153578" cy="38309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0F53379-0CF6-462C-9F8C-AC43D34A6A05}" type="datetimeFigureOut">
              <a:rPr lang="en-US" smtClean="0"/>
              <a:pPr/>
              <a:t>9/16/2014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9BCB948-9039-4901-8A52-E180BDAFF70D}" type="slidenum">
              <a:rPr lang="en-US" smtClean="0"/>
              <a:pPr/>
              <a:t>‹#›</a:t>
            </a:fld>
            <a:endParaRPr lang="en-US"/>
          </a:p>
        </p:txBody>
      </p:sp>
    </p:spTree>
    <p:extLst>
      <p:ext uri="{BB962C8B-B14F-4D97-AF65-F5344CB8AC3E}">
        <p14:creationId xmlns:p14="http://schemas.microsoft.com/office/powerpoint/2010/main" val="255793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4F5C1C6-3843-4BAF-98B5-4D335BC0FA09}" type="datetimeFigureOut">
              <a:rPr lang="en-US" smtClean="0"/>
              <a:pPr/>
              <a:t>9/16/2014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1B700D1-9A25-4689-9A1B-28D7933210CE}" type="slidenum">
              <a:rPr lang="en-US" smtClean="0"/>
              <a:pPr/>
              <a:t>‹#›</a:t>
            </a:fld>
            <a:endParaRPr lang="en-US"/>
          </a:p>
        </p:txBody>
      </p:sp>
    </p:spTree>
    <p:extLst>
      <p:ext uri="{BB962C8B-B14F-4D97-AF65-F5344CB8AC3E}">
        <p14:creationId xmlns:p14="http://schemas.microsoft.com/office/powerpoint/2010/main" val="416677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pPr eaLnBrk="1" hangingPunct="1"/>
            <a:endParaRPr lang="id-ID" altLang="en-US" dirty="0" smtClean="0">
              <a:latin typeface="Arial" pitchFamily="34" charset="0"/>
            </a:endParaRPr>
          </a:p>
        </p:txBody>
      </p:sp>
      <p:sp>
        <p:nvSpPr>
          <p:cNvPr id="59396" name="Slide Number Placeholder 3"/>
          <p:cNvSpPr>
            <a:spLocks noGrp="1"/>
          </p:cNvSpPr>
          <p:nvPr>
            <p:ph type="sldNum" sz="quarter" idx="5"/>
          </p:nvPr>
        </p:nvSpPr>
        <p:spPr>
          <a:xfrm>
            <a:off x="6255809" y="8935184"/>
            <a:ext cx="556816" cy="178304"/>
          </a:xfrm>
          <a:noFill/>
        </p:spPr>
        <p:txBody>
          <a:bodyPr/>
          <a:lstStyle>
            <a:lvl1pPr defTabSz="898197" eaLnBrk="0" hangingPunct="0">
              <a:defRPr sz="1100">
                <a:solidFill>
                  <a:schemeClr val="tx1"/>
                </a:solidFill>
                <a:latin typeface="Arial" pitchFamily="34" charset="0"/>
                <a:cs typeface="Arial" pitchFamily="34" charset="0"/>
              </a:defRPr>
            </a:lvl1pPr>
            <a:lvl2pPr marL="716108" indent="-275427" defTabSz="898197" eaLnBrk="0" hangingPunct="0">
              <a:defRPr sz="1100">
                <a:solidFill>
                  <a:schemeClr val="tx1"/>
                </a:solidFill>
                <a:latin typeface="Arial" pitchFamily="34" charset="0"/>
                <a:cs typeface="Arial" pitchFamily="34" charset="0"/>
              </a:defRPr>
            </a:lvl2pPr>
            <a:lvl3pPr marL="1101706" indent="-220341" defTabSz="898197" eaLnBrk="0" hangingPunct="0">
              <a:defRPr sz="1100">
                <a:solidFill>
                  <a:schemeClr val="tx1"/>
                </a:solidFill>
                <a:latin typeface="Arial" pitchFamily="34" charset="0"/>
                <a:cs typeface="Arial" pitchFamily="34" charset="0"/>
              </a:defRPr>
            </a:lvl3pPr>
            <a:lvl4pPr marL="1542388" indent="-220341" defTabSz="898197" eaLnBrk="0" hangingPunct="0">
              <a:defRPr sz="1100">
                <a:solidFill>
                  <a:schemeClr val="tx1"/>
                </a:solidFill>
                <a:latin typeface="Arial" pitchFamily="34" charset="0"/>
                <a:cs typeface="Arial" pitchFamily="34" charset="0"/>
              </a:defRPr>
            </a:lvl4pPr>
            <a:lvl5pPr marL="1983071" indent="-220341" defTabSz="898197" eaLnBrk="0" hangingPunct="0">
              <a:defRPr sz="1100">
                <a:solidFill>
                  <a:schemeClr val="tx1"/>
                </a:solidFill>
                <a:latin typeface="Arial" pitchFamily="34" charset="0"/>
                <a:cs typeface="Arial" pitchFamily="34" charset="0"/>
              </a:defRPr>
            </a:lvl5pPr>
            <a:lvl6pPr marL="2423753" indent="-220341" defTabSz="898197" eaLnBrk="0" fontAlgn="base" hangingPunct="0">
              <a:spcBef>
                <a:spcPct val="0"/>
              </a:spcBef>
              <a:spcAft>
                <a:spcPct val="0"/>
              </a:spcAft>
              <a:defRPr sz="1100">
                <a:solidFill>
                  <a:schemeClr val="tx1"/>
                </a:solidFill>
                <a:latin typeface="Arial" pitchFamily="34" charset="0"/>
                <a:cs typeface="Arial" pitchFamily="34" charset="0"/>
              </a:defRPr>
            </a:lvl6pPr>
            <a:lvl7pPr marL="2864435" indent="-220341" defTabSz="898197" eaLnBrk="0" fontAlgn="base" hangingPunct="0">
              <a:spcBef>
                <a:spcPct val="0"/>
              </a:spcBef>
              <a:spcAft>
                <a:spcPct val="0"/>
              </a:spcAft>
              <a:defRPr sz="1100">
                <a:solidFill>
                  <a:schemeClr val="tx1"/>
                </a:solidFill>
                <a:latin typeface="Arial" pitchFamily="34" charset="0"/>
                <a:cs typeface="Arial" pitchFamily="34" charset="0"/>
              </a:defRPr>
            </a:lvl7pPr>
            <a:lvl8pPr marL="3305117" indent="-220341" defTabSz="898197" eaLnBrk="0" fontAlgn="base" hangingPunct="0">
              <a:spcBef>
                <a:spcPct val="0"/>
              </a:spcBef>
              <a:spcAft>
                <a:spcPct val="0"/>
              </a:spcAft>
              <a:defRPr sz="1100">
                <a:solidFill>
                  <a:schemeClr val="tx1"/>
                </a:solidFill>
                <a:latin typeface="Arial" pitchFamily="34" charset="0"/>
                <a:cs typeface="Arial" pitchFamily="34" charset="0"/>
              </a:defRPr>
            </a:lvl8pPr>
            <a:lvl9pPr marL="3745800" indent="-220341" defTabSz="898197"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fld id="{63271E57-913D-42E8-9052-22D1F224FB58}" type="slidenum">
              <a:rPr lang="en-US" altLang="en-US">
                <a:solidFill>
                  <a:prstClr val="black"/>
                </a:solidFill>
                <a:ea typeface="Gulim" pitchFamily="34" charset="-127"/>
              </a:rPr>
              <a:pPr eaLnBrk="1" hangingPunct="1"/>
              <a:t>1</a:t>
            </a:fld>
            <a:endParaRPr lang="en-US" altLang="en-US" dirty="0">
              <a:solidFill>
                <a:prstClr val="black"/>
              </a:solidFill>
              <a:ea typeface="Gulim" pitchFamily="34" charset="-127"/>
            </a:endParaRPr>
          </a:p>
        </p:txBody>
      </p:sp>
    </p:spTree>
    <p:extLst>
      <p:ext uri="{BB962C8B-B14F-4D97-AF65-F5344CB8AC3E}">
        <p14:creationId xmlns:p14="http://schemas.microsoft.com/office/powerpoint/2010/main" val="3726741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1B700D1-9A25-4689-9A1B-28D7933210CE}" type="slidenum">
              <a:rPr lang="en-US" smtClean="0"/>
              <a:pPr/>
              <a:t>35</a:t>
            </a:fld>
            <a:endParaRPr lang="en-US"/>
          </a:p>
        </p:txBody>
      </p:sp>
    </p:spTree>
    <p:extLst>
      <p:ext uri="{BB962C8B-B14F-4D97-AF65-F5344CB8AC3E}">
        <p14:creationId xmlns:p14="http://schemas.microsoft.com/office/powerpoint/2010/main" val="199129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E50E5D0-486D-4478-8069-8AE011E33F1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96051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E50E5D0-486D-4478-8069-8AE011E33F1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96677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E50E5D0-486D-4478-8069-8AE011E33F1D}"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269480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E50E5D0-486D-4478-8069-8AE011E33F1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26948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E50E5D0-486D-4478-8069-8AE011E33F1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05509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1B700D1-9A25-4689-9A1B-28D7933210CE}" type="slidenum">
              <a:rPr lang="en-US" smtClean="0"/>
              <a:pPr/>
              <a:t>18</a:t>
            </a:fld>
            <a:endParaRPr lang="en-US"/>
          </a:p>
        </p:txBody>
      </p:sp>
    </p:spTree>
    <p:extLst>
      <p:ext uri="{BB962C8B-B14F-4D97-AF65-F5344CB8AC3E}">
        <p14:creationId xmlns:p14="http://schemas.microsoft.com/office/powerpoint/2010/main" val="3075755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14739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50E5D0-486D-4478-8069-8AE011E33F1D}"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8702677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oleObject" Target="../embeddings/oleObject2.bin"/><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slideMaster" Target="../slideMasters/slideMaster1.xml"/><Relationship Id="rId2" Type="http://schemas.openxmlformats.org/officeDocument/2006/relationships/tags" Target="../tags/tag31.xml"/><Relationship Id="rId16" Type="http://schemas.openxmlformats.org/officeDocument/2006/relationships/image" Target="../media/image5.png"/><Relationship Id="rId1" Type="http://schemas.openxmlformats.org/officeDocument/2006/relationships/vmlDrawing" Target="../drawings/vmlDrawing2.v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image" Target="../media/image4.png"/><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tags" Target="../tags/tag273.xml"/><Relationship Id="rId26" Type="http://schemas.openxmlformats.org/officeDocument/2006/relationships/tags" Target="../tags/tag281.xml"/><Relationship Id="rId3" Type="http://schemas.openxmlformats.org/officeDocument/2006/relationships/tags" Target="../tags/tag258.xml"/><Relationship Id="rId21" Type="http://schemas.openxmlformats.org/officeDocument/2006/relationships/tags" Target="../tags/tag276.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5" Type="http://schemas.openxmlformats.org/officeDocument/2006/relationships/tags" Target="../tags/tag280.xml"/><Relationship Id="rId33" Type="http://schemas.openxmlformats.org/officeDocument/2006/relationships/image" Target="../media/image3.png"/><Relationship Id="rId2" Type="http://schemas.openxmlformats.org/officeDocument/2006/relationships/tags" Target="../tags/tag257.xml"/><Relationship Id="rId16" Type="http://schemas.openxmlformats.org/officeDocument/2006/relationships/tags" Target="../tags/tag271.xml"/><Relationship Id="rId20" Type="http://schemas.openxmlformats.org/officeDocument/2006/relationships/tags" Target="../tags/tag275.xml"/><Relationship Id="rId29" Type="http://schemas.openxmlformats.org/officeDocument/2006/relationships/slideMaster" Target="../slideMasters/slideMaster1.xml"/><Relationship Id="rId1" Type="http://schemas.openxmlformats.org/officeDocument/2006/relationships/vmlDrawing" Target="../drawings/vmlDrawing11.vml"/><Relationship Id="rId6" Type="http://schemas.openxmlformats.org/officeDocument/2006/relationships/tags" Target="../tags/tag261.xml"/><Relationship Id="rId11" Type="http://schemas.openxmlformats.org/officeDocument/2006/relationships/tags" Target="../tags/tag266.xml"/><Relationship Id="rId24" Type="http://schemas.openxmlformats.org/officeDocument/2006/relationships/tags" Target="../tags/tag279.xml"/><Relationship Id="rId32" Type="http://schemas.openxmlformats.org/officeDocument/2006/relationships/image" Target="../media/image2.png"/><Relationship Id="rId5" Type="http://schemas.openxmlformats.org/officeDocument/2006/relationships/tags" Target="../tags/tag260.xml"/><Relationship Id="rId15" Type="http://schemas.openxmlformats.org/officeDocument/2006/relationships/tags" Target="../tags/tag270.xml"/><Relationship Id="rId23" Type="http://schemas.openxmlformats.org/officeDocument/2006/relationships/tags" Target="../tags/tag278.xml"/><Relationship Id="rId28" Type="http://schemas.openxmlformats.org/officeDocument/2006/relationships/tags" Target="../tags/tag283.xml"/><Relationship Id="rId10" Type="http://schemas.openxmlformats.org/officeDocument/2006/relationships/tags" Target="../tags/tag265.xml"/><Relationship Id="rId19" Type="http://schemas.openxmlformats.org/officeDocument/2006/relationships/tags" Target="../tags/tag274.xml"/><Relationship Id="rId31" Type="http://schemas.openxmlformats.org/officeDocument/2006/relationships/image" Target="../media/image1.emf"/><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 Id="rId22" Type="http://schemas.openxmlformats.org/officeDocument/2006/relationships/tags" Target="../tags/tag277.xml"/><Relationship Id="rId27" Type="http://schemas.openxmlformats.org/officeDocument/2006/relationships/tags" Target="../tags/tag282.xml"/><Relationship Id="rId30"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290.xml"/><Relationship Id="rId13" Type="http://schemas.openxmlformats.org/officeDocument/2006/relationships/tags" Target="../tags/tag295.xml"/><Relationship Id="rId18" Type="http://schemas.openxmlformats.org/officeDocument/2006/relationships/tags" Target="../tags/tag300.xml"/><Relationship Id="rId26" Type="http://schemas.openxmlformats.org/officeDocument/2006/relationships/tags" Target="../tags/tag308.xml"/><Relationship Id="rId3" Type="http://schemas.openxmlformats.org/officeDocument/2006/relationships/tags" Target="../tags/tag285.xml"/><Relationship Id="rId21" Type="http://schemas.openxmlformats.org/officeDocument/2006/relationships/tags" Target="../tags/tag303.xml"/><Relationship Id="rId7" Type="http://schemas.openxmlformats.org/officeDocument/2006/relationships/tags" Target="../tags/tag289.xml"/><Relationship Id="rId12" Type="http://schemas.openxmlformats.org/officeDocument/2006/relationships/tags" Target="../tags/tag294.xml"/><Relationship Id="rId17" Type="http://schemas.openxmlformats.org/officeDocument/2006/relationships/tags" Target="../tags/tag299.xml"/><Relationship Id="rId25" Type="http://schemas.openxmlformats.org/officeDocument/2006/relationships/tags" Target="../tags/tag307.xml"/><Relationship Id="rId33" Type="http://schemas.openxmlformats.org/officeDocument/2006/relationships/image" Target="../media/image3.png"/><Relationship Id="rId2" Type="http://schemas.openxmlformats.org/officeDocument/2006/relationships/tags" Target="../tags/tag284.xml"/><Relationship Id="rId16" Type="http://schemas.openxmlformats.org/officeDocument/2006/relationships/tags" Target="../tags/tag298.xml"/><Relationship Id="rId20" Type="http://schemas.openxmlformats.org/officeDocument/2006/relationships/tags" Target="../tags/tag302.xml"/><Relationship Id="rId29" Type="http://schemas.openxmlformats.org/officeDocument/2006/relationships/slideMaster" Target="../slideMasters/slideMaster1.xml"/><Relationship Id="rId1" Type="http://schemas.openxmlformats.org/officeDocument/2006/relationships/vmlDrawing" Target="../drawings/vmlDrawing12.vml"/><Relationship Id="rId6" Type="http://schemas.openxmlformats.org/officeDocument/2006/relationships/tags" Target="../tags/tag288.xml"/><Relationship Id="rId11" Type="http://schemas.openxmlformats.org/officeDocument/2006/relationships/tags" Target="../tags/tag293.xml"/><Relationship Id="rId24" Type="http://schemas.openxmlformats.org/officeDocument/2006/relationships/tags" Target="../tags/tag306.xml"/><Relationship Id="rId32" Type="http://schemas.openxmlformats.org/officeDocument/2006/relationships/image" Target="../media/image2.png"/><Relationship Id="rId5" Type="http://schemas.openxmlformats.org/officeDocument/2006/relationships/tags" Target="../tags/tag287.xml"/><Relationship Id="rId15" Type="http://schemas.openxmlformats.org/officeDocument/2006/relationships/tags" Target="../tags/tag297.xml"/><Relationship Id="rId23" Type="http://schemas.openxmlformats.org/officeDocument/2006/relationships/tags" Target="../tags/tag305.xml"/><Relationship Id="rId28" Type="http://schemas.openxmlformats.org/officeDocument/2006/relationships/tags" Target="../tags/tag310.xml"/><Relationship Id="rId10" Type="http://schemas.openxmlformats.org/officeDocument/2006/relationships/tags" Target="../tags/tag292.xml"/><Relationship Id="rId19" Type="http://schemas.openxmlformats.org/officeDocument/2006/relationships/tags" Target="../tags/tag301.xml"/><Relationship Id="rId31" Type="http://schemas.openxmlformats.org/officeDocument/2006/relationships/image" Target="../media/image1.emf"/><Relationship Id="rId4" Type="http://schemas.openxmlformats.org/officeDocument/2006/relationships/tags" Target="../tags/tag286.xml"/><Relationship Id="rId9" Type="http://schemas.openxmlformats.org/officeDocument/2006/relationships/tags" Target="../tags/tag291.xml"/><Relationship Id="rId14" Type="http://schemas.openxmlformats.org/officeDocument/2006/relationships/tags" Target="../tags/tag296.xml"/><Relationship Id="rId22" Type="http://schemas.openxmlformats.org/officeDocument/2006/relationships/tags" Target="../tags/tag304.xml"/><Relationship Id="rId27" Type="http://schemas.openxmlformats.org/officeDocument/2006/relationships/tags" Target="../tags/tag309.xml"/><Relationship Id="rId30"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1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312.xml"/><Relationship Id="rId4"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 Type="http://schemas.openxmlformats.org/officeDocument/2006/relationships/tags" Target="../tags/tag42.xml"/><Relationship Id="rId21" Type="http://schemas.openxmlformats.org/officeDocument/2006/relationships/tags" Target="../tags/tag60.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image" Target="../media/image3.png"/><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29"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image" Target="../media/image2.png"/><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image" Target="../media/image1.emf"/><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tags" Target="../tags/tag84.xml"/><Relationship Id="rId26" Type="http://schemas.openxmlformats.org/officeDocument/2006/relationships/tags" Target="../tags/tag92.xml"/><Relationship Id="rId3" Type="http://schemas.openxmlformats.org/officeDocument/2006/relationships/tags" Target="../tags/tag69.xml"/><Relationship Id="rId21" Type="http://schemas.openxmlformats.org/officeDocument/2006/relationships/tags" Target="../tags/tag87.xml"/><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tags" Target="../tags/tag83.xml"/><Relationship Id="rId25" Type="http://schemas.openxmlformats.org/officeDocument/2006/relationships/tags" Target="../tags/tag91.xml"/><Relationship Id="rId33" Type="http://schemas.openxmlformats.org/officeDocument/2006/relationships/image" Target="../media/image3.png"/><Relationship Id="rId2" Type="http://schemas.openxmlformats.org/officeDocument/2006/relationships/tags" Target="../tags/tag68.xml"/><Relationship Id="rId16" Type="http://schemas.openxmlformats.org/officeDocument/2006/relationships/tags" Target="../tags/tag82.xml"/><Relationship Id="rId20" Type="http://schemas.openxmlformats.org/officeDocument/2006/relationships/tags" Target="../tags/tag86.xml"/><Relationship Id="rId29"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tags" Target="../tags/tag72.xml"/><Relationship Id="rId11" Type="http://schemas.openxmlformats.org/officeDocument/2006/relationships/tags" Target="../tags/tag77.xml"/><Relationship Id="rId24" Type="http://schemas.openxmlformats.org/officeDocument/2006/relationships/tags" Target="../tags/tag90.xml"/><Relationship Id="rId32" Type="http://schemas.openxmlformats.org/officeDocument/2006/relationships/image" Target="../media/image2.png"/><Relationship Id="rId5" Type="http://schemas.openxmlformats.org/officeDocument/2006/relationships/tags" Target="../tags/tag71.xml"/><Relationship Id="rId15" Type="http://schemas.openxmlformats.org/officeDocument/2006/relationships/tags" Target="../tags/tag81.xml"/><Relationship Id="rId23" Type="http://schemas.openxmlformats.org/officeDocument/2006/relationships/tags" Target="../tags/tag89.xml"/><Relationship Id="rId28" Type="http://schemas.openxmlformats.org/officeDocument/2006/relationships/tags" Target="../tags/tag94.xml"/><Relationship Id="rId10" Type="http://schemas.openxmlformats.org/officeDocument/2006/relationships/tags" Target="../tags/tag76.xml"/><Relationship Id="rId19" Type="http://schemas.openxmlformats.org/officeDocument/2006/relationships/tags" Target="../tags/tag85.xml"/><Relationship Id="rId31" Type="http://schemas.openxmlformats.org/officeDocument/2006/relationships/image" Target="../media/image1.emf"/><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 Id="rId22" Type="http://schemas.openxmlformats.org/officeDocument/2006/relationships/tags" Target="../tags/tag88.xml"/><Relationship Id="rId27" Type="http://schemas.openxmlformats.org/officeDocument/2006/relationships/tags" Target="../tags/tag93.xml"/><Relationship Id="rId30"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 Type="http://schemas.openxmlformats.org/officeDocument/2006/relationships/tags" Target="../tags/tag96.xml"/><Relationship Id="rId21" Type="http://schemas.openxmlformats.org/officeDocument/2006/relationships/tags" Target="../tags/tag114.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image" Target="../media/image3.png"/><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29"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image" Target="../media/image2.png"/><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image" Target="../media/image1.emf"/><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tags" Target="../tags/tag146.xml"/><Relationship Id="rId3" Type="http://schemas.openxmlformats.org/officeDocument/2006/relationships/tags" Target="../tags/tag123.xml"/><Relationship Id="rId21" Type="http://schemas.openxmlformats.org/officeDocument/2006/relationships/tags" Target="../tags/tag141.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tags" Target="../tags/tag145.xml"/><Relationship Id="rId33" Type="http://schemas.openxmlformats.org/officeDocument/2006/relationships/image" Target="../media/image3.png"/><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29"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tags" Target="../tags/tag144.xml"/><Relationship Id="rId32" Type="http://schemas.openxmlformats.org/officeDocument/2006/relationships/image" Target="../media/image2.png"/><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tags" Target="../tags/tag143.xml"/><Relationship Id="rId28" Type="http://schemas.openxmlformats.org/officeDocument/2006/relationships/tags" Target="../tags/tag148.xml"/><Relationship Id="rId10" Type="http://schemas.openxmlformats.org/officeDocument/2006/relationships/tags" Target="../tags/tag130.xml"/><Relationship Id="rId19" Type="http://schemas.openxmlformats.org/officeDocument/2006/relationships/tags" Target="../tags/tag139.xml"/><Relationship Id="rId31" Type="http://schemas.openxmlformats.org/officeDocument/2006/relationships/image" Target="../media/image1.emf"/><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 Id="rId27" Type="http://schemas.openxmlformats.org/officeDocument/2006/relationships/tags" Target="../tags/tag147.xml"/><Relationship Id="rId30"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26" Type="http://schemas.openxmlformats.org/officeDocument/2006/relationships/tags" Target="../tags/tag173.xml"/><Relationship Id="rId3" Type="http://schemas.openxmlformats.org/officeDocument/2006/relationships/tags" Target="../tags/tag150.xml"/><Relationship Id="rId21" Type="http://schemas.openxmlformats.org/officeDocument/2006/relationships/tags" Target="../tags/tag168.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5" Type="http://schemas.openxmlformats.org/officeDocument/2006/relationships/tags" Target="../tags/tag172.xml"/><Relationship Id="rId33" Type="http://schemas.openxmlformats.org/officeDocument/2006/relationships/image" Target="../media/image3.png"/><Relationship Id="rId2" Type="http://schemas.openxmlformats.org/officeDocument/2006/relationships/tags" Target="../tags/tag149.xml"/><Relationship Id="rId16" Type="http://schemas.openxmlformats.org/officeDocument/2006/relationships/tags" Target="../tags/tag163.xml"/><Relationship Id="rId20" Type="http://schemas.openxmlformats.org/officeDocument/2006/relationships/tags" Target="../tags/tag167.xml"/><Relationship Id="rId29"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53.xml"/><Relationship Id="rId11" Type="http://schemas.openxmlformats.org/officeDocument/2006/relationships/tags" Target="../tags/tag158.xml"/><Relationship Id="rId24" Type="http://schemas.openxmlformats.org/officeDocument/2006/relationships/tags" Target="../tags/tag171.xml"/><Relationship Id="rId32" Type="http://schemas.openxmlformats.org/officeDocument/2006/relationships/image" Target="../media/image2.png"/><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tags" Target="../tags/tag170.xml"/><Relationship Id="rId28" Type="http://schemas.openxmlformats.org/officeDocument/2006/relationships/tags" Target="../tags/tag175.xml"/><Relationship Id="rId10" Type="http://schemas.openxmlformats.org/officeDocument/2006/relationships/tags" Target="../tags/tag157.xml"/><Relationship Id="rId19" Type="http://schemas.openxmlformats.org/officeDocument/2006/relationships/tags" Target="../tags/tag166.xml"/><Relationship Id="rId31" Type="http://schemas.openxmlformats.org/officeDocument/2006/relationships/image" Target="../media/image1.emf"/><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tags" Target="../tags/tag169.xml"/><Relationship Id="rId27" Type="http://schemas.openxmlformats.org/officeDocument/2006/relationships/tags" Target="../tags/tag174.xml"/><Relationship Id="rId30"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tags" Target="../tags/tag187.xml"/><Relationship Id="rId18" Type="http://schemas.openxmlformats.org/officeDocument/2006/relationships/tags" Target="../tags/tag192.xml"/><Relationship Id="rId26" Type="http://schemas.openxmlformats.org/officeDocument/2006/relationships/tags" Target="../tags/tag200.xml"/><Relationship Id="rId3" Type="http://schemas.openxmlformats.org/officeDocument/2006/relationships/tags" Target="../tags/tag177.xml"/><Relationship Id="rId21" Type="http://schemas.openxmlformats.org/officeDocument/2006/relationships/tags" Target="../tags/tag195.xml"/><Relationship Id="rId7" Type="http://schemas.openxmlformats.org/officeDocument/2006/relationships/tags" Target="../tags/tag181.xml"/><Relationship Id="rId12" Type="http://schemas.openxmlformats.org/officeDocument/2006/relationships/tags" Target="../tags/tag186.xml"/><Relationship Id="rId17" Type="http://schemas.openxmlformats.org/officeDocument/2006/relationships/tags" Target="../tags/tag191.xml"/><Relationship Id="rId25" Type="http://schemas.openxmlformats.org/officeDocument/2006/relationships/tags" Target="../tags/tag199.xml"/><Relationship Id="rId33" Type="http://schemas.openxmlformats.org/officeDocument/2006/relationships/image" Target="../media/image3.png"/><Relationship Id="rId2" Type="http://schemas.openxmlformats.org/officeDocument/2006/relationships/tags" Target="../tags/tag176.xml"/><Relationship Id="rId16" Type="http://schemas.openxmlformats.org/officeDocument/2006/relationships/tags" Target="../tags/tag190.xml"/><Relationship Id="rId20" Type="http://schemas.openxmlformats.org/officeDocument/2006/relationships/tags" Target="../tags/tag194.xml"/><Relationship Id="rId29"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180.xml"/><Relationship Id="rId11" Type="http://schemas.openxmlformats.org/officeDocument/2006/relationships/tags" Target="../tags/tag185.xml"/><Relationship Id="rId24" Type="http://schemas.openxmlformats.org/officeDocument/2006/relationships/tags" Target="../tags/tag198.xml"/><Relationship Id="rId32" Type="http://schemas.openxmlformats.org/officeDocument/2006/relationships/image" Target="../media/image2.png"/><Relationship Id="rId5" Type="http://schemas.openxmlformats.org/officeDocument/2006/relationships/tags" Target="../tags/tag179.xml"/><Relationship Id="rId15" Type="http://schemas.openxmlformats.org/officeDocument/2006/relationships/tags" Target="../tags/tag189.xml"/><Relationship Id="rId23" Type="http://schemas.openxmlformats.org/officeDocument/2006/relationships/tags" Target="../tags/tag197.xml"/><Relationship Id="rId28" Type="http://schemas.openxmlformats.org/officeDocument/2006/relationships/tags" Target="../tags/tag202.xml"/><Relationship Id="rId10" Type="http://schemas.openxmlformats.org/officeDocument/2006/relationships/tags" Target="../tags/tag184.xml"/><Relationship Id="rId19" Type="http://schemas.openxmlformats.org/officeDocument/2006/relationships/tags" Target="../tags/tag193.xml"/><Relationship Id="rId31" Type="http://schemas.openxmlformats.org/officeDocument/2006/relationships/image" Target="../media/image1.emf"/><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tags" Target="../tags/tag188.xml"/><Relationship Id="rId22" Type="http://schemas.openxmlformats.org/officeDocument/2006/relationships/tags" Target="../tags/tag196.xml"/><Relationship Id="rId27" Type="http://schemas.openxmlformats.org/officeDocument/2006/relationships/tags" Target="../tags/tag201.xml"/><Relationship Id="rId30"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tags" Target="../tags/tag214.xml"/><Relationship Id="rId18" Type="http://schemas.openxmlformats.org/officeDocument/2006/relationships/tags" Target="../tags/tag219.xml"/><Relationship Id="rId26" Type="http://schemas.openxmlformats.org/officeDocument/2006/relationships/tags" Target="../tags/tag227.xml"/><Relationship Id="rId3" Type="http://schemas.openxmlformats.org/officeDocument/2006/relationships/tags" Target="../tags/tag204.xml"/><Relationship Id="rId21" Type="http://schemas.openxmlformats.org/officeDocument/2006/relationships/tags" Target="../tags/tag222.xml"/><Relationship Id="rId7" Type="http://schemas.openxmlformats.org/officeDocument/2006/relationships/tags" Target="../tags/tag208.xml"/><Relationship Id="rId12" Type="http://schemas.openxmlformats.org/officeDocument/2006/relationships/tags" Target="../tags/tag213.xml"/><Relationship Id="rId17" Type="http://schemas.openxmlformats.org/officeDocument/2006/relationships/tags" Target="../tags/tag218.xml"/><Relationship Id="rId25" Type="http://schemas.openxmlformats.org/officeDocument/2006/relationships/tags" Target="../tags/tag226.xml"/><Relationship Id="rId33" Type="http://schemas.openxmlformats.org/officeDocument/2006/relationships/image" Target="../media/image3.png"/><Relationship Id="rId2" Type="http://schemas.openxmlformats.org/officeDocument/2006/relationships/tags" Target="../tags/tag203.xml"/><Relationship Id="rId16" Type="http://schemas.openxmlformats.org/officeDocument/2006/relationships/tags" Target="../tags/tag217.xml"/><Relationship Id="rId20" Type="http://schemas.openxmlformats.org/officeDocument/2006/relationships/tags" Target="../tags/tag221.xml"/><Relationship Id="rId29"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207.xml"/><Relationship Id="rId11" Type="http://schemas.openxmlformats.org/officeDocument/2006/relationships/tags" Target="../tags/tag212.xml"/><Relationship Id="rId24" Type="http://schemas.openxmlformats.org/officeDocument/2006/relationships/tags" Target="../tags/tag225.xml"/><Relationship Id="rId32" Type="http://schemas.openxmlformats.org/officeDocument/2006/relationships/image" Target="../media/image2.png"/><Relationship Id="rId5" Type="http://schemas.openxmlformats.org/officeDocument/2006/relationships/tags" Target="../tags/tag206.xml"/><Relationship Id="rId15" Type="http://schemas.openxmlformats.org/officeDocument/2006/relationships/tags" Target="../tags/tag216.xml"/><Relationship Id="rId23" Type="http://schemas.openxmlformats.org/officeDocument/2006/relationships/tags" Target="../tags/tag224.xml"/><Relationship Id="rId28" Type="http://schemas.openxmlformats.org/officeDocument/2006/relationships/tags" Target="../tags/tag229.xml"/><Relationship Id="rId10" Type="http://schemas.openxmlformats.org/officeDocument/2006/relationships/tags" Target="../tags/tag211.xml"/><Relationship Id="rId19" Type="http://schemas.openxmlformats.org/officeDocument/2006/relationships/tags" Target="../tags/tag220.xml"/><Relationship Id="rId31" Type="http://schemas.openxmlformats.org/officeDocument/2006/relationships/image" Target="../media/image1.emf"/><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tags" Target="../tags/tag215.xml"/><Relationship Id="rId22" Type="http://schemas.openxmlformats.org/officeDocument/2006/relationships/tags" Target="../tags/tag223.xml"/><Relationship Id="rId27" Type="http://schemas.openxmlformats.org/officeDocument/2006/relationships/tags" Target="../tags/tag228.xml"/><Relationship Id="rId30"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18" Type="http://schemas.openxmlformats.org/officeDocument/2006/relationships/tags" Target="../tags/tag246.xml"/><Relationship Id="rId26" Type="http://schemas.openxmlformats.org/officeDocument/2006/relationships/tags" Target="../tags/tag254.xml"/><Relationship Id="rId3" Type="http://schemas.openxmlformats.org/officeDocument/2006/relationships/tags" Target="../tags/tag231.xml"/><Relationship Id="rId21" Type="http://schemas.openxmlformats.org/officeDocument/2006/relationships/tags" Target="../tags/tag249.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tags" Target="../tags/tag245.xml"/><Relationship Id="rId25" Type="http://schemas.openxmlformats.org/officeDocument/2006/relationships/tags" Target="../tags/tag253.xml"/><Relationship Id="rId33" Type="http://schemas.openxmlformats.org/officeDocument/2006/relationships/image" Target="../media/image3.png"/><Relationship Id="rId2" Type="http://schemas.openxmlformats.org/officeDocument/2006/relationships/tags" Target="../tags/tag230.xml"/><Relationship Id="rId16" Type="http://schemas.openxmlformats.org/officeDocument/2006/relationships/tags" Target="../tags/tag244.xml"/><Relationship Id="rId20" Type="http://schemas.openxmlformats.org/officeDocument/2006/relationships/tags" Target="../tags/tag248.xml"/><Relationship Id="rId29" Type="http://schemas.openxmlformats.org/officeDocument/2006/relationships/slideMaster" Target="../slideMasters/slideMaster1.xml"/><Relationship Id="rId1" Type="http://schemas.openxmlformats.org/officeDocument/2006/relationships/vmlDrawing" Target="../drawings/vmlDrawing10.vml"/><Relationship Id="rId6" Type="http://schemas.openxmlformats.org/officeDocument/2006/relationships/tags" Target="../tags/tag234.xml"/><Relationship Id="rId11" Type="http://schemas.openxmlformats.org/officeDocument/2006/relationships/tags" Target="../tags/tag239.xml"/><Relationship Id="rId24" Type="http://schemas.openxmlformats.org/officeDocument/2006/relationships/tags" Target="../tags/tag252.xml"/><Relationship Id="rId32" Type="http://schemas.openxmlformats.org/officeDocument/2006/relationships/image" Target="../media/image2.png"/><Relationship Id="rId5" Type="http://schemas.openxmlformats.org/officeDocument/2006/relationships/tags" Target="../tags/tag233.xml"/><Relationship Id="rId15" Type="http://schemas.openxmlformats.org/officeDocument/2006/relationships/tags" Target="../tags/tag243.xml"/><Relationship Id="rId23" Type="http://schemas.openxmlformats.org/officeDocument/2006/relationships/tags" Target="../tags/tag251.xml"/><Relationship Id="rId28" Type="http://schemas.openxmlformats.org/officeDocument/2006/relationships/tags" Target="../tags/tag256.xml"/><Relationship Id="rId10" Type="http://schemas.openxmlformats.org/officeDocument/2006/relationships/tags" Target="../tags/tag238.xml"/><Relationship Id="rId19" Type="http://schemas.openxmlformats.org/officeDocument/2006/relationships/tags" Target="../tags/tag247.xml"/><Relationship Id="rId31" Type="http://schemas.openxmlformats.org/officeDocument/2006/relationships/image" Target="../media/image1.emf"/><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 Id="rId22" Type="http://schemas.openxmlformats.org/officeDocument/2006/relationships/tags" Target="../tags/tag250.xml"/><Relationship Id="rId27" Type="http://schemas.openxmlformats.org/officeDocument/2006/relationships/tags" Target="../tags/tag255.xml"/><Relationship Id="rId30"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2112" name="think-cell Slide" r:id="rId13" imgW="360" imgH="360" progId="">
                  <p:embed/>
                </p:oleObj>
              </mc:Choice>
              <mc:Fallback>
                <p:oleObj name="think-cell Slide" r:id="rId13" imgW="360" imgH="360" progId="">
                  <p:embed/>
                  <p:pic>
                    <p:nvPicPr>
                      <p:cNvPr id="0" name="Picture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p:cNvPicPr>
            <a:picLocks noChangeAspect="1" noChangeArrowheads="1"/>
          </p:cNvPicPr>
          <p:nvPr>
            <p:custDataLst>
              <p:tags r:id="rId3"/>
            </p:custDataLst>
          </p:nvPr>
        </p:nvPicPr>
        <p:blipFill>
          <a:blip r:embed="rId15">
            <a:extLst>
              <a:ext uri="{28A0092B-C50C-407E-A947-70E740481C1C}">
                <a14:useLocalDpi xmlns:a14="http://schemas.microsoft.com/office/drawing/2010/main" val="0"/>
              </a:ext>
            </a:extLst>
          </a:blip>
          <a:srcRect/>
          <a:stretch>
            <a:fillRect/>
          </a:stretch>
        </p:blipFill>
        <p:spPr bwMode="gray">
          <a:xfrm>
            <a:off x="0" y="3"/>
            <a:ext cx="9144000" cy="46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2"/>
          <p:cNvPicPr>
            <a:picLocks noChangeAspect="1" noChangeArrowheads="1"/>
          </p:cNvPicPr>
          <p:nvPr>
            <p:custDataLst>
              <p:tags r:id="rId4"/>
            </p:custDataLst>
          </p:nvPr>
        </p:nvPicPr>
        <p:blipFill>
          <a:blip r:embed="rId16">
            <a:extLst>
              <a:ext uri="{28A0092B-C50C-407E-A947-70E740481C1C}">
                <a14:useLocalDpi xmlns:a14="http://schemas.microsoft.com/office/drawing/2010/main" val="0"/>
              </a:ext>
            </a:extLst>
          </a:blip>
          <a:srcRect/>
          <a:stretch>
            <a:fillRect/>
          </a:stretch>
        </p:blipFill>
        <p:spPr bwMode="gray">
          <a:xfrm>
            <a:off x="6017712" y="5416427"/>
            <a:ext cx="2808803" cy="6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king Draft Text" hidden="1"/>
          <p:cNvSpPr txBox="1">
            <a:spLocks noChangeArrowheads="1"/>
          </p:cNvSpPr>
          <p:nvPr>
            <p:custDataLst>
              <p:tags r:id="rId5"/>
            </p:custDataLst>
          </p:nvPr>
        </p:nvSpPr>
        <p:spPr bwMode="gray">
          <a:xfrm>
            <a:off x="286716" y="349869"/>
            <a:ext cx="1014020" cy="14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b="1" smtClean="0">
                <a:solidFill>
                  <a:srgbClr val="FFFFFF"/>
                </a:solidFill>
              </a:rPr>
              <a:t>WORKING DRAFT</a:t>
            </a:r>
          </a:p>
        </p:txBody>
      </p:sp>
      <p:sp>
        <p:nvSpPr>
          <p:cNvPr id="8" name="Working Draft" hidden="1"/>
          <p:cNvSpPr txBox="1">
            <a:spLocks noChangeArrowheads="1"/>
          </p:cNvSpPr>
          <p:nvPr>
            <p:custDataLst>
              <p:tags r:id="rId6"/>
            </p:custDataLst>
          </p:nvPr>
        </p:nvSpPr>
        <p:spPr bwMode="gray">
          <a:xfrm>
            <a:off x="286716" y="508604"/>
            <a:ext cx="2970787" cy="14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smtClean="0">
                <a:solidFill>
                  <a:srgbClr val="FFFFFF"/>
                </a:solidFill>
              </a:rPr>
              <a:t>Last Modified 2/18/2013 1:48 PM SE Asia Standard Time</a:t>
            </a:r>
          </a:p>
        </p:txBody>
      </p:sp>
      <p:sp>
        <p:nvSpPr>
          <p:cNvPr id="9" name="Printed" hidden="1"/>
          <p:cNvSpPr txBox="1">
            <a:spLocks noChangeArrowheads="1"/>
          </p:cNvSpPr>
          <p:nvPr>
            <p:custDataLst>
              <p:tags r:id="rId7"/>
            </p:custDataLst>
          </p:nvPr>
        </p:nvSpPr>
        <p:spPr bwMode="gray">
          <a:xfrm>
            <a:off x="286716" y="668955"/>
            <a:ext cx="3100375" cy="140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900" smtClean="0">
                <a:solidFill>
                  <a:srgbClr val="FFFFFF"/>
                </a:solidFill>
              </a:rPr>
              <a:t>Printed 1/16/2013 1:52 PM Malay Peninsula Standard Time</a:t>
            </a:r>
          </a:p>
        </p:txBody>
      </p:sp>
      <p:grpSp>
        <p:nvGrpSpPr>
          <p:cNvPr id="10" name="McK Title Elements"/>
          <p:cNvGrpSpPr>
            <a:grpSpLocks/>
          </p:cNvGrpSpPr>
          <p:nvPr/>
        </p:nvGrpSpPr>
        <p:grpSpPr bwMode="auto">
          <a:xfrm>
            <a:off x="286716" y="5468262"/>
            <a:ext cx="5036084" cy="494023"/>
            <a:chOff x="177" y="3376"/>
            <a:chExt cx="3109" cy="305"/>
          </a:xfrm>
        </p:grpSpPr>
        <p:sp>
          <p:nvSpPr>
            <p:cNvPr id="11" name="McK Document type" hidden="1"/>
            <p:cNvSpPr txBox="1">
              <a:spLocks noChangeArrowheads="1"/>
            </p:cNvSpPr>
            <p:nvPr>
              <p:custDataLst>
                <p:tags r:id="rId10"/>
              </p:custDataLst>
            </p:nvPr>
          </p:nvSpPr>
          <p:spPr bwMode="gray">
            <a:xfrm>
              <a:off x="177" y="337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1400" smtClean="0">
                  <a:solidFill>
                    <a:srgbClr val="000000"/>
                  </a:solidFill>
                </a:rPr>
                <a:t>Document type</a:t>
              </a:r>
            </a:p>
          </p:txBody>
        </p:sp>
        <p:sp>
          <p:nvSpPr>
            <p:cNvPr id="12" name="McK Date" hidden="1"/>
            <p:cNvSpPr txBox="1">
              <a:spLocks noChangeArrowheads="1"/>
            </p:cNvSpPr>
            <p:nvPr>
              <p:custDataLst>
                <p:tags r:id="rId11"/>
              </p:custDataLst>
            </p:nvPr>
          </p:nvSpPr>
          <p:spPr bwMode="gray">
            <a:xfrm>
              <a:off x="177" y="354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1400" smtClean="0">
                  <a:solidFill>
                    <a:srgbClr val="000000"/>
                  </a:solidFill>
                </a:rPr>
                <a:t>Date</a:t>
              </a:r>
            </a:p>
          </p:txBody>
        </p:sp>
      </p:grpSp>
      <p:sp>
        <p:nvSpPr>
          <p:cNvPr id="13" name="doc id"/>
          <p:cNvSpPr>
            <a:spLocks noChangeArrowheads="1"/>
          </p:cNvSpPr>
          <p:nvPr>
            <p:custDataLst>
              <p:tags r:id="rId8"/>
            </p:custDataLst>
          </p:nvPr>
        </p:nvSpPr>
        <p:spPr bwMode="gray">
          <a:xfrm>
            <a:off x="8246612"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endParaRPr lang="cs-CZ" altLang="en-US" sz="800" smtClean="0">
              <a:solidFill>
                <a:srgbClr val="FFFFFF"/>
              </a:solidFill>
            </a:endParaRPr>
          </a:p>
        </p:txBody>
      </p:sp>
      <p:sp>
        <p:nvSpPr>
          <p:cNvPr id="14" name="McK Disclaimer"/>
          <p:cNvSpPr>
            <a:spLocks noChangeArrowheads="1"/>
          </p:cNvSpPr>
          <p:nvPr>
            <p:custDataLst>
              <p:tags r:id="rId9"/>
            </p:custDataLst>
          </p:nvPr>
        </p:nvSpPr>
        <p:spPr bwMode="auto">
          <a:xfrm>
            <a:off x="286713" y="6158274"/>
            <a:ext cx="4498296" cy="24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96925" eaLnBrk="0" hangingPunct="0">
              <a:defRPr sz="1200">
                <a:solidFill>
                  <a:schemeClr val="tx1"/>
                </a:solidFill>
                <a:latin typeface="Arial" pitchFamily="34" charset="0"/>
                <a:cs typeface="Arial" pitchFamily="34" charset="0"/>
              </a:defRPr>
            </a:lvl1pPr>
            <a:lvl2pPr marL="742950" indent="-285750" defTabSz="796925" eaLnBrk="0" hangingPunct="0">
              <a:defRPr sz="1200">
                <a:solidFill>
                  <a:schemeClr val="tx1"/>
                </a:solidFill>
                <a:latin typeface="Arial" pitchFamily="34" charset="0"/>
                <a:cs typeface="Arial" pitchFamily="34" charset="0"/>
              </a:defRPr>
            </a:lvl2pPr>
            <a:lvl3pPr marL="1143000" indent="-228600" defTabSz="796925" eaLnBrk="0" hangingPunct="0">
              <a:defRPr sz="1200">
                <a:solidFill>
                  <a:schemeClr val="tx1"/>
                </a:solidFill>
                <a:latin typeface="Arial" pitchFamily="34" charset="0"/>
                <a:cs typeface="Arial" pitchFamily="34" charset="0"/>
              </a:defRPr>
            </a:lvl3pPr>
            <a:lvl4pPr marL="1600200" indent="-228600" defTabSz="796925" eaLnBrk="0" hangingPunct="0">
              <a:defRPr sz="1200">
                <a:solidFill>
                  <a:schemeClr val="tx1"/>
                </a:solidFill>
                <a:latin typeface="Arial" pitchFamily="34" charset="0"/>
                <a:cs typeface="Arial" pitchFamily="34" charset="0"/>
              </a:defRPr>
            </a:lvl4pPr>
            <a:lvl5pPr marL="2057400" indent="-228600" defTabSz="796925" eaLnBrk="0" hangingPunct="0">
              <a:defRPr sz="1200">
                <a:solidFill>
                  <a:schemeClr val="tx1"/>
                </a:solidFill>
                <a:latin typeface="Arial" pitchFamily="34" charset="0"/>
                <a:cs typeface="Arial" pitchFamily="34" charset="0"/>
              </a:defRPr>
            </a:lvl5pPr>
            <a:lvl6pPr marL="2514600" indent="-228600" defTabSz="7969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7969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7969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796925" eaLnBrk="0" fontAlgn="base" hangingPunct="0">
              <a:spcBef>
                <a:spcPct val="0"/>
              </a:spcBef>
              <a:spcAft>
                <a:spcPct val="0"/>
              </a:spcAft>
              <a:defRPr sz="1200">
                <a:solidFill>
                  <a:schemeClr val="tx1"/>
                </a:solidFill>
                <a:latin typeface="Arial" pitchFamily="34" charset="0"/>
                <a:cs typeface="Arial" pitchFamily="34" charset="0"/>
              </a:defRPr>
            </a:lvl9pPr>
          </a:lstStyle>
          <a:p>
            <a:pPr fontAlgn="base">
              <a:spcBef>
                <a:spcPct val="0"/>
              </a:spcBef>
              <a:spcAft>
                <a:spcPct val="0"/>
              </a:spcAft>
            </a:pPr>
            <a:r>
              <a:rPr lang="en-US" altLang="en-US" sz="800" smtClean="0">
                <a:solidFill>
                  <a:srgbClr val="000000"/>
                </a:solidFill>
              </a:rPr>
              <a:t>CONFIDENTIAL AND PROPRIETARY</a:t>
            </a:r>
          </a:p>
          <a:p>
            <a:pPr fontAlgn="base">
              <a:spcBef>
                <a:spcPct val="0"/>
              </a:spcBef>
              <a:spcAft>
                <a:spcPct val="0"/>
              </a:spcAft>
            </a:pPr>
            <a:r>
              <a:rPr lang="en-US" altLang="en-US" sz="800" smtClean="0">
                <a:solidFill>
                  <a:srgbClr val="000000"/>
                </a:solidFill>
              </a:rPr>
              <a:t>Any use of this material without specific permission of McKinsey &amp; Company is strictly prohibited</a:t>
            </a:r>
          </a:p>
        </p:txBody>
      </p:sp>
      <p:sp>
        <p:nvSpPr>
          <p:cNvPr id="689157" name="Rectangle 5"/>
          <p:cNvSpPr>
            <a:spLocks noGrp="1" noChangeArrowheads="1"/>
          </p:cNvSpPr>
          <p:nvPr>
            <p:ph type="ctrTitle"/>
          </p:nvPr>
        </p:nvSpPr>
        <p:spPr>
          <a:xfrm>
            <a:off x="286744" y="1710467"/>
            <a:ext cx="6468020" cy="533846"/>
          </a:xfrm>
        </p:spPr>
        <p:txBody>
          <a:bodyPr/>
          <a:lstStyle>
            <a:lvl1pPr>
              <a:defRPr sz="3500" b="0">
                <a:solidFill>
                  <a:schemeClr val="bg1"/>
                </a:solidFill>
              </a:defRPr>
            </a:lvl1pPr>
          </a:lstStyle>
          <a:p>
            <a:pPr lvl="0"/>
            <a:r>
              <a:rPr lang="en-US" noProof="0" smtClean="0"/>
              <a:t>Click to edit Master title</a:t>
            </a:r>
          </a:p>
        </p:txBody>
      </p:sp>
      <p:sp>
        <p:nvSpPr>
          <p:cNvPr id="689158" name="Rectangle 6"/>
          <p:cNvSpPr>
            <a:spLocks noGrp="1" noChangeArrowheads="1"/>
          </p:cNvSpPr>
          <p:nvPr>
            <p:ph type="subTitle" idx="1"/>
          </p:nvPr>
        </p:nvSpPr>
        <p:spPr>
          <a:xfrm>
            <a:off x="286744" y="3479241"/>
            <a:ext cx="6468020" cy="219842"/>
          </a:xfrm>
        </p:spPr>
        <p:txBody>
          <a:bodyPr>
            <a:spAutoFit/>
          </a:bodyPr>
          <a:lstStyle>
            <a:lvl1pPr>
              <a:defRPr sz="1400">
                <a:solidFill>
                  <a:schemeClr val="bg1"/>
                </a:solidFill>
              </a:defRPr>
            </a:lvl1pPr>
          </a:lstStyle>
          <a:p>
            <a:pPr lvl="0"/>
            <a:r>
              <a:rPr lang="en-US" noProof="0" smtClean="0"/>
              <a:t>Click to edit Master subtitle style</a:t>
            </a:r>
          </a:p>
        </p:txBody>
      </p:sp>
    </p:spTree>
    <p:extLst>
      <p:ext uri="{BB962C8B-B14F-4D97-AF65-F5344CB8AC3E}">
        <p14:creationId xmlns:p14="http://schemas.microsoft.com/office/powerpoint/2010/main" val="23965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1328"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2124138F-0AA7-4433-AC51-A9C02293A833}" type="slidenum">
              <a:rPr lang="en-US"/>
              <a:pPr>
                <a:defRPr/>
              </a:pPr>
              <a:t>‹#›</a:t>
            </a:fld>
            <a:r>
              <a:rPr lang="en-US"/>
              <a:t> </a:t>
            </a:r>
          </a:p>
        </p:txBody>
      </p:sp>
    </p:spTree>
    <p:extLst>
      <p:ext uri="{BB962C8B-B14F-4D97-AF65-F5344CB8AC3E}">
        <p14:creationId xmlns:p14="http://schemas.microsoft.com/office/powerpoint/2010/main" val="267904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2352"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Vertical Title 1"/>
          <p:cNvSpPr>
            <a:spLocks noGrp="1"/>
          </p:cNvSpPr>
          <p:nvPr>
            <p:ph type="title" orient="vert"/>
          </p:nvPr>
        </p:nvSpPr>
        <p:spPr>
          <a:xfrm>
            <a:off x="8330895" y="234931"/>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491" y="234931"/>
            <a:ext cx="644048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983C26DE-F80A-4BC4-B15A-83380FBE14D4}" type="slidenum">
              <a:rPr lang="en-US"/>
              <a:pPr>
                <a:defRPr/>
              </a:pPr>
              <a:t>‹#›</a:t>
            </a:fld>
            <a:r>
              <a:rPr lang="en-US"/>
              <a:t> </a:t>
            </a:r>
          </a:p>
        </p:txBody>
      </p:sp>
    </p:spTree>
    <p:extLst>
      <p:ext uri="{BB962C8B-B14F-4D97-AF65-F5344CB8AC3E}">
        <p14:creationId xmlns:p14="http://schemas.microsoft.com/office/powerpoint/2010/main" val="288537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3" name="McK Title Elements"/>
          <p:cNvGrpSpPr>
            <a:grpSpLocks/>
          </p:cNvGrpSpPr>
          <p:nvPr userDrawn="1"/>
        </p:nvGrpSpPr>
        <p:grpSpPr bwMode="auto">
          <a:xfrm>
            <a:off x="2693795" y="2183420"/>
            <a:ext cx="5130034" cy="4611414"/>
            <a:chOff x="1663" y="1348"/>
            <a:chExt cx="3167" cy="2847"/>
          </a:xfrm>
        </p:grpSpPr>
        <p:sp>
          <p:nvSpPr>
            <p:cNvPr id="4" name="McK Confidential" hidden="1"/>
            <p:cNvSpPr txBox="1">
              <a:spLocks noChangeArrowheads="1"/>
            </p:cNvSpPr>
            <p:nvPr userDrawn="1"/>
          </p:nvSpPr>
          <p:spPr bwMode="auto">
            <a:xfrm>
              <a:off x="1663" y="1348"/>
              <a:ext cx="936"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CONFIDENTIAL</a:t>
              </a:r>
            </a:p>
          </p:txBody>
        </p:sp>
        <p:sp>
          <p:nvSpPr>
            <p:cNvPr id="5" name="McK Document" hidden="1"/>
            <p:cNvSpPr txBox="1">
              <a:spLocks noChangeArrowheads="1"/>
            </p:cNvSpPr>
            <p:nvPr userDrawn="1"/>
          </p:nvSpPr>
          <p:spPr bwMode="auto">
            <a:xfrm>
              <a:off x="1663" y="3036"/>
              <a:ext cx="3167" cy="136"/>
            </a:xfrm>
            <a:prstGeom prst="rect">
              <a:avLst/>
            </a:prstGeom>
            <a:noFill/>
            <a:ln>
              <a:noFill/>
            </a:ln>
            <a:extLst/>
          </p:spPr>
          <p:txBody>
            <a:bodyPr lIns="0" tIns="0" rIns="0" bIns="0"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Document</a:t>
              </a:r>
            </a:p>
          </p:txBody>
        </p:sp>
        <p:sp>
          <p:nvSpPr>
            <p:cNvPr id="6" name="McK Date" hidden="1"/>
            <p:cNvSpPr txBox="1">
              <a:spLocks noChangeArrowheads="1"/>
            </p:cNvSpPr>
            <p:nvPr userDrawn="1"/>
          </p:nvSpPr>
          <p:spPr bwMode="auto">
            <a:xfrm>
              <a:off x="1663" y="3216"/>
              <a:ext cx="3167"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400" b="1" smtClean="0">
                  <a:solidFill>
                    <a:srgbClr val="000000"/>
                  </a:solidFill>
                </a:rPr>
                <a:t>Date</a:t>
              </a:r>
            </a:p>
          </p:txBody>
        </p:sp>
        <p:sp>
          <p:nvSpPr>
            <p:cNvPr id="7" name="McK Disclaimer" hidden="1"/>
            <p:cNvSpPr>
              <a:spLocks noChangeArrowheads="1"/>
            </p:cNvSpPr>
            <p:nvPr userDrawn="1">
              <p:custDataLst>
                <p:tags r:id="rId1"/>
              </p:custDataLst>
            </p:nvPr>
          </p:nvSpPr>
          <p:spPr bwMode="auto">
            <a:xfrm>
              <a:off x="1663" y="3672"/>
              <a:ext cx="230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00100" eaLnBrk="0" hangingPunct="0">
                <a:defRPr sz="1200">
                  <a:solidFill>
                    <a:schemeClr val="tx1"/>
                  </a:solidFill>
                  <a:latin typeface="Arial" pitchFamily="34" charset="0"/>
                  <a:cs typeface="Arial" pitchFamily="34" charset="0"/>
                </a:defRPr>
              </a:lvl1pPr>
              <a:lvl2pPr marL="742950" indent="-285750" defTabSz="800100" eaLnBrk="0" hangingPunct="0">
                <a:defRPr sz="1200">
                  <a:solidFill>
                    <a:schemeClr val="tx1"/>
                  </a:solidFill>
                  <a:latin typeface="Arial" pitchFamily="34" charset="0"/>
                  <a:cs typeface="Arial" pitchFamily="34" charset="0"/>
                </a:defRPr>
              </a:lvl2pPr>
              <a:lvl3pPr marL="1143000" indent="-228600" defTabSz="800100" eaLnBrk="0" hangingPunct="0">
                <a:defRPr sz="1200">
                  <a:solidFill>
                    <a:schemeClr val="tx1"/>
                  </a:solidFill>
                  <a:latin typeface="Arial" pitchFamily="34" charset="0"/>
                  <a:cs typeface="Arial" pitchFamily="34" charset="0"/>
                </a:defRPr>
              </a:lvl3pPr>
              <a:lvl4pPr marL="1600200" indent="-228600" defTabSz="800100" eaLnBrk="0" hangingPunct="0">
                <a:defRPr sz="1200">
                  <a:solidFill>
                    <a:schemeClr val="tx1"/>
                  </a:solidFill>
                  <a:latin typeface="Arial" pitchFamily="34" charset="0"/>
                  <a:cs typeface="Arial" pitchFamily="34" charset="0"/>
                </a:defRPr>
              </a:lvl4pPr>
              <a:lvl5pPr marL="2057400" indent="-228600" defTabSz="800100" eaLnBrk="0" hangingPunct="0">
                <a:defRPr sz="1200">
                  <a:solidFill>
                    <a:schemeClr val="tx1"/>
                  </a:solidFill>
                  <a:latin typeface="Arial" pitchFamily="34" charset="0"/>
                  <a:cs typeface="Arial" pitchFamily="34" charset="0"/>
                </a:defRPr>
              </a:lvl5pPr>
              <a:lvl6pPr marL="2514600" indent="-228600" defTabSz="8001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01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01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0100" eaLnBrk="0" fontAlgn="base" hangingPunct="0">
                <a:spcBef>
                  <a:spcPct val="0"/>
                </a:spcBef>
                <a:spcAft>
                  <a:spcPct val="0"/>
                </a:spcAft>
                <a:defRPr sz="1200">
                  <a:solidFill>
                    <a:schemeClr val="tx1"/>
                  </a:solidFill>
                  <a:latin typeface="Arial" pitchFamily="34" charset="0"/>
                  <a:cs typeface="Arial" pitchFamily="34" charset="0"/>
                </a:defRPr>
              </a:lvl9pPr>
            </a:lstStyle>
            <a:p>
              <a:pPr fontAlgn="base">
                <a:spcBef>
                  <a:spcPct val="0"/>
                </a:spcBef>
                <a:spcAft>
                  <a:spcPct val="0"/>
                </a:spcAft>
              </a:pPr>
              <a:r>
                <a:rPr lang="en-US" altLang="en-US" sz="900" b="1" smtClean="0">
                  <a:solidFill>
                    <a:srgbClr val="00296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Working Draft Text" hidden="1"/>
          <p:cNvSpPr>
            <a:spLocks noChangeArrowheads="1"/>
          </p:cNvSpPr>
          <p:nvPr/>
        </p:nvSpPr>
        <p:spPr bwMode="auto">
          <a:xfrm>
            <a:off x="427638" y="349868"/>
            <a:ext cx="3110094" cy="3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2400" b="1" smtClean="0">
                <a:solidFill>
                  <a:srgbClr val="002960"/>
                </a:solidFill>
                <a:latin typeface="Times New Roman" pitchFamily="18" charset="0"/>
              </a:rPr>
              <a:t>Working Draft    </a:t>
            </a:r>
          </a:p>
        </p:txBody>
      </p:sp>
      <p:sp>
        <p:nvSpPr>
          <p:cNvPr id="9" name="Working Draft" hidden="1"/>
          <p:cNvSpPr txBox="1">
            <a:spLocks noChangeArrowheads="1"/>
          </p:cNvSpPr>
          <p:nvPr/>
        </p:nvSpPr>
        <p:spPr bwMode="auto">
          <a:xfrm>
            <a:off x="427638" y="594450"/>
            <a:ext cx="5144613" cy="249441"/>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US" sz="1600" b="1" smtClean="0">
                <a:solidFill>
                  <a:srgbClr val="000000"/>
                </a:solidFill>
              </a:rPr>
              <a:t>Working Draft - Last Modified 11/6/2012 11:42:47 AM</a:t>
            </a:r>
          </a:p>
        </p:txBody>
      </p:sp>
      <p:sp>
        <p:nvSpPr>
          <p:cNvPr id="10" name="Printed" hidden="1"/>
          <p:cNvSpPr txBox="1">
            <a:spLocks noChangeArrowheads="1"/>
          </p:cNvSpPr>
          <p:nvPr/>
        </p:nvSpPr>
        <p:spPr bwMode="auto">
          <a:xfrm>
            <a:off x="427641" y="816355"/>
            <a:ext cx="5309837" cy="251061"/>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fontAlgn="base" hangingPunct="1">
              <a:spcBef>
                <a:spcPct val="0"/>
              </a:spcBef>
              <a:spcAft>
                <a:spcPct val="0"/>
              </a:spcAft>
              <a:defRPr/>
            </a:pPr>
            <a:r>
              <a:rPr lang="en-GB" sz="1600" b="1" smtClean="0">
                <a:solidFill>
                  <a:srgbClr val="000000"/>
                </a:solidFill>
              </a:rPr>
              <a:t>Printed 10/22/2008 5:48:44 PM SE Asia Standard Time</a:t>
            </a:r>
            <a:endParaRPr lang="en-US" sz="1600" b="1" smtClean="0">
              <a:solidFill>
                <a:srgbClr val="000000"/>
              </a:solidFill>
            </a:endParaRPr>
          </a:p>
        </p:txBody>
      </p:sp>
      <p:pic>
        <p:nvPicPr>
          <p:cNvPr id="11"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71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140820" y="5526573"/>
            <a:ext cx="2808803" cy="66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4"/>
          <p:cNvSpPr>
            <a:spLocks noGrp="1" noChangeArrowheads="1"/>
          </p:cNvSpPr>
          <p:nvPr>
            <p:ph idx="1"/>
          </p:nvPr>
        </p:nvSpPr>
        <p:spPr bwMode="auto">
          <a:xfrm>
            <a:off x="466514" y="1417304"/>
            <a:ext cx="8229600" cy="1350102"/>
          </a:xfrm>
          <a:prstGeom prst="rect">
            <a:avLst/>
          </a:prstGeom>
          <a:noFill/>
          <a:ln w="9525">
            <a:noFill/>
            <a:miter lim="800000"/>
            <a:headEnd/>
            <a:tailEnd/>
          </a:ln>
        </p:spPr>
        <p:txBody>
          <a:bodyPr lIns="92694" tIns="46360" rIns="92694" bIns="4636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651187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McK Title Elements"/>
          <p:cNvGrpSpPr>
            <a:grpSpLocks/>
          </p:cNvGrpSpPr>
          <p:nvPr userDrawn="1"/>
        </p:nvGrpSpPr>
        <p:grpSpPr bwMode="auto">
          <a:xfrm>
            <a:off x="2693795" y="2183416"/>
            <a:ext cx="5130034" cy="4601696"/>
            <a:chOff x="1663" y="1348"/>
            <a:chExt cx="3167" cy="2841"/>
          </a:xfrm>
        </p:grpSpPr>
        <p:sp>
          <p:nvSpPr>
            <p:cNvPr id="4" name="McK Confidential" hidden="1"/>
            <p:cNvSpPr txBox="1">
              <a:spLocks noChangeArrowheads="1"/>
            </p:cNvSpPr>
            <p:nvPr userDrawn="1"/>
          </p:nvSpPr>
          <p:spPr bwMode="auto">
            <a:xfrm>
              <a:off x="1663" y="1348"/>
              <a:ext cx="9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fontAlgn="base" hangingPunct="1">
                <a:spcBef>
                  <a:spcPct val="0"/>
                </a:spcBef>
                <a:spcAft>
                  <a:spcPct val="0"/>
                </a:spcAft>
              </a:pPr>
              <a:r>
                <a:rPr lang="en-US" sz="1400" smtClean="0">
                  <a:solidFill>
                    <a:srgbClr val="000000"/>
                  </a:solidFill>
                </a:rPr>
                <a:t>CONFIDENTIAL</a:t>
              </a:r>
            </a:p>
          </p:txBody>
        </p:sp>
        <p:sp>
          <p:nvSpPr>
            <p:cNvPr id="5" name="McK Document" hidden="1"/>
            <p:cNvSpPr txBox="1">
              <a:spLocks noChangeArrowheads="1"/>
            </p:cNvSpPr>
            <p:nvPr userDrawn="1"/>
          </p:nvSpPr>
          <p:spPr bwMode="auto">
            <a:xfrm>
              <a:off x="1663" y="3049"/>
              <a:ext cx="31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fontAlgn="base" hangingPunct="1">
                <a:spcBef>
                  <a:spcPct val="0"/>
                </a:spcBef>
                <a:spcAft>
                  <a:spcPct val="0"/>
                </a:spcAft>
              </a:pPr>
              <a:r>
                <a:rPr lang="en-US" sz="1400" smtClean="0">
                  <a:solidFill>
                    <a:srgbClr val="000000"/>
                  </a:solidFill>
                </a:rPr>
                <a:t>Document</a:t>
              </a:r>
            </a:p>
          </p:txBody>
        </p:sp>
        <p:sp>
          <p:nvSpPr>
            <p:cNvPr id="6" name="McK Date" hidden="1"/>
            <p:cNvSpPr txBox="1">
              <a:spLocks noChangeArrowheads="1"/>
            </p:cNvSpPr>
            <p:nvPr userDrawn="1"/>
          </p:nvSpPr>
          <p:spPr bwMode="auto">
            <a:xfrm>
              <a:off x="1663" y="3216"/>
              <a:ext cx="31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fontAlgn="base" hangingPunct="1">
                <a:spcBef>
                  <a:spcPct val="0"/>
                </a:spcBef>
                <a:spcAft>
                  <a:spcPct val="0"/>
                </a:spcAft>
              </a:pPr>
              <a:r>
                <a:rPr lang="en-US" sz="1400" smtClean="0">
                  <a:solidFill>
                    <a:srgbClr val="000000"/>
                  </a:solidFill>
                </a:rPr>
                <a:t>Date</a:t>
              </a:r>
            </a:p>
          </p:txBody>
        </p:sp>
        <p:sp>
          <p:nvSpPr>
            <p:cNvPr id="7" name="McK Disclaimer" hidden="1"/>
            <p:cNvSpPr>
              <a:spLocks noChangeArrowheads="1"/>
            </p:cNvSpPr>
            <p:nvPr userDrawn="1">
              <p:custDataLst>
                <p:tags r:id="rId1"/>
              </p:custDataLst>
            </p:nvPr>
          </p:nvSpPr>
          <p:spPr bwMode="auto">
            <a:xfrm>
              <a:off x="1663" y="3759"/>
              <a:ext cx="2303"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defTabSz="821202" eaLnBrk="0" fontAlgn="base" hangingPunct="0">
                <a:spcBef>
                  <a:spcPct val="0"/>
                </a:spcBef>
                <a:spcAft>
                  <a:spcPct val="0"/>
                </a:spcAft>
              </a:pPr>
              <a:r>
                <a:rPr lang="en-US" sz="900">
                  <a:solidFill>
                    <a:srgbClr val="00000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Working Draft Text" hidden="1"/>
          <p:cNvSpPr>
            <a:spLocks noChangeArrowheads="1"/>
          </p:cNvSpPr>
          <p:nvPr/>
        </p:nvSpPr>
        <p:spPr bwMode="auto">
          <a:xfrm>
            <a:off x="427638" y="349865"/>
            <a:ext cx="31100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base">
              <a:spcBef>
                <a:spcPct val="0"/>
              </a:spcBef>
              <a:spcAft>
                <a:spcPct val="0"/>
              </a:spcAft>
            </a:pPr>
            <a:r>
              <a:rPr lang="en-US" sz="2400">
                <a:solidFill>
                  <a:srgbClr val="000000"/>
                </a:solidFill>
                <a:latin typeface="Times New Roman" pitchFamily="18" charset="0"/>
              </a:rPr>
              <a:t>Working Draft    </a:t>
            </a:r>
          </a:p>
        </p:txBody>
      </p:sp>
      <p:sp>
        <p:nvSpPr>
          <p:cNvPr id="9" name="Working Draft" hidden="1"/>
          <p:cNvSpPr txBox="1">
            <a:spLocks noChangeArrowheads="1"/>
          </p:cNvSpPr>
          <p:nvPr/>
        </p:nvSpPr>
        <p:spPr bwMode="auto">
          <a:xfrm>
            <a:off x="427638" y="594447"/>
            <a:ext cx="4665141" cy="18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fontAlgn="base" hangingPunct="1">
              <a:spcBef>
                <a:spcPct val="0"/>
              </a:spcBef>
              <a:spcAft>
                <a:spcPct val="0"/>
              </a:spcAft>
            </a:pPr>
            <a:r>
              <a:rPr lang="en-GB" sz="1200" smtClean="0">
                <a:solidFill>
                  <a:srgbClr val="000000"/>
                </a:solidFill>
              </a:rPr>
              <a:t>Last Modified 8/29/2007 6:50:38 PM Malay Peninsula Standard Time</a:t>
            </a:r>
            <a:endParaRPr lang="en-US" sz="1200" smtClean="0">
              <a:solidFill>
                <a:srgbClr val="000000"/>
              </a:solidFill>
            </a:endParaRPr>
          </a:p>
        </p:txBody>
      </p:sp>
      <p:sp>
        <p:nvSpPr>
          <p:cNvPr id="10" name="Printed" hidden="1"/>
          <p:cNvSpPr txBox="1">
            <a:spLocks noChangeArrowheads="1"/>
          </p:cNvSpPr>
          <p:nvPr/>
        </p:nvSpPr>
        <p:spPr bwMode="auto">
          <a:xfrm>
            <a:off x="427638" y="816352"/>
            <a:ext cx="42475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fontAlgn="base" hangingPunct="1">
              <a:spcBef>
                <a:spcPct val="0"/>
              </a:spcBef>
              <a:spcAft>
                <a:spcPct val="0"/>
              </a:spcAft>
            </a:pPr>
            <a:r>
              <a:rPr lang="en-GB" sz="1200" smtClean="0">
                <a:solidFill>
                  <a:srgbClr val="000000"/>
                </a:solidFill>
              </a:rPr>
              <a:t>Printed 5/21/2007 8:52:02 PM Malay Peninsula Standard Time</a:t>
            </a:r>
            <a:endParaRPr lang="en-US" sz="1200" smtClean="0">
              <a:solidFill>
                <a:srgbClr val="000000"/>
              </a:solidFill>
            </a:endParaRPr>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71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new pertamina"/>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34665" y="5502274"/>
            <a:ext cx="3105235" cy="102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396" name="Rectangle 4"/>
          <p:cNvSpPr>
            <a:spLocks noGrp="1" noChangeArrowheads="1"/>
          </p:cNvSpPr>
          <p:nvPr>
            <p:ph type="ctrTitle"/>
          </p:nvPr>
        </p:nvSpPr>
        <p:spPr>
          <a:xfrm>
            <a:off x="2162488" y="4656768"/>
            <a:ext cx="6328716" cy="372541"/>
          </a:xfrm>
        </p:spPr>
        <p:txBody>
          <a:bodyPr/>
          <a:lstStyle>
            <a:lvl1pPr>
              <a:defRPr sz="2400" b="0"/>
            </a:lvl1pPr>
          </a:lstStyle>
          <a:p>
            <a:r>
              <a:rPr lang="en-US"/>
              <a:t>Click to edit Master title style</a:t>
            </a:r>
          </a:p>
        </p:txBody>
      </p:sp>
      <p:sp>
        <p:nvSpPr>
          <p:cNvPr id="13" name="doc id"/>
          <p:cNvSpPr>
            <a:spLocks noGrp="1" noChangeArrowheads="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Tree>
    <p:extLst>
      <p:ext uri="{BB962C8B-B14F-4D97-AF65-F5344CB8AC3E}">
        <p14:creationId xmlns:p14="http://schemas.microsoft.com/office/powerpoint/2010/main" val="419641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A25509F9-6C45-4E4C-ACC3-CD05BE5BD4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51356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49" y="4407327"/>
            <a:ext cx="7771995" cy="1261884"/>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449" y="4099550"/>
            <a:ext cx="7771995" cy="307777"/>
          </a:xfrm>
        </p:spPr>
        <p:txBody>
          <a:bodyPr anchor="b"/>
          <a:lstStyle>
            <a:lvl1pPr marL="0" indent="0">
              <a:buNone/>
              <a:defRPr sz="2000"/>
            </a:lvl1pPr>
            <a:lvl2pPr marL="466481" indent="0">
              <a:buNone/>
              <a:defRPr sz="1800"/>
            </a:lvl2pPr>
            <a:lvl3pPr marL="932962" indent="0">
              <a:buNone/>
              <a:defRPr sz="1600"/>
            </a:lvl3pPr>
            <a:lvl4pPr marL="1399443" indent="0">
              <a:buNone/>
              <a:defRPr sz="1400"/>
            </a:lvl4pPr>
            <a:lvl5pPr marL="1865925" indent="0">
              <a:buNone/>
              <a:defRPr sz="1400"/>
            </a:lvl5pPr>
            <a:lvl6pPr marL="2332406" indent="0">
              <a:buNone/>
              <a:defRPr sz="1400"/>
            </a:lvl6pPr>
            <a:lvl7pPr marL="2798887" indent="0">
              <a:buNone/>
              <a:defRPr sz="1400"/>
            </a:lvl7pPr>
            <a:lvl8pPr marL="3265368" indent="0">
              <a:buNone/>
              <a:defRPr sz="1400"/>
            </a:lvl8pPr>
            <a:lvl9pPr marL="3731849"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5895A915-14FC-4664-8626-5D8316C925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7794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4729" y="1299036"/>
            <a:ext cx="4318495" cy="2123658"/>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8728" y="1299036"/>
            <a:ext cx="4320114" cy="2123658"/>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9F5D93AC-A0F4-48B0-9C4F-6CDFC12B82D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28630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795" y="275356"/>
            <a:ext cx="8230410" cy="2923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96" y="1436655"/>
            <a:ext cx="4039882" cy="738664"/>
          </a:xfrm>
        </p:spPr>
        <p:txBody>
          <a:bodyPr anchor="b"/>
          <a:lstStyle>
            <a:lvl1pPr marL="0" indent="0">
              <a:buNone/>
              <a:defRPr sz="2400" b="1"/>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796" y="2175318"/>
            <a:ext cx="4039882" cy="18158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03" y="1436655"/>
            <a:ext cx="4041502" cy="738664"/>
          </a:xfrm>
        </p:spPr>
        <p:txBody>
          <a:bodyPr anchor="b"/>
          <a:lstStyle>
            <a:lvl1pPr marL="0" indent="0">
              <a:buNone/>
              <a:defRPr sz="2400" b="1"/>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03" y="2175318"/>
            <a:ext cx="4041502" cy="18158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fld id="{300A92BE-5468-45E0-B870-828319FFB2D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22192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fld id="{FA78B8F9-08BE-4ACF-8E40-FC551BE12B1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89045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fld id="{AE053B8F-05DB-47C8-B01C-823565A49A6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6407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136"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8B011548-F534-489D-9F43-7086B6C0F407}" type="slidenum">
              <a:rPr lang="en-US"/>
              <a:pPr>
                <a:defRPr/>
              </a:pPr>
              <a:t>‹#›</a:t>
            </a:fld>
            <a:r>
              <a:rPr lang="en-US"/>
              <a:t> </a:t>
            </a:r>
          </a:p>
        </p:txBody>
      </p:sp>
    </p:spTree>
    <p:extLst>
      <p:ext uri="{BB962C8B-B14F-4D97-AF65-F5344CB8AC3E}">
        <p14:creationId xmlns:p14="http://schemas.microsoft.com/office/powerpoint/2010/main" val="2492507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795" y="819542"/>
            <a:ext cx="3008044" cy="61555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8" y="273738"/>
            <a:ext cx="5112217" cy="2446824"/>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094"/>
            <a:ext cx="3008044" cy="215444"/>
          </a:xfrm>
        </p:spPr>
        <p:txBody>
          <a:bodyPr/>
          <a:lstStyle>
            <a:lvl1pPr marL="0" indent="0">
              <a:buNone/>
              <a:defRPr sz="1400"/>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EA723AB9-84A1-480F-AFD9-3311D43D5D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85860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544" y="5060058"/>
            <a:ext cx="5486400" cy="3077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44" y="612264"/>
            <a:ext cx="5486400" cy="507831"/>
          </a:xfrm>
        </p:spPr>
        <p:txBody>
          <a:bodyPr/>
          <a:lstStyle>
            <a:lvl1pPr marL="0" indent="0">
              <a:buNone/>
              <a:defRPr sz="3300"/>
            </a:lvl1pPr>
            <a:lvl2pPr marL="466481" indent="0">
              <a:buNone/>
              <a:defRPr sz="2900"/>
            </a:lvl2pPr>
            <a:lvl3pPr marL="932962" indent="0">
              <a:buNone/>
              <a:defRPr sz="2400"/>
            </a:lvl3pPr>
            <a:lvl4pPr marL="1399443" indent="0">
              <a:buNone/>
              <a:defRPr sz="2000"/>
            </a:lvl4pPr>
            <a:lvl5pPr marL="1865925" indent="0">
              <a:buNone/>
              <a:defRPr sz="2000"/>
            </a:lvl5pPr>
            <a:lvl6pPr marL="2332406" indent="0">
              <a:buNone/>
              <a:defRPr sz="2000"/>
            </a:lvl6pPr>
            <a:lvl7pPr marL="2798887" indent="0">
              <a:buNone/>
              <a:defRPr sz="2000"/>
            </a:lvl7pPr>
            <a:lvl8pPr marL="3265368" indent="0">
              <a:buNone/>
              <a:defRPr sz="2000"/>
            </a:lvl8pPr>
            <a:lvl9pPr marL="3731849" indent="0">
              <a:buNone/>
              <a:defRPr sz="2000"/>
            </a:lvl9pPr>
          </a:lstStyle>
          <a:p>
            <a:pPr lvl="0"/>
            <a:endParaRPr lang="en-US" noProof="0" smtClean="0"/>
          </a:p>
        </p:txBody>
      </p:sp>
      <p:sp>
        <p:nvSpPr>
          <p:cNvPr id="4" name="Text Placeholder 3"/>
          <p:cNvSpPr>
            <a:spLocks noGrp="1"/>
          </p:cNvSpPr>
          <p:nvPr>
            <p:ph type="body" sz="half" idx="2"/>
          </p:nvPr>
        </p:nvSpPr>
        <p:spPr>
          <a:xfrm>
            <a:off x="1791544" y="5367835"/>
            <a:ext cx="5486400" cy="215444"/>
          </a:xfrm>
        </p:spPr>
        <p:txBody>
          <a:bodyPr/>
          <a:lstStyle>
            <a:lvl1pPr marL="0" indent="0">
              <a:buNone/>
              <a:defRPr sz="1400"/>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fld id="{1AB35EA2-FB50-4542-977C-E5627230DEA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21816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964187" y="1299036"/>
            <a:ext cx="2954655" cy="12472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B8AC9E73-7A47-4AAA-82DA-FDE070EE11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2275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4067" y="234864"/>
            <a:ext cx="584775" cy="2311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7887" y="234864"/>
            <a:ext cx="1477328" cy="2311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2B7C68FF-9526-455A-90E0-393616E6A6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007375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489" y="234864"/>
            <a:ext cx="8794113" cy="294794"/>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4729" y="1299036"/>
            <a:ext cx="8794113" cy="246221"/>
          </a:xfrm>
        </p:spPr>
        <p:txBody>
          <a:bodyPr/>
          <a:lstStyle/>
          <a:p>
            <a:pPr lvl="0"/>
            <a:endParaRPr lang="en-US" noProof="0" smtClean="0"/>
          </a:p>
        </p:txBody>
      </p:sp>
      <p:sp>
        <p:nvSpPr>
          <p:cNvPr id="4" name="Footer Placeholder 3"/>
          <p:cNvSpPr>
            <a:spLocks noGrp="1"/>
          </p:cNvSpPr>
          <p:nvPr>
            <p:ph type="ftr" sz="quarter" idx="10"/>
          </p:nvPr>
        </p:nvSpPr>
        <p:spPr>
          <a:xfrm>
            <a:off x="8614312" y="37255"/>
            <a:ext cx="301290" cy="124720"/>
          </a:xfrm>
          <a:prstGeom prst="rect">
            <a:avLst/>
          </a:prstGeom>
        </p:spPr>
        <p:txBody>
          <a:bodyPr lIns="93296" tIns="46648" rIns="93296" bIns="46648"/>
          <a:lstStyle>
            <a:lvl1pPr>
              <a:defRPr>
                <a:latin typeface="Arial" charset="0"/>
                <a:cs typeface="+mn-cs"/>
              </a:defRPr>
            </a:lvl1pPr>
          </a:lstStyle>
          <a:p>
            <a:pPr fontAlgn="base">
              <a:spcBef>
                <a:spcPct val="0"/>
              </a:spcBef>
              <a:spcAft>
                <a:spcPct val="0"/>
              </a:spcAft>
              <a:defRPr/>
            </a:pPr>
            <a:endParaRPr lang="en-US" sz="240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fld id="{80EBB006-8D23-4D9A-BF74-D8B7AA4E06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6886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4"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4160"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158" y="1352490"/>
            <a:ext cx="4350892" cy="52155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1489" y="6202005"/>
            <a:ext cx="8722840" cy="537755"/>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5471" y="294797"/>
            <a:ext cx="871474" cy="997763"/>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503" y="294794"/>
            <a:ext cx="1195442" cy="722406"/>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272" y="294797"/>
            <a:ext cx="887673" cy="1260162"/>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104"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536" y="294795"/>
            <a:ext cx="1116070" cy="217046"/>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Title 1"/>
          <p:cNvSpPr>
            <a:spLocks noGrp="1"/>
          </p:cNvSpPr>
          <p:nvPr>
            <p:ph type="title"/>
          </p:nvPr>
        </p:nvSpPr>
        <p:spPr>
          <a:xfrm>
            <a:off x="722517" y="4407347"/>
            <a:ext cx="7771995" cy="1256261"/>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517" y="2907491"/>
            <a:ext cx="7771995" cy="1499884"/>
          </a:xfrm>
        </p:spPr>
        <p:txBody>
          <a:bodyPr anchor="b"/>
          <a:lstStyle>
            <a:lvl1pPr marL="0" indent="0">
              <a:buNone/>
              <a:defRPr sz="2000"/>
            </a:lvl1pPr>
            <a:lvl2pPr marL="462611" indent="0">
              <a:buNone/>
              <a:defRPr sz="1800"/>
            </a:lvl2pPr>
            <a:lvl3pPr marL="925177" indent="0">
              <a:buNone/>
              <a:defRPr sz="1600"/>
            </a:lvl3pPr>
            <a:lvl4pPr marL="1387778" indent="0">
              <a:buNone/>
              <a:defRPr sz="1400"/>
            </a:lvl4pPr>
            <a:lvl5pPr marL="1850362" indent="0">
              <a:buNone/>
              <a:defRPr sz="1400"/>
            </a:lvl5pPr>
            <a:lvl6pPr marL="2312944" indent="0">
              <a:buNone/>
              <a:defRPr sz="1400"/>
            </a:lvl6pPr>
            <a:lvl7pPr marL="2775541" indent="0">
              <a:buNone/>
              <a:defRPr sz="1400"/>
            </a:lvl7pPr>
            <a:lvl8pPr marL="3238119" indent="0">
              <a:buNone/>
              <a:defRPr sz="1400"/>
            </a:lvl8pPr>
            <a:lvl9pPr marL="3700712" indent="0">
              <a:buNone/>
              <a:defRPr sz="1400"/>
            </a:lvl9pPr>
          </a:lstStyle>
          <a:p>
            <a:pPr lvl="0"/>
            <a:r>
              <a:rPr lang="en-US" smtClean="0"/>
              <a:t>Click to edit Master text styles</a:t>
            </a:r>
          </a:p>
        </p:txBody>
      </p:sp>
      <p:sp>
        <p:nvSpPr>
          <p:cNvPr id="60" name="Slide Number Placeholder 3"/>
          <p:cNvSpPr>
            <a:spLocks noGrp="1"/>
          </p:cNvSpPr>
          <p:nvPr>
            <p:ph type="sldNum" sz="quarter" idx="10"/>
          </p:nvPr>
        </p:nvSpPr>
        <p:spPr/>
        <p:txBody>
          <a:bodyPr/>
          <a:lstStyle>
            <a:lvl1pPr defTabSz="912892" fontAlgn="auto">
              <a:spcBef>
                <a:spcPts val="0"/>
              </a:spcBef>
              <a:spcAft>
                <a:spcPts val="0"/>
              </a:spcAft>
              <a:defRPr/>
            </a:lvl1pPr>
          </a:lstStyle>
          <a:p>
            <a:pPr>
              <a:defRPr/>
            </a:pPr>
            <a:fld id="{A73AF1DD-E423-4572-B322-D933B3F279C6}" type="slidenum">
              <a:rPr lang="en-US"/>
              <a:pPr>
                <a:defRPr/>
              </a:pPr>
              <a:t>‹#›</a:t>
            </a:fld>
            <a:r>
              <a:rPr lang="en-US"/>
              <a:t> </a:t>
            </a:r>
          </a:p>
        </p:txBody>
      </p:sp>
    </p:spTree>
    <p:extLst>
      <p:ext uri="{BB962C8B-B14F-4D97-AF65-F5344CB8AC3E}">
        <p14:creationId xmlns:p14="http://schemas.microsoft.com/office/powerpoint/2010/main" val="172453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5184"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64" y="1990695"/>
            <a:ext cx="2117131"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4" y="1990695"/>
            <a:ext cx="2117132"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424B0EB3-95F5-4629-973D-9B80E8A62171}" type="slidenum">
              <a:rPr lang="en-US"/>
              <a:pPr>
                <a:defRPr/>
              </a:pPr>
              <a:t>‹#›</a:t>
            </a:fld>
            <a:r>
              <a:rPr lang="en-US"/>
              <a:t> </a:t>
            </a:r>
          </a:p>
        </p:txBody>
      </p:sp>
    </p:spTree>
    <p:extLst>
      <p:ext uri="{BB962C8B-B14F-4D97-AF65-F5344CB8AC3E}">
        <p14:creationId xmlns:p14="http://schemas.microsoft.com/office/powerpoint/2010/main" val="3439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aphicFrame>
        <p:nvGraphicFramePr>
          <p:cNvPr id="7"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6208"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9"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10" name="ACET" hidden="1"/>
          <p:cNvGrpSpPr>
            <a:grpSpLocks/>
          </p:cNvGrpSpPr>
          <p:nvPr>
            <p:custDataLst>
              <p:tags r:id="rId5"/>
            </p:custDataLst>
          </p:nvPr>
        </p:nvGrpSpPr>
        <p:grpSpPr bwMode="auto">
          <a:xfrm>
            <a:off x="1482158" y="1352490"/>
            <a:ext cx="4350892" cy="521558"/>
            <a:chOff x="915" y="708"/>
            <a:chExt cx="2686" cy="322"/>
          </a:xfrm>
        </p:grpSpPr>
        <p:cxnSp>
          <p:nvCxnSpPr>
            <p:cNvPr id="11"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3"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4"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5"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7"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9" name="McK Slide Elements"/>
          <p:cNvGrpSpPr>
            <a:grpSpLocks/>
          </p:cNvGrpSpPr>
          <p:nvPr/>
        </p:nvGrpSpPr>
        <p:grpSpPr bwMode="auto">
          <a:xfrm>
            <a:off x="121489" y="6202005"/>
            <a:ext cx="8722840" cy="537755"/>
            <a:chOff x="75" y="3829"/>
            <a:chExt cx="5385" cy="332"/>
          </a:xfrm>
        </p:grpSpPr>
        <p:sp>
          <p:nvSpPr>
            <p:cNvPr id="20"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21"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2" name="LegendBoxes" hidden="1"/>
          <p:cNvGrpSpPr>
            <a:grpSpLocks/>
          </p:cNvGrpSpPr>
          <p:nvPr>
            <p:custDataLst>
              <p:tags r:id="rId10"/>
            </p:custDataLst>
          </p:nvPr>
        </p:nvGrpSpPr>
        <p:grpSpPr bwMode="auto">
          <a:xfrm>
            <a:off x="8055471" y="294797"/>
            <a:ext cx="871474" cy="997763"/>
            <a:chOff x="3394" y="519"/>
            <a:chExt cx="538" cy="616"/>
          </a:xfrm>
        </p:grpSpPr>
        <p:sp>
          <p:nvSpPr>
            <p:cNvPr id="23"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6"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7"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8"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9"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30"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31" name="LegendLines" hidden="1"/>
          <p:cNvGrpSpPr>
            <a:grpSpLocks/>
          </p:cNvGrpSpPr>
          <p:nvPr>
            <p:custDataLst>
              <p:tags r:id="rId11"/>
            </p:custDataLst>
          </p:nvPr>
        </p:nvGrpSpPr>
        <p:grpSpPr bwMode="auto">
          <a:xfrm>
            <a:off x="7731503" y="294794"/>
            <a:ext cx="1195442" cy="722406"/>
            <a:chOff x="2411" y="2750"/>
            <a:chExt cx="738" cy="446"/>
          </a:xfrm>
        </p:grpSpPr>
        <p:sp>
          <p:nvSpPr>
            <p:cNvPr id="32"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4"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5"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6"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7"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8" name="LegendMoons" hidden="1"/>
          <p:cNvGrpSpPr>
            <a:grpSpLocks/>
          </p:cNvGrpSpPr>
          <p:nvPr>
            <p:custDataLst>
              <p:tags r:id="rId12"/>
            </p:custDataLst>
          </p:nvPr>
        </p:nvGrpSpPr>
        <p:grpSpPr bwMode="auto">
          <a:xfrm>
            <a:off x="8039272" y="294797"/>
            <a:ext cx="887673" cy="1260162"/>
            <a:chOff x="4965" y="484"/>
            <a:chExt cx="548" cy="778"/>
          </a:xfrm>
        </p:grpSpPr>
        <p:grpSp>
          <p:nvGrpSpPr>
            <p:cNvPr id="39"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7"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8"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0"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5"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1"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3"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2"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51"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3"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9"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4"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5"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6"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7"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8"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9" name="Sticker" hidden="1"/>
          <p:cNvGrpSpPr>
            <a:grpSpLocks/>
          </p:cNvGrpSpPr>
          <p:nvPr>
            <p:custDataLst>
              <p:tags r:id="rId13"/>
            </p:custDataLst>
          </p:nvPr>
        </p:nvGrpSpPr>
        <p:grpSpPr bwMode="auto">
          <a:xfrm>
            <a:off x="7799536" y="294795"/>
            <a:ext cx="1116070" cy="217046"/>
            <a:chOff x="4817" y="376"/>
            <a:chExt cx="689" cy="134"/>
          </a:xfrm>
        </p:grpSpPr>
        <p:cxnSp>
          <p:nvCxnSpPr>
            <p:cNvPr id="60"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2"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Title 1"/>
          <p:cNvSpPr>
            <a:spLocks noGrp="1"/>
          </p:cNvSpPr>
          <p:nvPr>
            <p:ph type="title"/>
          </p:nvPr>
        </p:nvSpPr>
        <p:spPr>
          <a:xfrm>
            <a:off x="456795" y="275383"/>
            <a:ext cx="8230410" cy="29836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848" y="1535570"/>
            <a:ext cx="4039882"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848" y="2175333"/>
            <a:ext cx="4039882"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16" y="1535570"/>
            <a:ext cx="4041505"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16" y="2175333"/>
            <a:ext cx="4041505"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3" name="Slide Number Placeholder 6"/>
          <p:cNvSpPr>
            <a:spLocks noGrp="1"/>
          </p:cNvSpPr>
          <p:nvPr>
            <p:ph type="sldNum" sz="quarter" idx="10"/>
          </p:nvPr>
        </p:nvSpPr>
        <p:spPr/>
        <p:txBody>
          <a:bodyPr/>
          <a:lstStyle>
            <a:lvl1pPr defTabSz="912892" fontAlgn="auto">
              <a:spcBef>
                <a:spcPts val="0"/>
              </a:spcBef>
              <a:spcAft>
                <a:spcPts val="0"/>
              </a:spcAft>
              <a:defRPr/>
            </a:lvl1pPr>
          </a:lstStyle>
          <a:p>
            <a:pPr>
              <a:defRPr/>
            </a:pPr>
            <a:fld id="{6D567552-9F4A-4527-8649-049451DCD5E9}" type="slidenum">
              <a:rPr lang="en-US"/>
              <a:pPr>
                <a:defRPr/>
              </a:pPr>
              <a:t>‹#›</a:t>
            </a:fld>
            <a:r>
              <a:rPr lang="en-US"/>
              <a:t> </a:t>
            </a:r>
          </a:p>
        </p:txBody>
      </p:sp>
    </p:spTree>
    <p:extLst>
      <p:ext uri="{BB962C8B-B14F-4D97-AF65-F5344CB8AC3E}">
        <p14:creationId xmlns:p14="http://schemas.microsoft.com/office/powerpoint/2010/main" val="131239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60"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7232"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5"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6" name="ACET" hidden="1"/>
          <p:cNvGrpSpPr>
            <a:grpSpLocks/>
          </p:cNvGrpSpPr>
          <p:nvPr>
            <p:custDataLst>
              <p:tags r:id="rId5"/>
            </p:custDataLst>
          </p:nvPr>
        </p:nvGrpSpPr>
        <p:grpSpPr bwMode="auto">
          <a:xfrm>
            <a:off x="1482158" y="1352490"/>
            <a:ext cx="4350892" cy="521558"/>
            <a:chOff x="915" y="708"/>
            <a:chExt cx="2686" cy="322"/>
          </a:xfrm>
        </p:grpSpPr>
        <p:cxnSp>
          <p:nvCxnSpPr>
            <p:cNvPr id="7"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9"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0"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1"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3"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5" name="McK Slide Elements"/>
          <p:cNvGrpSpPr>
            <a:grpSpLocks/>
          </p:cNvGrpSpPr>
          <p:nvPr/>
        </p:nvGrpSpPr>
        <p:grpSpPr bwMode="auto">
          <a:xfrm>
            <a:off x="121489" y="6202005"/>
            <a:ext cx="8722840" cy="537755"/>
            <a:chOff x="75" y="3829"/>
            <a:chExt cx="5385" cy="332"/>
          </a:xfrm>
        </p:grpSpPr>
        <p:sp>
          <p:nvSpPr>
            <p:cNvPr id="16"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7"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8" name="LegendBoxes" hidden="1"/>
          <p:cNvGrpSpPr>
            <a:grpSpLocks/>
          </p:cNvGrpSpPr>
          <p:nvPr>
            <p:custDataLst>
              <p:tags r:id="rId10"/>
            </p:custDataLst>
          </p:nvPr>
        </p:nvGrpSpPr>
        <p:grpSpPr bwMode="auto">
          <a:xfrm>
            <a:off x="8055471" y="294797"/>
            <a:ext cx="871474" cy="997763"/>
            <a:chOff x="3394" y="519"/>
            <a:chExt cx="538" cy="616"/>
          </a:xfrm>
        </p:grpSpPr>
        <p:sp>
          <p:nvSpPr>
            <p:cNvPr id="19"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4"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5"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6"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7" name="LegendLines" hidden="1"/>
          <p:cNvGrpSpPr>
            <a:grpSpLocks/>
          </p:cNvGrpSpPr>
          <p:nvPr>
            <p:custDataLst>
              <p:tags r:id="rId11"/>
            </p:custDataLst>
          </p:nvPr>
        </p:nvGrpSpPr>
        <p:grpSpPr bwMode="auto">
          <a:xfrm>
            <a:off x="7731503" y="294794"/>
            <a:ext cx="1195442" cy="722406"/>
            <a:chOff x="2411" y="2750"/>
            <a:chExt cx="738" cy="446"/>
          </a:xfrm>
        </p:grpSpPr>
        <p:sp>
          <p:nvSpPr>
            <p:cNvPr id="28"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29"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0"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1"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2"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3"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4" name="LegendMoons" hidden="1"/>
          <p:cNvGrpSpPr>
            <a:grpSpLocks/>
          </p:cNvGrpSpPr>
          <p:nvPr>
            <p:custDataLst>
              <p:tags r:id="rId12"/>
            </p:custDataLst>
          </p:nvPr>
        </p:nvGrpSpPr>
        <p:grpSpPr bwMode="auto">
          <a:xfrm>
            <a:off x="8039272" y="294797"/>
            <a:ext cx="887673" cy="1260162"/>
            <a:chOff x="4965" y="484"/>
            <a:chExt cx="548" cy="778"/>
          </a:xfrm>
        </p:grpSpPr>
        <p:grpSp>
          <p:nvGrpSpPr>
            <p:cNvPr id="35"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3"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6"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1"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7"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49"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7"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9"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5"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6"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0"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1"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2"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3"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4"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5" name="Sticker" hidden="1"/>
          <p:cNvGrpSpPr>
            <a:grpSpLocks/>
          </p:cNvGrpSpPr>
          <p:nvPr>
            <p:custDataLst>
              <p:tags r:id="rId13"/>
            </p:custDataLst>
          </p:nvPr>
        </p:nvGrpSpPr>
        <p:grpSpPr bwMode="auto">
          <a:xfrm>
            <a:off x="7799536" y="294795"/>
            <a:ext cx="1116070" cy="217046"/>
            <a:chOff x="4817" y="376"/>
            <a:chExt cx="689" cy="134"/>
          </a:xfrm>
        </p:grpSpPr>
        <p:cxnSp>
          <p:nvCxnSpPr>
            <p:cNvPr id="56"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8"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59" name="Slide Number Placeholder 2"/>
          <p:cNvSpPr>
            <a:spLocks noGrp="1"/>
          </p:cNvSpPr>
          <p:nvPr>
            <p:ph type="sldNum" sz="quarter" idx="10"/>
          </p:nvPr>
        </p:nvSpPr>
        <p:spPr/>
        <p:txBody>
          <a:bodyPr/>
          <a:lstStyle>
            <a:lvl1pPr defTabSz="912892" fontAlgn="auto">
              <a:spcBef>
                <a:spcPts val="0"/>
              </a:spcBef>
              <a:spcAft>
                <a:spcPts val="0"/>
              </a:spcAft>
              <a:defRPr/>
            </a:lvl1pPr>
          </a:lstStyle>
          <a:p>
            <a:pPr>
              <a:defRPr/>
            </a:pPr>
            <a:fld id="{22FE6B80-D2FF-4AF1-B381-B7FDBBF2246B}" type="slidenum">
              <a:rPr lang="en-US"/>
              <a:pPr>
                <a:defRPr/>
              </a:pPr>
              <a:t>‹#›</a:t>
            </a:fld>
            <a:r>
              <a:rPr lang="en-US"/>
              <a:t> </a:t>
            </a:r>
          </a:p>
        </p:txBody>
      </p:sp>
    </p:spTree>
    <p:extLst>
      <p:ext uri="{BB962C8B-B14F-4D97-AF65-F5344CB8AC3E}">
        <p14:creationId xmlns:p14="http://schemas.microsoft.com/office/powerpoint/2010/main" val="264886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8256"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4"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5" name="ACET" hidden="1"/>
          <p:cNvGrpSpPr>
            <a:grpSpLocks/>
          </p:cNvGrpSpPr>
          <p:nvPr>
            <p:custDataLst>
              <p:tags r:id="rId5"/>
            </p:custDataLst>
          </p:nvPr>
        </p:nvGrpSpPr>
        <p:grpSpPr bwMode="auto">
          <a:xfrm>
            <a:off x="1482158" y="1352490"/>
            <a:ext cx="4350892" cy="521558"/>
            <a:chOff x="915" y="708"/>
            <a:chExt cx="2686" cy="322"/>
          </a:xfrm>
        </p:grpSpPr>
        <p:cxnSp>
          <p:nvCxnSpPr>
            <p:cNvPr id="6"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8"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9"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0"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2"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4" name="McK Slide Elements"/>
          <p:cNvGrpSpPr>
            <a:grpSpLocks/>
          </p:cNvGrpSpPr>
          <p:nvPr/>
        </p:nvGrpSpPr>
        <p:grpSpPr bwMode="auto">
          <a:xfrm>
            <a:off x="121489" y="6202005"/>
            <a:ext cx="8722840" cy="537755"/>
            <a:chOff x="75" y="3829"/>
            <a:chExt cx="5385" cy="332"/>
          </a:xfrm>
        </p:grpSpPr>
        <p:sp>
          <p:nvSpPr>
            <p:cNvPr id="15"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6"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17" name="LegendBoxes" hidden="1"/>
          <p:cNvGrpSpPr>
            <a:grpSpLocks/>
          </p:cNvGrpSpPr>
          <p:nvPr>
            <p:custDataLst>
              <p:tags r:id="rId10"/>
            </p:custDataLst>
          </p:nvPr>
        </p:nvGrpSpPr>
        <p:grpSpPr bwMode="auto">
          <a:xfrm>
            <a:off x="8055471" y="294797"/>
            <a:ext cx="871474" cy="997763"/>
            <a:chOff x="3394" y="519"/>
            <a:chExt cx="538" cy="616"/>
          </a:xfrm>
        </p:grpSpPr>
        <p:sp>
          <p:nvSpPr>
            <p:cNvPr id="18"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19"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3"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4"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5"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6" name="LegendLines" hidden="1"/>
          <p:cNvGrpSpPr>
            <a:grpSpLocks/>
          </p:cNvGrpSpPr>
          <p:nvPr>
            <p:custDataLst>
              <p:tags r:id="rId11"/>
            </p:custDataLst>
          </p:nvPr>
        </p:nvGrpSpPr>
        <p:grpSpPr bwMode="auto">
          <a:xfrm>
            <a:off x="7731503" y="294794"/>
            <a:ext cx="1195442" cy="722406"/>
            <a:chOff x="2411" y="2750"/>
            <a:chExt cx="738" cy="446"/>
          </a:xfrm>
        </p:grpSpPr>
        <p:sp>
          <p:nvSpPr>
            <p:cNvPr id="27"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28"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29"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0"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1"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2"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3" name="LegendMoons" hidden="1"/>
          <p:cNvGrpSpPr>
            <a:grpSpLocks/>
          </p:cNvGrpSpPr>
          <p:nvPr>
            <p:custDataLst>
              <p:tags r:id="rId12"/>
            </p:custDataLst>
          </p:nvPr>
        </p:nvGrpSpPr>
        <p:grpSpPr bwMode="auto">
          <a:xfrm>
            <a:off x="8039272" y="294797"/>
            <a:ext cx="887673" cy="1260162"/>
            <a:chOff x="4965" y="484"/>
            <a:chExt cx="548" cy="778"/>
          </a:xfrm>
        </p:grpSpPr>
        <p:grpSp>
          <p:nvGrpSpPr>
            <p:cNvPr id="34"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2"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3"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5"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0"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1"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6"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48"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9"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7"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6"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7"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4"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5"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39"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0"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1"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2"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3"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4" name="Sticker" hidden="1"/>
          <p:cNvGrpSpPr>
            <a:grpSpLocks/>
          </p:cNvGrpSpPr>
          <p:nvPr>
            <p:custDataLst>
              <p:tags r:id="rId13"/>
            </p:custDataLst>
          </p:nvPr>
        </p:nvGrpSpPr>
        <p:grpSpPr bwMode="auto">
          <a:xfrm>
            <a:off x="7799536" y="294795"/>
            <a:ext cx="1116070" cy="217046"/>
            <a:chOff x="4817" y="376"/>
            <a:chExt cx="689" cy="134"/>
          </a:xfrm>
        </p:grpSpPr>
        <p:cxnSp>
          <p:nvCxnSpPr>
            <p:cNvPr id="55"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57"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8" name="Slide Number Placeholder 1"/>
          <p:cNvSpPr>
            <a:spLocks noGrp="1"/>
          </p:cNvSpPr>
          <p:nvPr>
            <p:ph type="sldNum" sz="quarter" idx="10"/>
          </p:nvPr>
        </p:nvSpPr>
        <p:spPr/>
        <p:txBody>
          <a:bodyPr/>
          <a:lstStyle>
            <a:lvl1pPr defTabSz="912892" fontAlgn="auto">
              <a:spcBef>
                <a:spcPts val="0"/>
              </a:spcBef>
              <a:spcAft>
                <a:spcPts val="0"/>
              </a:spcAft>
              <a:defRPr/>
            </a:lvl1pPr>
          </a:lstStyle>
          <a:p>
            <a:pPr>
              <a:defRPr/>
            </a:pPr>
            <a:fld id="{4B575853-4C74-47E3-BA2A-61437D96F1D0}" type="slidenum">
              <a:rPr lang="en-US"/>
              <a:pPr>
                <a:defRPr/>
              </a:pPr>
              <a:t>‹#›</a:t>
            </a:fld>
            <a:r>
              <a:rPr lang="en-US"/>
              <a:t> </a:t>
            </a:r>
          </a:p>
        </p:txBody>
      </p:sp>
    </p:spTree>
    <p:extLst>
      <p:ext uri="{BB962C8B-B14F-4D97-AF65-F5344CB8AC3E}">
        <p14:creationId xmlns:p14="http://schemas.microsoft.com/office/powerpoint/2010/main" val="138598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9280" name="think-cell Slide" r:id="rId30" imgW="360" imgH="360" progId="">
                  <p:embed/>
                </p:oleObj>
              </mc:Choice>
              <mc:Fallback>
                <p:oleObj name="think-cell Slide" r:id="rId30" imgW="360" imgH="360" progId="">
                  <p:embed/>
                  <p:pic>
                    <p:nvPicPr>
                      <p:cNvPr id="0" name="Picture 47"/>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Title 1"/>
          <p:cNvSpPr>
            <a:spLocks noGrp="1"/>
          </p:cNvSpPr>
          <p:nvPr>
            <p:ph type="title"/>
          </p:nvPr>
        </p:nvSpPr>
        <p:spPr>
          <a:xfrm>
            <a:off x="456795" y="806997"/>
            <a:ext cx="3008044" cy="62813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21" y="273790"/>
            <a:ext cx="5112215" cy="5852138"/>
          </a:xfrm>
        </p:spPr>
        <p:txBody>
          <a:bodyPr/>
          <a:lstStyle>
            <a:lvl1pPr>
              <a:defRPr sz="3500"/>
            </a:lvl1pPr>
            <a:lvl2pPr>
              <a:defRPr sz="31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121"/>
            <a:ext cx="3008044" cy="469078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D265D72E-EE5B-413E-9110-C31AA90BE8D2}" type="slidenum">
              <a:rPr lang="en-US"/>
              <a:pPr>
                <a:defRPr/>
              </a:pPr>
              <a:t>‹#›</a:t>
            </a:fld>
            <a:r>
              <a:rPr lang="en-US"/>
              <a:t> </a:t>
            </a:r>
          </a:p>
        </p:txBody>
      </p:sp>
    </p:spTree>
    <p:extLst>
      <p:ext uri="{BB962C8B-B14F-4D97-AF65-F5344CB8AC3E}">
        <p14:creationId xmlns:p14="http://schemas.microsoft.com/office/powerpoint/2010/main" val="303211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5" name="Object 2"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0305" name="think-cell Slide" r:id="rId30" imgW="360" imgH="360" progId="">
                  <p:embed/>
                </p:oleObj>
              </mc:Choice>
              <mc:Fallback>
                <p:oleObj name="think-cell Slide" r:id="rId30" imgW="360" imgH="360" progId="">
                  <p:embed/>
                  <p:pic>
                    <p:nvPicPr>
                      <p:cNvPr id="0" name="Picture 48"/>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McK 1. On-page tracker" hidden="1"/>
          <p:cNvSpPr>
            <a:spLocks noChangeArrowheads="1"/>
          </p:cNvSpPr>
          <p:nvPr>
            <p:custDataLst>
              <p:tags r:id="rId3"/>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158" y="1352490"/>
            <a:ext cx="4350892" cy="52155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2">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LogoSeparator"/>
          <p:cNvSpPr>
            <a:spLocks noChangeArrowheads="1"/>
          </p:cNvSpPr>
          <p:nvPr>
            <p:custDataLst>
              <p:tags r:id="rId9"/>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1489" y="6202005"/>
            <a:ext cx="8722840" cy="537755"/>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5471" y="294797"/>
            <a:ext cx="871474" cy="997763"/>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503" y="294794"/>
            <a:ext cx="1195442" cy="722406"/>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272" y="294797"/>
            <a:ext cx="887673" cy="1260162"/>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536" y="294795"/>
            <a:ext cx="1116070" cy="217046"/>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 name="Title 1"/>
          <p:cNvSpPr>
            <a:spLocks noGrp="1"/>
          </p:cNvSpPr>
          <p:nvPr>
            <p:ph type="title"/>
          </p:nvPr>
        </p:nvSpPr>
        <p:spPr>
          <a:xfrm>
            <a:off x="1791592" y="5053837"/>
            <a:ext cx="5486400" cy="31406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92" y="612277"/>
            <a:ext cx="5486400" cy="4115775"/>
          </a:xfrm>
        </p:spPr>
        <p:txBody>
          <a:bodyPr/>
          <a:lstStyle>
            <a:lvl1pPr marL="0" indent="0">
              <a:buNone/>
              <a:defRPr sz="3500"/>
            </a:lvl1pPr>
            <a:lvl2pPr marL="462611" indent="0">
              <a:buNone/>
              <a:defRPr sz="3100"/>
            </a:lvl2pPr>
            <a:lvl3pPr marL="925177" indent="0">
              <a:buNone/>
              <a:defRPr sz="2400"/>
            </a:lvl3pPr>
            <a:lvl4pPr marL="1387778" indent="0">
              <a:buNone/>
              <a:defRPr sz="2000"/>
            </a:lvl4pPr>
            <a:lvl5pPr marL="1850362" indent="0">
              <a:buNone/>
              <a:defRPr sz="2000"/>
            </a:lvl5pPr>
            <a:lvl6pPr marL="2312944" indent="0">
              <a:buNone/>
              <a:defRPr sz="2000"/>
            </a:lvl6pPr>
            <a:lvl7pPr marL="2775541" indent="0">
              <a:buNone/>
              <a:defRPr sz="2000"/>
            </a:lvl7pPr>
            <a:lvl8pPr marL="3238119" indent="0">
              <a:buNone/>
              <a:defRPr sz="2000"/>
            </a:lvl8pPr>
            <a:lvl9pPr marL="3700712" indent="0">
              <a:buNone/>
              <a:defRPr sz="2000"/>
            </a:lvl9pPr>
          </a:lstStyle>
          <a:p>
            <a:pPr lvl="0"/>
            <a:endParaRPr lang="en-US" noProof="0"/>
          </a:p>
        </p:txBody>
      </p:sp>
      <p:sp>
        <p:nvSpPr>
          <p:cNvPr id="4" name="Text Placeholder 3"/>
          <p:cNvSpPr>
            <a:spLocks noGrp="1"/>
          </p:cNvSpPr>
          <p:nvPr>
            <p:ph type="body" sz="half" idx="2"/>
          </p:nvPr>
        </p:nvSpPr>
        <p:spPr>
          <a:xfrm>
            <a:off x="1791592" y="5367837"/>
            <a:ext cx="5486400" cy="80501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defTabSz="912892" fontAlgn="auto">
              <a:spcBef>
                <a:spcPts val="0"/>
              </a:spcBef>
              <a:spcAft>
                <a:spcPts val="0"/>
              </a:spcAft>
              <a:defRPr/>
            </a:lvl1pPr>
          </a:lstStyle>
          <a:p>
            <a:pPr>
              <a:defRPr/>
            </a:pPr>
            <a:fld id="{A24BE1ED-706C-4785-AA9E-C2AEE9885FE0}" type="slidenum">
              <a:rPr lang="en-US"/>
              <a:pPr>
                <a:defRPr/>
              </a:pPr>
              <a:t>‹#›</a:t>
            </a:fld>
            <a:r>
              <a:rPr lang="en-US"/>
              <a:t> </a:t>
            </a:r>
          </a:p>
        </p:txBody>
      </p:sp>
    </p:spTree>
    <p:extLst>
      <p:ext uri="{BB962C8B-B14F-4D97-AF65-F5344CB8AC3E}">
        <p14:creationId xmlns:p14="http://schemas.microsoft.com/office/powerpoint/2010/main" val="180920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tags" Target="../tags/tag12.xml"/><Relationship Id="rId39" Type="http://schemas.openxmlformats.org/officeDocument/2006/relationships/tags" Target="../tags/tag25.xml"/><Relationship Id="rId3" Type="http://schemas.openxmlformats.org/officeDocument/2006/relationships/slideLayout" Target="../slideLayouts/slideLayout3.xml"/><Relationship Id="rId21" Type="http://schemas.openxmlformats.org/officeDocument/2006/relationships/tags" Target="../tags/tag7.xml"/><Relationship Id="rId34" Type="http://schemas.openxmlformats.org/officeDocument/2006/relationships/tags" Target="../tags/tag20.xml"/><Relationship Id="rId42" Type="http://schemas.openxmlformats.org/officeDocument/2006/relationships/tags" Target="../tags/tag28.xml"/><Relationship Id="rId47"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tags" Target="../tags/tag11.xml"/><Relationship Id="rId33" Type="http://schemas.openxmlformats.org/officeDocument/2006/relationships/tags" Target="../tags/tag19.xml"/><Relationship Id="rId38" Type="http://schemas.openxmlformats.org/officeDocument/2006/relationships/tags" Target="../tags/tag24.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29" Type="http://schemas.openxmlformats.org/officeDocument/2006/relationships/tags" Target="../tags/tag15.xml"/><Relationship Id="rId41" Type="http://schemas.openxmlformats.org/officeDocument/2006/relationships/tags" Target="../tags/tag2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0.xml"/><Relationship Id="rId32" Type="http://schemas.openxmlformats.org/officeDocument/2006/relationships/tags" Target="../tags/tag18.xml"/><Relationship Id="rId37" Type="http://schemas.openxmlformats.org/officeDocument/2006/relationships/tags" Target="../tags/tag23.xml"/><Relationship Id="rId40" Type="http://schemas.openxmlformats.org/officeDocument/2006/relationships/tags" Target="../tags/tag26.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28" Type="http://schemas.openxmlformats.org/officeDocument/2006/relationships/tags" Target="../tags/tag14.xml"/><Relationship Id="rId36" Type="http://schemas.openxmlformats.org/officeDocument/2006/relationships/tags" Target="../tags/tag22.xml"/><Relationship Id="rId10" Type="http://schemas.openxmlformats.org/officeDocument/2006/relationships/slideLayout" Target="../slideLayouts/slideLayout10.xml"/><Relationship Id="rId19" Type="http://schemas.openxmlformats.org/officeDocument/2006/relationships/tags" Target="../tags/tag5.xml"/><Relationship Id="rId31" Type="http://schemas.openxmlformats.org/officeDocument/2006/relationships/tags" Target="../tags/tag17.xml"/><Relationship Id="rId44" Type="http://schemas.openxmlformats.org/officeDocument/2006/relationships/tags" Target="../tags/tag3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 Id="rId27" Type="http://schemas.openxmlformats.org/officeDocument/2006/relationships/tags" Target="../tags/tag13.xml"/><Relationship Id="rId30" Type="http://schemas.openxmlformats.org/officeDocument/2006/relationships/tags" Target="../tags/tag16.xml"/><Relationship Id="rId35" Type="http://schemas.openxmlformats.org/officeDocument/2006/relationships/tags" Target="../tags/tag21.xml"/><Relationship Id="rId43" Type="http://schemas.openxmlformats.org/officeDocument/2006/relationships/tags" Target="../tags/tag29.xml"/><Relationship Id="rId48"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100000">
              <a:schemeClr val="bg1"/>
            </a:gs>
            <a:gs pos="100000">
              <a:schemeClr val="bg1">
                <a:lumMod val="50000"/>
                <a:alpha val="9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2050" name="Object 2" hidden="1"/>
          <p:cNvGraphicFramePr>
            <a:graphicFrameLocks/>
          </p:cNvGraphicFramePr>
          <p:nvPr>
            <p:custDataLst>
              <p:tags r:id="rId15"/>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089" name="think-cell Slide" r:id="rId45" imgW="360" imgH="360" progId="">
                  <p:embed/>
                </p:oleObj>
              </mc:Choice>
              <mc:Fallback>
                <p:oleObj name="think-cell Slide" r:id="rId45" imgW="360" imgH="360" progId="">
                  <p:embed/>
                  <p:pic>
                    <p:nvPicPr>
                      <p:cNvPr id="0" name="Picture 48"/>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McK 2. Slide Title"/>
          <p:cNvSpPr>
            <a:spLocks noGrp="1" noChangeArrowheads="1"/>
          </p:cNvSpPr>
          <p:nvPr>
            <p:ph type="title"/>
            <p:custDataLst>
              <p:tags r:id="rId16"/>
            </p:custDataLst>
          </p:nvPr>
        </p:nvSpPr>
        <p:spPr bwMode="gray">
          <a:xfrm>
            <a:off x="121492" y="234867"/>
            <a:ext cx="8794113" cy="298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2052" name="McK 1. On-page tracker" hidden="1"/>
          <p:cNvSpPr>
            <a:spLocks noChangeArrowheads="1"/>
          </p:cNvSpPr>
          <p:nvPr>
            <p:custDataLst>
              <p:tags r:id="rId17"/>
            </p:custDataLst>
          </p:nvPr>
        </p:nvSpPr>
        <p:spPr bwMode="gray">
          <a:xfrm>
            <a:off x="121488" y="27536"/>
            <a:ext cx="874714" cy="22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400" smtClean="0">
                <a:solidFill>
                  <a:srgbClr val="808080"/>
                </a:solidFill>
              </a:rPr>
              <a:t>TRACKER</a:t>
            </a:r>
          </a:p>
        </p:txBody>
      </p:sp>
      <p:sp>
        <p:nvSpPr>
          <p:cNvPr id="688133" name="McK 3. Unit of measure" hidden="1"/>
          <p:cNvSpPr txBox="1">
            <a:spLocks noChangeArrowheads="1"/>
          </p:cNvSpPr>
          <p:nvPr>
            <p:custDataLst>
              <p:tags r:id="rId18"/>
            </p:custDataLst>
          </p:nvPr>
        </p:nvSpPr>
        <p:spPr bwMode="gray">
          <a:xfrm>
            <a:off x="121489" y="542615"/>
            <a:ext cx="3730492" cy="2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sz="1400">
                <a:solidFill>
                  <a:srgbClr val="808080"/>
                </a:solidFill>
              </a:rPr>
              <a:t>Unit of measure</a:t>
            </a:r>
          </a:p>
        </p:txBody>
      </p:sp>
      <p:grpSp>
        <p:nvGrpSpPr>
          <p:cNvPr id="2054" name="ACET" hidden="1"/>
          <p:cNvGrpSpPr>
            <a:grpSpLocks/>
          </p:cNvGrpSpPr>
          <p:nvPr>
            <p:custDataLst>
              <p:tags r:id="rId19"/>
            </p:custDataLst>
          </p:nvPr>
        </p:nvGrpSpPr>
        <p:grpSpPr bwMode="auto">
          <a:xfrm>
            <a:off x="1482158" y="1352490"/>
            <a:ext cx="4350892" cy="521558"/>
            <a:chOff x="915" y="708"/>
            <a:chExt cx="2686" cy="322"/>
          </a:xfrm>
        </p:grpSpPr>
        <p:cxnSp>
          <p:nvCxnSpPr>
            <p:cNvPr id="2107" name="AutoShape 7" hidden="1"/>
            <p:cNvCxnSpPr>
              <a:cxnSpLocks noChangeShapeType="1"/>
              <a:stCxn id="2108" idx="4"/>
              <a:endCxn id="2108" idx="6"/>
            </p:cNvCxnSpPr>
            <p:nvPr/>
          </p:nvCxnSpPr>
          <p:spPr bwMode="gray">
            <a:xfrm>
              <a:off x="915" y="1030"/>
              <a:ext cx="268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b="1" smtClean="0">
                  <a:solidFill>
                    <a:srgbClr val="000000"/>
                  </a:solidFill>
                </a:rPr>
                <a:t>Title</a:t>
              </a:r>
            </a:p>
            <a:p>
              <a:pPr eaLnBrk="1" fontAlgn="base" hangingPunct="1">
                <a:spcBef>
                  <a:spcPct val="0"/>
                </a:spcBef>
                <a:spcAft>
                  <a:spcPct val="0"/>
                </a:spcAft>
              </a:pPr>
              <a:r>
                <a:rPr lang="en-US" altLang="en-US" sz="1600" smtClean="0">
                  <a:solidFill>
                    <a:srgbClr val="808080"/>
                  </a:solidFill>
                </a:rPr>
                <a:t>Unit of measure</a:t>
              </a:r>
            </a:p>
          </p:txBody>
        </p:sp>
      </p:grpSp>
      <p:sp>
        <p:nvSpPr>
          <p:cNvPr id="3079" name="Working Draft" hidden="1"/>
          <p:cNvSpPr txBox="1">
            <a:spLocks noChangeArrowheads="1"/>
          </p:cNvSpPr>
          <p:nvPr>
            <p:custDataLst>
              <p:tags r:id="rId20"/>
            </p:custDataLst>
          </p:nvPr>
        </p:nvSpPr>
        <p:spPr bwMode="gray">
          <a:xfrm rot="5400000">
            <a:off x="8083872" y="2862897"/>
            <a:ext cx="1976089"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Last Modified 2/18/2013 1:48 PM SE Asia Standard Time</a:t>
            </a:r>
            <a:endParaRPr lang="en-US" sz="1600" smtClean="0">
              <a:solidFill>
                <a:srgbClr val="000000"/>
              </a:solidFill>
            </a:endParaRPr>
          </a:p>
        </p:txBody>
      </p:sp>
      <p:sp>
        <p:nvSpPr>
          <p:cNvPr id="3080" name="Printed" hidden="1"/>
          <p:cNvSpPr txBox="1">
            <a:spLocks noChangeArrowheads="1"/>
          </p:cNvSpPr>
          <p:nvPr>
            <p:custDataLst>
              <p:tags r:id="rId21"/>
            </p:custDataLst>
          </p:nvPr>
        </p:nvSpPr>
        <p:spPr bwMode="gray">
          <a:xfrm rot="5400000">
            <a:off x="8032853" y="4373310"/>
            <a:ext cx="2078133" cy="9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fontAlgn="base">
              <a:spcBef>
                <a:spcPct val="0"/>
              </a:spcBef>
              <a:spcAft>
                <a:spcPct val="0"/>
              </a:spcAft>
              <a:defRPr/>
            </a:pPr>
            <a:r>
              <a:rPr lang="en-US" sz="600" smtClean="0">
                <a:solidFill>
                  <a:srgbClr val="000000"/>
                </a:solidFill>
              </a:rPr>
              <a:t>Printed 1/16/2013 1:52 PM Malay Peninsula Standard Time</a:t>
            </a:r>
            <a:endParaRPr lang="en-US" sz="1600" smtClean="0">
              <a:solidFill>
                <a:srgbClr val="000000"/>
              </a:solidFill>
            </a:endParaRPr>
          </a:p>
        </p:txBody>
      </p:sp>
      <p:sp>
        <p:nvSpPr>
          <p:cNvPr id="2057" name="Rectangle 11"/>
          <p:cNvSpPr>
            <a:spLocks noGrp="1" noChangeArrowheads="1"/>
          </p:cNvSpPr>
          <p:nvPr>
            <p:ph type="body" idx="1"/>
            <p:custDataLst>
              <p:tags r:id="rId22"/>
            </p:custDataLst>
          </p:nvPr>
        </p:nvSpPr>
        <p:spPr bwMode="gray">
          <a:xfrm>
            <a:off x="1482158" y="1990667"/>
            <a:ext cx="4389768" cy="124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8" name="Picture 4"/>
          <p:cNvPicPr>
            <a:picLocks noChangeAspect="1" noChangeArrowheads="1"/>
          </p:cNvPicPr>
          <p:nvPr>
            <p:custDataLst>
              <p:tags r:id="rId23"/>
            </p:custDataLst>
          </p:nvPr>
        </p:nvPicPr>
        <p:blipFill>
          <a:blip r:embed="rId47">
            <a:extLst>
              <a:ext uri="{28A0092B-C50C-407E-A947-70E740481C1C}">
                <a14:useLocalDpi xmlns:a14="http://schemas.microsoft.com/office/drawing/2010/main" val="0"/>
              </a:ext>
            </a:extLst>
          </a:blip>
          <a:srcRect/>
          <a:stretch>
            <a:fillRect/>
          </a:stretch>
        </p:blipFill>
        <p:spPr bwMode="gray">
          <a:xfrm>
            <a:off x="0" y="6453068"/>
            <a:ext cx="6965314" cy="4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8141" name="Text Box 6"/>
          <p:cNvSpPr txBox="1">
            <a:spLocks noChangeArrowheads="1"/>
          </p:cNvSpPr>
          <p:nvPr/>
        </p:nvSpPr>
        <p:spPr bwMode="gray">
          <a:xfrm>
            <a:off x="7414010" y="6503280"/>
            <a:ext cx="1235938" cy="28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fontAlgn="base" hangingPunct="0">
              <a:spcBef>
                <a:spcPct val="50000"/>
              </a:spcBef>
              <a:spcAft>
                <a:spcPct val="0"/>
              </a:spcAft>
              <a:defRPr/>
            </a:pPr>
            <a:r>
              <a:rPr lang="en-US" sz="1200" dirty="0">
                <a:solidFill>
                  <a:srgbClr val="000000"/>
                </a:solidFill>
                <a:latin typeface="Arial Black" pitchFamily="34" charset="0"/>
              </a:rPr>
              <a:t>PERTAMINA</a:t>
            </a:r>
          </a:p>
        </p:txBody>
      </p:sp>
      <p:pic>
        <p:nvPicPr>
          <p:cNvPr id="2060" name="Picture 7" descr="logo-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gray">
          <a:xfrm>
            <a:off x="7080323" y="6415814"/>
            <a:ext cx="440597" cy="40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SlideLogoSeparator"/>
          <p:cNvSpPr>
            <a:spLocks noChangeArrowheads="1"/>
          </p:cNvSpPr>
          <p:nvPr>
            <p:custDataLst>
              <p:tags r:id="rId24"/>
            </p:custDataLst>
          </p:nvPr>
        </p:nvSpPr>
        <p:spPr bwMode="gray">
          <a:xfrm>
            <a:off x="8589619" y="6532980"/>
            <a:ext cx="40892"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pPr>
            <a:r>
              <a:rPr lang="en-US" altLang="zh-CN" smtClean="0">
                <a:solidFill>
                  <a:srgbClr val="000000"/>
                </a:solidFill>
                <a:ea typeface="SimSun" pitchFamily="2" charset="-122"/>
              </a:rPr>
              <a:t>|</a:t>
            </a:r>
          </a:p>
        </p:txBody>
      </p:sp>
      <p:grpSp>
        <p:nvGrpSpPr>
          <p:cNvPr id="2062" name="McK Slide Elements"/>
          <p:cNvGrpSpPr>
            <a:grpSpLocks/>
          </p:cNvGrpSpPr>
          <p:nvPr/>
        </p:nvGrpSpPr>
        <p:grpSpPr bwMode="auto">
          <a:xfrm>
            <a:off x="121489" y="6202005"/>
            <a:ext cx="8722840" cy="537755"/>
            <a:chOff x="75" y="3829"/>
            <a:chExt cx="5385" cy="332"/>
          </a:xfrm>
        </p:grpSpPr>
        <p:sp>
          <p:nvSpPr>
            <p:cNvPr id="688145" name="McK 4. Footnote" hidden="1"/>
            <p:cNvSpPr txBox="1">
              <a:spLocks noChangeArrowheads="1"/>
            </p:cNvSpPr>
            <p:nvPr/>
          </p:nvSpPr>
          <p:spPr bwMode="gray">
            <a:xfrm>
              <a:off x="75" y="3829"/>
              <a:ext cx="538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fontAlgn="base">
                <a:spcBef>
                  <a:spcPct val="0"/>
                </a:spcBef>
                <a:spcAft>
                  <a:spcPct val="0"/>
                </a:spcAft>
                <a:defRPr/>
              </a:pPr>
              <a:r>
                <a:rPr lang="en-US" altLang="zh-CN" sz="1000">
                  <a:solidFill>
                    <a:srgbClr val="000000"/>
                  </a:solidFill>
                  <a:ea typeface="SimSun" pitchFamily="2" charset="-122"/>
                </a:rPr>
                <a:t>1 Footnote</a:t>
              </a:r>
            </a:p>
          </p:txBody>
        </p:sp>
        <p:sp>
          <p:nvSpPr>
            <p:cNvPr id="2106" name="McK 5. Source" hidden="1"/>
            <p:cNvSpPr>
              <a:spLocks noChangeArrowheads="1"/>
            </p:cNvSpPr>
            <p:nvPr/>
          </p:nvSpPr>
          <p:spPr bwMode="gray">
            <a:xfrm>
              <a:off x="75" y="4064"/>
              <a:ext cx="392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1000" smtClean="0">
                  <a:solidFill>
                    <a:srgbClr val="FFFFFF"/>
                  </a:solidFill>
                  <a:ea typeface="SimSun" pitchFamily="2" charset="-122"/>
                </a:rPr>
                <a:t>SOURCE: Source</a:t>
              </a:r>
            </a:p>
          </p:txBody>
        </p:sp>
      </p:grpSp>
      <p:sp>
        <p:nvSpPr>
          <p:cNvPr id="688147" name="Rectangle 19"/>
          <p:cNvSpPr>
            <a:spLocks noGrp="1" noChangeArrowheads="1"/>
          </p:cNvSpPr>
          <p:nvPr>
            <p:ph type="sldNum" sz="quarter" idx="4"/>
            <p:custDataLst>
              <p:tags r:id="rId25"/>
            </p:custDataLst>
          </p:nvPr>
        </p:nvSpPr>
        <p:spPr bwMode="gray">
          <a:xfrm>
            <a:off x="8719602" y="6566446"/>
            <a:ext cx="199240" cy="15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14012">
              <a:defRPr sz="1000" b="0">
                <a:solidFill>
                  <a:srgbClr val="000000"/>
                </a:solidFill>
                <a:latin typeface="+mn-lt"/>
                <a:cs typeface="+mn-cs"/>
              </a:defRPr>
            </a:lvl1pPr>
          </a:lstStyle>
          <a:p>
            <a:pPr fontAlgn="base">
              <a:spcBef>
                <a:spcPct val="0"/>
              </a:spcBef>
              <a:spcAft>
                <a:spcPct val="0"/>
              </a:spcAft>
              <a:defRPr/>
            </a:pPr>
            <a:fld id="{BC17C091-F1FC-455E-88C4-6EB410066B14}" type="slidenum">
              <a:rPr lang="en-US"/>
              <a:pPr fontAlgn="base">
                <a:spcBef>
                  <a:spcPct val="0"/>
                </a:spcBef>
                <a:spcAft>
                  <a:spcPct val="0"/>
                </a:spcAft>
                <a:defRPr/>
              </a:pPr>
              <a:t>‹#›</a:t>
            </a:fld>
            <a:r>
              <a:rPr lang="en-US"/>
              <a:t> </a:t>
            </a:r>
          </a:p>
        </p:txBody>
      </p:sp>
      <p:grpSp>
        <p:nvGrpSpPr>
          <p:cNvPr id="2064" name="LegendBoxes" hidden="1"/>
          <p:cNvGrpSpPr>
            <a:grpSpLocks/>
          </p:cNvGrpSpPr>
          <p:nvPr>
            <p:custDataLst>
              <p:tags r:id="rId26"/>
            </p:custDataLst>
          </p:nvPr>
        </p:nvGrpSpPr>
        <p:grpSpPr bwMode="auto">
          <a:xfrm>
            <a:off x="8055471" y="294797"/>
            <a:ext cx="871474" cy="997763"/>
            <a:chOff x="3394" y="519"/>
            <a:chExt cx="538" cy="616"/>
          </a:xfrm>
        </p:grpSpPr>
        <p:sp>
          <p:nvSpPr>
            <p:cNvPr id="2097"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8"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9"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00"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101" name="Legend1" hidden="1"/>
            <p:cNvSpPr>
              <a:spLocks noChangeArrowheads="1"/>
            </p:cNvSpPr>
            <p:nvPr userDrawn="1"/>
          </p:nvSpPr>
          <p:spPr bwMode="gray">
            <a:xfrm>
              <a:off x="3554" y="5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102" name="Legend2" hidden="1"/>
            <p:cNvSpPr>
              <a:spLocks noChangeArrowheads="1"/>
            </p:cNvSpPr>
            <p:nvPr userDrawn="1"/>
          </p:nvSpPr>
          <p:spPr bwMode="gray">
            <a:xfrm>
              <a:off x="3554" y="6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103" name="Legend3" hidden="1"/>
            <p:cNvSpPr>
              <a:spLocks noChangeArrowheads="1"/>
            </p:cNvSpPr>
            <p:nvPr userDrawn="1"/>
          </p:nvSpPr>
          <p:spPr bwMode="gray">
            <a:xfrm>
              <a:off x="3554" y="8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104" name="Legend4" hidden="1"/>
            <p:cNvSpPr>
              <a:spLocks noChangeArrowheads="1"/>
            </p:cNvSpPr>
            <p:nvPr userDrawn="1"/>
          </p:nvSpPr>
          <p:spPr bwMode="gray">
            <a:xfrm>
              <a:off x="3554" y="101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grpSp>
      <p:grpSp>
        <p:nvGrpSpPr>
          <p:cNvPr id="2065" name="LegendLines" hidden="1"/>
          <p:cNvGrpSpPr>
            <a:grpSpLocks/>
          </p:cNvGrpSpPr>
          <p:nvPr>
            <p:custDataLst>
              <p:tags r:id="rId27"/>
            </p:custDataLst>
          </p:nvPr>
        </p:nvGrpSpPr>
        <p:grpSpPr bwMode="auto">
          <a:xfrm>
            <a:off x="7731503" y="294794"/>
            <a:ext cx="1195442" cy="722406"/>
            <a:chOff x="2411" y="2750"/>
            <a:chExt cx="738" cy="446"/>
          </a:xfrm>
        </p:grpSpPr>
        <p:sp>
          <p:nvSpPr>
            <p:cNvPr id="2091"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2092"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2093"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000000"/>
                </a:solidFill>
              </a:endParaRPr>
            </a:p>
          </p:txBody>
        </p:sp>
        <p:sp>
          <p:nvSpPr>
            <p:cNvPr id="2094" name="Legend1" hidden="1"/>
            <p:cNvSpPr>
              <a:spLocks noChangeArrowheads="1"/>
            </p:cNvSpPr>
            <p:nvPr userDrawn="1"/>
          </p:nvSpPr>
          <p:spPr bwMode="gray">
            <a:xfrm>
              <a:off x="2771" y="275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095" name="Legend2" hidden="1"/>
            <p:cNvSpPr>
              <a:spLocks noChangeArrowheads="1"/>
            </p:cNvSpPr>
            <p:nvPr userDrawn="1"/>
          </p:nvSpPr>
          <p:spPr bwMode="gray">
            <a:xfrm>
              <a:off x="2771" y="2915"/>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096" name="Legend3" hidden="1"/>
            <p:cNvSpPr>
              <a:spLocks noChangeArrowheads="1"/>
            </p:cNvSpPr>
            <p:nvPr userDrawn="1"/>
          </p:nvSpPr>
          <p:spPr bwMode="gray">
            <a:xfrm>
              <a:off x="2771" y="3080"/>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grpSp>
      <p:grpSp>
        <p:nvGrpSpPr>
          <p:cNvPr id="2066" name="LegendMoons" hidden="1"/>
          <p:cNvGrpSpPr>
            <a:grpSpLocks/>
          </p:cNvGrpSpPr>
          <p:nvPr>
            <p:custDataLst>
              <p:tags r:id="rId28"/>
            </p:custDataLst>
          </p:nvPr>
        </p:nvGrpSpPr>
        <p:grpSpPr bwMode="auto">
          <a:xfrm>
            <a:off x="8039272" y="294797"/>
            <a:ext cx="887673" cy="1260162"/>
            <a:chOff x="4965" y="484"/>
            <a:chExt cx="548" cy="778"/>
          </a:xfrm>
        </p:grpSpPr>
        <p:grpSp>
          <p:nvGrpSpPr>
            <p:cNvPr id="2071" name="MoonLegend1" hidden="1"/>
            <p:cNvGrpSpPr>
              <a:grpSpLocks noChangeAspect="1"/>
            </p:cNvGrpSpPr>
            <p:nvPr userDrawn="1">
              <p:custDataLst>
                <p:tags r:id="rId30"/>
              </p:custDataLst>
            </p:nvPr>
          </p:nvGrpSpPr>
          <p:grpSpPr bwMode="auto">
            <a:xfrm>
              <a:off x="4965" y="486"/>
              <a:ext cx="112" cy="112"/>
              <a:chOff x="4533" y="183"/>
              <a:chExt cx="144" cy="144"/>
            </a:xfrm>
          </p:grpSpPr>
          <p:sp>
            <p:nvSpPr>
              <p:cNvPr id="2089" name="Oval 38" hidden="1"/>
              <p:cNvSpPr>
                <a:spLocks noChangeAspect="1" noChangeArrowheads="1"/>
              </p:cNvSpPr>
              <p:nvPr>
                <p:custDataLst>
                  <p:tags r:id="rId43"/>
                </p:custDataLst>
              </p:nvPr>
            </p:nvSpPr>
            <p:spPr bwMode="gray">
              <a:xfrm>
                <a:off x="4533" y="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90" name="Arc 39" hidden="1"/>
              <p:cNvSpPr>
                <a:spLocks noChangeAspect="1"/>
              </p:cNvSpPr>
              <p:nvPr>
                <p:custDataLst>
                  <p:tags r:id="rId44"/>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2072" name="MoonLegend2" hidden="1"/>
            <p:cNvGrpSpPr>
              <a:grpSpLocks noChangeAspect="1"/>
            </p:cNvGrpSpPr>
            <p:nvPr userDrawn="1">
              <p:custDataLst>
                <p:tags r:id="rId31"/>
              </p:custDataLst>
            </p:nvPr>
          </p:nvGrpSpPr>
          <p:grpSpPr bwMode="auto">
            <a:xfrm>
              <a:off x="4965" y="650"/>
              <a:ext cx="112" cy="112"/>
              <a:chOff x="1694" y="2044"/>
              <a:chExt cx="160" cy="160"/>
            </a:xfrm>
          </p:grpSpPr>
          <p:sp>
            <p:nvSpPr>
              <p:cNvPr id="2087" name="Oval 41" hidden="1"/>
              <p:cNvSpPr>
                <a:spLocks noChangeAspect="1" noChangeArrowheads="1"/>
              </p:cNvSpPr>
              <p:nvPr>
                <p:custDataLst>
                  <p:tags r:id="rId41"/>
                </p:custDataLst>
              </p:nvPr>
            </p:nvSpPr>
            <p:spPr bwMode="gray">
              <a:xfrm>
                <a:off x="1694" y="2044"/>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8" name="Arc 42" hidden="1"/>
              <p:cNvSpPr>
                <a:spLocks noChangeAspect="1"/>
              </p:cNvSpPr>
              <p:nvPr>
                <p:custDataLst>
                  <p:tags r:id="rId42"/>
                </p:custDataLst>
              </p:nvPr>
            </p:nvSpPr>
            <p:spPr bwMode="gray">
              <a:xfrm>
                <a:off x="1774" y="2044"/>
                <a:ext cx="80"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2073" name="MoonLegend3" hidden="1"/>
            <p:cNvGrpSpPr>
              <a:grpSpLocks noChangeAspect="1"/>
            </p:cNvGrpSpPr>
            <p:nvPr userDrawn="1">
              <p:custDataLst>
                <p:tags r:id="rId32"/>
              </p:custDataLst>
            </p:nvPr>
          </p:nvGrpSpPr>
          <p:grpSpPr bwMode="auto">
            <a:xfrm>
              <a:off x="4965" y="815"/>
              <a:ext cx="112" cy="112"/>
              <a:chOff x="4495" y="897"/>
              <a:chExt cx="160" cy="160"/>
            </a:xfrm>
          </p:grpSpPr>
          <p:sp>
            <p:nvSpPr>
              <p:cNvPr id="2085" name="Oval 44" hidden="1"/>
              <p:cNvSpPr>
                <a:spLocks noChangeAspect="1" noChangeArrowheads="1"/>
              </p:cNvSpPr>
              <p:nvPr>
                <p:custDataLst>
                  <p:tags r:id="rId39"/>
                </p:custDataLst>
              </p:nvPr>
            </p:nvSpPr>
            <p:spPr bwMode="gray">
              <a:xfrm>
                <a:off x="4495" y="897"/>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6" name="Arc 45" hidden="1"/>
              <p:cNvSpPr>
                <a:spLocks noChangeAspect="1"/>
              </p:cNvSpPr>
              <p:nvPr>
                <p:custDataLst>
                  <p:tags r:id="rId40"/>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2074" name="MoonLegend4" hidden="1"/>
            <p:cNvGrpSpPr>
              <a:grpSpLocks noChangeAspect="1"/>
            </p:cNvGrpSpPr>
            <p:nvPr userDrawn="1">
              <p:custDataLst>
                <p:tags r:id="rId33"/>
              </p:custDataLst>
            </p:nvPr>
          </p:nvGrpSpPr>
          <p:grpSpPr bwMode="auto">
            <a:xfrm>
              <a:off x="4965" y="982"/>
              <a:ext cx="112" cy="112"/>
              <a:chOff x="4495" y="1198"/>
              <a:chExt cx="160" cy="160"/>
            </a:xfrm>
          </p:grpSpPr>
          <p:sp>
            <p:nvSpPr>
              <p:cNvPr id="2083" name="Oval 47" hidden="1"/>
              <p:cNvSpPr>
                <a:spLocks noChangeAspect="1" noChangeArrowheads="1"/>
              </p:cNvSpPr>
              <p:nvPr>
                <p:custDataLst>
                  <p:tags r:id="rId37"/>
                </p:custDataLst>
              </p:nvPr>
            </p:nvSpPr>
            <p:spPr bwMode="gray">
              <a:xfrm>
                <a:off x="4495" y="1198"/>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4" name="Arc 48" hidden="1"/>
              <p:cNvSpPr>
                <a:spLocks noChangeAspect="1"/>
              </p:cNvSpPr>
              <p:nvPr>
                <p:custDataLst>
                  <p:tags r:id="rId38"/>
                </p:custDataLst>
              </p:nvPr>
            </p:nvSpPr>
            <p:spPr bwMode="gray">
              <a:xfrm>
                <a:off x="4495" y="1198"/>
                <a:ext cx="160" cy="16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1200">
                  <a:solidFill>
                    <a:srgbClr val="000000"/>
                  </a:solidFill>
                </a:endParaRPr>
              </a:p>
            </p:txBody>
          </p:sp>
        </p:grpSp>
        <p:grpSp>
          <p:nvGrpSpPr>
            <p:cNvPr id="2075" name="MoonLegend5" hidden="1"/>
            <p:cNvGrpSpPr>
              <a:grpSpLocks noChangeAspect="1"/>
            </p:cNvGrpSpPr>
            <p:nvPr userDrawn="1">
              <p:custDataLst>
                <p:tags r:id="rId34"/>
              </p:custDataLst>
            </p:nvPr>
          </p:nvGrpSpPr>
          <p:grpSpPr bwMode="auto">
            <a:xfrm>
              <a:off x="4965" y="1147"/>
              <a:ext cx="112" cy="112"/>
              <a:chOff x="4495" y="1440"/>
              <a:chExt cx="160" cy="160"/>
            </a:xfrm>
          </p:grpSpPr>
          <p:sp>
            <p:nvSpPr>
              <p:cNvPr id="2081" name="Oval 50" hidden="1"/>
              <p:cNvSpPr>
                <a:spLocks noChangeAspect="1" noChangeArrowheads="1"/>
              </p:cNvSpPr>
              <p:nvPr>
                <p:custDataLst>
                  <p:tags r:id="rId35"/>
                </p:custDataLst>
              </p:nvPr>
            </p:nvSpPr>
            <p:spPr bwMode="gray">
              <a:xfrm>
                <a:off x="4495" y="1440"/>
                <a:ext cx="160" cy="1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sp>
            <p:nvSpPr>
              <p:cNvPr id="2082" name="Oval 51" hidden="1"/>
              <p:cNvSpPr>
                <a:spLocks noChangeAspect="1" noChangeArrowheads="1"/>
              </p:cNvSpPr>
              <p:nvPr>
                <p:custDataLst>
                  <p:tags r:id="rId36"/>
                </p:custDataLst>
              </p:nvPr>
            </p:nvSpPr>
            <p:spPr bwMode="gray">
              <a:xfrm>
                <a:off x="4495" y="1440"/>
                <a:ext cx="160" cy="16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altLang="en-US" sz="1600" b="1" smtClean="0">
                  <a:solidFill>
                    <a:srgbClr val="002960"/>
                  </a:solidFill>
                </a:endParaRPr>
              </a:p>
            </p:txBody>
          </p:sp>
        </p:grpSp>
        <p:sp>
          <p:nvSpPr>
            <p:cNvPr id="2076" name="Legend1" hidden="1"/>
            <p:cNvSpPr>
              <a:spLocks noChangeArrowheads="1"/>
            </p:cNvSpPr>
            <p:nvPr userDrawn="1"/>
          </p:nvSpPr>
          <p:spPr bwMode="gray">
            <a:xfrm>
              <a:off x="5135" y="48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Legend1</a:t>
              </a:r>
            </a:p>
          </p:txBody>
        </p:sp>
        <p:sp>
          <p:nvSpPr>
            <p:cNvPr id="2077" name="Legend2" hidden="1"/>
            <p:cNvSpPr>
              <a:spLocks noChangeArrowheads="1"/>
            </p:cNvSpPr>
            <p:nvPr userDrawn="1"/>
          </p:nvSpPr>
          <p:spPr bwMode="gray">
            <a:xfrm>
              <a:off x="5135" y="649"/>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Legend2</a:t>
              </a:r>
            </a:p>
          </p:txBody>
        </p:sp>
        <p:sp>
          <p:nvSpPr>
            <p:cNvPr id="2078" name="Legend3" hidden="1"/>
            <p:cNvSpPr>
              <a:spLocks noChangeArrowheads="1"/>
            </p:cNvSpPr>
            <p:nvPr userDrawn="1"/>
          </p:nvSpPr>
          <p:spPr bwMode="gray">
            <a:xfrm>
              <a:off x="5135" y="814"/>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Legend3</a:t>
              </a:r>
            </a:p>
          </p:txBody>
        </p:sp>
        <p:sp>
          <p:nvSpPr>
            <p:cNvPr id="2079" name="Legend4" hidden="1"/>
            <p:cNvSpPr>
              <a:spLocks noChangeArrowheads="1"/>
            </p:cNvSpPr>
            <p:nvPr userDrawn="1"/>
          </p:nvSpPr>
          <p:spPr bwMode="gray">
            <a:xfrm>
              <a:off x="5135" y="981"/>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Legend4</a:t>
              </a:r>
            </a:p>
          </p:txBody>
        </p:sp>
        <p:sp>
          <p:nvSpPr>
            <p:cNvPr id="2080" name="Legend5" hidden="1"/>
            <p:cNvSpPr>
              <a:spLocks noChangeArrowheads="1"/>
            </p:cNvSpPr>
            <p:nvPr userDrawn="1"/>
          </p:nvSpPr>
          <p:spPr bwMode="gray">
            <a:xfrm>
              <a:off x="5135" y="1146"/>
              <a:ext cx="3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mtClean="0">
                  <a:solidFill>
                    <a:srgbClr val="000000"/>
                  </a:solidFill>
                </a:rPr>
                <a:t>Legend5</a:t>
              </a:r>
            </a:p>
          </p:txBody>
        </p:sp>
      </p:grpSp>
      <p:grpSp>
        <p:nvGrpSpPr>
          <p:cNvPr id="2067" name="Sticker" hidden="1"/>
          <p:cNvGrpSpPr>
            <a:grpSpLocks/>
          </p:cNvGrpSpPr>
          <p:nvPr>
            <p:custDataLst>
              <p:tags r:id="rId29"/>
            </p:custDataLst>
          </p:nvPr>
        </p:nvGrpSpPr>
        <p:grpSpPr bwMode="auto">
          <a:xfrm>
            <a:off x="7799536" y="294795"/>
            <a:ext cx="1116070" cy="217046"/>
            <a:chOff x="4817" y="376"/>
            <a:chExt cx="689" cy="134"/>
          </a:xfrm>
        </p:grpSpPr>
        <p:cxnSp>
          <p:nvCxnSpPr>
            <p:cNvPr id="2068" name="AutoShape 58" hidden="1"/>
            <p:cNvCxnSpPr>
              <a:cxnSpLocks noChangeShapeType="1"/>
              <a:stCxn id="2069" idx="4"/>
              <a:endCxn id="2069" idx="6"/>
            </p:cNvCxnSpPr>
            <p:nvPr userDrawn="1"/>
          </p:nvCxnSpPr>
          <p:spPr bwMode="gray">
            <a:xfrm>
              <a:off x="4817" y="510"/>
              <a:ext cx="689" cy="0"/>
            </a:xfrm>
            <a:prstGeom prst="straightConnector1">
              <a:avLst/>
            </a:prstGeom>
            <a:noFill/>
            <a:ln w="254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6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fontAlgn="base" hangingPunct="1">
                <a:spcBef>
                  <a:spcPct val="0"/>
                </a:spcBef>
                <a:spcAft>
                  <a:spcPct val="0"/>
                </a:spcAft>
                <a:buClr>
                  <a:srgbClr val="002960"/>
                </a:buClr>
              </a:pPr>
              <a:r>
                <a:rPr lang="en-US" altLang="en-US" smtClean="0">
                  <a:solidFill>
                    <a:srgbClr val="808080"/>
                  </a:solidFill>
                </a:rPr>
                <a:t>ILLUSTRATIVE</a:t>
              </a:r>
            </a:p>
          </p:txBody>
        </p:sp>
        <p:cxnSp>
          <p:nvCxnSpPr>
            <p:cNvPr id="2070" name="AutoShape 60" hidden="1"/>
            <p:cNvCxnSpPr>
              <a:cxnSpLocks noChangeShapeType="1"/>
              <a:stCxn id="2069" idx="2"/>
              <a:endCxn id="2069" idx="4"/>
            </p:cNvCxnSpPr>
            <p:nvPr userDrawn="1"/>
          </p:nvCxnSpPr>
          <p:spPr bwMode="gray">
            <a:xfrm>
              <a:off x="4817" y="376"/>
              <a:ext cx="0" cy="134"/>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964771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p:titleStyle>
    <p:body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25177" rtl="0" eaLnBrk="1" latinLnBrk="0" hangingPunct="1">
        <a:defRPr sz="1800" kern="1200">
          <a:solidFill>
            <a:schemeClr val="tx1"/>
          </a:solidFill>
          <a:latin typeface="+mn-lt"/>
          <a:ea typeface="+mn-ea"/>
          <a:cs typeface="+mn-cs"/>
        </a:defRPr>
      </a:lvl1pPr>
      <a:lvl2pPr marL="462611" algn="l" defTabSz="925177" rtl="0" eaLnBrk="1" latinLnBrk="0" hangingPunct="1">
        <a:defRPr sz="1800" kern="1200">
          <a:solidFill>
            <a:schemeClr val="tx1"/>
          </a:solidFill>
          <a:latin typeface="+mn-lt"/>
          <a:ea typeface="+mn-ea"/>
          <a:cs typeface="+mn-cs"/>
        </a:defRPr>
      </a:lvl2pPr>
      <a:lvl3pPr marL="925177" algn="l" defTabSz="925177" rtl="0" eaLnBrk="1" latinLnBrk="0" hangingPunct="1">
        <a:defRPr sz="1800" kern="1200">
          <a:solidFill>
            <a:schemeClr val="tx1"/>
          </a:solidFill>
          <a:latin typeface="+mn-lt"/>
          <a:ea typeface="+mn-ea"/>
          <a:cs typeface="+mn-cs"/>
        </a:defRPr>
      </a:lvl3pPr>
      <a:lvl4pPr marL="1387778" algn="l" defTabSz="925177" rtl="0" eaLnBrk="1" latinLnBrk="0" hangingPunct="1">
        <a:defRPr sz="1800" kern="1200">
          <a:solidFill>
            <a:schemeClr val="tx1"/>
          </a:solidFill>
          <a:latin typeface="+mn-lt"/>
          <a:ea typeface="+mn-ea"/>
          <a:cs typeface="+mn-cs"/>
        </a:defRPr>
      </a:lvl4pPr>
      <a:lvl5pPr marL="1850362" algn="l" defTabSz="925177" rtl="0" eaLnBrk="1" latinLnBrk="0" hangingPunct="1">
        <a:defRPr sz="1800" kern="1200">
          <a:solidFill>
            <a:schemeClr val="tx1"/>
          </a:solidFill>
          <a:latin typeface="+mn-lt"/>
          <a:ea typeface="+mn-ea"/>
          <a:cs typeface="+mn-cs"/>
        </a:defRPr>
      </a:lvl5pPr>
      <a:lvl6pPr marL="2312944" algn="l" defTabSz="925177" rtl="0" eaLnBrk="1" latinLnBrk="0" hangingPunct="1">
        <a:defRPr sz="1800" kern="1200">
          <a:solidFill>
            <a:schemeClr val="tx1"/>
          </a:solidFill>
          <a:latin typeface="+mn-lt"/>
          <a:ea typeface="+mn-ea"/>
          <a:cs typeface="+mn-cs"/>
        </a:defRPr>
      </a:lvl6pPr>
      <a:lvl7pPr marL="2775541" algn="l" defTabSz="925177" rtl="0" eaLnBrk="1" latinLnBrk="0" hangingPunct="1">
        <a:defRPr sz="1800" kern="1200">
          <a:solidFill>
            <a:schemeClr val="tx1"/>
          </a:solidFill>
          <a:latin typeface="+mn-lt"/>
          <a:ea typeface="+mn-ea"/>
          <a:cs typeface="+mn-cs"/>
        </a:defRPr>
      </a:lvl7pPr>
      <a:lvl8pPr marL="3238119" algn="l" defTabSz="925177" rtl="0" eaLnBrk="1" latinLnBrk="0" hangingPunct="1">
        <a:defRPr sz="1800" kern="1200">
          <a:solidFill>
            <a:schemeClr val="tx1"/>
          </a:solidFill>
          <a:latin typeface="+mn-lt"/>
          <a:ea typeface="+mn-ea"/>
          <a:cs typeface="+mn-cs"/>
        </a:defRPr>
      </a:lvl8pPr>
      <a:lvl9pPr marL="3700712" algn="l" defTabSz="925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6373" name="Rectangle 5"/>
          <p:cNvSpPr>
            <a:spLocks noGrp="1" noChangeArrowheads="1"/>
          </p:cNvSpPr>
          <p:nvPr>
            <p:ph type="sldNum" sz="quarter" idx="4"/>
          </p:nvPr>
        </p:nvSpPr>
        <p:spPr bwMode="auto">
          <a:xfrm>
            <a:off x="7010670" y="6644194"/>
            <a:ext cx="1904932" cy="18627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200">
                <a:latin typeface="Arial" charset="0"/>
                <a:cs typeface="Arial" charset="0"/>
              </a:defRPr>
            </a:lvl1pPr>
          </a:lstStyle>
          <a:p>
            <a:pPr fontAlgn="base">
              <a:spcBef>
                <a:spcPct val="0"/>
              </a:spcBef>
              <a:spcAft>
                <a:spcPct val="0"/>
              </a:spcAft>
              <a:defRPr/>
            </a:pPr>
            <a:fld id="{444BA880-C38A-49DB-92AF-60AE6303293D}"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2051" name="Rectangle 6"/>
          <p:cNvSpPr>
            <a:spLocks noGrp="1" noChangeArrowheads="1"/>
          </p:cNvSpPr>
          <p:nvPr>
            <p:ph type="title"/>
          </p:nvPr>
        </p:nvSpPr>
        <p:spPr bwMode="auto">
          <a:xfrm>
            <a:off x="121489" y="234864"/>
            <a:ext cx="8794113" cy="2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2052" name="Rectangle 7"/>
          <p:cNvSpPr>
            <a:spLocks noGrp="1" noChangeArrowheads="1"/>
          </p:cNvSpPr>
          <p:nvPr>
            <p:ph type="body" idx="1"/>
          </p:nvPr>
        </p:nvSpPr>
        <p:spPr bwMode="auto">
          <a:xfrm>
            <a:off x="124729" y="1299036"/>
            <a:ext cx="8794113" cy="124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2053" name="McK Slide Elements"/>
          <p:cNvGrpSpPr>
            <a:grpSpLocks/>
          </p:cNvGrpSpPr>
          <p:nvPr userDrawn="1"/>
        </p:nvGrpSpPr>
        <p:grpSpPr bwMode="auto">
          <a:xfrm>
            <a:off x="124729" y="542615"/>
            <a:ext cx="8794113" cy="6287850"/>
            <a:chOff x="77" y="335"/>
            <a:chExt cx="5429" cy="3882"/>
          </a:xfrm>
        </p:grpSpPr>
        <p:sp>
          <p:nvSpPr>
            <p:cNvPr id="2059" name="McK Measure" hidden="1"/>
            <p:cNvSpPr txBox="1">
              <a:spLocks noChangeArrowheads="1"/>
            </p:cNvSpPr>
            <p:nvPr userDrawn="1"/>
          </p:nvSpPr>
          <p:spPr bwMode="auto">
            <a:xfrm>
              <a:off x="77" y="335"/>
              <a:ext cx="54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sz="2400">
                  <a:solidFill>
                    <a:schemeClr val="tx1"/>
                  </a:solidFill>
                  <a:latin typeface="Arial" charset="0"/>
                  <a:cs typeface="Arial" charset="0"/>
                </a:defRPr>
              </a:lvl1pPr>
              <a:lvl2pPr marL="742950" indent="-285750" defTabSz="895350" eaLnBrk="0" hangingPunct="0">
                <a:defRPr sz="2400">
                  <a:solidFill>
                    <a:schemeClr val="tx1"/>
                  </a:solidFill>
                  <a:latin typeface="Arial" charset="0"/>
                  <a:cs typeface="Arial" charset="0"/>
                </a:defRPr>
              </a:lvl2pPr>
              <a:lvl3pPr marL="1143000" indent="-228600" defTabSz="895350" eaLnBrk="0" hangingPunct="0">
                <a:defRPr sz="2400">
                  <a:solidFill>
                    <a:schemeClr val="tx1"/>
                  </a:solidFill>
                  <a:latin typeface="Arial" charset="0"/>
                  <a:cs typeface="Arial" charset="0"/>
                </a:defRPr>
              </a:lvl3pPr>
              <a:lvl4pPr marL="1600200" indent="-228600" defTabSz="895350" eaLnBrk="0" hangingPunct="0">
                <a:defRPr sz="2400">
                  <a:solidFill>
                    <a:schemeClr val="tx1"/>
                  </a:solidFill>
                  <a:latin typeface="Arial" charset="0"/>
                  <a:cs typeface="Arial" charset="0"/>
                </a:defRPr>
              </a:lvl4pPr>
              <a:lvl5pPr marL="2057400" indent="-228600" defTabSz="895350" eaLnBrk="0" hangingPunct="0">
                <a:defRPr sz="2400">
                  <a:solidFill>
                    <a:schemeClr val="tx1"/>
                  </a:solidFill>
                  <a:latin typeface="Arial" charset="0"/>
                  <a:cs typeface="Arial" charset="0"/>
                </a:defRPr>
              </a:lvl5pPr>
              <a:lvl6pPr marL="2514600" indent="-228600" defTabSz="895350" eaLnBrk="0" fontAlgn="base" hangingPunct="0">
                <a:spcBef>
                  <a:spcPct val="0"/>
                </a:spcBef>
                <a:spcAft>
                  <a:spcPct val="0"/>
                </a:spcAft>
                <a:defRPr sz="2400">
                  <a:solidFill>
                    <a:schemeClr val="tx1"/>
                  </a:solidFill>
                  <a:latin typeface="Arial" charset="0"/>
                  <a:cs typeface="Arial" charset="0"/>
                </a:defRPr>
              </a:lvl6pPr>
              <a:lvl7pPr marL="2971800" indent="-228600" defTabSz="895350" eaLnBrk="0" fontAlgn="base" hangingPunct="0">
                <a:spcBef>
                  <a:spcPct val="0"/>
                </a:spcBef>
                <a:spcAft>
                  <a:spcPct val="0"/>
                </a:spcAft>
                <a:defRPr sz="2400">
                  <a:solidFill>
                    <a:schemeClr val="tx1"/>
                  </a:solidFill>
                  <a:latin typeface="Arial" charset="0"/>
                  <a:cs typeface="Arial" charset="0"/>
                </a:defRPr>
              </a:lvl7pPr>
              <a:lvl8pPr marL="3429000" indent="-228600" defTabSz="895350" eaLnBrk="0" fontAlgn="base" hangingPunct="0">
                <a:spcBef>
                  <a:spcPct val="0"/>
                </a:spcBef>
                <a:spcAft>
                  <a:spcPct val="0"/>
                </a:spcAft>
                <a:defRPr sz="2400">
                  <a:solidFill>
                    <a:schemeClr val="tx1"/>
                  </a:solidFill>
                  <a:latin typeface="Arial" charset="0"/>
                  <a:cs typeface="Arial" charset="0"/>
                </a:defRPr>
              </a:lvl8pPr>
              <a:lvl9pPr marL="3886200" indent="-228600" defTabSz="895350" eaLnBrk="0" fontAlgn="base" hangingPunct="0">
                <a:spcBef>
                  <a:spcPct val="0"/>
                </a:spcBef>
                <a:spcAft>
                  <a:spcPct val="0"/>
                </a:spcAft>
                <a:defRPr sz="2400">
                  <a:solidFill>
                    <a:schemeClr val="tx1"/>
                  </a:solidFill>
                  <a:latin typeface="Arial" charset="0"/>
                  <a:cs typeface="Arial" charset="0"/>
                </a:defRPr>
              </a:lvl9pPr>
            </a:lstStyle>
            <a:p>
              <a:pPr eaLnBrk="1" fontAlgn="base" hangingPunct="1">
                <a:spcBef>
                  <a:spcPct val="0"/>
                </a:spcBef>
                <a:spcAft>
                  <a:spcPct val="0"/>
                </a:spcAft>
              </a:pPr>
              <a:r>
                <a:rPr lang="en-US" sz="1600" smtClean="0">
                  <a:solidFill>
                    <a:srgbClr val="000000"/>
                  </a:solidFill>
                </a:rPr>
                <a:t>Unit of measure</a:t>
              </a:r>
            </a:p>
          </p:txBody>
        </p:sp>
        <p:sp>
          <p:nvSpPr>
            <p:cNvPr id="2060" name="McK Footnote" hidden="1"/>
            <p:cNvSpPr txBox="1">
              <a:spLocks noChangeArrowheads="1"/>
            </p:cNvSpPr>
            <p:nvPr userDrawn="1"/>
          </p:nvSpPr>
          <p:spPr bwMode="auto">
            <a:xfrm>
              <a:off x="79" y="3964"/>
              <a:ext cx="514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74675" indent="-574675" defTabSz="895350" eaLnBrk="0" hangingPunct="0">
                <a:tabLst>
                  <a:tab pos="533400" algn="r"/>
                </a:tabLst>
                <a:defRPr sz="2400">
                  <a:solidFill>
                    <a:schemeClr val="tx1"/>
                  </a:solidFill>
                  <a:latin typeface="Arial" charset="0"/>
                  <a:cs typeface="Arial" charset="0"/>
                </a:defRPr>
              </a:lvl1pPr>
              <a:lvl2pPr marL="742950" indent="-285750" defTabSz="895350" eaLnBrk="0" hangingPunct="0">
                <a:tabLst>
                  <a:tab pos="533400" algn="r"/>
                </a:tabLst>
                <a:defRPr sz="2400">
                  <a:solidFill>
                    <a:schemeClr val="tx1"/>
                  </a:solidFill>
                  <a:latin typeface="Arial" charset="0"/>
                  <a:cs typeface="Arial" charset="0"/>
                </a:defRPr>
              </a:lvl2pPr>
              <a:lvl3pPr marL="1143000" indent="-228600" defTabSz="895350" eaLnBrk="0" hangingPunct="0">
                <a:tabLst>
                  <a:tab pos="533400" algn="r"/>
                </a:tabLst>
                <a:defRPr sz="2400">
                  <a:solidFill>
                    <a:schemeClr val="tx1"/>
                  </a:solidFill>
                  <a:latin typeface="Arial" charset="0"/>
                  <a:cs typeface="Arial" charset="0"/>
                </a:defRPr>
              </a:lvl3pPr>
              <a:lvl4pPr marL="1600200" indent="-228600" defTabSz="895350" eaLnBrk="0" hangingPunct="0">
                <a:tabLst>
                  <a:tab pos="533400" algn="r"/>
                </a:tabLst>
                <a:defRPr sz="2400">
                  <a:solidFill>
                    <a:schemeClr val="tx1"/>
                  </a:solidFill>
                  <a:latin typeface="Arial" charset="0"/>
                  <a:cs typeface="Arial" charset="0"/>
                </a:defRPr>
              </a:lvl4pPr>
              <a:lvl5pPr marL="2057400" indent="-228600" defTabSz="895350" eaLnBrk="0" hangingPunct="0">
                <a:tabLst>
                  <a:tab pos="533400" algn="r"/>
                </a:tabLst>
                <a:defRPr sz="2400">
                  <a:solidFill>
                    <a:schemeClr val="tx1"/>
                  </a:solidFill>
                  <a:latin typeface="Arial" charset="0"/>
                  <a:cs typeface="Arial" charset="0"/>
                </a:defRPr>
              </a:lvl5pPr>
              <a:lvl6pPr marL="2514600" indent="-228600" defTabSz="895350" eaLnBrk="0" fontAlgn="base" hangingPunct="0">
                <a:spcBef>
                  <a:spcPct val="0"/>
                </a:spcBef>
                <a:spcAft>
                  <a:spcPct val="0"/>
                </a:spcAft>
                <a:tabLst>
                  <a:tab pos="533400" algn="r"/>
                </a:tabLst>
                <a:defRPr sz="2400">
                  <a:solidFill>
                    <a:schemeClr val="tx1"/>
                  </a:solidFill>
                  <a:latin typeface="Arial" charset="0"/>
                  <a:cs typeface="Arial" charset="0"/>
                </a:defRPr>
              </a:lvl6pPr>
              <a:lvl7pPr marL="2971800" indent="-228600" defTabSz="895350" eaLnBrk="0" fontAlgn="base" hangingPunct="0">
                <a:spcBef>
                  <a:spcPct val="0"/>
                </a:spcBef>
                <a:spcAft>
                  <a:spcPct val="0"/>
                </a:spcAft>
                <a:tabLst>
                  <a:tab pos="533400" algn="r"/>
                </a:tabLst>
                <a:defRPr sz="2400">
                  <a:solidFill>
                    <a:schemeClr val="tx1"/>
                  </a:solidFill>
                  <a:latin typeface="Arial" charset="0"/>
                  <a:cs typeface="Arial" charset="0"/>
                </a:defRPr>
              </a:lvl7pPr>
              <a:lvl8pPr marL="3429000" indent="-228600" defTabSz="895350" eaLnBrk="0" fontAlgn="base" hangingPunct="0">
                <a:spcBef>
                  <a:spcPct val="0"/>
                </a:spcBef>
                <a:spcAft>
                  <a:spcPct val="0"/>
                </a:spcAft>
                <a:tabLst>
                  <a:tab pos="533400" algn="r"/>
                </a:tabLst>
                <a:defRPr sz="2400">
                  <a:solidFill>
                    <a:schemeClr val="tx1"/>
                  </a:solidFill>
                  <a:latin typeface="Arial" charset="0"/>
                  <a:cs typeface="Arial" charset="0"/>
                </a:defRPr>
              </a:lvl8pPr>
              <a:lvl9pPr marL="3886200" indent="-228600" defTabSz="895350" eaLnBrk="0" fontAlgn="base" hangingPunct="0">
                <a:spcBef>
                  <a:spcPct val="0"/>
                </a:spcBef>
                <a:spcAft>
                  <a:spcPct val="0"/>
                </a:spcAft>
                <a:tabLst>
                  <a:tab pos="533400" algn="r"/>
                </a:tabLst>
                <a:defRPr sz="2400">
                  <a:solidFill>
                    <a:schemeClr val="tx1"/>
                  </a:solidFill>
                  <a:latin typeface="Arial" charset="0"/>
                  <a:cs typeface="Arial" charset="0"/>
                </a:defRPr>
              </a:lvl9pPr>
            </a:lstStyle>
            <a:p>
              <a:pPr eaLnBrk="1" fontAlgn="base" hangingPunct="1">
                <a:spcBef>
                  <a:spcPct val="0"/>
                </a:spcBef>
                <a:spcAft>
                  <a:spcPct val="0"/>
                </a:spcAft>
              </a:pPr>
              <a:r>
                <a:rPr lang="en-US" sz="1200" smtClean="0">
                  <a:solidFill>
                    <a:srgbClr val="000000"/>
                  </a:solidFill>
                </a:rPr>
                <a:t>	*	Footnote</a:t>
              </a:r>
            </a:p>
            <a:p>
              <a:pPr eaLnBrk="1" fontAlgn="base" hangingPunct="1">
                <a:spcBef>
                  <a:spcPct val="20000"/>
                </a:spcBef>
                <a:spcAft>
                  <a:spcPct val="0"/>
                </a:spcAft>
              </a:pPr>
              <a:r>
                <a:rPr lang="en-US" sz="1200" smtClean="0">
                  <a:solidFill>
                    <a:srgbClr val="000000"/>
                  </a:solidFill>
                </a:rPr>
                <a:t>Source:		Source</a:t>
              </a:r>
            </a:p>
          </p:txBody>
        </p:sp>
      </p:grpSp>
      <p:sp>
        <p:nvSpPr>
          <p:cNvPr id="2054" name="Working Draft" hidden="1"/>
          <p:cNvSpPr txBox="1">
            <a:spLocks noChangeArrowheads="1"/>
          </p:cNvSpPr>
          <p:nvPr/>
        </p:nvSpPr>
        <p:spPr bwMode="auto">
          <a:xfrm rot="5400000">
            <a:off x="8183061" y="2832121"/>
            <a:ext cx="17793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fontAlgn="base" hangingPunct="1">
              <a:spcBef>
                <a:spcPct val="0"/>
              </a:spcBef>
              <a:spcAft>
                <a:spcPct val="0"/>
              </a:spcAft>
            </a:pPr>
            <a:r>
              <a:rPr lang="en-GB" sz="600" smtClean="0">
                <a:solidFill>
                  <a:srgbClr val="000000"/>
                </a:solidFill>
              </a:rPr>
              <a:t>Working Draft - Last Modified 8/29/2007 6:50:38 PM</a:t>
            </a:r>
            <a:endParaRPr lang="en-US" sz="600" smtClean="0">
              <a:solidFill>
                <a:srgbClr val="000000"/>
              </a:solidFill>
            </a:endParaRPr>
          </a:p>
        </p:txBody>
      </p:sp>
      <p:sp>
        <p:nvSpPr>
          <p:cNvPr id="2055" name="Printed" hidden="1"/>
          <p:cNvSpPr txBox="1">
            <a:spLocks noChangeArrowheads="1"/>
          </p:cNvSpPr>
          <p:nvPr/>
        </p:nvSpPr>
        <p:spPr bwMode="auto">
          <a:xfrm rot="5400000">
            <a:off x="8559766" y="3931118"/>
            <a:ext cx="102592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fontAlgn="base" hangingPunct="1">
              <a:spcBef>
                <a:spcPct val="0"/>
              </a:spcBef>
              <a:spcAft>
                <a:spcPct val="0"/>
              </a:spcAft>
            </a:pPr>
            <a:r>
              <a:rPr lang="en-US" sz="600" smtClean="0">
                <a:solidFill>
                  <a:srgbClr val="000000"/>
                </a:solidFill>
              </a:rPr>
              <a:t>Printed 5/21/2007 8:52:02 PM</a:t>
            </a:r>
          </a:p>
        </p:txBody>
      </p:sp>
      <p:grpSp>
        <p:nvGrpSpPr>
          <p:cNvPr id="2056" name="Group 19"/>
          <p:cNvGrpSpPr>
            <a:grpSpLocks/>
          </p:cNvGrpSpPr>
          <p:nvPr userDrawn="1"/>
        </p:nvGrpSpPr>
        <p:grpSpPr bwMode="auto">
          <a:xfrm>
            <a:off x="0" y="6456303"/>
            <a:ext cx="9144000" cy="401697"/>
            <a:chOff x="0" y="4077"/>
            <a:chExt cx="5952" cy="248"/>
          </a:xfrm>
        </p:grpSpPr>
        <p:pic>
          <p:nvPicPr>
            <p:cNvPr id="2057"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080"/>
              <a:ext cx="499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31" y="4077"/>
              <a:ext cx="92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633771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hdr="0" ftr="0" dt="0"/>
  <p:txStyles>
    <p:titleStyle>
      <a:lvl1pPr algn="l" defTabSz="913526" rtl="0" eaLnBrk="0" fontAlgn="base" hangingPunct="0">
        <a:spcBef>
          <a:spcPct val="0"/>
        </a:spcBef>
        <a:spcAft>
          <a:spcPct val="0"/>
        </a:spcAft>
        <a:defRPr sz="1900" b="1">
          <a:solidFill>
            <a:schemeClr val="tx2"/>
          </a:solidFill>
          <a:latin typeface="+mj-lt"/>
          <a:ea typeface="+mj-ea"/>
          <a:cs typeface="+mj-cs"/>
        </a:defRPr>
      </a:lvl1pPr>
      <a:lvl2pPr algn="l" defTabSz="913526" rtl="0" eaLnBrk="0" fontAlgn="base" hangingPunct="0">
        <a:spcBef>
          <a:spcPct val="0"/>
        </a:spcBef>
        <a:spcAft>
          <a:spcPct val="0"/>
        </a:spcAft>
        <a:defRPr sz="1900" b="1">
          <a:solidFill>
            <a:schemeClr val="tx2"/>
          </a:solidFill>
          <a:latin typeface="Arial" charset="0"/>
          <a:cs typeface="Arial" charset="0"/>
        </a:defRPr>
      </a:lvl2pPr>
      <a:lvl3pPr algn="l" defTabSz="913526" rtl="0" eaLnBrk="0" fontAlgn="base" hangingPunct="0">
        <a:spcBef>
          <a:spcPct val="0"/>
        </a:spcBef>
        <a:spcAft>
          <a:spcPct val="0"/>
        </a:spcAft>
        <a:defRPr sz="1900" b="1">
          <a:solidFill>
            <a:schemeClr val="tx2"/>
          </a:solidFill>
          <a:latin typeface="Arial" charset="0"/>
          <a:cs typeface="Arial" charset="0"/>
        </a:defRPr>
      </a:lvl3pPr>
      <a:lvl4pPr algn="l" defTabSz="913526" rtl="0" eaLnBrk="0" fontAlgn="base" hangingPunct="0">
        <a:spcBef>
          <a:spcPct val="0"/>
        </a:spcBef>
        <a:spcAft>
          <a:spcPct val="0"/>
        </a:spcAft>
        <a:defRPr sz="1900" b="1">
          <a:solidFill>
            <a:schemeClr val="tx2"/>
          </a:solidFill>
          <a:latin typeface="Arial" charset="0"/>
          <a:cs typeface="Arial" charset="0"/>
        </a:defRPr>
      </a:lvl4pPr>
      <a:lvl5pPr algn="l" defTabSz="913526" rtl="0" eaLnBrk="0" fontAlgn="base" hangingPunct="0">
        <a:spcBef>
          <a:spcPct val="0"/>
        </a:spcBef>
        <a:spcAft>
          <a:spcPct val="0"/>
        </a:spcAft>
        <a:defRPr sz="1900" b="1">
          <a:solidFill>
            <a:schemeClr val="tx2"/>
          </a:solidFill>
          <a:latin typeface="Arial" charset="0"/>
          <a:cs typeface="Arial" charset="0"/>
        </a:defRPr>
      </a:lvl5pPr>
      <a:lvl6pPr marL="466481" algn="l" defTabSz="913526" rtl="0" fontAlgn="base">
        <a:spcBef>
          <a:spcPct val="0"/>
        </a:spcBef>
        <a:spcAft>
          <a:spcPct val="0"/>
        </a:spcAft>
        <a:defRPr sz="1900" b="1">
          <a:solidFill>
            <a:schemeClr val="tx2"/>
          </a:solidFill>
          <a:latin typeface="Arial" charset="0"/>
          <a:cs typeface="Arial" charset="0"/>
        </a:defRPr>
      </a:lvl6pPr>
      <a:lvl7pPr marL="932962" algn="l" defTabSz="913526" rtl="0" fontAlgn="base">
        <a:spcBef>
          <a:spcPct val="0"/>
        </a:spcBef>
        <a:spcAft>
          <a:spcPct val="0"/>
        </a:spcAft>
        <a:defRPr sz="1900" b="1">
          <a:solidFill>
            <a:schemeClr val="tx2"/>
          </a:solidFill>
          <a:latin typeface="Arial" charset="0"/>
          <a:cs typeface="Arial" charset="0"/>
        </a:defRPr>
      </a:lvl7pPr>
      <a:lvl8pPr marL="1399443" algn="l" defTabSz="913526" rtl="0" fontAlgn="base">
        <a:spcBef>
          <a:spcPct val="0"/>
        </a:spcBef>
        <a:spcAft>
          <a:spcPct val="0"/>
        </a:spcAft>
        <a:defRPr sz="1900" b="1">
          <a:solidFill>
            <a:schemeClr val="tx2"/>
          </a:solidFill>
          <a:latin typeface="Arial" charset="0"/>
          <a:cs typeface="Arial" charset="0"/>
        </a:defRPr>
      </a:lvl8pPr>
      <a:lvl9pPr marL="1865925" algn="l" defTabSz="913526" rtl="0" fontAlgn="base">
        <a:spcBef>
          <a:spcPct val="0"/>
        </a:spcBef>
        <a:spcAft>
          <a:spcPct val="0"/>
        </a:spcAft>
        <a:defRPr sz="1900" b="1">
          <a:solidFill>
            <a:schemeClr val="tx2"/>
          </a:solidFill>
          <a:latin typeface="Arial" charset="0"/>
          <a:cs typeface="Arial" charset="0"/>
        </a:defRPr>
      </a:lvl9pPr>
    </p:titleStyle>
    <p:bodyStyle>
      <a:lvl1pPr marL="349861" indent="-349861" algn="l" defTabSz="913526" rtl="0" eaLnBrk="0" fontAlgn="base" hangingPunct="0">
        <a:spcBef>
          <a:spcPct val="0"/>
        </a:spcBef>
        <a:spcAft>
          <a:spcPct val="0"/>
        </a:spcAft>
        <a:buSzPct val="120000"/>
        <a:buChar char="•"/>
        <a:defRPr sz="1600">
          <a:solidFill>
            <a:schemeClr val="tx1"/>
          </a:solidFill>
          <a:latin typeface="+mn-lt"/>
          <a:ea typeface="+mn-ea"/>
          <a:cs typeface="+mn-cs"/>
        </a:defRPr>
      </a:lvl1pPr>
      <a:lvl2pPr marL="147396" indent="-145775" algn="l" defTabSz="913526" rtl="0" eaLnBrk="0" fontAlgn="base" hangingPunct="0">
        <a:spcBef>
          <a:spcPct val="0"/>
        </a:spcBef>
        <a:spcAft>
          <a:spcPct val="0"/>
        </a:spcAft>
        <a:buSzPct val="120000"/>
        <a:buChar char="•"/>
        <a:defRPr sz="1600">
          <a:solidFill>
            <a:schemeClr val="tx1"/>
          </a:solidFill>
          <a:latin typeface="+mn-lt"/>
          <a:cs typeface="+mn-cs"/>
        </a:defRPr>
      </a:lvl2pPr>
      <a:lvl3pPr marL="301269" indent="-152254" algn="l" defTabSz="913526" rtl="0" eaLnBrk="0" fontAlgn="base" hangingPunct="0">
        <a:spcBef>
          <a:spcPct val="0"/>
        </a:spcBef>
        <a:spcAft>
          <a:spcPct val="0"/>
        </a:spcAft>
        <a:buChar char="–"/>
        <a:defRPr sz="1600">
          <a:solidFill>
            <a:schemeClr val="tx1"/>
          </a:solidFill>
          <a:latin typeface="+mn-lt"/>
          <a:cs typeface="+mn-cs"/>
        </a:defRPr>
      </a:lvl3pPr>
      <a:lvl4pPr marL="440566" indent="-137677" algn="l" defTabSz="913526" rtl="0" eaLnBrk="0" fontAlgn="base" hangingPunct="0">
        <a:spcBef>
          <a:spcPct val="0"/>
        </a:spcBef>
        <a:spcAft>
          <a:spcPct val="0"/>
        </a:spcAft>
        <a:buSzPct val="89000"/>
        <a:buChar char="•"/>
        <a:defRPr sz="1600">
          <a:solidFill>
            <a:schemeClr val="tx1"/>
          </a:solidFill>
          <a:latin typeface="+mn-lt"/>
          <a:cs typeface="+mn-cs"/>
        </a:defRPr>
      </a:lvl4pPr>
      <a:lvl5pPr marL="594440" indent="-152254" algn="l" defTabSz="913526" rtl="0" eaLnBrk="0" fontAlgn="base" hangingPunct="0">
        <a:spcBef>
          <a:spcPct val="0"/>
        </a:spcBef>
        <a:spcAft>
          <a:spcPct val="0"/>
        </a:spcAft>
        <a:buSzPct val="75000"/>
        <a:buChar char="–"/>
        <a:defRPr sz="1600">
          <a:solidFill>
            <a:schemeClr val="tx1"/>
          </a:solidFill>
          <a:latin typeface="+mn-lt"/>
          <a:cs typeface="+mn-cs"/>
        </a:defRPr>
      </a:lvl5pPr>
      <a:lvl6pPr marL="1060921" indent="-152254" algn="l" defTabSz="913526" rtl="0" fontAlgn="base">
        <a:spcBef>
          <a:spcPct val="0"/>
        </a:spcBef>
        <a:spcAft>
          <a:spcPct val="0"/>
        </a:spcAft>
        <a:buSzPct val="75000"/>
        <a:buChar char="–"/>
        <a:defRPr sz="1600">
          <a:solidFill>
            <a:schemeClr val="tx1"/>
          </a:solidFill>
          <a:latin typeface="+mn-lt"/>
          <a:cs typeface="+mn-cs"/>
        </a:defRPr>
      </a:lvl6pPr>
      <a:lvl7pPr marL="1527402" indent="-152254" algn="l" defTabSz="913526" rtl="0" fontAlgn="base">
        <a:spcBef>
          <a:spcPct val="0"/>
        </a:spcBef>
        <a:spcAft>
          <a:spcPct val="0"/>
        </a:spcAft>
        <a:buSzPct val="75000"/>
        <a:buChar char="–"/>
        <a:defRPr sz="1600">
          <a:solidFill>
            <a:schemeClr val="tx1"/>
          </a:solidFill>
          <a:latin typeface="+mn-lt"/>
          <a:cs typeface="+mn-cs"/>
        </a:defRPr>
      </a:lvl7pPr>
      <a:lvl8pPr marL="1993884" indent="-152254" algn="l" defTabSz="913526" rtl="0" fontAlgn="base">
        <a:spcBef>
          <a:spcPct val="0"/>
        </a:spcBef>
        <a:spcAft>
          <a:spcPct val="0"/>
        </a:spcAft>
        <a:buSzPct val="75000"/>
        <a:buChar char="–"/>
        <a:defRPr sz="1600">
          <a:solidFill>
            <a:schemeClr val="tx1"/>
          </a:solidFill>
          <a:latin typeface="+mn-lt"/>
          <a:cs typeface="+mn-cs"/>
        </a:defRPr>
      </a:lvl8pPr>
      <a:lvl9pPr marL="2460365" indent="-152254" algn="l" defTabSz="913526" rtl="0" fontAlgn="base">
        <a:spcBef>
          <a:spcPct val="0"/>
        </a:spcBef>
        <a:spcAft>
          <a:spcPct val="0"/>
        </a:spcAft>
        <a:buSzPct val="75000"/>
        <a:buChar char="–"/>
        <a:defRPr sz="1600">
          <a:solidFill>
            <a:schemeClr val="tx1"/>
          </a:solidFill>
          <a:latin typeface="+mn-lt"/>
          <a:cs typeface="+mn-cs"/>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tags" Target="../tags/tag314.xml"/><Relationship Id="rId7" Type="http://schemas.openxmlformats.org/officeDocument/2006/relationships/oleObject" Target="../embeddings/oleObject13.bin"/><Relationship Id="rId12" Type="http://schemas.openxmlformats.org/officeDocument/2006/relationships/image" Target="../media/image12.png"/><Relationship Id="rId2" Type="http://schemas.openxmlformats.org/officeDocument/2006/relationships/tags" Target="../tags/tag313.xml"/><Relationship Id="rId1" Type="http://schemas.openxmlformats.org/officeDocument/2006/relationships/vmlDrawing" Target="../drawings/vmlDrawing13.vml"/><Relationship Id="rId6" Type="http://schemas.openxmlformats.org/officeDocument/2006/relationships/notesSlide" Target="../notesSlides/notesSlide1.xml"/><Relationship Id="rId11" Type="http://schemas.openxmlformats.org/officeDocument/2006/relationships/image" Target="../media/image11.jpeg"/><Relationship Id="rId5" Type="http://schemas.openxmlformats.org/officeDocument/2006/relationships/slideLayout" Target="../slideLayouts/slideLayout2.xml"/><Relationship Id="rId10" Type="http://schemas.openxmlformats.org/officeDocument/2006/relationships/image" Target="../media/image10.jpeg"/><Relationship Id="rId4" Type="http://schemas.openxmlformats.org/officeDocument/2006/relationships/tags" Target="../tags/tag315.xml"/><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316.xml"/></Relationships>
</file>

<file path=ppt/slides/_rels/slide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12" hidden="1"/>
          <p:cNvGraphicFramePr>
            <a:graphicFrameLocks/>
          </p:cNvGraphicFramePr>
          <p:nvPr>
            <p:custDataLst>
              <p:tags r:id="rId2"/>
            </p:custDataLst>
          </p:nvPr>
        </p:nvGraphicFramePr>
        <p:xfrm>
          <a:off x="4" y="4"/>
          <a:ext cx="158744" cy="158735"/>
        </p:xfrm>
        <a:graphic>
          <a:graphicData uri="http://schemas.openxmlformats.org/presentationml/2006/ole">
            <mc:AlternateContent xmlns:mc="http://schemas.openxmlformats.org/markup-compatibility/2006">
              <mc:Choice xmlns:v="urn:schemas-microsoft-com:vml" Requires="v">
                <p:oleObj spid="_x0000_s14401" name="think-cell Slide" r:id="rId7" imgW="0" imgH="0" progId="">
                  <p:embed/>
                </p:oleObj>
              </mc:Choice>
              <mc:Fallback>
                <p:oleObj name="think-cell Slide" r:id="rId7" imgW="0" imgH="0" progId="">
                  <p:embed/>
                  <p:pic>
                    <p:nvPicPr>
                      <p:cNvPr id="0" name="AutoShape 4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 y="4"/>
                        <a:ext cx="158744" cy="1587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3" name="McK Document type"/>
          <p:cNvSpPr txBox="1">
            <a:spLocks noChangeArrowheads="1"/>
          </p:cNvSpPr>
          <p:nvPr>
            <p:custDataLst>
              <p:tags r:id="rId3"/>
            </p:custDataLst>
          </p:nvPr>
        </p:nvSpPr>
        <p:spPr bwMode="auto">
          <a:xfrm>
            <a:off x="283476" y="5100581"/>
            <a:ext cx="5036084" cy="37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zh-CN" sz="2400" dirty="0">
                <a:solidFill>
                  <a:srgbClr val="000000"/>
                </a:solidFill>
                <a:latin typeface="Calibri" pitchFamily="34" charset="0"/>
                <a:ea typeface="SimSun" pitchFamily="2" charset="-122"/>
              </a:rPr>
              <a:t>Jakarta,  </a:t>
            </a:r>
            <a:r>
              <a:rPr lang="en-US" altLang="zh-CN" sz="2400" dirty="0" smtClean="0">
                <a:solidFill>
                  <a:srgbClr val="000000"/>
                </a:solidFill>
                <a:latin typeface="Calibri" pitchFamily="34" charset="0"/>
                <a:ea typeface="SimSun" pitchFamily="2" charset="-122"/>
              </a:rPr>
              <a:t>September</a:t>
            </a:r>
            <a:r>
              <a:rPr lang="id-ID" altLang="zh-CN" sz="2400" dirty="0" smtClean="0">
                <a:solidFill>
                  <a:srgbClr val="000000"/>
                </a:solidFill>
                <a:latin typeface="Calibri" pitchFamily="34" charset="0"/>
                <a:ea typeface="SimSun" pitchFamily="2" charset="-122"/>
              </a:rPr>
              <a:t> </a:t>
            </a:r>
            <a:r>
              <a:rPr lang="en-US" altLang="zh-CN" sz="2400" dirty="0" smtClean="0">
                <a:solidFill>
                  <a:srgbClr val="000000"/>
                </a:solidFill>
                <a:latin typeface="Calibri" pitchFamily="34" charset="0"/>
                <a:ea typeface="SimSun" pitchFamily="2" charset="-122"/>
              </a:rPr>
              <a:t>2014</a:t>
            </a:r>
            <a:endParaRPr lang="en-US" altLang="zh-CN" sz="2400" dirty="0">
              <a:solidFill>
                <a:srgbClr val="000000"/>
              </a:solidFill>
              <a:latin typeface="Calibri" pitchFamily="34" charset="0"/>
              <a:ea typeface="SimSun" pitchFamily="2" charset="-122"/>
            </a:endParaRPr>
          </a:p>
        </p:txBody>
      </p:sp>
      <p:sp>
        <p:nvSpPr>
          <p:cNvPr id="30724" name="Rectangle 100"/>
          <p:cNvSpPr>
            <a:spLocks noChangeArrowheads="1"/>
          </p:cNvSpPr>
          <p:nvPr/>
        </p:nvSpPr>
        <p:spPr bwMode="auto">
          <a:xfrm>
            <a:off x="319109" y="489163"/>
            <a:ext cx="7469084" cy="37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2175" eaLnBrk="0" hangingPunct="0">
              <a:defRPr sz="1200">
                <a:solidFill>
                  <a:schemeClr val="tx1"/>
                </a:solidFill>
                <a:latin typeface="Arial" pitchFamily="34" charset="0"/>
                <a:cs typeface="Arial" pitchFamily="34" charset="0"/>
              </a:defRPr>
            </a:lvl1pPr>
            <a:lvl2pPr marL="742950" indent="-285750" defTabSz="892175" eaLnBrk="0" hangingPunct="0">
              <a:defRPr sz="1200">
                <a:solidFill>
                  <a:schemeClr val="tx1"/>
                </a:solidFill>
                <a:latin typeface="Arial" pitchFamily="34" charset="0"/>
                <a:cs typeface="Arial" pitchFamily="34" charset="0"/>
              </a:defRPr>
            </a:lvl2pPr>
            <a:lvl3pPr marL="1143000" indent="-228600" defTabSz="892175" eaLnBrk="0" hangingPunct="0">
              <a:defRPr sz="1200">
                <a:solidFill>
                  <a:schemeClr val="tx1"/>
                </a:solidFill>
                <a:latin typeface="Arial" pitchFamily="34" charset="0"/>
                <a:cs typeface="Arial" pitchFamily="34" charset="0"/>
              </a:defRPr>
            </a:lvl3pPr>
            <a:lvl4pPr marL="1600200" indent="-228600" defTabSz="892175" eaLnBrk="0" hangingPunct="0">
              <a:defRPr sz="1200">
                <a:solidFill>
                  <a:schemeClr val="tx1"/>
                </a:solidFill>
                <a:latin typeface="Arial" pitchFamily="34" charset="0"/>
                <a:cs typeface="Arial" pitchFamily="34" charset="0"/>
              </a:defRPr>
            </a:lvl4pPr>
            <a:lvl5pPr marL="2057400" indent="-228600" defTabSz="892175" eaLnBrk="0" hangingPunct="0">
              <a:defRPr sz="1200">
                <a:solidFill>
                  <a:schemeClr val="tx1"/>
                </a:solidFill>
                <a:latin typeface="Arial" pitchFamily="34" charset="0"/>
                <a:cs typeface="Arial" pitchFamily="34" charset="0"/>
              </a:defRPr>
            </a:lvl5pPr>
            <a:lvl6pPr marL="2514600" indent="-228600" defTabSz="89217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217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217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2175" eaLnBrk="0" fontAlgn="base" hangingPunct="0">
              <a:spcBef>
                <a:spcPct val="0"/>
              </a:spcBef>
              <a:spcAft>
                <a:spcPct val="0"/>
              </a:spcAft>
              <a:defRPr sz="1200">
                <a:solidFill>
                  <a:schemeClr val="tx1"/>
                </a:solidFill>
                <a:latin typeface="Arial" pitchFamily="34" charset="0"/>
                <a:cs typeface="Arial" pitchFamily="34" charset="0"/>
              </a:defRPr>
            </a:lvl9pPr>
          </a:lstStyle>
          <a:p>
            <a:pPr eaLnBrk="1" fontAlgn="base" hangingPunct="1">
              <a:spcBef>
                <a:spcPct val="0"/>
              </a:spcBef>
              <a:spcAft>
                <a:spcPct val="0"/>
              </a:spcAft>
            </a:pPr>
            <a:r>
              <a:rPr lang="it-IT" altLang="en-US" b="1" smtClean="0">
                <a:solidFill>
                  <a:srgbClr val="FFFFFF"/>
                </a:solidFill>
                <a:latin typeface="Futura-Condensed-Bold"/>
              </a:rPr>
              <a:t>PT PERTAMINA  (PERSERO)</a:t>
            </a:r>
            <a:br>
              <a:rPr lang="it-IT" altLang="en-US" b="1" smtClean="0">
                <a:solidFill>
                  <a:srgbClr val="FFFFFF"/>
                </a:solidFill>
                <a:latin typeface="Futura-Condensed-Bold"/>
              </a:rPr>
            </a:br>
            <a:r>
              <a:rPr lang="it-IT" altLang="en-US" b="1" smtClean="0">
                <a:solidFill>
                  <a:srgbClr val="FFFFFF"/>
                </a:solidFill>
                <a:latin typeface="Futura-Condensed-Bold"/>
              </a:rPr>
              <a:t>Human Resources Directorate</a:t>
            </a:r>
            <a:endParaRPr lang="en-US" altLang="en-US" b="1" dirty="0" smtClean="0">
              <a:solidFill>
                <a:srgbClr val="FFFFFF"/>
              </a:solidFill>
              <a:latin typeface="Futura-Condensed-Bold"/>
            </a:endParaRPr>
          </a:p>
        </p:txBody>
      </p:sp>
      <p:sp>
        <p:nvSpPr>
          <p:cNvPr id="25604" name="Rectangle 101"/>
          <p:cNvSpPr>
            <a:spLocks noChangeArrowheads="1"/>
          </p:cNvSpPr>
          <p:nvPr>
            <p:custDataLst>
              <p:tags r:id="rId4"/>
            </p:custDataLst>
          </p:nvPr>
        </p:nvSpPr>
        <p:spPr bwMode="gray">
          <a:xfrm>
            <a:off x="3199186" y="1867570"/>
            <a:ext cx="4420544" cy="1338828"/>
          </a:xfrm>
          <a:prstGeom prst="rect">
            <a:avLst/>
          </a:prstGeom>
          <a:noFill/>
          <a:ln w="9525">
            <a:noFill/>
            <a:miter lim="800000"/>
            <a:headEnd/>
            <a:tailEnd/>
          </a:ln>
        </p:spPr>
        <p:txBody>
          <a:bodyPr lIns="0" tIns="0" rIns="0" bIns="0">
            <a:spAutoFit/>
          </a:bodyPr>
          <a:lstStyle/>
          <a:p>
            <a:pPr defTabSz="911425">
              <a:defRPr/>
            </a:pPr>
            <a:r>
              <a:rPr lang="en-US" altLang="zh-CN" sz="2900" dirty="0">
                <a:solidFill>
                  <a:srgbClr val="FFFFFF"/>
                </a:solidFill>
              </a:rPr>
              <a:t>Employee Development &amp; Early Professional Development Program</a:t>
            </a:r>
            <a:endParaRPr lang="en-US" altLang="zh-CN" sz="4500" dirty="0">
              <a:solidFill>
                <a:srgbClr val="FFFFFF"/>
              </a:solidFill>
            </a:endParaRPr>
          </a:p>
        </p:txBody>
      </p:sp>
      <p:grpSp>
        <p:nvGrpSpPr>
          <p:cNvPr id="30727" name="Group 1"/>
          <p:cNvGrpSpPr>
            <a:grpSpLocks/>
          </p:cNvGrpSpPr>
          <p:nvPr/>
        </p:nvGrpSpPr>
        <p:grpSpPr bwMode="auto">
          <a:xfrm>
            <a:off x="422880" y="945677"/>
            <a:ext cx="2722951" cy="2641803"/>
            <a:chOff x="277813" y="1306286"/>
            <a:chExt cx="2668587" cy="2589439"/>
          </a:xfrm>
        </p:grpSpPr>
        <p:pic>
          <p:nvPicPr>
            <p:cNvPr id="7" name="Picture 128"/>
            <p:cNvPicPr>
              <a:picLocks noChangeAspect="1" noChangeArrowheads="1"/>
            </p:cNvPicPr>
            <p:nvPr/>
          </p:nvPicPr>
          <p:blipFill rotWithShape="1">
            <a:blip r:embed="rId8"/>
            <a:srcRect/>
            <a:stretch/>
          </p:blipFill>
          <p:spPr bwMode="auto">
            <a:xfrm>
              <a:off x="314325" y="1306286"/>
              <a:ext cx="1176338" cy="719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Lst>
          </p:spPr>
        </p:pic>
        <p:pic>
          <p:nvPicPr>
            <p:cNvPr id="8" name="Picture 122"/>
            <p:cNvPicPr>
              <a:picLocks noChangeAspect="1" noChangeArrowheads="1"/>
            </p:cNvPicPr>
            <p:nvPr/>
          </p:nvPicPr>
          <p:blipFill rotWithShape="1">
            <a:blip r:embed="rId9"/>
            <a:srcRect/>
            <a:stretch/>
          </p:blipFill>
          <p:spPr bwMode="auto">
            <a:xfrm>
              <a:off x="277813" y="2025486"/>
              <a:ext cx="1255712" cy="8414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25"/>
            <p:cNvPicPr>
              <a:picLocks noChangeAspect="1" noChangeArrowheads="1"/>
            </p:cNvPicPr>
            <p:nvPr/>
          </p:nvPicPr>
          <p:blipFill rotWithShape="1">
            <a:blip r:embed="rId10"/>
            <a:srcRect/>
            <a:stretch/>
          </p:blipFill>
          <p:spPr bwMode="auto">
            <a:xfrm>
              <a:off x="1490663" y="1395194"/>
              <a:ext cx="1158875" cy="10811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26"/>
            <p:cNvPicPr>
              <a:picLocks noChangeAspect="1" noChangeArrowheads="1"/>
            </p:cNvPicPr>
            <p:nvPr/>
          </p:nvPicPr>
          <p:blipFill rotWithShape="1">
            <a:blip r:embed="rId11"/>
            <a:srcRect/>
            <a:stretch/>
          </p:blipFill>
          <p:spPr bwMode="auto">
            <a:xfrm>
              <a:off x="277813" y="2892337"/>
              <a:ext cx="1673225" cy="10018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27"/>
            <p:cNvPicPr>
              <a:picLocks noChangeAspect="1" noChangeArrowheads="1"/>
            </p:cNvPicPr>
            <p:nvPr/>
          </p:nvPicPr>
          <p:blipFill rotWithShape="1">
            <a:blip r:embed="rId12"/>
            <a:srcRect/>
            <a:stretch/>
          </p:blipFill>
          <p:spPr bwMode="auto">
            <a:xfrm>
              <a:off x="1951038" y="3294010"/>
              <a:ext cx="995362" cy="6017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23"/>
            <p:cNvPicPr>
              <a:picLocks noChangeAspect="1" noChangeArrowheads="1"/>
            </p:cNvPicPr>
            <p:nvPr/>
          </p:nvPicPr>
          <p:blipFill rotWithShape="1">
            <a:blip r:embed="rId13"/>
            <a:srcRect/>
            <a:stretch/>
          </p:blipFill>
          <p:spPr bwMode="auto">
            <a:xfrm>
              <a:off x="1533525" y="2454149"/>
              <a:ext cx="1243013" cy="8398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Text Box 3"/>
          <p:cNvSpPr txBox="1">
            <a:spLocks noChangeArrowheads="1"/>
          </p:cNvSpPr>
          <p:nvPr/>
        </p:nvSpPr>
        <p:spPr bwMode="auto">
          <a:xfrm>
            <a:off x="-664572" y="1132697"/>
            <a:ext cx="9436446"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4000" b="1" dirty="0" smtClean="0">
                <a:solidFill>
                  <a:srgbClr val="000000"/>
                </a:solidFill>
                <a:latin typeface="Calibri" panose="020F0502020204030204" pitchFamily="34" charset="0"/>
              </a:rPr>
              <a:t>          </a:t>
            </a:r>
            <a:r>
              <a:rPr lang="id-ID" sz="3600" b="1" smtClean="0">
                <a:solidFill>
                  <a:srgbClr val="000000"/>
                </a:solidFill>
                <a:latin typeface="Calibri" panose="020F0502020204030204" pitchFamily="34" charset="0"/>
              </a:rPr>
              <a:t>BEKERJA dalam </a:t>
            </a:r>
            <a:r>
              <a:rPr lang="id-ID" sz="3600" b="1" dirty="0" smtClean="0">
                <a:solidFill>
                  <a:srgbClr val="000000"/>
                </a:solidFill>
                <a:latin typeface="Calibri" panose="020F0502020204030204" pitchFamily="34" charset="0"/>
              </a:rPr>
              <a:t>TIM </a:t>
            </a:r>
          </a:p>
          <a:p>
            <a:pPr algn="r" eaLnBrk="1" hangingPunct="1"/>
            <a:r>
              <a:rPr lang="id-ID" sz="3600" b="1" dirty="0" smtClean="0">
                <a:solidFill>
                  <a:srgbClr val="000000"/>
                </a:solidFill>
                <a:latin typeface="Calibri" panose="020F0502020204030204" pitchFamily="34" charset="0"/>
              </a:rPr>
              <a:t>BERKINERJA TINGGI</a:t>
            </a:r>
          </a:p>
          <a:p>
            <a:pPr algn="r" eaLnBrk="1" hangingPunct="1"/>
            <a:r>
              <a:rPr lang="id-ID" sz="3200" b="1" i="1" dirty="0" smtClean="0">
                <a:solidFill>
                  <a:schemeClr val="bg2">
                    <a:lumMod val="65000"/>
                  </a:schemeClr>
                </a:solidFill>
                <a:latin typeface="Calibri" pitchFamily="34" charset="0"/>
              </a:rPr>
              <a:t>WORKING AS </a:t>
            </a:r>
          </a:p>
          <a:p>
            <a:pPr algn="r" eaLnBrk="1" hangingPunct="1"/>
            <a:r>
              <a:rPr lang="id-ID" sz="3200" b="1" i="1" dirty="0" smtClean="0">
                <a:solidFill>
                  <a:schemeClr val="bg2">
                    <a:lumMod val="65000"/>
                  </a:schemeClr>
                </a:solidFill>
                <a:latin typeface="Calibri" pitchFamily="34" charset="0"/>
              </a:rPr>
              <a:t>HIGH PERFORMANCE TEAM</a:t>
            </a:r>
            <a:endParaRPr lang="en-CA" sz="1400" b="1" i="1" dirty="0" smtClean="0">
              <a:solidFill>
                <a:schemeClr val="bg2">
                  <a:lumMod val="65000"/>
                </a:schemeClr>
              </a:solidFill>
              <a:latin typeface="Calibri" pitchFamily="34" charset="0"/>
            </a:endParaRPr>
          </a:p>
          <a:p>
            <a:pPr algn="r" eaLnBrk="1" hangingPunct="1"/>
            <a:endParaRPr lang="en-CA" sz="1600" b="1" dirty="0">
              <a:solidFill>
                <a:srgbClr val="000000"/>
              </a:solidFill>
              <a:latin typeface="Calibri" pitchFamily="34" charset="0"/>
            </a:endParaRPr>
          </a:p>
          <a:p>
            <a:pPr algn="r" eaLnBrk="1" hangingPunct="1"/>
            <a:r>
              <a:rPr lang="id-ID" b="1" dirty="0" smtClean="0">
                <a:solidFill>
                  <a:srgbClr val="000000"/>
                </a:solidFill>
                <a:latin typeface="Calibri" pitchFamily="34" charset="0"/>
              </a:rPr>
              <a:t>EFFECTIVE WORKING ATTITUDE PROGRAM</a:t>
            </a:r>
            <a:endParaRPr lang="en-U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72209486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92" y="234867"/>
            <a:ext cx="8794113" cy="1477328"/>
          </a:xfrm>
        </p:spPr>
        <p:txBody>
          <a:bodyPr/>
          <a:lstStyle/>
          <a:p>
            <a:r>
              <a:rPr lang="id-ID" sz="3200" dirty="0" smtClean="0"/>
              <a:t>JENIS </a:t>
            </a:r>
            <a:r>
              <a:rPr lang="id-ID" sz="3200" dirty="0" smtClean="0"/>
              <a:t>TIM</a:t>
            </a:r>
            <a:br>
              <a:rPr lang="id-ID" sz="3200" dirty="0" smtClean="0"/>
            </a:br>
            <a:r>
              <a:rPr lang="id-ID" sz="3200" dirty="0" smtClean="0"/>
              <a:t>BERDASARKAN </a:t>
            </a:r>
            <a:r>
              <a:rPr lang="id-ID" sz="3200" dirty="0" smtClean="0"/>
              <a:t>SPESIALISASI, SIKLUS KERJA DAN HASIL </a:t>
            </a:r>
            <a:endParaRPr lang="id-ID" sz="3200" dirty="0"/>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10</a:t>
            </a:fld>
            <a:r>
              <a:rPr lang="en-US" smtClean="0"/>
              <a:t> </a:t>
            </a:r>
            <a:endParaRPr lang="en-US"/>
          </a:p>
        </p:txBody>
      </p:sp>
      <p:graphicFrame>
        <p:nvGraphicFramePr>
          <p:cNvPr id="4" name="Diagram 3"/>
          <p:cNvGraphicFramePr/>
          <p:nvPr>
            <p:extLst>
              <p:ext uri="{D42A27DB-BD31-4B8C-83A1-F6EECF244321}">
                <p14:modId xmlns:p14="http://schemas.microsoft.com/office/powerpoint/2010/main" val="3040998902"/>
              </p:ext>
            </p:extLst>
          </p:nvPr>
        </p:nvGraphicFramePr>
        <p:xfrm>
          <a:off x="15240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5586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92" y="234867"/>
            <a:ext cx="8794113" cy="369332"/>
          </a:xfrm>
        </p:spPr>
        <p:txBody>
          <a:bodyPr/>
          <a:lstStyle/>
          <a:p>
            <a:r>
              <a:rPr lang="id-ID" sz="2400" dirty="0" smtClean="0"/>
              <a:t>JENIS TIM – MANAGEMENT STUDY GUIDE</a:t>
            </a:r>
            <a:endParaRPr lang="id-ID"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75605675"/>
              </p:ext>
            </p:extLst>
          </p:nvPr>
        </p:nvGraphicFramePr>
        <p:xfrm>
          <a:off x="1482724" y="914400"/>
          <a:ext cx="682307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11</a:t>
            </a:fld>
            <a:r>
              <a:rPr lang="en-US" smtClean="0"/>
              <a:t> </a:t>
            </a:r>
            <a:endParaRPr lang="en-US"/>
          </a:p>
        </p:txBody>
      </p:sp>
    </p:spTree>
    <p:extLst>
      <p:ext uri="{BB962C8B-B14F-4D97-AF65-F5344CB8AC3E}">
        <p14:creationId xmlns:p14="http://schemas.microsoft.com/office/powerpoint/2010/main" val="169002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92" y="234867"/>
            <a:ext cx="8794113" cy="984885"/>
          </a:xfrm>
        </p:spPr>
        <p:txBody>
          <a:bodyPr/>
          <a:lstStyle/>
          <a:p>
            <a:pPr algn="ctr"/>
            <a:r>
              <a:rPr lang="id-ID" sz="3200" dirty="0" smtClean="0"/>
              <a:t>JENIS TIM </a:t>
            </a:r>
            <a:r>
              <a:rPr lang="id-ID" sz="3200" dirty="0" smtClean="0"/>
              <a:t/>
            </a:r>
            <a:br>
              <a:rPr lang="id-ID" sz="3200" dirty="0" smtClean="0"/>
            </a:br>
            <a:r>
              <a:rPr lang="id-ID" sz="3200" dirty="0" smtClean="0"/>
              <a:t>BERDASARKAN </a:t>
            </a:r>
            <a:r>
              <a:rPr lang="id-ID" sz="3200" dirty="0" smtClean="0"/>
              <a:t>KINERJA</a:t>
            </a:r>
            <a:endParaRPr lang="id-ID" sz="3200" dirty="0"/>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12</a:t>
            </a:fld>
            <a:r>
              <a:rPr lang="en-US" smtClean="0"/>
              <a:t> </a:t>
            </a:r>
            <a:endParaRPr lang="en-US"/>
          </a:p>
        </p:txBody>
      </p:sp>
      <p:sp>
        <p:nvSpPr>
          <p:cNvPr id="5" name="Rectangle 4"/>
          <p:cNvSpPr/>
          <p:nvPr/>
        </p:nvSpPr>
        <p:spPr>
          <a:xfrm>
            <a:off x="827772" y="2743200"/>
            <a:ext cx="7478028" cy="1938992"/>
          </a:xfrm>
          <a:prstGeom prst="rect">
            <a:avLst/>
          </a:prstGeom>
        </p:spPr>
        <p:txBody>
          <a:bodyPr wrap="square">
            <a:spAutoFit/>
          </a:bodyPr>
          <a:lstStyle/>
          <a:p>
            <a:pPr algn="just"/>
            <a:r>
              <a:rPr lang="id-ID" sz="2400" dirty="0" smtClean="0">
                <a:latin typeface="Calibri" panose="020F0502020204030204" pitchFamily="34" charset="0"/>
                <a:ea typeface="Times New Roman" panose="02020603050405020304" pitchFamily="18" charset="0"/>
                <a:cs typeface="Times New Roman" panose="02020603050405020304" pitchFamily="18" charset="0"/>
              </a:rPr>
              <a:t>Sebuah tim yang para anggotanya tidak bekerja secara efektif bersama-sama untuk mencapai tujuan. </a:t>
            </a:r>
          </a:p>
          <a:p>
            <a:pPr algn="just"/>
            <a:r>
              <a:rPr lang="id-ID" sz="2400" dirty="0" smtClean="0">
                <a:latin typeface="Calibri" panose="020F0502020204030204" pitchFamily="34" charset="0"/>
                <a:ea typeface="Times New Roman" panose="02020603050405020304" pitchFamily="18" charset="0"/>
                <a:cs typeface="Times New Roman" panose="02020603050405020304" pitchFamily="18" charset="0"/>
              </a:rPr>
              <a:t>Kadang-kadang yang  terjadi ialah sekelompok orang berkumpul dalam tim dan tidak memiliki tujuan yang sama.</a:t>
            </a:r>
          </a:p>
        </p:txBody>
      </p:sp>
      <p:sp>
        <p:nvSpPr>
          <p:cNvPr id="6" name="Title 1"/>
          <p:cNvSpPr txBox="1">
            <a:spLocks/>
          </p:cNvSpPr>
          <p:nvPr/>
        </p:nvSpPr>
        <p:spPr bwMode="gray">
          <a:xfrm>
            <a:off x="482459" y="1758184"/>
            <a:ext cx="80721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lgn="ctr"/>
            <a:r>
              <a:rPr lang="id-ID" sz="3600" kern="0" dirty="0" smtClean="0">
                <a:solidFill>
                  <a:schemeClr val="tx2"/>
                </a:solidFill>
                <a:latin typeface="Calibri" panose="020F0502020204030204" pitchFamily="34" charset="0"/>
              </a:rPr>
              <a:t>TIM YANG  </a:t>
            </a:r>
            <a:r>
              <a:rPr lang="id-ID" sz="3600" i="1" kern="0" dirty="0" smtClean="0">
                <a:solidFill>
                  <a:schemeClr val="tx2"/>
                </a:solidFill>
                <a:latin typeface="Calibri" panose="020F0502020204030204" pitchFamily="34" charset="0"/>
              </a:rPr>
              <a:t>DYSFUNCTIONAL</a:t>
            </a:r>
            <a:endParaRPr lang="id-ID" sz="3600" i="1" kern="0" dirty="0">
              <a:solidFill>
                <a:schemeClr val="tx2"/>
              </a:solidFill>
              <a:latin typeface="Calibri" panose="020F0502020204030204" pitchFamily="34" charset="0"/>
            </a:endParaRPr>
          </a:p>
        </p:txBody>
      </p:sp>
    </p:spTree>
    <p:extLst>
      <p:ext uri="{BB962C8B-B14F-4D97-AF65-F5344CB8AC3E}">
        <p14:creationId xmlns:p14="http://schemas.microsoft.com/office/powerpoint/2010/main" val="1646564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kellytylertrainingservices.com/sitebuilder/images/High_Performing_Team_Model-312x19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317" y="950634"/>
            <a:ext cx="5319309" cy="33927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7487" y="152400"/>
            <a:ext cx="8794113" cy="979754"/>
          </a:xfrm>
        </p:spPr>
        <p:txBody>
          <a:bodyPr/>
          <a:lstStyle/>
          <a:p>
            <a:pPr algn="ctr"/>
            <a:r>
              <a:rPr lang="id-ID" sz="3200" dirty="0"/>
              <a:t>JENIS TIM </a:t>
            </a:r>
            <a:br>
              <a:rPr lang="id-ID" sz="3200" dirty="0"/>
            </a:br>
            <a:r>
              <a:rPr lang="id-ID" sz="3200" dirty="0"/>
              <a:t>BERDASARKAN KINERJA </a:t>
            </a:r>
            <a:r>
              <a:rPr lang="id-ID" sz="2400" dirty="0" smtClean="0"/>
              <a:t/>
            </a:r>
            <a:br>
              <a:rPr lang="id-ID" sz="2400" dirty="0" smtClean="0"/>
            </a:br>
            <a:endParaRPr lang="id-ID" sz="2400" dirty="0"/>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13</a:t>
            </a:fld>
            <a:r>
              <a:rPr lang="en-US" smtClean="0"/>
              <a:t> </a:t>
            </a:r>
            <a:endParaRPr lang="en-US"/>
          </a:p>
        </p:txBody>
      </p:sp>
      <p:sp>
        <p:nvSpPr>
          <p:cNvPr id="4" name="Rectangle 3"/>
          <p:cNvSpPr/>
          <p:nvPr/>
        </p:nvSpPr>
        <p:spPr>
          <a:xfrm>
            <a:off x="227672" y="4357438"/>
            <a:ext cx="8610600" cy="1200329"/>
          </a:xfrm>
          <a:prstGeom prst="rect">
            <a:avLst/>
          </a:prstGeom>
        </p:spPr>
        <p:txBody>
          <a:bodyPr wrap="square">
            <a:spAutoFit/>
          </a:bodyPr>
          <a:lstStyle/>
          <a:p>
            <a:r>
              <a:rPr lang="id-ID" sz="2400" dirty="0" smtClean="0">
                <a:latin typeface="Calibri" panose="020F0502020204030204" pitchFamily="34" charset="0"/>
                <a:ea typeface="Times New Roman" panose="02020603050405020304" pitchFamily="18" charset="0"/>
                <a:cs typeface="Times New Roman" panose="02020603050405020304" pitchFamily="18" charset="0"/>
              </a:rPr>
              <a:t>Sekumpulan </a:t>
            </a:r>
            <a:r>
              <a:rPr lang="id-ID" sz="2400" dirty="0">
                <a:latin typeface="Calibri" panose="020F0502020204030204" pitchFamily="34" charset="0"/>
                <a:ea typeface="Times New Roman" panose="02020603050405020304" pitchFamily="18" charset="0"/>
                <a:cs typeface="Times New Roman" panose="02020603050405020304" pitchFamily="18" charset="0"/>
              </a:rPr>
              <a:t>orang yang memiliki kesamaan visi, tujuan dan ukuran-ukuran kinerja, yang bekerja sama, menghadapi tantangan dan saling bergantung satu sama lain untuk mencapai hasil yang tinggi.</a:t>
            </a:r>
            <a:endParaRPr lang="id-ID" sz="28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0" y="6512123"/>
            <a:ext cx="7010400" cy="307777"/>
          </a:xfrm>
          <a:prstGeom prst="rect">
            <a:avLst/>
          </a:prstGeom>
        </p:spPr>
        <p:txBody>
          <a:bodyPr wrap="square">
            <a:spAutoFit/>
          </a:bodyPr>
          <a:lstStyle/>
          <a:p>
            <a:r>
              <a:rPr lang="id-ID" sz="1400" dirty="0">
                <a:solidFill>
                  <a:schemeClr val="bg1"/>
                </a:solidFill>
                <a:latin typeface="Calibri" panose="020F0502020204030204" pitchFamily="34" charset="0"/>
              </a:rPr>
              <a:t>http://www.kellytylertrainingservices.com/High-PerformanceTeamMentorship.html</a:t>
            </a:r>
          </a:p>
        </p:txBody>
      </p:sp>
    </p:spTree>
    <p:extLst>
      <p:ext uri="{BB962C8B-B14F-4D97-AF65-F5344CB8AC3E}">
        <p14:creationId xmlns:p14="http://schemas.microsoft.com/office/powerpoint/2010/main" val="946913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14</a:t>
            </a:fld>
            <a:r>
              <a:rPr lang="en-US" smtClean="0"/>
              <a:t> </a:t>
            </a:r>
            <a:endParaRPr lang="en-US"/>
          </a:p>
        </p:txBody>
      </p:sp>
      <p:sp>
        <p:nvSpPr>
          <p:cNvPr id="4" name="Title 1"/>
          <p:cNvSpPr>
            <a:spLocks noGrp="1"/>
          </p:cNvSpPr>
          <p:nvPr>
            <p:ph type="title"/>
          </p:nvPr>
        </p:nvSpPr>
        <p:spPr>
          <a:xfrm>
            <a:off x="121492" y="421957"/>
            <a:ext cx="8794113" cy="492443"/>
          </a:xfrm>
        </p:spPr>
        <p:txBody>
          <a:bodyPr/>
          <a:lstStyle/>
          <a:p>
            <a:pPr algn="ctr"/>
            <a:r>
              <a:rPr lang="en-US" dirty="0" smtClean="0"/>
              <a:t>       </a:t>
            </a:r>
            <a:r>
              <a:rPr lang="id-ID" sz="3200" dirty="0" smtClean="0"/>
              <a:t>JENIS TIM</a:t>
            </a:r>
            <a:r>
              <a:rPr lang="en-US" sz="3200" dirty="0" smtClean="0"/>
              <a:t> </a:t>
            </a:r>
            <a:endParaRPr lang="id-ID" dirty="0"/>
          </a:p>
        </p:txBody>
      </p:sp>
      <p:sp>
        <p:nvSpPr>
          <p:cNvPr id="6" name="Title 1"/>
          <p:cNvSpPr txBox="1">
            <a:spLocks/>
          </p:cNvSpPr>
          <p:nvPr/>
        </p:nvSpPr>
        <p:spPr bwMode="gray">
          <a:xfrm>
            <a:off x="533400" y="1459218"/>
            <a:ext cx="8234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lgn="ctr"/>
            <a:r>
              <a:rPr lang="id-ID" sz="2400" i="1" kern="0" dirty="0" smtClean="0">
                <a:solidFill>
                  <a:schemeClr val="tx2"/>
                </a:solidFill>
              </a:rPr>
              <a:t>TIM YANG BERKINERJA TINGGI</a:t>
            </a:r>
            <a:endParaRPr lang="id-ID" sz="2400" i="1" kern="0" dirty="0">
              <a:solidFill>
                <a:schemeClr val="tx2"/>
              </a:solidFill>
            </a:endParaRPr>
          </a:p>
        </p:txBody>
      </p:sp>
      <p:sp>
        <p:nvSpPr>
          <p:cNvPr id="7" name="Rectangle 6"/>
          <p:cNvSpPr/>
          <p:nvPr/>
        </p:nvSpPr>
        <p:spPr>
          <a:xfrm>
            <a:off x="304800" y="2286000"/>
            <a:ext cx="8620449" cy="1569660"/>
          </a:xfrm>
          <a:prstGeom prst="rect">
            <a:avLst/>
          </a:prstGeom>
        </p:spPr>
        <p:txBody>
          <a:bodyPr wrap="square">
            <a:spAutoFit/>
          </a:bodyPr>
          <a:lstStyle/>
          <a:p>
            <a:pPr algn="ctr"/>
            <a:r>
              <a:rPr lang="id-ID" sz="2400" dirty="0" smtClean="0">
                <a:latin typeface="Calibri" panose="020F0502020204030204" pitchFamily="34" charset="0"/>
                <a:ea typeface="Times New Roman" panose="02020603050405020304" pitchFamily="18" charset="0"/>
                <a:cs typeface="Times New Roman" panose="02020603050405020304" pitchFamily="18" charset="0"/>
              </a:rPr>
              <a:t>Tim berkinerja tinggi adalah sekelompok orang yang secara</a:t>
            </a:r>
          </a:p>
          <a:p>
            <a:pPr algn="ctr"/>
            <a:r>
              <a:rPr lang="id-ID" sz="2400" dirty="0" smtClean="0">
                <a:latin typeface="Calibri" panose="020F0502020204030204" pitchFamily="34" charset="0"/>
                <a:ea typeface="Times New Roman" panose="02020603050405020304" pitchFamily="18" charset="0"/>
                <a:cs typeface="Times New Roman" panose="02020603050405020304" pitchFamily="18" charset="0"/>
              </a:rPr>
              <a:t>konsisten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menunjukkan hasil yang </a:t>
            </a:r>
            <a:r>
              <a:rPr lang="id-ID" sz="2400" i="1" dirty="0" smtClean="0">
                <a:latin typeface="Calibri" panose="020F0502020204030204" pitchFamily="34" charset="0"/>
                <a:ea typeface="Times New Roman" panose="02020603050405020304" pitchFamily="18" charset="0"/>
                <a:cs typeface="Times New Roman" panose="02020603050405020304" pitchFamily="18" charset="0"/>
              </a:rPr>
              <a:t>superior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atau </a:t>
            </a:r>
            <a:r>
              <a:rPr lang="id-ID" sz="2400" i="1" dirty="0" smtClean="0">
                <a:latin typeface="Calibri" panose="020F0502020204030204" pitchFamily="34" charset="0"/>
                <a:ea typeface="Times New Roman" panose="02020603050405020304" pitchFamily="18" charset="0"/>
                <a:cs typeface="Times New Roman" panose="02020603050405020304" pitchFamily="18" charset="0"/>
              </a:rPr>
              <a:t>outstanding</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a:t>
            </a:r>
          </a:p>
          <a:p>
            <a:pPr algn="ctr"/>
            <a:r>
              <a:rPr lang="id-ID" sz="2400" dirty="0" smtClean="0">
                <a:latin typeface="Calibri" panose="020F0502020204030204" pitchFamily="34" charset="0"/>
                <a:ea typeface="Times New Roman" panose="02020603050405020304" pitchFamily="18" charset="0"/>
                <a:cs typeface="Times New Roman" panose="02020603050405020304" pitchFamily="18" charset="0"/>
              </a:rPr>
              <a:t>Seringkali tim ini merupakan tim yang inovatif, efisien dan </a:t>
            </a:r>
          </a:p>
          <a:p>
            <a:pPr algn="ctr"/>
            <a:r>
              <a:rPr lang="id-ID" sz="2400" dirty="0" smtClean="0">
                <a:latin typeface="Calibri" panose="020F0502020204030204" pitchFamily="34" charset="0"/>
                <a:ea typeface="Times New Roman" panose="02020603050405020304" pitchFamily="18" charset="0"/>
                <a:cs typeface="Times New Roman" panose="02020603050405020304" pitchFamily="18" charset="0"/>
              </a:rPr>
              <a:t>mengutamakan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kualitas</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a:t>
            </a:r>
            <a:endParaRPr lang="id-ID" sz="28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15</a:t>
            </a:fld>
            <a:r>
              <a:rPr lang="en-US" smtClean="0"/>
              <a:t> </a:t>
            </a:r>
            <a:endParaRPr lang="en-US"/>
          </a:p>
        </p:txBody>
      </p:sp>
      <p:sp>
        <p:nvSpPr>
          <p:cNvPr id="5" name="Title 1"/>
          <p:cNvSpPr>
            <a:spLocks noGrp="1"/>
          </p:cNvSpPr>
          <p:nvPr>
            <p:ph type="title"/>
          </p:nvPr>
        </p:nvSpPr>
        <p:spPr>
          <a:xfrm>
            <a:off x="381000" y="304800"/>
            <a:ext cx="8566150" cy="369332"/>
          </a:xfrm>
        </p:spPr>
        <p:txBody>
          <a:bodyPr/>
          <a:lstStyle/>
          <a:p>
            <a:pPr algn="ctr"/>
            <a:r>
              <a:rPr lang="id-ID" sz="2400" i="1" dirty="0" smtClean="0">
                <a:solidFill>
                  <a:schemeClr val="tx2"/>
                </a:solidFill>
              </a:rPr>
              <a:t>TIM YANG BERKINERJA TINGGI</a:t>
            </a:r>
            <a:endParaRPr lang="id-ID" sz="2400" i="1" dirty="0">
              <a:solidFill>
                <a:schemeClr val="tx2"/>
              </a:solidFill>
            </a:endParaRPr>
          </a:p>
        </p:txBody>
      </p:sp>
      <p:sp>
        <p:nvSpPr>
          <p:cNvPr id="6" name="Rectangle 5"/>
          <p:cNvSpPr/>
          <p:nvPr/>
        </p:nvSpPr>
        <p:spPr>
          <a:xfrm>
            <a:off x="334404" y="838200"/>
            <a:ext cx="8511857" cy="5519844"/>
          </a:xfrm>
          <a:prstGeom prst="rect">
            <a:avLst/>
          </a:prstGeom>
        </p:spPr>
        <p:txBody>
          <a:bodyPr wrap="square">
            <a:spAutoFit/>
          </a:bodyPr>
          <a:lstStyle/>
          <a:p>
            <a:pPr>
              <a:lnSpc>
                <a:spcPct val="107000"/>
              </a:lnSpc>
              <a:spcBef>
                <a:spcPts val="200"/>
              </a:spcBef>
              <a:spcAft>
                <a:spcPts val="0"/>
              </a:spcAft>
            </a:pPr>
            <a:r>
              <a:rPr lang="id-ID" sz="2400" dirty="0">
                <a:latin typeface="Calibri" panose="020F0502020204030204" pitchFamily="34" charset="0"/>
                <a:ea typeface="Times New Roman" panose="02020603050405020304" pitchFamily="18" charset="0"/>
                <a:cs typeface="Times New Roman" panose="02020603050405020304" pitchFamily="18" charset="0"/>
              </a:rPr>
              <a:t>Ciri-ciri tim ini ditandai dengan anggota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yang memiliki </a:t>
            </a:r>
            <a:r>
              <a:rPr lang="id-ID" sz="2400"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07000"/>
              </a:lnSpc>
              <a:spcBef>
                <a:spcPts val="200"/>
              </a:spcBef>
              <a:spcAft>
                <a:spcPts val="0"/>
              </a:spcAft>
            </a:pPr>
            <a:r>
              <a:rPr lang="id-ID" sz="2400" dirty="0">
                <a:latin typeface="Calibri" panose="020F0502020204030204" pitchFamily="34" charset="0"/>
                <a:ea typeface="Times New Roman" panose="02020603050405020304" pitchFamily="18" charset="0"/>
                <a:cs typeface="Times New Roman" panose="02020603050405020304" pitchFamily="18" charset="0"/>
              </a:rPr>
              <a:t>•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Visi </a:t>
            </a:r>
            <a:r>
              <a:rPr lang="id-ID" sz="2400" dirty="0">
                <a:latin typeface="Calibri" panose="020F0502020204030204" pitchFamily="34" charset="0"/>
                <a:ea typeface="Times New Roman" panose="02020603050405020304" pitchFamily="18" charset="0"/>
                <a:cs typeface="Times New Roman" panose="02020603050405020304" pitchFamily="18" charset="0"/>
              </a:rPr>
              <a:t>dan tujuan yang jelas </a:t>
            </a:r>
            <a:endParaRPr lang="id-ID" sz="24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r>
              <a:rPr lang="id-ID" sz="2400" dirty="0" smtClean="0">
                <a:latin typeface="Calibri" panose="020F0502020204030204" pitchFamily="34" charset="0"/>
                <a:ea typeface="Times New Roman" panose="02020603050405020304" pitchFamily="18" charset="0"/>
                <a:cs typeface="Times New Roman" panose="02020603050405020304" pitchFamily="18" charset="0"/>
              </a:rPr>
              <a:t>•</a:t>
            </a:r>
            <a:r>
              <a:rPr lang="id-ID" sz="2400" dirty="0">
                <a:latin typeface="Calibri" panose="020F0502020204030204" pitchFamily="34" charset="0"/>
                <a:ea typeface="Times New Roman" panose="02020603050405020304" pitchFamily="18" charset="0"/>
                <a:cs typeface="Times New Roman" panose="02020603050405020304" pitchFamily="18" charset="0"/>
              </a:rPr>
              <a:t>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Semangat tinggi </a:t>
            </a:r>
            <a:r>
              <a:rPr lang="id-ID" sz="2400" dirty="0">
                <a:latin typeface="Calibri" panose="020F0502020204030204" pitchFamily="34" charset="0"/>
                <a:ea typeface="Times New Roman" panose="02020603050405020304" pitchFamily="18" charset="0"/>
                <a:cs typeface="Times New Roman" panose="02020603050405020304" pitchFamily="18" charset="0"/>
              </a:rPr>
              <a:t>menerima Visi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Perusahaan </a:t>
            </a:r>
          </a:p>
          <a:p>
            <a:pPr>
              <a:lnSpc>
                <a:spcPct val="107000"/>
              </a:lnSpc>
              <a:spcBef>
                <a:spcPts val="200"/>
              </a:spcBef>
              <a:spcAft>
                <a:spcPts val="0"/>
              </a:spcAft>
            </a:pPr>
            <a:r>
              <a:rPr lang="id-ID" sz="2400" dirty="0" smtClean="0">
                <a:latin typeface="Calibri" panose="020F0502020204030204" pitchFamily="34" charset="0"/>
                <a:ea typeface="Times New Roman" panose="02020603050405020304" pitchFamily="18" charset="0"/>
                <a:cs typeface="Times New Roman" panose="02020603050405020304" pitchFamily="18" charset="0"/>
              </a:rPr>
              <a:t>•</a:t>
            </a:r>
            <a:r>
              <a:rPr lang="id-ID" sz="2400" dirty="0">
                <a:latin typeface="Calibri" panose="020F0502020204030204" pitchFamily="34" charset="0"/>
                <a:ea typeface="Times New Roman" panose="02020603050405020304" pitchFamily="18" charset="0"/>
                <a:cs typeface="Times New Roman" panose="02020603050405020304" pitchFamily="18" charset="0"/>
              </a:rPr>
              <a:t>	P</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rioritas yang jelas dalam melaksanakan pekerjaan</a:t>
            </a:r>
          </a:p>
          <a:p>
            <a:pPr>
              <a:lnSpc>
                <a:spcPct val="107000"/>
              </a:lnSpc>
              <a:spcBef>
                <a:spcPts val="200"/>
              </a:spcBef>
              <a:spcAft>
                <a:spcPts val="0"/>
              </a:spcAft>
            </a:pPr>
            <a:r>
              <a:rPr lang="id-ID" sz="2400" dirty="0" smtClean="0">
                <a:latin typeface="Calibri" panose="020F0502020204030204" pitchFamily="34" charset="0"/>
                <a:ea typeface="Times New Roman" panose="02020603050405020304" pitchFamily="18" charset="0"/>
                <a:cs typeface="Times New Roman" panose="02020603050405020304" pitchFamily="18" charset="0"/>
              </a:rPr>
              <a:t>•	Ukuran keberhasilan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yang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jelas &amp; menerima umpan balik </a:t>
            </a:r>
          </a:p>
          <a:p>
            <a:pPr>
              <a:lnSpc>
                <a:spcPct val="107000"/>
              </a:lnSpc>
              <a:spcBef>
                <a:spcPts val="200"/>
              </a:spcBef>
              <a:spcAft>
                <a:spcPts val="0"/>
              </a:spcAft>
            </a:pPr>
            <a:r>
              <a:rPr lang="id-ID" sz="2400" dirty="0" smtClean="0">
                <a:latin typeface="Calibri" panose="020F0502020204030204" pitchFamily="34" charset="0"/>
                <a:ea typeface="Times New Roman" panose="02020603050405020304" pitchFamily="18" charset="0"/>
                <a:cs typeface="Times New Roman" panose="02020603050405020304" pitchFamily="18" charset="0"/>
              </a:rPr>
              <a:t>•</a:t>
            </a:r>
            <a:r>
              <a:rPr lang="id-ID" sz="2400" dirty="0">
                <a:latin typeface="Calibri" panose="020F0502020204030204" pitchFamily="34" charset="0"/>
                <a:ea typeface="Times New Roman" panose="02020603050405020304" pitchFamily="18" charset="0"/>
                <a:cs typeface="Times New Roman" panose="02020603050405020304" pitchFamily="18" charset="0"/>
              </a:rPr>
              <a:t>	K</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omunikasi </a:t>
            </a:r>
            <a:r>
              <a:rPr lang="id-ID" sz="2400" dirty="0">
                <a:latin typeface="Calibri" panose="020F0502020204030204" pitchFamily="34" charset="0"/>
                <a:ea typeface="Times New Roman" panose="02020603050405020304" pitchFamily="18" charset="0"/>
                <a:cs typeface="Times New Roman" panose="02020603050405020304" pitchFamily="18" charset="0"/>
              </a:rPr>
              <a:t>yang terbuka dan positif</a:t>
            </a:r>
          </a:p>
          <a:p>
            <a:pPr>
              <a:lnSpc>
                <a:spcPct val="107000"/>
              </a:lnSpc>
              <a:spcBef>
                <a:spcPts val="200"/>
              </a:spcBef>
              <a:spcAft>
                <a:spcPts val="0"/>
              </a:spcAft>
            </a:pPr>
            <a:r>
              <a:rPr lang="id-ID" sz="2400" dirty="0">
                <a:latin typeface="Calibri" panose="020F0502020204030204" pitchFamily="34" charset="0"/>
                <a:ea typeface="Times New Roman" panose="02020603050405020304" pitchFamily="18" charset="0"/>
                <a:cs typeface="Times New Roman" panose="02020603050405020304" pitchFamily="18" charset="0"/>
              </a:rPr>
              <a:t>•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Kemampuan menetapkan </a:t>
            </a:r>
            <a:r>
              <a:rPr lang="id-ID" sz="2400" dirty="0">
                <a:latin typeface="Calibri" panose="020F0502020204030204" pitchFamily="34" charset="0"/>
                <a:ea typeface="Times New Roman" panose="02020603050405020304" pitchFamily="18" charset="0"/>
                <a:cs typeface="Times New Roman" panose="02020603050405020304" pitchFamily="18" charset="0"/>
              </a:rPr>
              <a:t>dan menyelesaikan masalah</a:t>
            </a:r>
          </a:p>
          <a:p>
            <a:pPr>
              <a:lnSpc>
                <a:spcPct val="107000"/>
              </a:lnSpc>
              <a:spcBef>
                <a:spcPts val="200"/>
              </a:spcBef>
              <a:spcAft>
                <a:spcPts val="0"/>
              </a:spcAft>
            </a:pPr>
            <a:r>
              <a:rPr lang="id-ID" sz="2400" dirty="0">
                <a:latin typeface="Calibri" panose="020F0502020204030204" pitchFamily="34" charset="0"/>
                <a:ea typeface="Times New Roman" panose="02020603050405020304" pitchFamily="18" charset="0"/>
                <a:cs typeface="Times New Roman" panose="02020603050405020304" pitchFamily="18" charset="0"/>
              </a:rPr>
              <a:t>•	K</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emampuan Mengambil </a:t>
            </a:r>
            <a:r>
              <a:rPr lang="id-ID" sz="2400" dirty="0">
                <a:latin typeface="Calibri" panose="020F0502020204030204" pitchFamily="34" charset="0"/>
                <a:ea typeface="Times New Roman" panose="02020603050405020304" pitchFamily="18" charset="0"/>
                <a:cs typeface="Times New Roman" panose="02020603050405020304" pitchFamily="18" charset="0"/>
              </a:rPr>
              <a:t>keputusan yang tepat </a:t>
            </a:r>
            <a:endParaRPr lang="id-ID" sz="24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0"/>
              </a:spcAft>
            </a:pPr>
            <a:r>
              <a:rPr lang="id-ID" sz="2400" dirty="0" smtClean="0">
                <a:latin typeface="Calibri" panose="020F0502020204030204" pitchFamily="34" charset="0"/>
                <a:ea typeface="Times New Roman" panose="02020603050405020304" pitchFamily="18" charset="0"/>
                <a:cs typeface="Times New Roman" panose="02020603050405020304" pitchFamily="18" charset="0"/>
              </a:rPr>
              <a:t>•</a:t>
            </a:r>
            <a:r>
              <a:rPr lang="id-ID" sz="2400" dirty="0">
                <a:latin typeface="Calibri" panose="020F0502020204030204" pitchFamily="34" charset="0"/>
                <a:ea typeface="Times New Roman" panose="02020603050405020304" pitchFamily="18" charset="0"/>
                <a:cs typeface="Times New Roman" panose="02020603050405020304" pitchFamily="18" charset="0"/>
              </a:rPr>
              <a:t>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Kemampuan menangani </a:t>
            </a:r>
            <a:r>
              <a:rPr lang="id-ID" sz="2400" dirty="0">
                <a:latin typeface="Calibri" panose="020F0502020204030204" pitchFamily="34" charset="0"/>
                <a:ea typeface="Times New Roman" panose="02020603050405020304" pitchFamily="18" charset="0"/>
                <a:cs typeface="Times New Roman" panose="02020603050405020304" pitchFamily="18" charset="0"/>
              </a:rPr>
              <a:t>konflik</a:t>
            </a:r>
          </a:p>
          <a:p>
            <a:pPr>
              <a:lnSpc>
                <a:spcPct val="107000"/>
              </a:lnSpc>
              <a:spcBef>
                <a:spcPts val="200"/>
              </a:spcBef>
              <a:spcAft>
                <a:spcPts val="0"/>
              </a:spcAft>
            </a:pPr>
            <a:r>
              <a:rPr lang="id-ID" sz="2400" dirty="0">
                <a:latin typeface="Calibri" panose="020F0502020204030204" pitchFamily="34" charset="0"/>
                <a:ea typeface="Times New Roman" panose="02020603050405020304" pitchFamily="18" charset="0"/>
                <a:cs typeface="Times New Roman" panose="02020603050405020304" pitchFamily="18" charset="0"/>
              </a:rPr>
              <a:t>•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Kemampuan berbagi tanggung </a:t>
            </a:r>
            <a:r>
              <a:rPr lang="id-ID" sz="2400" dirty="0">
                <a:latin typeface="Calibri" panose="020F0502020204030204" pitchFamily="34" charset="0"/>
                <a:ea typeface="Times New Roman" panose="02020603050405020304" pitchFamily="18" charset="0"/>
                <a:cs typeface="Times New Roman" panose="02020603050405020304" pitchFamily="18" charset="0"/>
              </a:rPr>
              <a:t>jawab peran pimpinan</a:t>
            </a:r>
          </a:p>
          <a:p>
            <a:pPr>
              <a:lnSpc>
                <a:spcPct val="107000"/>
              </a:lnSpc>
              <a:spcBef>
                <a:spcPts val="200"/>
              </a:spcBef>
              <a:spcAft>
                <a:spcPts val="0"/>
              </a:spcAft>
            </a:pPr>
            <a:r>
              <a:rPr lang="id-ID" sz="2400" dirty="0">
                <a:latin typeface="Calibri" panose="020F0502020204030204" pitchFamily="34" charset="0"/>
                <a:ea typeface="Times New Roman" panose="02020603050405020304" pitchFamily="18" charset="0"/>
                <a:cs typeface="Times New Roman" panose="02020603050405020304" pitchFamily="18" charset="0"/>
              </a:rPr>
              <a:t>•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Kemampuan berpartisipasi dalam pertemuan yg </a:t>
            </a:r>
            <a:r>
              <a:rPr lang="id-ID" sz="2400" dirty="0">
                <a:latin typeface="Calibri" panose="020F0502020204030204" pitchFamily="34" charset="0"/>
                <a:ea typeface="Times New Roman" panose="02020603050405020304" pitchFamily="18" charset="0"/>
                <a:cs typeface="Times New Roman" panose="02020603050405020304" pitchFamily="18" charset="0"/>
              </a:rPr>
              <a:t>produktif</a:t>
            </a:r>
          </a:p>
          <a:p>
            <a:pPr>
              <a:lnSpc>
                <a:spcPct val="107000"/>
              </a:lnSpc>
              <a:spcBef>
                <a:spcPts val="200"/>
              </a:spcBef>
              <a:spcAft>
                <a:spcPts val="0"/>
              </a:spcAft>
            </a:pPr>
            <a:r>
              <a:rPr lang="id-ID" sz="2400" dirty="0">
                <a:latin typeface="Calibri" panose="020F0502020204030204" pitchFamily="34" charset="0"/>
                <a:ea typeface="Times New Roman" panose="02020603050405020304" pitchFamily="18" charset="0"/>
                <a:cs typeface="Times New Roman" panose="02020603050405020304" pitchFamily="18" charset="0"/>
              </a:rPr>
              <a:t>•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Peran </a:t>
            </a:r>
            <a:r>
              <a:rPr lang="id-ID" sz="2400" dirty="0">
                <a:latin typeface="Calibri" panose="020F0502020204030204" pitchFamily="34" charset="0"/>
                <a:ea typeface="Times New Roman" panose="02020603050405020304" pitchFamily="18" charset="0"/>
                <a:cs typeface="Times New Roman" panose="02020603050405020304" pitchFamily="18" charset="0"/>
              </a:rPr>
              <a:t>dan prosedur kerja yang jelas</a:t>
            </a:r>
          </a:p>
          <a:p>
            <a:pPr>
              <a:lnSpc>
                <a:spcPct val="107000"/>
              </a:lnSpc>
              <a:spcBef>
                <a:spcPts val="200"/>
              </a:spcBef>
              <a:spcAft>
                <a:spcPts val="0"/>
              </a:spcAft>
            </a:pPr>
            <a:r>
              <a:rPr lang="id-ID" sz="2400" dirty="0">
                <a:latin typeface="Calibri" panose="020F0502020204030204" pitchFamily="34" charset="0"/>
                <a:ea typeface="Times New Roman" panose="02020603050405020304" pitchFamily="18" charset="0"/>
                <a:cs typeface="Times New Roman" panose="02020603050405020304" pitchFamily="18" charset="0"/>
              </a:rPr>
              <a:t>•	</a:t>
            </a:r>
            <a:r>
              <a:rPr lang="id-ID" sz="2400" dirty="0" smtClean="0">
                <a:latin typeface="Calibri" panose="020F0502020204030204" pitchFamily="34" charset="0"/>
                <a:ea typeface="Times New Roman" panose="02020603050405020304" pitchFamily="18" charset="0"/>
                <a:cs typeface="Times New Roman" panose="02020603050405020304" pitchFamily="18" charset="0"/>
              </a:rPr>
              <a:t>Kemampuan kerja </a:t>
            </a:r>
            <a:r>
              <a:rPr lang="id-ID" sz="2400" dirty="0">
                <a:latin typeface="Calibri" panose="020F0502020204030204" pitchFamily="34" charset="0"/>
                <a:ea typeface="Times New Roman" panose="02020603050405020304" pitchFamily="18" charset="0"/>
                <a:cs typeface="Times New Roman" panose="02020603050405020304" pitchFamily="18" charset="0"/>
              </a:rPr>
              <a:t>sama lintas fungsi </a:t>
            </a:r>
          </a:p>
        </p:txBody>
      </p:sp>
    </p:spTree>
    <p:extLst>
      <p:ext uri="{BB962C8B-B14F-4D97-AF65-F5344CB8AC3E}">
        <p14:creationId xmlns:p14="http://schemas.microsoft.com/office/powerpoint/2010/main" val="4030936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CFC494FC-69E1-4A9F-924F-68D687257B83}" type="slidenum">
              <a:rPr lang="ko-KR" altLang="en-US" smtClean="0"/>
              <a:pPr>
                <a:defRPr/>
              </a:pPr>
              <a:t>16</a:t>
            </a:fld>
            <a:r>
              <a:rPr lang="en-US" altLang="ko-KR" smtClean="0"/>
              <a:t> </a:t>
            </a:r>
            <a:endParaRPr lang="en-US" altLang="ko-KR"/>
          </a:p>
        </p:txBody>
      </p:sp>
      <p:sp>
        <p:nvSpPr>
          <p:cNvPr id="4" name="Title 3"/>
          <p:cNvSpPr>
            <a:spLocks noGrp="1"/>
          </p:cNvSpPr>
          <p:nvPr>
            <p:ph type="title"/>
          </p:nvPr>
        </p:nvSpPr>
        <p:spPr>
          <a:xfrm>
            <a:off x="1219200" y="4267201"/>
            <a:ext cx="6058792" cy="984885"/>
          </a:xfrm>
        </p:spPr>
        <p:txBody>
          <a:bodyPr/>
          <a:lstStyle/>
          <a:p>
            <a:r>
              <a:rPr lang="en-US" sz="3200" dirty="0" smtClean="0">
                <a:solidFill>
                  <a:schemeClr val="bg2">
                    <a:lumMod val="50000"/>
                  </a:schemeClr>
                </a:solidFill>
                <a:latin typeface="Calibri" pitchFamily="34" charset="0"/>
                <a:cs typeface="Calibri" pitchFamily="34" charset="0"/>
              </a:rPr>
              <a:t>MODUL 2:</a:t>
            </a:r>
            <a:br>
              <a:rPr lang="en-US" sz="3200" dirty="0" smtClean="0">
                <a:solidFill>
                  <a:schemeClr val="bg2">
                    <a:lumMod val="50000"/>
                  </a:schemeClr>
                </a:solidFill>
                <a:latin typeface="Calibri" pitchFamily="34" charset="0"/>
                <a:cs typeface="Calibri" pitchFamily="34" charset="0"/>
              </a:rPr>
            </a:br>
            <a:r>
              <a:rPr lang="id-ID" sz="3200" dirty="0" smtClean="0">
                <a:solidFill>
                  <a:schemeClr val="bg2">
                    <a:lumMod val="50000"/>
                  </a:schemeClr>
                </a:solidFill>
                <a:latin typeface="Calibri" pitchFamily="34" charset="0"/>
                <a:cs typeface="Calibri" pitchFamily="34" charset="0"/>
              </a:rPr>
              <a:t>BERBAGAI PERAN DALAM TIM</a:t>
            </a:r>
            <a:endParaRPr lang="en-US" sz="3200" dirty="0">
              <a:solidFill>
                <a:schemeClr val="bg2">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1217351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17</a:t>
            </a:fld>
            <a:r>
              <a:rPr lang="en-US" smtClean="0"/>
              <a:t> </a:t>
            </a:r>
            <a:endParaRPr lang="en-US"/>
          </a:p>
        </p:txBody>
      </p:sp>
      <p:sp>
        <p:nvSpPr>
          <p:cNvPr id="5" name="Rectangle 4"/>
          <p:cNvSpPr/>
          <p:nvPr/>
        </p:nvSpPr>
        <p:spPr>
          <a:xfrm>
            <a:off x="228600" y="2133600"/>
            <a:ext cx="8382000" cy="2565959"/>
          </a:xfrm>
          <a:prstGeom prst="rect">
            <a:avLst/>
          </a:prstGeom>
        </p:spPr>
        <p:txBody>
          <a:bodyPr wrap="square">
            <a:spAutoFit/>
          </a:bodyPr>
          <a:lstStyle/>
          <a:p>
            <a:pPr marL="914400" algn="ctr">
              <a:lnSpc>
                <a:spcPct val="107000"/>
              </a:lnSpc>
              <a:spcAft>
                <a:spcPts val="800"/>
              </a:spcAft>
            </a:pPr>
            <a:r>
              <a:rPr lang="id-ID" sz="2400" i="1"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“Every company faces specific performance challenges for which teams are the most practical and powerful vehicle at top management’s disposal.” </a:t>
            </a:r>
            <a:endParaRPr lang="id-ID" sz="2400" i="1" dirty="0" smtClean="0">
              <a:solidFill>
                <a:srgbClr val="333333"/>
              </a:solidFill>
              <a:latin typeface="Calibri" panose="020F0502020204030204" pitchFamily="34" charset="0"/>
              <a:ea typeface="Times New Roman" panose="02020603050405020304" pitchFamily="18" charset="0"/>
              <a:cs typeface="Times New Roman" panose="02020603050405020304" pitchFamily="18" charset="0"/>
            </a:endParaRPr>
          </a:p>
          <a:p>
            <a:pPr marL="914400" algn="ctr">
              <a:lnSpc>
                <a:spcPct val="107000"/>
              </a:lnSpc>
              <a:spcAft>
                <a:spcPts val="800"/>
              </a:spcAft>
            </a:pPr>
            <a:r>
              <a:rPr lang="id-ID" sz="2400" i="1"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
            </a:r>
            <a:br>
              <a:rPr lang="id-ID" sz="2400" i="1"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br>
            <a:r>
              <a:rPr lang="id-ID" sz="2400" b="1" i="1"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 Jon R. Katzenbach and Douglas K. Smith </a:t>
            </a:r>
            <a:br>
              <a:rPr lang="id-ID" sz="2400" b="1" i="1"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br>
            <a:r>
              <a:rPr lang="id-ID" sz="2400" b="1" i="1"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(Harvard Business Review, The Discipline of Teams, 2003)</a:t>
            </a:r>
            <a:endParaRPr lang="id-ID" sz="3200" b="1"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0895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92" y="234867"/>
            <a:ext cx="8794113" cy="307777"/>
          </a:xfrm>
        </p:spPr>
        <p:txBody>
          <a:bodyPr/>
          <a:lstStyle/>
          <a:p>
            <a:pPr algn="ctr"/>
            <a:r>
              <a:rPr lang="id-ID" sz="2000" dirty="0" smtClean="0"/>
              <a:t>PERAN DALAM TIM</a:t>
            </a:r>
            <a:endParaRPr lang="id-ID" sz="2000" dirty="0"/>
          </a:p>
        </p:txBody>
      </p:sp>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18</a:t>
            </a:fld>
            <a:r>
              <a:rPr lang="en-US" smtClean="0"/>
              <a:t> </a:t>
            </a:r>
            <a:endParaRPr lang="en-US"/>
          </a:p>
        </p:txBody>
      </p:sp>
      <p:pic>
        <p:nvPicPr>
          <p:cNvPr id="14" name="Picture 13"/>
          <p:cNvPicPr>
            <a:picLocks noChangeAspect="1"/>
          </p:cNvPicPr>
          <p:nvPr/>
        </p:nvPicPr>
        <p:blipFill>
          <a:blip r:embed="rId3"/>
          <a:stretch>
            <a:fillRect/>
          </a:stretch>
        </p:blipFill>
        <p:spPr>
          <a:xfrm>
            <a:off x="1143000" y="838200"/>
            <a:ext cx="6524388" cy="5748377"/>
          </a:xfrm>
          <a:prstGeom prst="rect">
            <a:avLst/>
          </a:prstGeom>
          <a:ln>
            <a:solidFill>
              <a:schemeClr val="tx2"/>
            </a:solidFill>
          </a:ln>
        </p:spPr>
      </p:pic>
    </p:spTree>
    <p:extLst>
      <p:ext uri="{BB962C8B-B14F-4D97-AF65-F5344CB8AC3E}">
        <p14:creationId xmlns:p14="http://schemas.microsoft.com/office/powerpoint/2010/main" val="3415271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19</a:t>
            </a:fld>
            <a:r>
              <a:rPr lang="en-US" smtClean="0"/>
              <a:t> </a:t>
            </a:r>
            <a:endParaRPr lang="en-US"/>
          </a:p>
        </p:txBody>
      </p:sp>
      <p:sp>
        <p:nvSpPr>
          <p:cNvPr id="5" name="Title 1"/>
          <p:cNvSpPr>
            <a:spLocks noGrp="1"/>
          </p:cNvSpPr>
          <p:nvPr>
            <p:ph type="title"/>
          </p:nvPr>
        </p:nvSpPr>
        <p:spPr>
          <a:xfrm>
            <a:off x="121492" y="234867"/>
            <a:ext cx="8794113" cy="492443"/>
          </a:xfrm>
        </p:spPr>
        <p:txBody>
          <a:bodyPr/>
          <a:lstStyle/>
          <a:p>
            <a:pPr algn="ctr"/>
            <a:r>
              <a:rPr lang="en-US" sz="3200" dirty="0" smtClean="0">
                <a:latin typeface="Calibri" pitchFamily="34" charset="0"/>
              </a:rPr>
              <a:t>     </a:t>
            </a:r>
            <a:r>
              <a:rPr lang="id-ID" sz="3200" dirty="0" smtClean="0">
                <a:latin typeface="Calibri" pitchFamily="34" charset="0"/>
              </a:rPr>
              <a:t>PERAN DALAM TIM - BELBIN</a:t>
            </a:r>
            <a:endParaRPr lang="id-ID" sz="3200" dirty="0">
              <a:latin typeface="Calibri" pitchFamily="34" charset="0"/>
            </a:endParaRPr>
          </a:p>
        </p:txBody>
      </p:sp>
      <p:sp>
        <p:nvSpPr>
          <p:cNvPr id="6" name="TextBox 4"/>
          <p:cNvSpPr txBox="1">
            <a:spLocks noChangeArrowheads="1"/>
          </p:cNvSpPr>
          <p:nvPr/>
        </p:nvSpPr>
        <p:spPr bwMode="auto">
          <a:xfrm>
            <a:off x="838200" y="1219200"/>
            <a:ext cx="7794943"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342900" indent="-342900" algn="just">
              <a:spcBef>
                <a:spcPct val="20000"/>
              </a:spcBef>
              <a:buFont typeface="Arial" panose="020B0604020202020204" pitchFamily="34" charset="0"/>
              <a:buChar char="•"/>
            </a:pPr>
            <a:r>
              <a:rPr lang="id-ID" sz="2400" kern="0" dirty="0" smtClean="0">
                <a:solidFill>
                  <a:sysClr val="windowText" lastClr="000000"/>
                </a:solidFill>
                <a:latin typeface="Calibri"/>
              </a:rPr>
              <a:t>PERAN BERORIENTASI MANUSIA</a:t>
            </a:r>
          </a:p>
          <a:p>
            <a:pPr marL="1085850" lvl="1" indent="-342900" algn="just">
              <a:spcBef>
                <a:spcPct val="20000"/>
              </a:spcBef>
              <a:buFont typeface="+mj-lt"/>
              <a:buAutoNum type="arabicPeriod"/>
            </a:pPr>
            <a:r>
              <a:rPr lang="id-ID" kern="0" dirty="0">
                <a:solidFill>
                  <a:sysClr val="windowText" lastClr="000000"/>
                </a:solidFill>
                <a:latin typeface="Calibri"/>
              </a:rPr>
              <a:t>KOORDINATOR</a:t>
            </a:r>
          </a:p>
          <a:p>
            <a:pPr marL="1085850" lvl="1" indent="-342900" algn="just">
              <a:spcBef>
                <a:spcPct val="20000"/>
              </a:spcBef>
              <a:buFont typeface="+mj-lt"/>
              <a:buAutoNum type="arabicPeriod"/>
            </a:pPr>
            <a:r>
              <a:rPr lang="id-ID" kern="0" dirty="0">
                <a:solidFill>
                  <a:sysClr val="windowText" lastClr="000000"/>
                </a:solidFill>
                <a:latin typeface="Calibri"/>
              </a:rPr>
              <a:t>PEKERJA TIM (TEAM WORKER)</a:t>
            </a:r>
          </a:p>
          <a:p>
            <a:pPr marL="1085850" lvl="1" indent="-342900" algn="just">
              <a:spcBef>
                <a:spcPct val="20000"/>
              </a:spcBef>
              <a:buFont typeface="+mj-lt"/>
              <a:buAutoNum type="arabicPeriod"/>
            </a:pPr>
            <a:r>
              <a:rPr lang="id-ID" kern="0" dirty="0">
                <a:solidFill>
                  <a:sysClr val="windowText" lastClr="000000"/>
                </a:solidFill>
                <a:latin typeface="Calibri"/>
              </a:rPr>
              <a:t>PENYIDIK SUMBER </a:t>
            </a:r>
            <a:r>
              <a:rPr lang="id-ID" kern="0" dirty="0" smtClean="0">
                <a:solidFill>
                  <a:sysClr val="windowText" lastClr="000000"/>
                </a:solidFill>
                <a:latin typeface="Calibri"/>
              </a:rPr>
              <a:t>DAYA</a:t>
            </a:r>
          </a:p>
          <a:p>
            <a:pPr lvl="1" indent="0" algn="just">
              <a:spcBef>
                <a:spcPct val="20000"/>
              </a:spcBef>
            </a:pPr>
            <a:endParaRPr lang="id-ID" kern="0" dirty="0" smtClean="0">
              <a:solidFill>
                <a:sysClr val="windowText" lastClr="000000"/>
              </a:solidFill>
              <a:latin typeface="Calibri"/>
            </a:endParaRPr>
          </a:p>
          <a:p>
            <a:pPr marL="342900" indent="-342900" algn="just">
              <a:spcBef>
                <a:spcPct val="20000"/>
              </a:spcBef>
              <a:buFont typeface="Arial" panose="020B0604020202020204" pitchFamily="34" charset="0"/>
              <a:buChar char="•"/>
            </a:pPr>
            <a:r>
              <a:rPr lang="id-ID" sz="2400" kern="0" dirty="0" smtClean="0">
                <a:solidFill>
                  <a:sysClr val="windowText" lastClr="000000"/>
                </a:solidFill>
                <a:latin typeface="Calibri"/>
              </a:rPr>
              <a:t>PERAN BERORIENTASI LOGIS</a:t>
            </a:r>
          </a:p>
          <a:p>
            <a:pPr marL="1200150" lvl="1" indent="-457200" algn="just">
              <a:spcBef>
                <a:spcPct val="20000"/>
              </a:spcBef>
              <a:buFont typeface="+mj-lt"/>
              <a:buAutoNum type="arabicPeriod"/>
            </a:pPr>
            <a:r>
              <a:rPr lang="id-ID" kern="0" dirty="0" smtClean="0">
                <a:solidFill>
                  <a:sysClr val="windowText" lastClr="000000"/>
                </a:solidFill>
                <a:latin typeface="Calibri"/>
              </a:rPr>
              <a:t>PENCIPTA/PENEMU </a:t>
            </a:r>
            <a:r>
              <a:rPr lang="id-ID" i="1" kern="0" dirty="0" smtClean="0">
                <a:solidFill>
                  <a:sysClr val="windowText" lastClr="000000"/>
                </a:solidFill>
                <a:latin typeface="Calibri"/>
              </a:rPr>
              <a:t>PLANT)</a:t>
            </a:r>
          </a:p>
          <a:p>
            <a:pPr marL="1200150" lvl="1" indent="-457200" algn="just">
              <a:spcBef>
                <a:spcPct val="20000"/>
              </a:spcBef>
              <a:buFont typeface="+mj-lt"/>
              <a:buAutoNum type="arabicPeriod"/>
            </a:pPr>
            <a:r>
              <a:rPr lang="id-ID" kern="0" dirty="0" smtClean="0">
                <a:solidFill>
                  <a:sysClr val="windowText" lastClr="000000"/>
                </a:solidFill>
                <a:latin typeface="Calibri"/>
              </a:rPr>
              <a:t>PENGAMAT/PENILAI  </a:t>
            </a:r>
          </a:p>
          <a:p>
            <a:pPr marL="1200150" lvl="1" indent="-457200" algn="just">
              <a:spcBef>
                <a:spcPct val="20000"/>
              </a:spcBef>
              <a:buFont typeface="+mj-lt"/>
              <a:buAutoNum type="arabicPeriod"/>
            </a:pPr>
            <a:r>
              <a:rPr lang="id-ID" kern="0" dirty="0" smtClean="0">
                <a:solidFill>
                  <a:sysClr val="windowText" lastClr="000000"/>
                </a:solidFill>
                <a:latin typeface="Calibri"/>
              </a:rPr>
              <a:t>SPESIALIS</a:t>
            </a:r>
          </a:p>
          <a:p>
            <a:pPr lvl="1" indent="0" algn="just">
              <a:spcBef>
                <a:spcPct val="20000"/>
              </a:spcBef>
            </a:pPr>
            <a:endParaRPr lang="id-ID" kern="0" dirty="0" smtClean="0">
              <a:solidFill>
                <a:sysClr val="windowText" lastClr="000000"/>
              </a:solidFill>
              <a:latin typeface="Calibri"/>
            </a:endParaRPr>
          </a:p>
          <a:p>
            <a:pPr marL="342900" indent="-342900" algn="just">
              <a:spcBef>
                <a:spcPct val="20000"/>
              </a:spcBef>
              <a:buFont typeface="Arial" panose="020B0604020202020204" pitchFamily="34" charset="0"/>
              <a:buChar char="•"/>
            </a:pPr>
            <a:r>
              <a:rPr lang="id-ID" sz="2400" kern="0" dirty="0" smtClean="0">
                <a:solidFill>
                  <a:sysClr val="windowText" lastClr="000000"/>
                </a:solidFill>
                <a:latin typeface="Calibri"/>
              </a:rPr>
              <a:t>PERAN BERORIENTASI TINDAKAN</a:t>
            </a:r>
          </a:p>
          <a:p>
            <a:pPr marL="1200150" lvl="1" indent="-457200" algn="just">
              <a:spcBef>
                <a:spcPct val="20000"/>
              </a:spcBef>
              <a:buFont typeface="+mj-lt"/>
              <a:buAutoNum type="arabicPeriod"/>
            </a:pPr>
            <a:r>
              <a:rPr lang="id-ID" kern="0" dirty="0" smtClean="0">
                <a:solidFill>
                  <a:sysClr val="windowText" lastClr="000000"/>
                </a:solidFill>
                <a:latin typeface="Calibri"/>
              </a:rPr>
              <a:t>PEMBENTUK</a:t>
            </a:r>
          </a:p>
          <a:p>
            <a:pPr marL="1200150" lvl="1" indent="-457200" algn="just">
              <a:spcBef>
                <a:spcPct val="20000"/>
              </a:spcBef>
              <a:buFont typeface="+mj-lt"/>
              <a:buAutoNum type="arabicPeriod"/>
            </a:pPr>
            <a:r>
              <a:rPr lang="id-ID" kern="0" dirty="0" smtClean="0">
                <a:solidFill>
                  <a:sysClr val="windowText" lastClr="000000"/>
                </a:solidFill>
                <a:latin typeface="Calibri"/>
              </a:rPr>
              <a:t>PELAKSANA </a:t>
            </a:r>
          </a:p>
          <a:p>
            <a:pPr marL="1200150" lvl="1" indent="-457200" algn="just">
              <a:spcBef>
                <a:spcPct val="20000"/>
              </a:spcBef>
              <a:buFont typeface="+mj-lt"/>
              <a:buAutoNum type="arabicPeriod"/>
            </a:pPr>
            <a:r>
              <a:rPr lang="id-ID" i="1" kern="0" dirty="0" smtClean="0">
                <a:solidFill>
                  <a:sysClr val="windowText" lastClr="000000"/>
                </a:solidFill>
                <a:latin typeface="Calibri"/>
              </a:rPr>
              <a:t>FINISHER</a:t>
            </a:r>
          </a:p>
        </p:txBody>
      </p:sp>
    </p:spTree>
    <p:extLst>
      <p:ext uri="{BB962C8B-B14F-4D97-AF65-F5344CB8AC3E}">
        <p14:creationId xmlns:p14="http://schemas.microsoft.com/office/powerpoint/2010/main" val="1382126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38200" y="2573960"/>
            <a:ext cx="3843251" cy="1105763"/>
          </a:xfrm>
          <a:prstGeom prst="rect">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1600" b="1" dirty="0">
              <a:solidFill>
                <a:srgbClr val="002960"/>
              </a:solidFill>
            </a:endParaRPr>
          </a:p>
        </p:txBody>
      </p:sp>
      <p:sp>
        <p:nvSpPr>
          <p:cNvPr id="2" name="Title 1"/>
          <p:cNvSpPr>
            <a:spLocks noGrp="1"/>
          </p:cNvSpPr>
          <p:nvPr>
            <p:ph type="title"/>
          </p:nvPr>
        </p:nvSpPr>
        <p:spPr>
          <a:xfrm>
            <a:off x="304800" y="152400"/>
            <a:ext cx="7810440" cy="615553"/>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id-ID" sz="4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libri" panose="020F0502020204030204" pitchFamily="34" charset="0"/>
              </a:rPr>
              <a:t>AGENDA</a:t>
            </a:r>
            <a:endParaRPr lang="en-US" sz="40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libri" panose="020F0502020204030204" pitchFamily="34" charset="0"/>
            </a:endParaRPr>
          </a:p>
        </p:txBody>
      </p:sp>
      <p:sp>
        <p:nvSpPr>
          <p:cNvPr id="3" name="Slide Number Placeholder 2"/>
          <p:cNvSpPr>
            <a:spLocks noGrp="1"/>
          </p:cNvSpPr>
          <p:nvPr>
            <p:ph type="sldNum" sz="quarter" idx="10"/>
          </p:nvPr>
        </p:nvSpPr>
        <p:spPr>
          <a:xfrm>
            <a:off x="8719602" y="6854904"/>
            <a:ext cx="199240" cy="155496"/>
          </a:xfrm>
        </p:spPr>
        <p:txBody>
          <a:bodyPr/>
          <a:lstStyle/>
          <a:p>
            <a:pPr>
              <a:defRPr/>
            </a:pPr>
            <a:fld id="{22FE6B80-D2FF-4AF1-B381-B7FDBBF2246B}" type="slidenum">
              <a:rPr lang="en-US" smtClean="0"/>
              <a:pPr>
                <a:defRPr/>
              </a:pPr>
              <a:t>2</a:t>
            </a:fld>
            <a:r>
              <a:rPr lang="en-US" smtClean="0"/>
              <a:t> </a:t>
            </a:r>
            <a:endParaRPr lang="en-US"/>
          </a:p>
        </p:txBody>
      </p:sp>
      <p:sp>
        <p:nvSpPr>
          <p:cNvPr id="6" name="Rectangle 5"/>
          <p:cNvSpPr/>
          <p:nvPr/>
        </p:nvSpPr>
        <p:spPr>
          <a:xfrm>
            <a:off x="838200" y="2674203"/>
            <a:ext cx="3815541" cy="830997"/>
          </a:xfrm>
          <a:prstGeom prst="rect">
            <a:avLst/>
          </a:prstGeom>
        </p:spPr>
        <p:txBody>
          <a:bodyPr wrap="square">
            <a:spAutoFit/>
          </a:bodyPr>
          <a:lstStyle/>
          <a:p>
            <a:pPr algn="ctr"/>
            <a:r>
              <a:rPr lang="en-US" sz="2400" b="1" dirty="0">
                <a:solidFill>
                  <a:srgbClr val="000000"/>
                </a:solidFill>
                <a:latin typeface="Calibri" panose="020F0502020204030204" pitchFamily="34" charset="0"/>
              </a:rPr>
              <a:t>   </a:t>
            </a:r>
            <a:r>
              <a:rPr lang="id-ID" sz="2400" b="1" dirty="0" smtClean="0">
                <a:solidFill>
                  <a:schemeClr val="bg1"/>
                </a:solidFill>
                <a:latin typeface="Calibri" panose="020F0502020204030204" pitchFamily="34" charset="0"/>
              </a:rPr>
              <a:t>WORK AS HIGH </a:t>
            </a:r>
          </a:p>
          <a:p>
            <a:pPr algn="ctr"/>
            <a:r>
              <a:rPr lang="id-ID" sz="2400" b="1" dirty="0" smtClean="0">
                <a:solidFill>
                  <a:schemeClr val="bg1"/>
                </a:solidFill>
                <a:latin typeface="Calibri" panose="020F0502020204030204" pitchFamily="34" charset="0"/>
              </a:rPr>
              <a:t>PERFORMANCE </a:t>
            </a:r>
            <a:r>
              <a:rPr lang="id-ID" sz="2400" b="1" dirty="0" smtClean="0">
                <a:solidFill>
                  <a:schemeClr val="bg1"/>
                </a:solidFill>
                <a:latin typeface="Calibri" panose="020F0502020204030204" pitchFamily="34" charset="0"/>
              </a:rPr>
              <a:t>TEAM</a:t>
            </a:r>
            <a:endParaRPr lang="en-US" sz="2400" b="1" dirty="0">
              <a:solidFill>
                <a:schemeClr val="bg1"/>
              </a:solidFill>
              <a:latin typeface="Calibri" panose="020F0502020204030204" pitchFamily="34" charset="0"/>
            </a:endParaRPr>
          </a:p>
        </p:txBody>
      </p:sp>
      <p:sp>
        <p:nvSpPr>
          <p:cNvPr id="13" name="Rounded Rectangle 12"/>
          <p:cNvSpPr/>
          <p:nvPr/>
        </p:nvSpPr>
        <p:spPr bwMode="auto">
          <a:xfrm>
            <a:off x="6440976" y="914400"/>
            <a:ext cx="2398221" cy="533400"/>
          </a:xfrm>
          <a:prstGeom prst="round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id-ID" sz="2000" b="1" dirty="0" smtClean="0">
                <a:solidFill>
                  <a:srgbClr val="002960"/>
                </a:solidFill>
                <a:latin typeface="Calibri" panose="020F0502020204030204" pitchFamily="34" charset="0"/>
              </a:rPr>
              <a:t>MEMAHAMI TIM</a:t>
            </a:r>
            <a:endParaRPr lang="en-US" sz="2000" b="1" dirty="0">
              <a:solidFill>
                <a:srgbClr val="002960"/>
              </a:solidFill>
              <a:latin typeface="Calibri" panose="020F0502020204030204" pitchFamily="34" charset="0"/>
            </a:endParaRPr>
          </a:p>
        </p:txBody>
      </p:sp>
      <p:sp>
        <p:nvSpPr>
          <p:cNvPr id="15" name="Rounded Rectangle 14"/>
          <p:cNvSpPr/>
          <p:nvPr/>
        </p:nvSpPr>
        <p:spPr bwMode="auto">
          <a:xfrm>
            <a:off x="6440976" y="2787761"/>
            <a:ext cx="2398223" cy="687912"/>
          </a:xfrm>
          <a:prstGeom prst="round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id-ID" sz="2000" b="1" dirty="0" smtClean="0">
                <a:solidFill>
                  <a:srgbClr val="002960"/>
                </a:solidFill>
                <a:latin typeface="Calibri" panose="020F0502020204030204" pitchFamily="34" charset="0"/>
              </a:rPr>
              <a:t>Faktor Kunci Keberhasilan Tim</a:t>
            </a:r>
            <a:endParaRPr lang="en-US" sz="2000" b="1" dirty="0">
              <a:solidFill>
                <a:srgbClr val="002960"/>
              </a:solidFill>
              <a:latin typeface="Calibri" panose="020F0502020204030204" pitchFamily="34" charset="0"/>
            </a:endParaRPr>
          </a:p>
        </p:txBody>
      </p:sp>
      <p:sp>
        <p:nvSpPr>
          <p:cNvPr id="16" name="Rounded Rectangle 15"/>
          <p:cNvSpPr/>
          <p:nvPr/>
        </p:nvSpPr>
        <p:spPr bwMode="auto">
          <a:xfrm>
            <a:off x="6438205" y="1662290"/>
            <a:ext cx="2400993" cy="852310"/>
          </a:xfrm>
          <a:prstGeom prst="round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id-ID" sz="2000" b="1" dirty="0" smtClean="0">
                <a:solidFill>
                  <a:srgbClr val="002960"/>
                </a:solidFill>
                <a:latin typeface="Calibri" panose="020F0502020204030204" pitchFamily="34" charset="0"/>
              </a:rPr>
              <a:t>Berbagai Peran Dalam  </a:t>
            </a:r>
            <a:r>
              <a:rPr lang="id-ID" sz="2000" b="1" dirty="0" smtClean="0">
                <a:solidFill>
                  <a:srgbClr val="002960"/>
                </a:solidFill>
                <a:latin typeface="Calibri" panose="020F0502020204030204" pitchFamily="34" charset="0"/>
              </a:rPr>
              <a:t>Tim</a:t>
            </a:r>
            <a:endParaRPr lang="en-US" sz="2000" b="1" dirty="0">
              <a:solidFill>
                <a:srgbClr val="002960"/>
              </a:solidFill>
              <a:latin typeface="Calibri" panose="020F0502020204030204" pitchFamily="34" charset="0"/>
            </a:endParaRPr>
          </a:p>
        </p:txBody>
      </p:sp>
      <p:sp>
        <p:nvSpPr>
          <p:cNvPr id="14" name="Rounded Rectangle 13"/>
          <p:cNvSpPr/>
          <p:nvPr/>
        </p:nvSpPr>
        <p:spPr bwMode="auto">
          <a:xfrm>
            <a:off x="6438206" y="4727108"/>
            <a:ext cx="2400994" cy="1123950"/>
          </a:xfrm>
          <a:prstGeom prst="round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id-ID" sz="2000" b="1" dirty="0" smtClean="0">
                <a:solidFill>
                  <a:srgbClr val="002960"/>
                </a:solidFill>
                <a:latin typeface="Calibri" panose="020F0502020204030204" pitchFamily="34" charset="0"/>
              </a:rPr>
              <a:t>Meningkatkan Hubungan Interpersonal</a:t>
            </a:r>
            <a:endParaRPr lang="en-US" sz="2000" b="1" dirty="0">
              <a:solidFill>
                <a:srgbClr val="002960"/>
              </a:solidFill>
              <a:latin typeface="Calibri" panose="020F0502020204030204" pitchFamily="34" charset="0"/>
            </a:endParaRPr>
          </a:p>
        </p:txBody>
      </p:sp>
      <p:sp>
        <p:nvSpPr>
          <p:cNvPr id="10" name="Rounded Rectangle 9"/>
          <p:cNvSpPr/>
          <p:nvPr/>
        </p:nvSpPr>
        <p:spPr bwMode="auto">
          <a:xfrm>
            <a:off x="6453334" y="3733800"/>
            <a:ext cx="2385866" cy="838200"/>
          </a:xfrm>
          <a:prstGeom prst="round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id-ID" sz="2000" b="1" dirty="0" smtClean="0">
                <a:solidFill>
                  <a:srgbClr val="002960"/>
                </a:solidFill>
                <a:latin typeface="Calibri" panose="020F0502020204030204" pitchFamily="34" charset="0"/>
              </a:rPr>
              <a:t>Tahap Pengembangan Tim</a:t>
            </a:r>
            <a:endParaRPr lang="en-US" sz="2000" b="1" dirty="0">
              <a:solidFill>
                <a:srgbClr val="002960"/>
              </a:solidFill>
              <a:latin typeface="Calibri" panose="020F0502020204030204" pitchFamily="34" charset="0"/>
            </a:endParaRPr>
          </a:p>
        </p:txBody>
      </p:sp>
    </p:spTree>
    <p:extLst>
      <p:ext uri="{BB962C8B-B14F-4D97-AF65-F5344CB8AC3E}">
        <p14:creationId xmlns:p14="http://schemas.microsoft.com/office/powerpoint/2010/main" val="3693879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20</a:t>
            </a:fld>
            <a:r>
              <a:rPr lang="en-US" smtClean="0"/>
              <a:t> </a:t>
            </a:r>
            <a:endParaRPr lang="en-US"/>
          </a:p>
        </p:txBody>
      </p:sp>
      <p:sp>
        <p:nvSpPr>
          <p:cNvPr id="5" name="Title 3"/>
          <p:cNvSpPr txBox="1">
            <a:spLocks/>
          </p:cNvSpPr>
          <p:nvPr/>
        </p:nvSpPr>
        <p:spPr bwMode="gray">
          <a:xfrm>
            <a:off x="1219200" y="4267201"/>
            <a:ext cx="605879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0352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MODUL 3:</a:t>
            </a:r>
            <a:br>
              <a:rPr kumimoji="0" lang="en-US"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br>
            <a:r>
              <a:rPr kumimoji="0" lang="id-ID"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KUNCI </a:t>
            </a:r>
            <a:r>
              <a:rPr kumimoji="0" lang="id-ID"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KEBERHASILAN TIM</a:t>
            </a:r>
            <a:endParaRPr kumimoji="0" lang="en-US" sz="3200" b="1" i="0" u="none" strike="noStrike" kern="0" cap="none" spc="0" normalizeH="0" baseline="0" noProof="0" dirty="0">
              <a:ln>
                <a:noFill/>
              </a:ln>
              <a:solidFill>
                <a:schemeClr val="bg2">
                  <a:lumMod val="50000"/>
                </a:schemeClr>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21</a:t>
            </a:fld>
            <a:r>
              <a:rPr lang="en-US" smtClean="0"/>
              <a:t> </a:t>
            </a:r>
            <a:endParaRPr lang="en-US"/>
          </a:p>
        </p:txBody>
      </p:sp>
      <p:sp>
        <p:nvSpPr>
          <p:cNvPr id="5" name="Title 1"/>
          <p:cNvSpPr>
            <a:spLocks noGrp="1"/>
          </p:cNvSpPr>
          <p:nvPr>
            <p:ph type="title"/>
          </p:nvPr>
        </p:nvSpPr>
        <p:spPr>
          <a:xfrm>
            <a:off x="121492" y="234867"/>
            <a:ext cx="8794113" cy="430887"/>
          </a:xfrm>
        </p:spPr>
        <p:txBody>
          <a:bodyPr/>
          <a:lstStyle/>
          <a:p>
            <a:pPr algn="ctr"/>
            <a:r>
              <a:rPr lang="id-ID" sz="2800" b="1" dirty="0" smtClean="0">
                <a:solidFill>
                  <a:srgbClr val="FF0000"/>
                </a:solidFill>
                <a:latin typeface="Calibri" panose="020F0502020204030204" pitchFamily="34" charset="0"/>
              </a:rPr>
              <a:t>KUNCI KEBERHASILAN TIM </a:t>
            </a:r>
            <a:r>
              <a:rPr lang="id-ID" sz="2800" b="1" dirty="0" smtClean="0">
                <a:solidFill>
                  <a:srgbClr val="FF0000"/>
                </a:solidFill>
                <a:latin typeface="Calibri" panose="020F0502020204030204" pitchFamily="34" charset="0"/>
              </a:rPr>
              <a:t>BERKINERJA </a:t>
            </a:r>
            <a:r>
              <a:rPr lang="id-ID" sz="2800" b="1" dirty="0" smtClean="0">
                <a:solidFill>
                  <a:srgbClr val="FF0000"/>
                </a:solidFill>
                <a:latin typeface="Calibri" panose="020F0502020204030204" pitchFamily="34" charset="0"/>
              </a:rPr>
              <a:t>TINGGI</a:t>
            </a:r>
            <a:endParaRPr lang="en-US" sz="2800" b="1" dirty="0">
              <a:solidFill>
                <a:srgbClr val="FF0000"/>
              </a:solidFill>
              <a:latin typeface="Calibri" panose="020F0502020204030204" pitchFamily="34" charset="0"/>
            </a:endParaRPr>
          </a:p>
        </p:txBody>
      </p:sp>
      <p:sp>
        <p:nvSpPr>
          <p:cNvPr id="6" name="Rectangle 5"/>
          <p:cNvSpPr/>
          <p:nvPr/>
        </p:nvSpPr>
        <p:spPr>
          <a:xfrm>
            <a:off x="152400" y="1028461"/>
            <a:ext cx="8839200" cy="4686539"/>
          </a:xfrm>
          <a:prstGeom prst="rect">
            <a:avLst/>
          </a:prstGeom>
        </p:spPr>
        <p:txBody>
          <a:bodyPr wrap="square">
            <a:spAutoFit/>
          </a:bodyPr>
          <a:lstStyle/>
          <a:p>
            <a:pPr marL="342900" lvl="0" indent="-342900">
              <a:lnSpc>
                <a:spcPct val="107000"/>
              </a:lnSpc>
              <a:spcAft>
                <a:spcPts val="1200"/>
              </a:spcAft>
              <a:buFont typeface="+mj-lt"/>
              <a:buAutoNum type="arabicPeriod"/>
              <a:tabLst>
                <a:tab pos="457200" algn="l"/>
              </a:tabLst>
            </a:pPr>
            <a:r>
              <a:rPr lang="id-ID" sz="2000" b="1" dirty="0" smtClean="0">
                <a:latin typeface="Calibri" panose="020F0502020204030204" pitchFamily="34" charset="0"/>
                <a:ea typeface="Calibri" panose="020F0502020204030204" pitchFamily="34" charset="0"/>
                <a:cs typeface="Times New Roman" panose="02020603050405020304" pitchFamily="18" charset="0"/>
              </a:rPr>
              <a:t>MEMPUNYAI KESEPAKATAN BERSAMA.</a:t>
            </a:r>
            <a:endParaRPr lang="id-ID" sz="20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mj-lt"/>
              <a:buAutoNum type="arabicPeriod"/>
              <a:tabLst>
                <a:tab pos="457200" algn="l"/>
              </a:tabLst>
            </a:pPr>
            <a:r>
              <a:rPr lang="id-ID" sz="2000" b="1" dirty="0" smtClean="0">
                <a:latin typeface="Calibri" panose="020F0502020204030204" pitchFamily="34" charset="0"/>
                <a:ea typeface="Calibri" panose="020F0502020204030204" pitchFamily="34" charset="0"/>
                <a:cs typeface="Times New Roman" panose="02020603050405020304" pitchFamily="18" charset="0"/>
              </a:rPr>
              <a:t>ANGGOTA TIM MEMILIKI KOMITMEN TERHADAP TUJUAN DAN TUGAS-TUGAS YANG DIPERSYARATKAN.</a:t>
            </a:r>
            <a:r>
              <a:rPr lang="id-ID" sz="2000" dirty="0" smtClean="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1200"/>
              </a:spcAft>
              <a:buFont typeface="+mj-lt"/>
              <a:buAutoNum type="arabicPeriod"/>
              <a:tabLst>
                <a:tab pos="457200" algn="l"/>
              </a:tabLst>
            </a:pPr>
            <a:r>
              <a:rPr lang="id-ID" sz="2000" b="1" dirty="0" smtClean="0">
                <a:latin typeface="Calibri" panose="020F0502020204030204" pitchFamily="34" charset="0"/>
                <a:ea typeface="Calibri" panose="020F0502020204030204" pitchFamily="34" charset="0"/>
                <a:cs typeface="Times New Roman" panose="02020603050405020304" pitchFamily="18" charset="0"/>
              </a:rPr>
              <a:t>MASING-MASING ANGGOTA TIM MEMILIKI KOMITMEN TERHADAP SATU SAMA LAIN.</a:t>
            </a:r>
            <a:endParaRPr lang="id-ID" sz="20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mj-lt"/>
              <a:buAutoNum type="arabicPeriod"/>
              <a:tabLst>
                <a:tab pos="457200" algn="l"/>
              </a:tabLst>
            </a:pPr>
            <a:r>
              <a:rPr lang="id-ID" sz="2000" b="1" dirty="0" smtClean="0">
                <a:latin typeface="Calibri" panose="020F0502020204030204" pitchFamily="34" charset="0"/>
                <a:ea typeface="Calibri" panose="020F0502020204030204" pitchFamily="34" charset="0"/>
                <a:cs typeface="Times New Roman" panose="02020603050405020304" pitchFamily="18" charset="0"/>
              </a:rPr>
              <a:t>ANGGOTA TIM SALING BERGANTUNG SATU SAMA LAIN</a:t>
            </a:r>
          </a:p>
          <a:p>
            <a:pPr marL="342900" lvl="0" indent="-342900">
              <a:lnSpc>
                <a:spcPct val="107000"/>
              </a:lnSpc>
              <a:spcAft>
                <a:spcPts val="1200"/>
              </a:spcAft>
              <a:buFont typeface="+mj-lt"/>
              <a:buAutoNum type="arabicPeriod"/>
              <a:tabLst>
                <a:tab pos="457200" algn="l"/>
              </a:tabLst>
            </a:pPr>
            <a:r>
              <a:rPr lang="id-ID" sz="2000" b="1" dirty="0" smtClean="0">
                <a:latin typeface="Calibri" panose="020F0502020204030204" pitchFamily="34" charset="0"/>
                <a:ea typeface="Calibri" panose="020F0502020204030204" pitchFamily="34" charset="0"/>
                <a:cs typeface="Times New Roman" panose="02020603050405020304" pitchFamily="18" charset="0"/>
              </a:rPr>
              <a:t>ANGGOTA </a:t>
            </a:r>
            <a:r>
              <a:rPr lang="id-ID" sz="2000" b="1" dirty="0">
                <a:latin typeface="Calibri" panose="020F0502020204030204" pitchFamily="34" charset="0"/>
                <a:ea typeface="Calibri" panose="020F0502020204030204" pitchFamily="34" charset="0"/>
                <a:cs typeface="Times New Roman" panose="02020603050405020304" pitchFamily="18" charset="0"/>
              </a:rPr>
              <a:t>TIM </a:t>
            </a:r>
            <a:r>
              <a:rPr lang="id-ID" sz="2000" b="1" dirty="0" smtClean="0">
                <a:latin typeface="Calibri" panose="020F0502020204030204" pitchFamily="34" charset="0"/>
                <a:ea typeface="Calibri" panose="020F0502020204030204" pitchFamily="34" charset="0"/>
                <a:cs typeface="Times New Roman" panose="02020603050405020304" pitchFamily="18" charset="0"/>
              </a:rPr>
              <a:t>BERTANGGUNG </a:t>
            </a:r>
            <a:r>
              <a:rPr lang="id-ID" sz="2000" b="1" dirty="0">
                <a:latin typeface="Calibri" panose="020F0502020204030204" pitchFamily="34" charset="0"/>
                <a:ea typeface="Calibri" panose="020F0502020204030204" pitchFamily="34" charset="0"/>
                <a:cs typeface="Times New Roman" panose="02020603050405020304" pitchFamily="18" charset="0"/>
              </a:rPr>
              <a:t>JAWAB SECARA BERSAMA MAUPUN  </a:t>
            </a:r>
            <a:r>
              <a:rPr lang="id-ID" sz="2000" b="1" dirty="0" smtClean="0">
                <a:latin typeface="Calibri" panose="020F0502020204030204" pitchFamily="34" charset="0"/>
                <a:ea typeface="Calibri" panose="020F0502020204030204" pitchFamily="34" charset="0"/>
                <a:cs typeface="Times New Roman" panose="02020603050405020304" pitchFamily="18" charset="0"/>
              </a:rPr>
              <a:t>PRIBADI</a:t>
            </a:r>
          </a:p>
          <a:p>
            <a:pPr marL="342900" lvl="0" indent="-342900">
              <a:lnSpc>
                <a:spcPct val="107000"/>
              </a:lnSpc>
              <a:spcAft>
                <a:spcPts val="1200"/>
              </a:spcAft>
              <a:buFont typeface="+mj-lt"/>
              <a:buAutoNum type="arabicPeriod"/>
              <a:tabLst>
                <a:tab pos="457200" algn="l"/>
              </a:tabLst>
            </a:pPr>
            <a:r>
              <a:rPr lang="id-ID" sz="2000" b="1" dirty="0" smtClean="0">
                <a:latin typeface="Calibri" panose="020F0502020204030204" pitchFamily="34" charset="0"/>
                <a:ea typeface="Calibri" panose="020F0502020204030204" pitchFamily="34" charset="0"/>
                <a:cs typeface="Times New Roman" panose="02020603050405020304" pitchFamily="18" charset="0"/>
              </a:rPr>
              <a:t>MENUNJUKKAN </a:t>
            </a:r>
            <a:r>
              <a:rPr lang="id-ID" sz="2000" b="1" dirty="0">
                <a:latin typeface="Calibri" panose="020F0502020204030204" pitchFamily="34" charset="0"/>
                <a:ea typeface="Calibri" panose="020F0502020204030204" pitchFamily="34" charset="0"/>
                <a:cs typeface="Times New Roman" panose="02020603050405020304" pitchFamily="18" charset="0"/>
              </a:rPr>
              <a:t>PERILAKU YANG </a:t>
            </a:r>
            <a:r>
              <a:rPr lang="id-ID" sz="2000" b="1" dirty="0" smtClean="0">
                <a:latin typeface="Calibri" panose="020F0502020204030204" pitchFamily="34" charset="0"/>
                <a:ea typeface="Calibri" panose="020F0502020204030204" pitchFamily="34" charset="0"/>
                <a:cs typeface="Times New Roman" panose="02020603050405020304" pitchFamily="18" charset="0"/>
              </a:rPr>
              <a:t>SESUAI</a:t>
            </a:r>
            <a:endParaRPr lang="id-ID" sz="20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mj-lt"/>
              <a:buAutoNum type="arabicPeriod"/>
              <a:tabLst>
                <a:tab pos="457200" algn="l"/>
              </a:tabLst>
            </a:pPr>
            <a:r>
              <a:rPr lang="id-ID" sz="2000" b="1" dirty="0" smtClean="0">
                <a:latin typeface="Calibri" panose="020F0502020204030204" pitchFamily="34" charset="0"/>
                <a:ea typeface="Calibri" panose="020F0502020204030204" pitchFamily="34" charset="0"/>
                <a:cs typeface="Times New Roman" panose="02020603050405020304" pitchFamily="18" charset="0"/>
              </a:rPr>
              <a:t>MEMILIKI </a:t>
            </a:r>
            <a:r>
              <a:rPr lang="id-ID" sz="2000" b="1" dirty="0">
                <a:latin typeface="Calibri" panose="020F0502020204030204" pitchFamily="34" charset="0"/>
                <a:ea typeface="Calibri" panose="020F0502020204030204" pitchFamily="34" charset="0"/>
                <a:cs typeface="Times New Roman" panose="02020603050405020304" pitchFamily="18" charset="0"/>
              </a:rPr>
              <a:t>SUMBER DAYA DENGAN KEMAMPUAN YG CUKUP UNTUK </a:t>
            </a:r>
            <a:r>
              <a:rPr lang="id-ID" sz="2000" b="1" dirty="0" smtClean="0">
                <a:latin typeface="Calibri" panose="020F0502020204030204" pitchFamily="34" charset="0"/>
                <a:ea typeface="Calibri" panose="020F0502020204030204" pitchFamily="34" charset="0"/>
                <a:cs typeface="Times New Roman" panose="02020603050405020304" pitchFamily="18" charset="0"/>
              </a:rPr>
              <a:t>BERPRESTASI</a:t>
            </a:r>
            <a:r>
              <a:rPr lang="id-ID" sz="2400" dirty="0">
                <a:latin typeface="Calibri" panose="020F0502020204030204" pitchFamily="34" charset="0"/>
                <a:ea typeface="Calibri" panose="020F0502020204030204" pitchFamily="34" charset="0"/>
                <a:cs typeface="Times New Roman" panose="02020603050405020304" pitchFamily="18" charset="0"/>
              </a:rPr>
              <a:t/>
            </a:r>
            <a:br>
              <a:rPr lang="id-ID" sz="2400" dirty="0">
                <a:latin typeface="Calibri" panose="020F0502020204030204" pitchFamily="34" charset="0"/>
                <a:ea typeface="Calibri" panose="020F0502020204030204" pitchFamily="34" charset="0"/>
                <a:cs typeface="Times New Roman" panose="02020603050405020304" pitchFamily="18" charset="0"/>
              </a:rPr>
            </a:br>
            <a:endParaRPr lang="id-ID"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303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22</a:t>
            </a:fld>
            <a:r>
              <a:rPr lang="en-US" smtClean="0"/>
              <a:t> </a:t>
            </a:r>
            <a:endParaRPr lang="en-US"/>
          </a:p>
        </p:txBody>
      </p:sp>
      <p:sp>
        <p:nvSpPr>
          <p:cNvPr id="5" name="Title 1"/>
          <p:cNvSpPr>
            <a:spLocks noGrp="1"/>
          </p:cNvSpPr>
          <p:nvPr>
            <p:ph type="title"/>
          </p:nvPr>
        </p:nvSpPr>
        <p:spPr>
          <a:xfrm>
            <a:off x="121492" y="234867"/>
            <a:ext cx="8794113" cy="430887"/>
          </a:xfrm>
        </p:spPr>
        <p:txBody>
          <a:bodyPr/>
          <a:lstStyle/>
          <a:p>
            <a:r>
              <a:rPr lang="id-ID" sz="2800" b="1" dirty="0" smtClean="0">
                <a:solidFill>
                  <a:srgbClr val="FF0000"/>
                </a:solidFill>
                <a:latin typeface="Calibri" panose="020F0502020204030204" pitchFamily="34" charset="0"/>
              </a:rPr>
              <a:t>MEMBANGUN TIM BERKINERJA TINGGI</a:t>
            </a:r>
            <a:endParaRPr lang="en-US" sz="2800" b="1" dirty="0">
              <a:solidFill>
                <a:srgbClr val="FF0000"/>
              </a:solidFill>
              <a:latin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1020171327"/>
              </p:ext>
            </p:extLst>
          </p:nvPr>
        </p:nvGraphicFramePr>
        <p:xfrm>
          <a:off x="1371600" y="914400"/>
          <a:ext cx="6858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245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23</a:t>
            </a:fld>
            <a:r>
              <a:rPr lang="en-US" smtClean="0"/>
              <a:t> </a:t>
            </a:r>
            <a:endParaRPr lang="en-US"/>
          </a:p>
        </p:txBody>
      </p:sp>
      <p:sp>
        <p:nvSpPr>
          <p:cNvPr id="5" name="Title 1"/>
          <p:cNvSpPr>
            <a:spLocks noGrp="1"/>
          </p:cNvSpPr>
          <p:nvPr>
            <p:ph type="title"/>
          </p:nvPr>
        </p:nvSpPr>
        <p:spPr>
          <a:xfrm>
            <a:off x="0" y="234950"/>
            <a:ext cx="8915400" cy="292388"/>
          </a:xfrm>
        </p:spPr>
        <p:txBody>
          <a:bodyPr/>
          <a:lstStyle/>
          <a:p>
            <a:r>
              <a:rPr lang="en-US" dirty="0" smtClean="0"/>
              <a:t>      </a:t>
            </a:r>
            <a:r>
              <a:rPr lang="id-ID" dirty="0" smtClean="0"/>
              <a:t>TAHAP PEMBENTUKAN TIM BERKINERJA TINGGI</a:t>
            </a:r>
            <a:endParaRPr lang="id-ID" dirty="0"/>
          </a:p>
        </p:txBody>
      </p:sp>
      <p:graphicFrame>
        <p:nvGraphicFramePr>
          <p:cNvPr id="7" name="Diagram 6"/>
          <p:cNvGraphicFramePr/>
          <p:nvPr>
            <p:extLst>
              <p:ext uri="{D42A27DB-BD31-4B8C-83A1-F6EECF244321}">
                <p14:modId xmlns:p14="http://schemas.microsoft.com/office/powerpoint/2010/main" val="1797293271"/>
              </p:ext>
            </p:extLst>
          </p:nvPr>
        </p:nvGraphicFramePr>
        <p:xfrm>
          <a:off x="533400" y="685800"/>
          <a:ext cx="8153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9008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24</a:t>
            </a:fld>
            <a:r>
              <a:rPr lang="en-US" smtClean="0"/>
              <a:t> </a:t>
            </a:r>
            <a:endParaRPr lang="en-US"/>
          </a:p>
        </p:txBody>
      </p:sp>
      <p:sp>
        <p:nvSpPr>
          <p:cNvPr id="5" name="Title 3"/>
          <p:cNvSpPr txBox="1">
            <a:spLocks/>
          </p:cNvSpPr>
          <p:nvPr/>
        </p:nvSpPr>
        <p:spPr bwMode="gray">
          <a:xfrm>
            <a:off x="1219200" y="4267201"/>
            <a:ext cx="605879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0352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MODUL </a:t>
            </a:r>
            <a:r>
              <a:rPr kumimoji="0" lang="id-ID"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4</a:t>
            </a:r>
            <a:r>
              <a:rPr kumimoji="0" lang="en-US"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a:t>
            </a:r>
            <a:br>
              <a:rPr kumimoji="0" lang="en-US"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br>
            <a:r>
              <a:rPr kumimoji="0" lang="id-ID"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TAHAP</a:t>
            </a:r>
            <a:r>
              <a:rPr kumimoji="0" lang="id-ID" sz="3200" b="1" i="0" u="none" strike="noStrike" kern="0" cap="none" spc="0" normalizeH="0" noProof="0" dirty="0" smtClean="0">
                <a:ln>
                  <a:noFill/>
                </a:ln>
                <a:solidFill>
                  <a:schemeClr val="bg2">
                    <a:lumMod val="50000"/>
                  </a:schemeClr>
                </a:solidFill>
                <a:effectLst/>
                <a:uLnTx/>
                <a:uFillTx/>
                <a:latin typeface="Calibri" pitchFamily="34" charset="0"/>
                <a:ea typeface="+mj-ea"/>
                <a:cs typeface="Calibri" pitchFamily="34" charset="0"/>
              </a:rPr>
              <a:t> PENGEMBANGAN TIM</a:t>
            </a:r>
            <a:endParaRPr kumimoji="0" lang="en-US" sz="3200" b="1" i="0" u="none" strike="noStrike" kern="0" cap="none" spc="0" normalizeH="0" baseline="0" noProof="0" dirty="0">
              <a:ln>
                <a:noFill/>
              </a:ln>
              <a:solidFill>
                <a:schemeClr val="bg2">
                  <a:lumMod val="50000"/>
                </a:schemeClr>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953075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25</a:t>
            </a:fld>
            <a:r>
              <a:rPr lang="en-US" smtClean="0"/>
              <a:t> </a:t>
            </a:r>
            <a:endParaRPr lang="en-US"/>
          </a:p>
        </p:txBody>
      </p:sp>
      <p:graphicFrame>
        <p:nvGraphicFramePr>
          <p:cNvPr id="4" name="Content Placeholder 5"/>
          <p:cNvGraphicFramePr>
            <a:graphicFrameLocks/>
          </p:cNvGraphicFramePr>
          <p:nvPr>
            <p:extLst>
              <p:ext uri="{D42A27DB-BD31-4B8C-83A1-F6EECF244321}">
                <p14:modId xmlns:p14="http://schemas.microsoft.com/office/powerpoint/2010/main" val="1776134013"/>
              </p:ext>
            </p:extLst>
          </p:nvPr>
        </p:nvGraphicFramePr>
        <p:xfrm>
          <a:off x="914400" y="1219200"/>
          <a:ext cx="7239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97487" y="228601"/>
            <a:ext cx="8794113" cy="762000"/>
          </a:xfrm>
        </p:spPr>
        <p:txBody>
          <a:bodyPr rtlCol="0">
            <a:noAutofit/>
          </a:bodyPr>
          <a:lstStyle/>
          <a:p>
            <a:pPr algn="ctr" fontAlgn="auto">
              <a:spcAft>
                <a:spcPts val="0"/>
              </a:spcAft>
              <a:defRPr/>
            </a:pPr>
            <a:r>
              <a:rPr lang="en-US" sz="3200" dirty="0" err="1" smtClean="0">
                <a:latin typeface="Calibri" pitchFamily="34" charset="0"/>
              </a:rPr>
              <a:t>Tuckman</a:t>
            </a:r>
            <a:r>
              <a:rPr lang="en-US" sz="3200" dirty="0" smtClean="0">
                <a:latin typeface="Calibri" pitchFamily="34" charset="0"/>
              </a:rPr>
              <a:t> &amp; Jensen’s Four-Phase Model</a:t>
            </a:r>
            <a:endParaRPr lang="en-US" sz="3200" dirty="0">
              <a:latin typeface="Calibri" pitchFamily="34" charset="0"/>
            </a:endParaRPr>
          </a:p>
        </p:txBody>
      </p:sp>
    </p:spTree>
    <p:extLst>
      <p:ext uri="{BB962C8B-B14F-4D97-AF65-F5344CB8AC3E}">
        <p14:creationId xmlns:p14="http://schemas.microsoft.com/office/powerpoint/2010/main" val="4202721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92" y="234867"/>
            <a:ext cx="8794113" cy="430887"/>
          </a:xfrm>
        </p:spPr>
        <p:txBody>
          <a:bodyPr/>
          <a:lstStyle/>
          <a:p>
            <a:r>
              <a:rPr lang="en-US" sz="2800" dirty="0" smtClean="0"/>
              <a:t>FORMING </a:t>
            </a:r>
            <a:r>
              <a:rPr lang="en-US" sz="2800" dirty="0" smtClean="0"/>
              <a:t>STAGE</a:t>
            </a:r>
            <a:r>
              <a:rPr lang="id-ID" sz="2800" dirty="0" smtClean="0"/>
              <a:t> :</a:t>
            </a:r>
            <a:endParaRPr lang="en-US" sz="2800" dirty="0"/>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26</a:t>
            </a:fld>
            <a:r>
              <a:rPr lang="en-US" smtClean="0"/>
              <a:t> </a:t>
            </a:r>
            <a:endParaRPr lang="en-US"/>
          </a:p>
        </p:txBody>
      </p:sp>
      <p:graphicFrame>
        <p:nvGraphicFramePr>
          <p:cNvPr id="5" name="Diagram 4"/>
          <p:cNvGraphicFramePr/>
          <p:nvPr>
            <p:extLst>
              <p:ext uri="{D42A27DB-BD31-4B8C-83A1-F6EECF244321}">
                <p14:modId xmlns:p14="http://schemas.microsoft.com/office/powerpoint/2010/main" val="1600250056"/>
              </p:ext>
            </p:extLst>
          </p:nvPr>
        </p:nvGraphicFramePr>
        <p:xfrm>
          <a:off x="1219200" y="1219200"/>
          <a:ext cx="6629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1631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94113" cy="430887"/>
          </a:xfrm>
        </p:spPr>
        <p:txBody>
          <a:bodyPr/>
          <a:lstStyle/>
          <a:p>
            <a:r>
              <a:rPr lang="en-US" sz="2800" dirty="0" smtClean="0"/>
              <a:t>STORMING</a:t>
            </a:r>
            <a:r>
              <a:rPr lang="id-ID" sz="2800" dirty="0" smtClean="0"/>
              <a:t> STAGE :</a:t>
            </a:r>
            <a:endParaRPr lang="en-US" sz="2800" dirty="0"/>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27</a:t>
            </a:fld>
            <a:r>
              <a:rPr lang="en-US" smtClean="0"/>
              <a:t> </a:t>
            </a:r>
            <a:endParaRPr lang="en-US"/>
          </a:p>
        </p:txBody>
      </p:sp>
      <p:graphicFrame>
        <p:nvGraphicFramePr>
          <p:cNvPr id="5" name="Diagram 4"/>
          <p:cNvGraphicFramePr/>
          <p:nvPr>
            <p:extLst>
              <p:ext uri="{D42A27DB-BD31-4B8C-83A1-F6EECF244321}">
                <p14:modId xmlns:p14="http://schemas.microsoft.com/office/powerpoint/2010/main" val="3106974817"/>
              </p:ext>
            </p:extLst>
          </p:nvPr>
        </p:nvGraphicFramePr>
        <p:xfrm>
          <a:off x="1066800" y="1143000"/>
          <a:ext cx="6629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687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28</a:t>
            </a:fld>
            <a:r>
              <a:rPr lang="en-US" smtClean="0"/>
              <a:t> </a:t>
            </a:r>
            <a:endParaRPr lang="en-US"/>
          </a:p>
        </p:txBody>
      </p:sp>
      <p:sp>
        <p:nvSpPr>
          <p:cNvPr id="4" name="Title 1"/>
          <p:cNvSpPr>
            <a:spLocks noGrp="1"/>
          </p:cNvSpPr>
          <p:nvPr>
            <p:ph type="title"/>
          </p:nvPr>
        </p:nvSpPr>
        <p:spPr>
          <a:xfrm>
            <a:off x="152400" y="228600"/>
            <a:ext cx="8794113" cy="430887"/>
          </a:xfrm>
        </p:spPr>
        <p:txBody>
          <a:bodyPr/>
          <a:lstStyle/>
          <a:p>
            <a:r>
              <a:rPr lang="id-ID" sz="2800" dirty="0" smtClean="0"/>
              <a:t>NOR</a:t>
            </a:r>
            <a:r>
              <a:rPr lang="en-US" sz="2800" dirty="0" smtClean="0"/>
              <a:t>MING</a:t>
            </a:r>
            <a:r>
              <a:rPr lang="id-ID" sz="2800" dirty="0" smtClean="0"/>
              <a:t> STAGE :</a:t>
            </a:r>
            <a:endParaRPr lang="en-US" sz="2800" dirty="0"/>
          </a:p>
        </p:txBody>
      </p:sp>
      <p:graphicFrame>
        <p:nvGraphicFramePr>
          <p:cNvPr id="9" name="Diagram 8"/>
          <p:cNvGraphicFramePr/>
          <p:nvPr>
            <p:extLst>
              <p:ext uri="{D42A27DB-BD31-4B8C-83A1-F6EECF244321}">
                <p14:modId xmlns:p14="http://schemas.microsoft.com/office/powerpoint/2010/main" val="1055554641"/>
              </p:ext>
            </p:extLst>
          </p:nvPr>
        </p:nvGraphicFramePr>
        <p:xfrm>
          <a:off x="1066800" y="11430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57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29</a:t>
            </a:fld>
            <a:r>
              <a:rPr lang="en-US" smtClean="0"/>
              <a:t> </a:t>
            </a:r>
            <a:endParaRPr lang="en-US"/>
          </a:p>
        </p:txBody>
      </p:sp>
      <p:sp>
        <p:nvSpPr>
          <p:cNvPr id="4" name="Title 1"/>
          <p:cNvSpPr>
            <a:spLocks noGrp="1"/>
          </p:cNvSpPr>
          <p:nvPr>
            <p:ph type="title"/>
          </p:nvPr>
        </p:nvSpPr>
        <p:spPr>
          <a:xfrm>
            <a:off x="152400" y="228600"/>
            <a:ext cx="8794113" cy="430887"/>
          </a:xfrm>
        </p:spPr>
        <p:txBody>
          <a:bodyPr/>
          <a:lstStyle/>
          <a:p>
            <a:r>
              <a:rPr lang="id-ID" sz="2800" dirty="0" smtClean="0"/>
              <a:t>PERFORMING </a:t>
            </a:r>
            <a:r>
              <a:rPr lang="id-ID" sz="2800" dirty="0" smtClean="0"/>
              <a:t>STAGE :</a:t>
            </a:r>
            <a:endParaRPr lang="en-US" sz="2800" dirty="0"/>
          </a:p>
        </p:txBody>
      </p:sp>
      <p:graphicFrame>
        <p:nvGraphicFramePr>
          <p:cNvPr id="6" name="Diagram 5"/>
          <p:cNvGraphicFramePr/>
          <p:nvPr>
            <p:extLst>
              <p:ext uri="{D42A27DB-BD31-4B8C-83A1-F6EECF244321}">
                <p14:modId xmlns:p14="http://schemas.microsoft.com/office/powerpoint/2010/main" val="4289465179"/>
              </p:ext>
            </p:extLst>
          </p:nvPr>
        </p:nvGraphicFramePr>
        <p:xfrm>
          <a:off x="685800" y="1447800"/>
          <a:ext cx="7086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466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092" y="1930992"/>
            <a:ext cx="8686800" cy="1285934"/>
          </a:xfrm>
        </p:spPr>
        <p:txBody>
          <a:bodyPr/>
          <a:lstStyle/>
          <a:p>
            <a:endParaRPr lang="id-ID" sz="2400" dirty="0" smtClean="0"/>
          </a:p>
          <a:p>
            <a:endParaRPr lang="id-ID" sz="2400" dirty="0"/>
          </a:p>
          <a:p>
            <a:endParaRPr lang="id-ID" sz="2400" dirty="0" smtClean="0"/>
          </a:p>
          <a:p>
            <a:pPr algn="ctr"/>
            <a:r>
              <a:rPr lang="id-ID" sz="2400" dirty="0" smtClean="0"/>
              <a:t>	“</a:t>
            </a:r>
            <a:r>
              <a:rPr lang="id-ID" sz="2400" i="1" dirty="0"/>
              <a:t>The performance challenges that face companies in every industry…demand the kind of responsiveness, speed, on-line customization, and quality that is beyond the reach of individual performance. Teams bridge this gap</a:t>
            </a:r>
            <a:r>
              <a:rPr lang="id-ID" sz="2400" dirty="0"/>
              <a:t>.” </a:t>
            </a:r>
            <a:endParaRPr lang="id-ID" sz="2400" dirty="0"/>
          </a:p>
          <a:p>
            <a:pPr algn="ctr"/>
            <a:endParaRPr lang="id-ID" sz="2400" dirty="0" smtClean="0"/>
          </a:p>
          <a:p>
            <a:r>
              <a:rPr lang="id-ID" sz="2400" dirty="0"/>
              <a:t>	</a:t>
            </a:r>
            <a:r>
              <a:rPr lang="id-ID" sz="2000" b="1" dirty="0" smtClean="0"/>
              <a:t>Jon </a:t>
            </a:r>
            <a:r>
              <a:rPr lang="id-ID" sz="2000" b="1" dirty="0"/>
              <a:t>Katzenbach &amp; Douglas K. Smith, </a:t>
            </a:r>
            <a:r>
              <a:rPr lang="id-ID" sz="2000" b="1" i="1" dirty="0"/>
              <a:t>The Wisdom of Teams</a:t>
            </a:r>
            <a:endParaRPr lang="id-ID" sz="2400" b="1" dirty="0"/>
          </a:p>
          <a:p>
            <a:endParaRPr lang="id-ID" sz="2400" dirty="0"/>
          </a:p>
        </p:txBody>
      </p:sp>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3</a:t>
            </a:fld>
            <a:r>
              <a:rPr lang="en-US" smtClean="0"/>
              <a:t> </a:t>
            </a:r>
            <a:endParaRPr lang="en-US"/>
          </a:p>
        </p:txBody>
      </p:sp>
      <p:pic>
        <p:nvPicPr>
          <p:cNvPr id="5" name="Picture 2" descr="2014-08-04-greatte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33400"/>
            <a:ext cx="3377015" cy="225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132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30</a:t>
            </a:fld>
            <a:r>
              <a:rPr lang="en-US" smtClean="0"/>
              <a:t> </a:t>
            </a:r>
            <a:endParaRPr lang="en-US"/>
          </a:p>
        </p:txBody>
      </p:sp>
      <p:sp>
        <p:nvSpPr>
          <p:cNvPr id="5" name="Title 3"/>
          <p:cNvSpPr txBox="1">
            <a:spLocks/>
          </p:cNvSpPr>
          <p:nvPr/>
        </p:nvSpPr>
        <p:spPr bwMode="gray">
          <a:xfrm>
            <a:off x="1219200" y="4267201"/>
            <a:ext cx="67818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0352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MODUL </a:t>
            </a:r>
            <a:r>
              <a:rPr kumimoji="0" lang="id-ID"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5</a:t>
            </a:r>
            <a:r>
              <a:rPr kumimoji="0" lang="en-US"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a:t>
            </a:r>
            <a:br>
              <a:rPr kumimoji="0" lang="en-US"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br>
            <a:r>
              <a:rPr kumimoji="0" lang="id-ID" sz="3200" b="1" i="0" u="none" strike="noStrike" kern="0" cap="none" spc="0" normalizeH="0" baseline="0" noProof="0" dirty="0" smtClean="0">
                <a:ln>
                  <a:noFill/>
                </a:ln>
                <a:solidFill>
                  <a:schemeClr val="bg2">
                    <a:lumMod val="50000"/>
                  </a:schemeClr>
                </a:solidFill>
                <a:effectLst/>
                <a:uLnTx/>
                <a:uFillTx/>
                <a:latin typeface="Calibri" pitchFamily="34" charset="0"/>
                <a:ea typeface="+mj-ea"/>
                <a:cs typeface="Calibri" pitchFamily="34" charset="0"/>
              </a:rPr>
              <a:t>PERAN HUBUNGAN INTERPERSONAL</a:t>
            </a:r>
            <a:endParaRPr kumimoji="0" lang="en-US" sz="3200" b="1" i="0" u="none" strike="noStrike" kern="0" cap="none" spc="0" normalizeH="0" baseline="0" noProof="0" dirty="0">
              <a:ln>
                <a:noFill/>
              </a:ln>
              <a:solidFill>
                <a:schemeClr val="bg2">
                  <a:lumMod val="50000"/>
                </a:schemeClr>
              </a:solidFill>
              <a:effectLst/>
              <a:uLnTx/>
              <a:uFillTx/>
              <a:latin typeface="Calibri" pitchFamily="34" charset="0"/>
              <a:ea typeface="+mj-ea"/>
              <a:cs typeface="Calibri" pitchFamily="34" charset="0"/>
            </a:endParaRPr>
          </a:p>
        </p:txBody>
      </p:sp>
    </p:spTree>
    <p:extLst>
      <p:ext uri="{BB962C8B-B14F-4D97-AF65-F5344CB8AC3E}">
        <p14:creationId xmlns:p14="http://schemas.microsoft.com/office/powerpoint/2010/main" val="307324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B011548-F534-489D-9F43-7086B6C0F407}" type="slidenum">
              <a:rPr lang="en-US" smtClean="0"/>
              <a:pPr>
                <a:defRPr/>
              </a:pPr>
              <a:t>31</a:t>
            </a:fld>
            <a:r>
              <a:rPr lang="en-US" smtClean="0"/>
              <a:t> </a:t>
            </a:r>
            <a:endParaRPr lang="en-US"/>
          </a:p>
        </p:txBody>
      </p:sp>
      <p:sp>
        <p:nvSpPr>
          <p:cNvPr id="5" name="Title 1"/>
          <p:cNvSpPr>
            <a:spLocks noGrp="1"/>
          </p:cNvSpPr>
          <p:nvPr>
            <p:ph type="title"/>
          </p:nvPr>
        </p:nvSpPr>
        <p:spPr>
          <a:xfrm>
            <a:off x="121492" y="234867"/>
            <a:ext cx="8794113" cy="492443"/>
          </a:xfrm>
        </p:spPr>
        <p:txBody>
          <a:bodyPr/>
          <a:lstStyle/>
          <a:p>
            <a:pPr>
              <a:tabLst>
                <a:tab pos="7597775" algn="l"/>
              </a:tabLst>
            </a:pPr>
            <a:r>
              <a:rPr lang="en-US" sz="3200" dirty="0" smtClean="0">
                <a:latin typeface="Calibri" pitchFamily="34" charset="0"/>
              </a:rPr>
              <a:t>     </a:t>
            </a:r>
            <a:r>
              <a:rPr lang="id-ID" sz="3200" dirty="0" smtClean="0">
                <a:latin typeface="Calibri" pitchFamily="34" charset="0"/>
              </a:rPr>
              <a:t>KENYATAAN DALAM </a:t>
            </a:r>
            <a:r>
              <a:rPr lang="en-US" sz="3200" dirty="0" smtClean="0">
                <a:latin typeface="Calibri" pitchFamily="34" charset="0"/>
              </a:rPr>
              <a:t>TIM</a:t>
            </a:r>
            <a:endParaRPr lang="id-ID" sz="3200" dirty="0">
              <a:latin typeface="Calibri" pitchFamily="34" charset="0"/>
            </a:endParaRPr>
          </a:p>
        </p:txBody>
      </p:sp>
      <p:sp>
        <p:nvSpPr>
          <p:cNvPr id="6" name="Content Placeholder 2"/>
          <p:cNvSpPr txBox="1">
            <a:spLocks/>
          </p:cNvSpPr>
          <p:nvPr/>
        </p:nvSpPr>
        <p:spPr bwMode="auto">
          <a:xfrm>
            <a:off x="609600" y="1722438"/>
            <a:ext cx="76962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fontAlgn="base">
              <a:spcBef>
                <a:spcPct val="20000"/>
              </a:spcBef>
              <a:spcAft>
                <a:spcPct val="0"/>
              </a:spcAft>
              <a:buFont typeface="Arial" charset="0"/>
              <a:buNone/>
              <a:defRPr sz="3200" kern="1200" baseline="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just">
              <a:buFont typeface="Arial" panose="020B0604020202020204" pitchFamily="34" charset="0"/>
              <a:buChar char="•"/>
            </a:pPr>
            <a:r>
              <a:rPr lang="id-ID" sz="2400" dirty="0" smtClean="0">
                <a:solidFill>
                  <a:srgbClr val="000000"/>
                </a:solidFill>
                <a:latin typeface="Calibri" panose="020F0502020204030204" pitchFamily="34" charset="0"/>
              </a:rPr>
              <a:t>Tim terdiri dari pribadi-pribadi yang memiliki keahlian </a:t>
            </a:r>
            <a:r>
              <a:rPr lang="id-ID" sz="2400" dirty="0" smtClean="0">
                <a:solidFill>
                  <a:srgbClr val="000000"/>
                </a:solidFill>
                <a:latin typeface="Calibri" panose="020F0502020204030204" pitchFamily="34" charset="0"/>
              </a:rPr>
              <a:t>yang </a:t>
            </a:r>
            <a:r>
              <a:rPr lang="id-ID" sz="2400" dirty="0" smtClean="0">
                <a:solidFill>
                  <a:srgbClr val="000000"/>
                </a:solidFill>
                <a:latin typeface="Calibri" panose="020F0502020204030204" pitchFamily="34" charset="0"/>
              </a:rPr>
              <a:t>unik.</a:t>
            </a:r>
            <a:endParaRPr lang="id-ID" sz="2400" dirty="0" smtClean="0">
              <a:solidFill>
                <a:srgbClr val="000000"/>
              </a:solidFill>
              <a:latin typeface="Calibri" panose="020F0502020204030204" pitchFamily="34" charset="0"/>
            </a:endParaRPr>
          </a:p>
          <a:p>
            <a:pPr marL="342900" indent="-342900" algn="just">
              <a:buFont typeface="Arial" panose="020B0604020202020204" pitchFamily="34" charset="0"/>
              <a:buChar char="•"/>
            </a:pPr>
            <a:r>
              <a:rPr lang="id-ID" sz="2400" dirty="0" smtClean="0">
                <a:solidFill>
                  <a:srgbClr val="000000"/>
                </a:solidFill>
                <a:latin typeface="Calibri" panose="020F0502020204030204" pitchFamily="34" charset="0"/>
              </a:rPr>
              <a:t>Tim bukan sekedar kumpulan berbagai kemampuan tetapi menjadi gabungan </a:t>
            </a:r>
            <a:r>
              <a:rPr lang="id-ID" sz="2400" dirty="0" smtClean="0">
                <a:solidFill>
                  <a:srgbClr val="000000"/>
                </a:solidFill>
                <a:latin typeface="Calibri" panose="020F0502020204030204" pitchFamily="34" charset="0"/>
              </a:rPr>
              <a:t>keahlian yang dimiliki oleh anggota Tim. </a:t>
            </a:r>
            <a:endParaRPr lang="id-ID" sz="2400" dirty="0" smtClean="0">
              <a:solidFill>
                <a:srgbClr val="000000"/>
              </a:solidFill>
              <a:latin typeface="Calibri" panose="020F0502020204030204" pitchFamily="34" charset="0"/>
            </a:endParaRPr>
          </a:p>
          <a:p>
            <a:pPr marL="342900" indent="-342900" algn="just"/>
            <a:endParaRPr lang="en-US" sz="2400" i="1" dirty="0">
              <a:solidFill>
                <a:srgbClr val="00000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32</a:t>
            </a:fld>
            <a:r>
              <a:rPr lang="en-US" smtClean="0"/>
              <a:t> </a:t>
            </a:r>
            <a:endParaRPr lang="en-US"/>
          </a:p>
        </p:txBody>
      </p:sp>
      <p:sp>
        <p:nvSpPr>
          <p:cNvPr id="4" name="Title 1"/>
          <p:cNvSpPr>
            <a:spLocks noGrp="1"/>
          </p:cNvSpPr>
          <p:nvPr>
            <p:ph type="title"/>
          </p:nvPr>
        </p:nvSpPr>
        <p:spPr>
          <a:xfrm>
            <a:off x="121492" y="234867"/>
            <a:ext cx="8794113" cy="492443"/>
          </a:xfrm>
        </p:spPr>
        <p:txBody>
          <a:bodyPr/>
          <a:lstStyle/>
          <a:p>
            <a:pPr algn="ctr"/>
            <a:r>
              <a:rPr lang="en-US" sz="3200" dirty="0" smtClean="0">
                <a:latin typeface="Calibri"/>
                <a:cs typeface="Calibri"/>
              </a:rPr>
              <a:t>HAL-HAL YANG HARUS DILAKUKAN</a:t>
            </a:r>
            <a:endParaRPr lang="en-US" sz="3200" dirty="0">
              <a:latin typeface="Calibri"/>
              <a:cs typeface="Calibri"/>
            </a:endParaRPr>
          </a:p>
        </p:txBody>
      </p:sp>
      <p:graphicFrame>
        <p:nvGraphicFramePr>
          <p:cNvPr id="5" name="Content Placeholder 5"/>
          <p:cNvGraphicFramePr>
            <a:graphicFrameLocks/>
          </p:cNvGraphicFramePr>
          <p:nvPr>
            <p:extLst>
              <p:ext uri="{D42A27DB-BD31-4B8C-83A1-F6EECF244321}">
                <p14:modId xmlns:p14="http://schemas.microsoft.com/office/powerpoint/2010/main" val="292724158"/>
              </p:ext>
            </p:extLst>
          </p:nvPr>
        </p:nvGraphicFramePr>
        <p:xfrm>
          <a:off x="457200" y="1219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759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92" y="234867"/>
            <a:ext cx="8794113" cy="492443"/>
          </a:xfrm>
        </p:spPr>
        <p:txBody>
          <a:bodyPr/>
          <a:lstStyle/>
          <a:p>
            <a:pPr algn="ctr"/>
            <a:r>
              <a:rPr lang="en-US" sz="3200" kern="1200" dirty="0" smtClean="0">
                <a:latin typeface="Calibri" panose="020F0502020204030204" pitchFamily="34" charset="0"/>
              </a:rPr>
              <a:t>HAL-HAL YANG HARUS DIHINDARI</a:t>
            </a:r>
            <a:endParaRPr lang="id-ID" sz="1400" dirty="0">
              <a:latin typeface="Calibri" panose="020F0502020204030204" pitchFamily="34" charset="0"/>
            </a:endParaRPr>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33</a:t>
            </a:fld>
            <a:r>
              <a:rPr lang="en-US" smtClean="0"/>
              <a:t> </a:t>
            </a:r>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1187134"/>
              </p:ext>
            </p:extLst>
          </p:nvPr>
        </p:nvGraphicFramePr>
        <p:xfrm>
          <a:off x="1066800" y="1295401"/>
          <a:ext cx="7620000" cy="3962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2218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794113" cy="492443"/>
          </a:xfrm>
        </p:spPr>
        <p:txBody>
          <a:bodyPr/>
          <a:lstStyle/>
          <a:p>
            <a:r>
              <a:rPr lang="en-US" sz="3200" kern="1200" dirty="0" smtClean="0">
                <a:latin typeface="Calibri" panose="020F0502020204030204" pitchFamily="34" charset="0"/>
              </a:rPr>
              <a:t>HAL-HAL YANG PERLU </a:t>
            </a:r>
            <a:r>
              <a:rPr lang="id-ID" sz="3200" kern="1200" dirty="0" smtClean="0">
                <a:latin typeface="Calibri" panose="020F0502020204030204" pitchFamily="34" charset="0"/>
              </a:rPr>
              <a:t>DIPERHATIKAN</a:t>
            </a:r>
            <a:endParaRPr lang="id-ID" dirty="0">
              <a:latin typeface="Calibri" panose="020F0502020204030204" pitchFamily="34" charset="0"/>
            </a:endParaRPr>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34</a:t>
            </a:fld>
            <a:r>
              <a:rPr lang="en-US" smtClean="0"/>
              <a:t> </a:t>
            </a:r>
            <a:endParaRPr lang="en-US"/>
          </a:p>
        </p:txBody>
      </p:sp>
      <p:graphicFrame>
        <p:nvGraphicFramePr>
          <p:cNvPr id="4" name="Content Placeholder 5"/>
          <p:cNvGraphicFramePr>
            <a:graphicFrameLocks/>
          </p:cNvGraphicFramePr>
          <p:nvPr>
            <p:extLst>
              <p:ext uri="{D42A27DB-BD31-4B8C-83A1-F6EECF244321}">
                <p14:modId xmlns:p14="http://schemas.microsoft.com/office/powerpoint/2010/main" val="1034002276"/>
              </p:ext>
            </p:extLst>
          </p:nvPr>
        </p:nvGraphicFramePr>
        <p:xfrm>
          <a:off x="457200" y="12954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9236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67000"/>
            <a:ext cx="8794113" cy="492443"/>
          </a:xfrm>
        </p:spPr>
        <p:txBody>
          <a:bodyPr/>
          <a:lstStyle/>
          <a:p>
            <a:r>
              <a:rPr lang="id-ID" sz="3200" dirty="0" smtClean="0">
                <a:solidFill>
                  <a:schemeClr val="tx2">
                    <a:lumMod val="90000"/>
                    <a:lumOff val="10000"/>
                  </a:schemeClr>
                </a:solidFill>
                <a:latin typeface="Calibri"/>
                <a:cs typeface="Calibri"/>
              </a:rPr>
              <a:t>PENUTUP</a:t>
            </a:r>
            <a:endParaRPr lang="en-US" sz="3200" dirty="0">
              <a:solidFill>
                <a:schemeClr val="tx2">
                  <a:lumMod val="90000"/>
                  <a:lumOff val="10000"/>
                </a:schemeClr>
              </a:solidFill>
              <a:latin typeface="Calibri"/>
              <a:cs typeface="Calibri"/>
            </a:endParaRPr>
          </a:p>
        </p:txBody>
      </p:sp>
      <p:sp>
        <p:nvSpPr>
          <p:cNvPr id="3" name="Slide Number Placeholder 2"/>
          <p:cNvSpPr>
            <a:spLocks noGrp="1"/>
          </p:cNvSpPr>
          <p:nvPr>
            <p:ph type="sldNum" sz="quarter" idx="10"/>
          </p:nvPr>
        </p:nvSpPr>
        <p:spPr/>
        <p:txBody>
          <a:bodyPr/>
          <a:lstStyle/>
          <a:p>
            <a:pPr>
              <a:defRPr/>
            </a:pPr>
            <a:fld id="{DBF24F59-472E-453D-AAD0-923E1A403A83}" type="slidenum">
              <a:rPr lang="ko-KR" altLang="en-US" smtClean="0"/>
              <a:pPr>
                <a:defRPr/>
              </a:pPr>
              <a:t>35</a:t>
            </a:fld>
            <a:r>
              <a:rPr lang="en-US" altLang="ko-KR" smtClean="0"/>
              <a:t> </a:t>
            </a:r>
            <a:endParaRPr lang="en-US" altLang="ko-KR"/>
          </a:p>
        </p:txBody>
      </p:sp>
    </p:spTree>
    <p:extLst>
      <p:ext uri="{BB962C8B-B14F-4D97-AF65-F5344CB8AC3E}">
        <p14:creationId xmlns:p14="http://schemas.microsoft.com/office/powerpoint/2010/main" val="1534937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49887" y="457200"/>
            <a:ext cx="8794113" cy="492443"/>
          </a:xfrm>
        </p:spPr>
        <p:txBody>
          <a:bodyPr/>
          <a:lstStyle/>
          <a:p>
            <a:pPr eaLnBrk="1" hangingPunct="1"/>
            <a:r>
              <a:rPr lang="en-US" altLang="en-US" sz="3200" dirty="0" smtClean="0">
                <a:latin typeface="Calibri" panose="020F0502020204030204" pitchFamily="34" charset="0"/>
              </a:rPr>
              <a:t>AGENDA</a:t>
            </a:r>
            <a:endParaRPr lang="en-US" altLang="en-US" sz="3200" dirty="0">
              <a:latin typeface="Calibri" panose="020F0502020204030204" pitchFamily="34" charset="0"/>
            </a:endParaRPr>
          </a:p>
        </p:txBody>
      </p:sp>
      <p:sp>
        <p:nvSpPr>
          <p:cNvPr id="31747" name="Slide Number Placeholder 2"/>
          <p:cNvSpPr>
            <a:spLocks noGrp="1"/>
          </p:cNvSpPr>
          <p:nvPr>
            <p:ph type="sldNum" sz="quarter" idx="10"/>
          </p:nvPr>
        </p:nvSpPr>
        <p:spPr>
          <a:noFill/>
        </p:spPr>
        <p:txBody>
          <a:bodyPr/>
          <a:lstStyle>
            <a:lvl1pPr eaLnBrk="0" hangingPunct="0">
              <a:defRPr sz="1200">
                <a:solidFill>
                  <a:schemeClr val="tx1"/>
                </a:solidFill>
                <a:latin typeface="Arial" pitchFamily="34" charset="0"/>
                <a:cs typeface="Arial" pitchFamily="34" charset="0"/>
              </a:defRPr>
            </a:lvl1pPr>
            <a:lvl2pPr marL="757791" indent="-291459" eaLnBrk="0" hangingPunct="0">
              <a:defRPr sz="1200">
                <a:solidFill>
                  <a:schemeClr val="tx1"/>
                </a:solidFill>
                <a:latin typeface="Arial" pitchFamily="34" charset="0"/>
                <a:cs typeface="Arial" pitchFamily="34" charset="0"/>
              </a:defRPr>
            </a:lvl2pPr>
            <a:lvl3pPr marL="1165832" indent="-233167" eaLnBrk="0" hangingPunct="0">
              <a:defRPr sz="1200">
                <a:solidFill>
                  <a:schemeClr val="tx1"/>
                </a:solidFill>
                <a:latin typeface="Arial" pitchFamily="34" charset="0"/>
                <a:cs typeface="Arial" pitchFamily="34" charset="0"/>
              </a:defRPr>
            </a:lvl3pPr>
            <a:lvl4pPr marL="1632165" indent="-233167" eaLnBrk="0" hangingPunct="0">
              <a:defRPr sz="1200">
                <a:solidFill>
                  <a:schemeClr val="tx1"/>
                </a:solidFill>
                <a:latin typeface="Arial" pitchFamily="34" charset="0"/>
                <a:cs typeface="Arial" pitchFamily="34" charset="0"/>
              </a:defRPr>
            </a:lvl4pPr>
            <a:lvl5pPr marL="2098498" indent="-233167" eaLnBrk="0" hangingPunct="0">
              <a:defRPr sz="1200">
                <a:solidFill>
                  <a:schemeClr val="tx1"/>
                </a:solidFill>
                <a:latin typeface="Arial" pitchFamily="34" charset="0"/>
                <a:cs typeface="Arial" pitchFamily="34" charset="0"/>
              </a:defRPr>
            </a:lvl5pPr>
            <a:lvl6pPr marL="2564831" indent="-233167" eaLnBrk="0" fontAlgn="base" hangingPunct="0">
              <a:spcBef>
                <a:spcPct val="0"/>
              </a:spcBef>
              <a:spcAft>
                <a:spcPct val="0"/>
              </a:spcAft>
              <a:defRPr sz="1200">
                <a:solidFill>
                  <a:schemeClr val="tx1"/>
                </a:solidFill>
                <a:latin typeface="Arial" pitchFamily="34" charset="0"/>
                <a:cs typeface="Arial" pitchFamily="34" charset="0"/>
              </a:defRPr>
            </a:lvl6pPr>
            <a:lvl7pPr marL="3031163" indent="-233167" eaLnBrk="0" fontAlgn="base" hangingPunct="0">
              <a:spcBef>
                <a:spcPct val="0"/>
              </a:spcBef>
              <a:spcAft>
                <a:spcPct val="0"/>
              </a:spcAft>
              <a:defRPr sz="1200">
                <a:solidFill>
                  <a:schemeClr val="tx1"/>
                </a:solidFill>
                <a:latin typeface="Arial" pitchFamily="34" charset="0"/>
                <a:cs typeface="Arial" pitchFamily="34" charset="0"/>
              </a:defRPr>
            </a:lvl7pPr>
            <a:lvl8pPr marL="3497497" indent="-233167" eaLnBrk="0" fontAlgn="base" hangingPunct="0">
              <a:spcBef>
                <a:spcPct val="0"/>
              </a:spcBef>
              <a:spcAft>
                <a:spcPct val="0"/>
              </a:spcAft>
              <a:defRPr sz="1200">
                <a:solidFill>
                  <a:schemeClr val="tx1"/>
                </a:solidFill>
                <a:latin typeface="Arial" pitchFamily="34" charset="0"/>
                <a:cs typeface="Arial" pitchFamily="34" charset="0"/>
              </a:defRPr>
            </a:lvl8pPr>
            <a:lvl9pPr marL="3963829" indent="-233167"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fld id="{8DB1479A-CDC5-4483-9787-B51221D08BC9}" type="slidenum">
              <a:rPr lang="en-US" altLang="en-US" sz="1000">
                <a:solidFill>
                  <a:srgbClr val="000000"/>
                </a:solidFill>
                <a:latin typeface="Calibri" panose="020F0502020204030204" pitchFamily="34" charset="0"/>
                <a:ea typeface="Gulim" pitchFamily="34" charset="-127"/>
              </a:rPr>
              <a:pPr eaLnBrk="1" hangingPunct="1"/>
              <a:t>4</a:t>
            </a:fld>
            <a:r>
              <a:rPr lang="en-US" altLang="en-US" sz="1000" dirty="0">
                <a:solidFill>
                  <a:srgbClr val="000000"/>
                </a:solidFill>
                <a:latin typeface="Calibri" panose="020F0502020204030204" pitchFamily="34" charset="0"/>
                <a:ea typeface="Gulim" pitchFamily="34" charset="-127"/>
              </a:rPr>
              <a:t> </a:t>
            </a:r>
          </a:p>
        </p:txBody>
      </p:sp>
      <p:sp>
        <p:nvSpPr>
          <p:cNvPr id="31748" name="Rectangle 27"/>
          <p:cNvSpPr>
            <a:spLocks noChangeArrowheads="1"/>
          </p:cNvSpPr>
          <p:nvPr>
            <p:custDataLst>
              <p:tags r:id="rId1"/>
            </p:custDataLst>
          </p:nvPr>
        </p:nvSpPr>
        <p:spPr bwMode="gray">
          <a:xfrm>
            <a:off x="341420" y="1184866"/>
            <a:ext cx="8229600" cy="5146356"/>
          </a:xfrm>
          <a:prstGeom prst="rect">
            <a:avLst/>
          </a:prstGeom>
          <a:noFill/>
          <a:ln w="38100" algn="ctr">
            <a:noFill/>
            <a:miter lim="800000"/>
            <a:headEnd/>
            <a:tailEnd/>
          </a:ln>
          <a:effectLst/>
          <a:extLst/>
        </p:spPr>
        <p:txBody>
          <a:bodyPr lIns="55961" tIns="55961" rIns="55961" bIns="55961" anchor="ctr"/>
          <a:lstStyle>
            <a:lvl1pPr marL="342900" indent="-342900" defTabSz="895350" eaLnBrk="0" hangingPunct="0">
              <a:defRPr sz="1200">
                <a:solidFill>
                  <a:schemeClr val="tx1"/>
                </a:solidFill>
                <a:latin typeface="Arial" pitchFamily="34" charset="0"/>
                <a:cs typeface="Arial" pitchFamily="34" charset="0"/>
              </a:defRPr>
            </a:lvl1pPr>
            <a:lvl2pPr marL="193675" indent="-192088"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marL="950912" lvl="2" indent="0" eaLnBrk="1" fontAlgn="base" hangingPunct="1">
              <a:spcBef>
                <a:spcPct val="50000"/>
              </a:spcBef>
              <a:spcAft>
                <a:spcPct val="0"/>
              </a:spcAft>
              <a:buClr>
                <a:srgbClr val="002960"/>
              </a:buClr>
              <a:buSzPct val="125000"/>
            </a:pPr>
            <a:r>
              <a:rPr lang="en-US" altLang="en-US" sz="2400" dirty="0" err="1" smtClean="0">
                <a:solidFill>
                  <a:srgbClr val="000000"/>
                </a:solidFill>
                <a:latin typeface="Calibri" panose="020F0502020204030204" pitchFamily="34" charset="0"/>
              </a:rPr>
              <a:t>Modul</a:t>
            </a:r>
            <a:r>
              <a:rPr lang="en-US" altLang="en-US" sz="2400" dirty="0" smtClean="0">
                <a:solidFill>
                  <a:srgbClr val="000000"/>
                </a:solidFill>
                <a:latin typeface="Calibri" panose="020F0502020204030204" pitchFamily="34" charset="0"/>
              </a:rPr>
              <a:t> 1 : 	</a:t>
            </a:r>
            <a:r>
              <a:rPr lang="id-ID" altLang="en-US" sz="2400" dirty="0" smtClean="0">
                <a:solidFill>
                  <a:srgbClr val="000000"/>
                </a:solidFill>
                <a:latin typeface="Calibri" panose="020F0502020204030204" pitchFamily="34" charset="0"/>
              </a:rPr>
              <a:t>Memahami  Jenis-Jenis Tim</a:t>
            </a:r>
          </a:p>
          <a:p>
            <a:pPr marL="950912" lvl="2" indent="0" eaLnBrk="1" fontAlgn="base" hangingPunct="1">
              <a:spcBef>
                <a:spcPct val="50000"/>
              </a:spcBef>
              <a:spcAft>
                <a:spcPct val="0"/>
              </a:spcAft>
              <a:buClr>
                <a:srgbClr val="002960"/>
              </a:buClr>
              <a:buSzPct val="125000"/>
            </a:pPr>
            <a:r>
              <a:rPr lang="id-ID" altLang="en-US" sz="2400" dirty="0" smtClean="0">
                <a:solidFill>
                  <a:srgbClr val="000000"/>
                </a:solidFill>
                <a:latin typeface="Calibri" panose="020F0502020204030204" pitchFamily="34" charset="0"/>
              </a:rPr>
              <a:t>Modul 2:	</a:t>
            </a:r>
            <a:r>
              <a:rPr lang="id-ID" altLang="en-US" sz="2400" dirty="0">
                <a:solidFill>
                  <a:srgbClr val="000000"/>
                </a:solidFill>
                <a:latin typeface="Calibri" panose="020F0502020204030204" pitchFamily="34" charset="0"/>
              </a:rPr>
              <a:t>Berbagai Peran dalam Tim </a:t>
            </a:r>
            <a:endParaRPr lang="id-ID" altLang="en-US" sz="2400" dirty="0" smtClean="0">
              <a:solidFill>
                <a:srgbClr val="000000"/>
              </a:solidFill>
              <a:latin typeface="Calibri" panose="020F0502020204030204" pitchFamily="34" charset="0"/>
            </a:endParaRPr>
          </a:p>
          <a:p>
            <a:pPr marL="950912" lvl="2" indent="0" eaLnBrk="1" fontAlgn="base" hangingPunct="1">
              <a:spcBef>
                <a:spcPct val="50000"/>
              </a:spcBef>
              <a:spcAft>
                <a:spcPct val="0"/>
              </a:spcAft>
              <a:buClr>
                <a:srgbClr val="002960"/>
              </a:buClr>
              <a:buSzPct val="125000"/>
            </a:pPr>
            <a:r>
              <a:rPr lang="id-ID" altLang="en-US" sz="2400" dirty="0" smtClean="0">
                <a:solidFill>
                  <a:srgbClr val="000000"/>
                </a:solidFill>
                <a:latin typeface="Calibri" panose="020F0502020204030204" pitchFamily="34" charset="0"/>
              </a:rPr>
              <a:t>Modul  3: 	</a:t>
            </a:r>
            <a:r>
              <a:rPr lang="id-ID" altLang="en-US" sz="2400" dirty="0">
                <a:solidFill>
                  <a:srgbClr val="000000"/>
                </a:solidFill>
                <a:latin typeface="Calibri" panose="020F0502020204030204" pitchFamily="34" charset="0"/>
              </a:rPr>
              <a:t>Faktor Kunci Keberhasilan </a:t>
            </a:r>
            <a:r>
              <a:rPr lang="id-ID" altLang="en-US" sz="2400" dirty="0" smtClean="0">
                <a:solidFill>
                  <a:srgbClr val="000000"/>
                </a:solidFill>
                <a:latin typeface="Calibri" panose="020F0502020204030204" pitchFamily="34" charset="0"/>
              </a:rPr>
              <a:t>Tim</a:t>
            </a:r>
          </a:p>
          <a:p>
            <a:pPr marL="950912" lvl="2" indent="0" eaLnBrk="1" fontAlgn="base" hangingPunct="1">
              <a:spcBef>
                <a:spcPct val="50000"/>
              </a:spcBef>
              <a:spcAft>
                <a:spcPct val="0"/>
              </a:spcAft>
              <a:buClr>
                <a:srgbClr val="002960"/>
              </a:buClr>
              <a:buSzPct val="125000"/>
            </a:pPr>
            <a:r>
              <a:rPr lang="id-ID" altLang="en-US" sz="2400" dirty="0" smtClean="0">
                <a:solidFill>
                  <a:srgbClr val="000000"/>
                </a:solidFill>
                <a:latin typeface="Calibri" panose="020F0502020204030204" pitchFamily="34" charset="0"/>
              </a:rPr>
              <a:t>Modul 4:	Tahap Pengembangan Tim</a:t>
            </a:r>
            <a:endParaRPr lang="id-ID" altLang="en-US" sz="2400" dirty="0">
              <a:solidFill>
                <a:srgbClr val="000000"/>
              </a:solidFill>
              <a:latin typeface="Calibri" panose="020F0502020204030204" pitchFamily="34" charset="0"/>
            </a:endParaRPr>
          </a:p>
          <a:p>
            <a:pPr marL="950912" lvl="2" indent="0" eaLnBrk="1" fontAlgn="base" hangingPunct="1">
              <a:spcBef>
                <a:spcPct val="50000"/>
              </a:spcBef>
              <a:spcAft>
                <a:spcPct val="0"/>
              </a:spcAft>
              <a:buClr>
                <a:srgbClr val="002960"/>
              </a:buClr>
              <a:buSzPct val="125000"/>
            </a:pPr>
            <a:r>
              <a:rPr lang="id-ID" altLang="en-US" sz="2400" dirty="0">
                <a:solidFill>
                  <a:srgbClr val="000000"/>
                </a:solidFill>
                <a:latin typeface="Calibri" panose="020F0502020204030204" pitchFamily="34" charset="0"/>
              </a:rPr>
              <a:t>		- Empat Tahap Model Tuckman</a:t>
            </a:r>
          </a:p>
          <a:p>
            <a:pPr marL="950912" lvl="2" indent="0" eaLnBrk="1" fontAlgn="base" hangingPunct="1">
              <a:spcBef>
                <a:spcPct val="50000"/>
              </a:spcBef>
              <a:spcAft>
                <a:spcPct val="0"/>
              </a:spcAft>
              <a:buClr>
                <a:srgbClr val="002960"/>
              </a:buClr>
              <a:buSzPct val="125000"/>
            </a:pPr>
            <a:r>
              <a:rPr lang="id-ID" altLang="en-US" sz="2400" dirty="0">
                <a:solidFill>
                  <a:srgbClr val="000000"/>
                </a:solidFill>
                <a:latin typeface="Calibri" panose="020F0502020204030204" pitchFamily="34" charset="0"/>
              </a:rPr>
              <a:t>		- Pengembangan Tim Berkinerja Tinggi</a:t>
            </a:r>
          </a:p>
          <a:p>
            <a:pPr marL="950912" lvl="2" indent="0" eaLnBrk="1" fontAlgn="base" hangingPunct="1">
              <a:spcBef>
                <a:spcPct val="50000"/>
              </a:spcBef>
              <a:spcAft>
                <a:spcPct val="0"/>
              </a:spcAft>
              <a:buClr>
                <a:srgbClr val="002960"/>
              </a:buClr>
              <a:buSzPct val="125000"/>
            </a:pPr>
            <a:r>
              <a:rPr lang="en-US" altLang="en-US" sz="2400" dirty="0" err="1" smtClean="0">
                <a:solidFill>
                  <a:srgbClr val="000000"/>
                </a:solidFill>
                <a:latin typeface="Calibri" panose="020F0502020204030204" pitchFamily="34" charset="0"/>
              </a:rPr>
              <a:t>Modul</a:t>
            </a:r>
            <a:r>
              <a:rPr lang="id-ID" altLang="en-US" sz="2400" dirty="0" smtClean="0">
                <a:solidFill>
                  <a:srgbClr val="000000"/>
                </a:solidFill>
                <a:latin typeface="Calibri" panose="020F0502020204030204" pitchFamily="34" charset="0"/>
              </a:rPr>
              <a:t> </a:t>
            </a:r>
            <a:r>
              <a:rPr lang="id-ID" altLang="en-US" sz="2400" dirty="0">
                <a:solidFill>
                  <a:srgbClr val="000000"/>
                </a:solidFill>
                <a:latin typeface="Calibri" panose="020F0502020204030204" pitchFamily="34" charset="0"/>
              </a:rPr>
              <a:t>5</a:t>
            </a:r>
            <a:r>
              <a:rPr lang="en-US" altLang="en-US" sz="2400" dirty="0" smtClean="0">
                <a:solidFill>
                  <a:srgbClr val="000000"/>
                </a:solidFill>
                <a:latin typeface="Calibri" panose="020F0502020204030204" pitchFamily="34" charset="0"/>
              </a:rPr>
              <a:t> :	</a:t>
            </a:r>
            <a:r>
              <a:rPr lang="id-ID" altLang="en-US" sz="2400" dirty="0" smtClean="0">
                <a:solidFill>
                  <a:srgbClr val="000000"/>
                </a:solidFill>
                <a:latin typeface="Calibri" panose="020F0502020204030204" pitchFamily="34" charset="0"/>
              </a:rPr>
              <a:t>Meningkatkan hubungan interpersonal</a:t>
            </a:r>
          </a:p>
          <a:p>
            <a:pPr marL="950912" lvl="2" indent="0" eaLnBrk="1" fontAlgn="base" hangingPunct="1">
              <a:spcBef>
                <a:spcPct val="50000"/>
              </a:spcBef>
              <a:spcAft>
                <a:spcPct val="0"/>
              </a:spcAft>
              <a:buClr>
                <a:srgbClr val="002960"/>
              </a:buClr>
              <a:buSzPct val="125000"/>
            </a:pPr>
            <a:endParaRPr lang="id-ID" altLang="en-US" sz="2400" i="1"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1891841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810440" cy="292388"/>
          </a:xfrm>
        </p:spPr>
        <p:txBody>
          <a:bodyPr/>
          <a:lstStyle/>
          <a:p>
            <a:r>
              <a:rPr lang="en-US" dirty="0" smtClean="0">
                <a:latin typeface="Calibri" panose="020F0502020204030204" pitchFamily="34" charset="0"/>
              </a:rPr>
              <a:t>TUJUAN PELATIHAN</a:t>
            </a:r>
            <a:endParaRPr lang="en-US" dirty="0">
              <a:latin typeface="Calibri" panose="020F0502020204030204" pitchFamily="34" charset="0"/>
            </a:endParaRPr>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5</a:t>
            </a:fld>
            <a:r>
              <a:rPr lang="en-US" smtClean="0"/>
              <a:t> </a:t>
            </a:r>
            <a:endParaRPr lang="en-US"/>
          </a:p>
        </p:txBody>
      </p:sp>
      <p:sp>
        <p:nvSpPr>
          <p:cNvPr id="6" name="Rectangle 5"/>
          <p:cNvSpPr/>
          <p:nvPr/>
        </p:nvSpPr>
        <p:spPr>
          <a:xfrm>
            <a:off x="762000" y="1981200"/>
            <a:ext cx="7353240" cy="3785652"/>
          </a:xfrm>
          <a:prstGeom prst="rect">
            <a:avLst/>
          </a:prstGeom>
        </p:spPr>
        <p:txBody>
          <a:bodyPr wrap="square">
            <a:spAutoFit/>
          </a:bodyPr>
          <a:lstStyle/>
          <a:p>
            <a:r>
              <a:rPr lang="fi-FI" sz="2400" dirty="0">
                <a:solidFill>
                  <a:srgbClr val="000000"/>
                </a:solidFill>
                <a:latin typeface="Calibri" panose="020F0502020204030204" pitchFamily="34" charset="0"/>
              </a:rPr>
              <a:t>Setelah Pelatihan ini, Peserta </a:t>
            </a:r>
            <a:r>
              <a:rPr lang="id-ID" sz="2400" dirty="0" smtClean="0">
                <a:solidFill>
                  <a:srgbClr val="000000"/>
                </a:solidFill>
                <a:latin typeface="Calibri" panose="020F0502020204030204" pitchFamily="34" charset="0"/>
              </a:rPr>
              <a:t>diharapkan </a:t>
            </a:r>
            <a:r>
              <a:rPr lang="fi-FI" sz="2400" dirty="0" smtClean="0">
                <a:solidFill>
                  <a:srgbClr val="000000"/>
                </a:solidFill>
                <a:latin typeface="Calibri" panose="020F0502020204030204" pitchFamily="34" charset="0"/>
              </a:rPr>
              <a:t>akan </a:t>
            </a:r>
            <a:r>
              <a:rPr lang="fi-FI" sz="2400" dirty="0">
                <a:solidFill>
                  <a:srgbClr val="000000"/>
                </a:solidFill>
                <a:latin typeface="Calibri" panose="020F0502020204030204" pitchFamily="34" charset="0"/>
              </a:rPr>
              <a:t>mampu:</a:t>
            </a:r>
          </a:p>
          <a:p>
            <a:pPr marL="342900" indent="-342900">
              <a:buFont typeface="Arial" panose="020B0604020202020204" pitchFamily="34" charset="0"/>
              <a:buChar char="•"/>
            </a:pPr>
            <a:endParaRPr lang="en-US" sz="2400" dirty="0" smtClean="0">
              <a:solidFill>
                <a:srgbClr val="000000"/>
              </a:solidFill>
              <a:latin typeface="Calibri" panose="020F0502020204030204" pitchFamily="34" charset="0"/>
            </a:endParaRPr>
          </a:p>
          <a:p>
            <a:pPr marL="342900" indent="-342900">
              <a:buFont typeface="Arial" panose="020B0604020202020204" pitchFamily="34" charset="0"/>
              <a:buChar char="•"/>
            </a:pPr>
            <a:r>
              <a:rPr lang="en-US" sz="2400" dirty="0" err="1" smtClean="0">
                <a:solidFill>
                  <a:srgbClr val="000000"/>
                </a:solidFill>
                <a:latin typeface="Calibri" panose="020F0502020204030204" pitchFamily="34" charset="0"/>
              </a:rPr>
              <a:t>Menjelaskan</a:t>
            </a:r>
            <a:r>
              <a:rPr lang="en-US" sz="2400" dirty="0" smtClean="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konsep</a:t>
            </a:r>
            <a:r>
              <a:rPr lang="en-US" sz="2400" dirty="0">
                <a:solidFill>
                  <a:srgbClr val="000000"/>
                </a:solidFill>
                <a:latin typeface="Calibri" panose="020F0502020204030204" pitchFamily="34" charset="0"/>
              </a:rPr>
              <a:t> Tim </a:t>
            </a:r>
            <a:r>
              <a:rPr lang="en-US" sz="2400" dirty="0" err="1">
                <a:solidFill>
                  <a:srgbClr val="000000"/>
                </a:solidFill>
                <a:latin typeface="Calibri" panose="020F0502020204030204" pitchFamily="34" charset="0"/>
              </a:rPr>
              <a:t>dan</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faktor</a:t>
            </a:r>
            <a:r>
              <a:rPr lang="en-US" sz="2400" dirty="0">
                <a:solidFill>
                  <a:srgbClr val="000000"/>
                </a:solidFill>
                <a:latin typeface="Calibri" panose="020F0502020204030204" pitchFamily="34" charset="0"/>
              </a:rPr>
              <a:t> yang </a:t>
            </a:r>
            <a:r>
              <a:rPr lang="en-US" sz="2400" dirty="0" err="1">
                <a:solidFill>
                  <a:srgbClr val="000000"/>
                </a:solidFill>
                <a:latin typeface="Calibri" panose="020F0502020204030204" pitchFamily="34" charset="0"/>
              </a:rPr>
              <a:t>menjadi</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kunci</a:t>
            </a:r>
            <a:r>
              <a:rPr lang="en-US" sz="2400" dirty="0">
                <a:solidFill>
                  <a:srgbClr val="000000"/>
                </a:solidFill>
                <a:latin typeface="Calibri" panose="020F0502020204030204" pitchFamily="34" charset="0"/>
              </a:rPr>
              <a:t> </a:t>
            </a:r>
            <a:r>
              <a:rPr lang="en-US" sz="2400" dirty="0" err="1" smtClean="0">
                <a:solidFill>
                  <a:srgbClr val="000000"/>
                </a:solidFill>
                <a:latin typeface="Calibri" panose="020F0502020204030204" pitchFamily="34" charset="0"/>
              </a:rPr>
              <a:t>keberhasilan</a:t>
            </a:r>
            <a:endParaRPr lang="id-ID" sz="2400" dirty="0" smtClean="0">
              <a:solidFill>
                <a:srgbClr val="000000"/>
              </a:solidFill>
              <a:latin typeface="Calibri" panose="020F0502020204030204" pitchFamily="34" charset="0"/>
            </a:endParaRPr>
          </a:p>
          <a:p>
            <a:pPr marL="342900" indent="-342900">
              <a:buFont typeface="Arial" panose="020B0604020202020204" pitchFamily="34" charset="0"/>
              <a:buChar char="•"/>
            </a:pPr>
            <a:r>
              <a:rPr lang="en-US" sz="2400" dirty="0" err="1" smtClean="0">
                <a:solidFill>
                  <a:srgbClr val="000000"/>
                </a:solidFill>
                <a:latin typeface="Calibri" panose="020F0502020204030204" pitchFamily="34" charset="0"/>
              </a:rPr>
              <a:t>Memahami</a:t>
            </a:r>
            <a:r>
              <a:rPr lang="en-US" sz="2400" dirty="0" smtClean="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jenis-jenis</a:t>
            </a:r>
            <a:r>
              <a:rPr lang="en-US" sz="2400" dirty="0">
                <a:solidFill>
                  <a:srgbClr val="000000"/>
                </a:solidFill>
                <a:latin typeface="Calibri" panose="020F0502020204030204" pitchFamily="34" charset="0"/>
              </a:rPr>
              <a:t> Tim</a:t>
            </a:r>
          </a:p>
          <a:p>
            <a:pPr marL="342900" indent="-342900">
              <a:buFont typeface="Arial" panose="020B0604020202020204" pitchFamily="34" charset="0"/>
              <a:buChar char="•"/>
            </a:pPr>
            <a:r>
              <a:rPr lang="en-US" sz="2400" dirty="0" err="1" smtClean="0">
                <a:solidFill>
                  <a:srgbClr val="000000"/>
                </a:solidFill>
                <a:latin typeface="Calibri" panose="020F0502020204030204" pitchFamily="34" charset="0"/>
              </a:rPr>
              <a:t>Memahami</a:t>
            </a:r>
            <a:r>
              <a:rPr lang="en-US" sz="2400" dirty="0" smtClean="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berbagai</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peran</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dalam</a:t>
            </a:r>
            <a:r>
              <a:rPr lang="en-US" sz="2400" dirty="0">
                <a:solidFill>
                  <a:srgbClr val="000000"/>
                </a:solidFill>
                <a:latin typeface="Calibri" panose="020F0502020204030204" pitchFamily="34" charset="0"/>
              </a:rPr>
              <a:t> Tim</a:t>
            </a:r>
          </a:p>
          <a:p>
            <a:pPr marL="342900" indent="-342900">
              <a:buFont typeface="Arial" panose="020B0604020202020204" pitchFamily="34" charset="0"/>
              <a:buChar char="•"/>
            </a:pPr>
            <a:r>
              <a:rPr lang="en-US" sz="2400" dirty="0" err="1" smtClean="0">
                <a:solidFill>
                  <a:srgbClr val="000000"/>
                </a:solidFill>
                <a:latin typeface="Calibri" panose="020F0502020204030204" pitchFamily="34" charset="0"/>
              </a:rPr>
              <a:t>Membangun</a:t>
            </a:r>
            <a:r>
              <a:rPr lang="en-US" sz="2400" dirty="0" smtClean="0">
                <a:solidFill>
                  <a:srgbClr val="000000"/>
                </a:solidFill>
                <a:latin typeface="Calibri" panose="020F0502020204030204" pitchFamily="34" charset="0"/>
              </a:rPr>
              <a:t> </a:t>
            </a:r>
            <a:r>
              <a:rPr lang="en-US" sz="2400" dirty="0">
                <a:solidFill>
                  <a:srgbClr val="000000"/>
                </a:solidFill>
                <a:latin typeface="Calibri" panose="020F0502020204030204" pitchFamily="34" charset="0"/>
              </a:rPr>
              <a:t>Tim </a:t>
            </a:r>
            <a:r>
              <a:rPr lang="en-US" sz="2400" dirty="0" err="1">
                <a:solidFill>
                  <a:srgbClr val="000000"/>
                </a:solidFill>
                <a:latin typeface="Calibri" panose="020F0502020204030204" pitchFamily="34" charset="0"/>
              </a:rPr>
              <a:t>berkinerja</a:t>
            </a:r>
            <a:r>
              <a:rPr lang="en-US" sz="2400" dirty="0">
                <a:solidFill>
                  <a:srgbClr val="000000"/>
                </a:solidFill>
                <a:latin typeface="Calibri" panose="020F0502020204030204" pitchFamily="34" charset="0"/>
              </a:rPr>
              <a:t> </a:t>
            </a:r>
            <a:r>
              <a:rPr lang="id-ID" sz="2400" dirty="0" smtClean="0">
                <a:solidFill>
                  <a:srgbClr val="000000"/>
                </a:solidFill>
                <a:latin typeface="Calibri" panose="020F0502020204030204" pitchFamily="34" charset="0"/>
              </a:rPr>
              <a:t>t</a:t>
            </a:r>
            <a:r>
              <a:rPr lang="en-US" sz="2400" dirty="0" err="1" smtClean="0">
                <a:solidFill>
                  <a:srgbClr val="000000"/>
                </a:solidFill>
                <a:latin typeface="Calibri" panose="020F0502020204030204" pitchFamily="34" charset="0"/>
              </a:rPr>
              <a:t>inggi</a:t>
            </a:r>
            <a:endParaRPr lang="en-US" sz="2400" dirty="0">
              <a:solidFill>
                <a:srgbClr val="000000"/>
              </a:solidFill>
              <a:latin typeface="Calibri" panose="020F0502020204030204" pitchFamily="34" charset="0"/>
            </a:endParaRPr>
          </a:p>
          <a:p>
            <a:pPr marL="342900" indent="-342900">
              <a:buFont typeface="Arial" panose="020B0604020202020204" pitchFamily="34" charset="0"/>
              <a:buChar char="•"/>
            </a:pPr>
            <a:r>
              <a:rPr lang="en-US" sz="2400" dirty="0" err="1" smtClean="0">
                <a:solidFill>
                  <a:srgbClr val="000000"/>
                </a:solidFill>
                <a:latin typeface="Calibri" panose="020F0502020204030204" pitchFamily="34" charset="0"/>
              </a:rPr>
              <a:t>Memahami</a:t>
            </a:r>
            <a:r>
              <a:rPr lang="en-US" sz="2400" dirty="0" smtClean="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hubungan</a:t>
            </a:r>
            <a:r>
              <a:rPr lang="en-US" sz="2400" dirty="0">
                <a:solidFill>
                  <a:srgbClr val="000000"/>
                </a:solidFill>
                <a:latin typeface="Calibri" panose="020F0502020204030204" pitchFamily="34" charset="0"/>
              </a:rPr>
              <a:t> interpersonal </a:t>
            </a:r>
            <a:r>
              <a:rPr lang="en-US" sz="2400" dirty="0" err="1">
                <a:solidFill>
                  <a:srgbClr val="000000"/>
                </a:solidFill>
                <a:latin typeface="Calibri" panose="020F0502020204030204" pitchFamily="34" charset="0"/>
              </a:rPr>
              <a:t>sebagai</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dasar</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membangun</a:t>
            </a:r>
            <a:r>
              <a:rPr lang="en-US" sz="2400" dirty="0">
                <a:solidFill>
                  <a:srgbClr val="000000"/>
                </a:solidFill>
                <a:latin typeface="Calibri" panose="020F0502020204030204" pitchFamily="34" charset="0"/>
              </a:rPr>
              <a:t> </a:t>
            </a:r>
            <a:r>
              <a:rPr lang="en-US" sz="2400" dirty="0" err="1">
                <a:solidFill>
                  <a:srgbClr val="000000"/>
                </a:solidFill>
                <a:latin typeface="Calibri" panose="020F0502020204030204" pitchFamily="34" charset="0"/>
              </a:rPr>
              <a:t>efektivitas</a:t>
            </a:r>
            <a:r>
              <a:rPr lang="en-US" sz="2400" dirty="0">
                <a:solidFill>
                  <a:srgbClr val="000000"/>
                </a:solidFill>
                <a:latin typeface="Calibri" panose="020F0502020204030204" pitchFamily="34" charset="0"/>
              </a:rPr>
              <a:t> </a:t>
            </a:r>
            <a:r>
              <a:rPr lang="id-ID" sz="2400" dirty="0" smtClean="0">
                <a:solidFill>
                  <a:srgbClr val="000000"/>
                </a:solidFill>
                <a:latin typeface="Calibri" panose="020F0502020204030204" pitchFamily="34" charset="0"/>
              </a:rPr>
              <a:t>T</a:t>
            </a:r>
            <a:r>
              <a:rPr lang="en-US" sz="2400" dirty="0" err="1" smtClean="0">
                <a:solidFill>
                  <a:srgbClr val="000000"/>
                </a:solidFill>
                <a:latin typeface="Calibri" panose="020F0502020204030204" pitchFamily="34" charset="0"/>
              </a:rPr>
              <a:t>im</a:t>
            </a:r>
            <a:endParaRPr lang="en-US" sz="2400"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sz="2400" dirty="0">
              <a:solidFill>
                <a:srgbClr val="000000"/>
              </a:solidFill>
              <a:latin typeface="Calibri" panose="020F0502020204030204" pitchFamily="34" charset="0"/>
            </a:endParaRPr>
          </a:p>
        </p:txBody>
      </p:sp>
      <p:pic>
        <p:nvPicPr>
          <p:cNvPr id="5" name="Picture 4" descr="MC900071138[1]"/>
          <p:cNvPicPr/>
          <p:nvPr/>
        </p:nvPicPr>
        <p:blipFill>
          <a:blip r:embed="rId2" cstate="print"/>
          <a:srcRect/>
          <a:stretch>
            <a:fillRect/>
          </a:stretch>
        </p:blipFill>
        <p:spPr bwMode="auto">
          <a:xfrm rot="723415">
            <a:off x="6885622" y="511652"/>
            <a:ext cx="1700530" cy="1327785"/>
          </a:xfrm>
          <a:prstGeom prst="rect">
            <a:avLst/>
          </a:prstGeom>
          <a:noFill/>
          <a:ln w="9525">
            <a:noFill/>
            <a:miter lim="800000"/>
            <a:headEnd/>
            <a:tailEnd/>
          </a:ln>
        </p:spPr>
      </p:pic>
    </p:spTree>
    <p:extLst>
      <p:ext uri="{BB962C8B-B14F-4D97-AF65-F5344CB8AC3E}">
        <p14:creationId xmlns:p14="http://schemas.microsoft.com/office/powerpoint/2010/main" val="4028892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08849"/>
            <a:ext cx="6934200" cy="984885"/>
          </a:xfrm>
        </p:spPr>
        <p:txBody>
          <a:bodyPr/>
          <a:lstStyle/>
          <a:p>
            <a:r>
              <a:rPr lang="id-ID" sz="3200" dirty="0" smtClean="0">
                <a:solidFill>
                  <a:schemeClr val="tx2"/>
                </a:solidFill>
                <a:latin typeface="Calibri" panose="020F0502020204030204" pitchFamily="34" charset="0"/>
              </a:rPr>
              <a:t>MODUL </a:t>
            </a:r>
            <a:r>
              <a:rPr lang="en-US" sz="3200" dirty="0" smtClean="0">
                <a:solidFill>
                  <a:schemeClr val="tx2"/>
                </a:solidFill>
                <a:latin typeface="Calibri" panose="020F0502020204030204" pitchFamily="34" charset="0"/>
              </a:rPr>
              <a:t>1</a:t>
            </a:r>
            <a:r>
              <a:rPr lang="id-ID" sz="3200" dirty="0" smtClean="0">
                <a:solidFill>
                  <a:schemeClr val="tx2"/>
                </a:solidFill>
                <a:latin typeface="Calibri" panose="020F0502020204030204" pitchFamily="34" charset="0"/>
              </a:rPr>
              <a:t> : </a:t>
            </a:r>
            <a:br>
              <a:rPr lang="id-ID" sz="3200" dirty="0" smtClean="0">
                <a:solidFill>
                  <a:schemeClr val="tx2"/>
                </a:solidFill>
                <a:latin typeface="Calibri" panose="020F0502020204030204" pitchFamily="34" charset="0"/>
              </a:rPr>
            </a:br>
            <a:r>
              <a:rPr lang="en-US" sz="3200" dirty="0" smtClean="0">
                <a:solidFill>
                  <a:schemeClr val="tx2"/>
                </a:solidFill>
                <a:latin typeface="Calibri" panose="020F0502020204030204" pitchFamily="34" charset="0"/>
              </a:rPr>
              <a:t>MEMAHAMI </a:t>
            </a:r>
            <a:r>
              <a:rPr lang="id-ID" sz="3200" dirty="0" smtClean="0">
                <a:solidFill>
                  <a:schemeClr val="tx2"/>
                </a:solidFill>
                <a:latin typeface="Calibri" panose="020F0502020204030204" pitchFamily="34" charset="0"/>
              </a:rPr>
              <a:t>TIM</a:t>
            </a:r>
            <a:endParaRPr lang="en-US" sz="3200" dirty="0">
              <a:solidFill>
                <a:schemeClr val="tx2"/>
              </a:solidFill>
              <a:latin typeface="Calibri" panose="020F0502020204030204" pitchFamily="34" charset="0"/>
            </a:endParaRPr>
          </a:p>
        </p:txBody>
      </p:sp>
      <p:sp>
        <p:nvSpPr>
          <p:cNvPr id="5" name="Slide Number Placeholder 4"/>
          <p:cNvSpPr>
            <a:spLocks noGrp="1"/>
          </p:cNvSpPr>
          <p:nvPr>
            <p:ph type="sldNum" sz="quarter" idx="10"/>
          </p:nvPr>
        </p:nvSpPr>
        <p:spPr/>
        <p:txBody>
          <a:bodyPr/>
          <a:lstStyle/>
          <a:p>
            <a:pPr>
              <a:defRPr/>
            </a:pPr>
            <a:fld id="{CFC494FC-69E1-4A9F-924F-68D687257B83}" type="slidenum">
              <a:rPr lang="ko-KR" altLang="en-US" smtClean="0"/>
              <a:pPr>
                <a:defRPr/>
              </a:pPr>
              <a:t>6</a:t>
            </a:fld>
            <a:r>
              <a:rPr lang="en-US" altLang="ko-KR" smtClean="0"/>
              <a:t> </a:t>
            </a:r>
            <a:endParaRPr lang="en-US" altLang="ko-KR"/>
          </a:p>
        </p:txBody>
      </p:sp>
    </p:spTree>
    <p:extLst>
      <p:ext uri="{BB962C8B-B14F-4D97-AF65-F5344CB8AC3E}">
        <p14:creationId xmlns:p14="http://schemas.microsoft.com/office/powerpoint/2010/main" val="3347209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4867"/>
            <a:ext cx="8794113" cy="492443"/>
          </a:xfrm>
        </p:spPr>
        <p:txBody>
          <a:bodyPr/>
          <a:lstStyle/>
          <a:p>
            <a:r>
              <a:rPr lang="id-ID" sz="3200" dirty="0" smtClean="0">
                <a:latin typeface="Calibri" pitchFamily="34" charset="0"/>
              </a:rPr>
              <a:t>APA ITU </a:t>
            </a:r>
            <a:r>
              <a:rPr lang="en-US" sz="3200" dirty="0" smtClean="0">
                <a:latin typeface="Calibri" pitchFamily="34" charset="0"/>
              </a:rPr>
              <a:t>TIM ?</a:t>
            </a:r>
            <a:endParaRPr lang="id-ID" sz="3200" dirty="0">
              <a:latin typeface="Calibri" pitchFamily="34" charset="0"/>
            </a:endParaRPr>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7</a:t>
            </a:fld>
            <a:r>
              <a:rPr lang="en-US" smtClean="0"/>
              <a:t> </a:t>
            </a:r>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028830478"/>
              </p:ext>
            </p:extLst>
          </p:nvPr>
        </p:nvGraphicFramePr>
        <p:xfrm>
          <a:off x="457200" y="1219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733800" y="404144"/>
            <a:ext cx="4572000" cy="646331"/>
          </a:xfrm>
          <a:prstGeom prst="rect">
            <a:avLst/>
          </a:prstGeom>
        </p:spPr>
        <p:txBody>
          <a:bodyPr>
            <a:spAutoFit/>
          </a:bodyPr>
          <a:lstStyle/>
          <a:p>
            <a:pPr algn="r"/>
            <a:r>
              <a:rPr lang="en-US" i="1" dirty="0">
                <a:latin typeface="Calibri" panose="020F0502020204030204" pitchFamily="34" charset="0"/>
              </a:rPr>
              <a:t>Teams have become a principal building block of the strategy of successful </a:t>
            </a:r>
            <a:r>
              <a:rPr lang="en-US" i="1" dirty="0" err="1" smtClean="0">
                <a:latin typeface="Calibri" panose="020F0502020204030204" pitchFamily="34" charset="0"/>
              </a:rPr>
              <a:t>organi</a:t>
            </a:r>
            <a:r>
              <a:rPr lang="id-ID" i="1" dirty="0" smtClean="0">
                <a:latin typeface="Calibri" panose="020F0502020204030204" pitchFamily="34" charset="0"/>
              </a:rPr>
              <a:t>z</a:t>
            </a:r>
            <a:r>
              <a:rPr lang="en-US" i="1" dirty="0" err="1" smtClean="0">
                <a:latin typeface="Calibri" panose="020F0502020204030204" pitchFamily="34" charset="0"/>
              </a:rPr>
              <a:t>ations</a:t>
            </a:r>
            <a:r>
              <a:rPr lang="en-US" i="1" dirty="0">
                <a:latin typeface="Calibri" panose="020F0502020204030204" pitchFamily="34" charset="0"/>
              </a:rPr>
              <a:t>.</a:t>
            </a:r>
            <a:endParaRPr lang="id-ID" i="1" dirty="0">
              <a:latin typeface="Calibri" panose="020F0502020204030204" pitchFamily="34" charset="0"/>
            </a:endParaRPr>
          </a:p>
        </p:txBody>
      </p:sp>
    </p:spTree>
    <p:extLst>
      <p:ext uri="{BB962C8B-B14F-4D97-AF65-F5344CB8AC3E}">
        <p14:creationId xmlns:p14="http://schemas.microsoft.com/office/powerpoint/2010/main" val="1547617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794113" cy="553998"/>
          </a:xfrm>
        </p:spPr>
        <p:txBody>
          <a:bodyPr/>
          <a:lstStyle/>
          <a:p>
            <a:r>
              <a:rPr lang="en-US" sz="3600" dirty="0" err="1" smtClean="0">
                <a:latin typeface="Calibri" pitchFamily="34" charset="0"/>
              </a:rPr>
              <a:t>Apa</a:t>
            </a:r>
            <a:r>
              <a:rPr lang="en-US" sz="3600" dirty="0" smtClean="0">
                <a:latin typeface="Calibri" pitchFamily="34" charset="0"/>
              </a:rPr>
              <a:t> </a:t>
            </a:r>
            <a:r>
              <a:rPr lang="en-US" sz="3600" dirty="0" err="1" smtClean="0">
                <a:latin typeface="Calibri" pitchFamily="34" charset="0"/>
              </a:rPr>
              <a:t>itu</a:t>
            </a:r>
            <a:r>
              <a:rPr lang="en-US" sz="3600" dirty="0" smtClean="0">
                <a:latin typeface="Calibri" pitchFamily="34" charset="0"/>
              </a:rPr>
              <a:t> TIM ?</a:t>
            </a:r>
            <a:endParaRPr lang="id-ID" sz="3600" dirty="0">
              <a:latin typeface="Calibri" pitchFamily="34" charset="0"/>
            </a:endParaRPr>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8</a:t>
            </a:fld>
            <a:r>
              <a:rPr lang="en-US" smtClean="0"/>
              <a:t> </a:t>
            </a:r>
            <a:endParaRPr lang="en-US"/>
          </a:p>
        </p:txBody>
      </p:sp>
      <p:sp>
        <p:nvSpPr>
          <p:cNvPr id="4" name="Content Placeholder 2"/>
          <p:cNvSpPr txBox="1">
            <a:spLocks/>
          </p:cNvSpPr>
          <p:nvPr/>
        </p:nvSpPr>
        <p:spPr bwMode="auto">
          <a:xfrm>
            <a:off x="467544" y="1219200"/>
            <a:ext cx="821925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Font typeface="Arial" charset="0"/>
              <a:buNone/>
              <a:defRPr sz="3200" kern="1200" baseline="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20000"/>
              </a:lnSpc>
              <a:buFont typeface="Arial" panose="020B0604020202020204" pitchFamily="34" charset="0"/>
              <a:buChar char="•"/>
            </a:pPr>
            <a:r>
              <a:rPr lang="en-US" sz="2400" dirty="0" err="1" smtClean="0">
                <a:solidFill>
                  <a:sysClr val="windowText" lastClr="000000"/>
                </a:solidFill>
                <a:latin typeface="Calibri"/>
              </a:rPr>
              <a:t>Sekelompok</a:t>
            </a:r>
            <a:r>
              <a:rPr lang="en-US" sz="2400" dirty="0" smtClean="0">
                <a:solidFill>
                  <a:sysClr val="windowText" lastClr="000000"/>
                </a:solidFill>
                <a:latin typeface="Calibri"/>
              </a:rPr>
              <a:t> orang yang </a:t>
            </a:r>
            <a:r>
              <a:rPr lang="en-US" sz="2400" dirty="0" err="1" smtClean="0">
                <a:solidFill>
                  <a:sysClr val="windowText" lastClr="000000"/>
                </a:solidFill>
                <a:latin typeface="Calibri"/>
              </a:rPr>
              <a:t>bergabung</a:t>
            </a:r>
            <a:r>
              <a:rPr lang="en-US" sz="2400" dirty="0" smtClean="0">
                <a:solidFill>
                  <a:sysClr val="windowText" lastClr="000000"/>
                </a:solidFill>
                <a:latin typeface="Calibri"/>
              </a:rPr>
              <a:t> </a:t>
            </a:r>
            <a:r>
              <a:rPr lang="en-US" sz="2400" dirty="0" err="1" smtClean="0">
                <a:solidFill>
                  <a:sysClr val="windowText" lastClr="000000"/>
                </a:solidFill>
                <a:latin typeface="Calibri"/>
              </a:rPr>
              <a:t>melaksanakan</a:t>
            </a:r>
            <a:r>
              <a:rPr lang="en-US" sz="2400" dirty="0" smtClean="0">
                <a:solidFill>
                  <a:sysClr val="windowText" lastClr="000000"/>
                </a:solidFill>
                <a:latin typeface="Calibri"/>
              </a:rPr>
              <a:t> </a:t>
            </a:r>
            <a:r>
              <a:rPr lang="en-US" sz="2400" dirty="0" err="1" smtClean="0">
                <a:solidFill>
                  <a:sysClr val="windowText" lastClr="000000"/>
                </a:solidFill>
                <a:latin typeface="Calibri"/>
              </a:rPr>
              <a:t>suatu</a:t>
            </a:r>
            <a:r>
              <a:rPr lang="en-US" sz="2400" dirty="0" smtClean="0">
                <a:solidFill>
                  <a:sysClr val="windowText" lastClr="000000"/>
                </a:solidFill>
                <a:latin typeface="Calibri"/>
              </a:rPr>
              <a:t> </a:t>
            </a:r>
            <a:r>
              <a:rPr lang="en-US" sz="2400" dirty="0" err="1" smtClean="0">
                <a:solidFill>
                  <a:sysClr val="windowText" lastClr="000000"/>
                </a:solidFill>
                <a:latin typeface="Calibri"/>
              </a:rPr>
              <a:t>pekerjaan</a:t>
            </a:r>
            <a:r>
              <a:rPr lang="en-US" sz="2400" dirty="0" smtClean="0">
                <a:solidFill>
                  <a:sysClr val="windowText" lastClr="000000"/>
                </a:solidFill>
                <a:latin typeface="Calibri"/>
              </a:rPr>
              <a:t> </a:t>
            </a:r>
            <a:r>
              <a:rPr lang="en-US" sz="2400" dirty="0" err="1" smtClean="0">
                <a:solidFill>
                  <a:sysClr val="windowText" lastClr="000000"/>
                </a:solidFill>
                <a:latin typeface="Calibri"/>
              </a:rPr>
              <a:t>atau</a:t>
            </a:r>
            <a:r>
              <a:rPr lang="en-US" sz="2400" dirty="0" smtClean="0">
                <a:solidFill>
                  <a:sysClr val="windowText" lastClr="000000"/>
                </a:solidFill>
                <a:latin typeface="Calibri"/>
              </a:rPr>
              <a:t> </a:t>
            </a:r>
            <a:r>
              <a:rPr lang="en-US" sz="2400" dirty="0" err="1" smtClean="0">
                <a:solidFill>
                  <a:sysClr val="windowText" lastClr="000000"/>
                </a:solidFill>
                <a:latin typeface="Calibri"/>
              </a:rPr>
              <a:t>kegiatan</a:t>
            </a:r>
            <a:r>
              <a:rPr lang="id-ID" sz="2400" dirty="0" smtClean="0">
                <a:solidFill>
                  <a:sysClr val="windowText" lastClr="000000"/>
                </a:solidFill>
                <a:latin typeface="Calibri"/>
              </a:rPr>
              <a:t>.</a:t>
            </a:r>
            <a:endParaRPr lang="id-ID" sz="2400" dirty="0" smtClean="0">
              <a:solidFill>
                <a:sysClr val="windowText" lastClr="000000"/>
              </a:solidFill>
              <a:latin typeface="Calibri"/>
            </a:endParaRPr>
          </a:p>
          <a:p>
            <a:pPr marL="457200" indent="-457200" algn="just">
              <a:lnSpc>
                <a:spcPct val="120000"/>
              </a:lnSpc>
              <a:buFont typeface="Arial" panose="020B0604020202020204" pitchFamily="34" charset="0"/>
              <a:buChar char="•"/>
            </a:pPr>
            <a:r>
              <a:rPr lang="en-US" sz="2400" dirty="0" smtClean="0">
                <a:solidFill>
                  <a:sysClr val="windowText" lastClr="000000"/>
                </a:solidFill>
                <a:latin typeface="Calibri"/>
              </a:rPr>
              <a:t>Tim </a:t>
            </a:r>
            <a:r>
              <a:rPr lang="en-US" sz="2400" dirty="0" err="1" smtClean="0">
                <a:solidFill>
                  <a:sysClr val="windowText" lastClr="000000"/>
                </a:solidFill>
                <a:latin typeface="Calibri"/>
              </a:rPr>
              <a:t>dibentuk</a:t>
            </a:r>
            <a:r>
              <a:rPr lang="en-US" sz="2400" dirty="0" smtClean="0">
                <a:solidFill>
                  <a:sysClr val="windowText" lastClr="000000"/>
                </a:solidFill>
                <a:latin typeface="Calibri"/>
              </a:rPr>
              <a:t> </a:t>
            </a:r>
            <a:r>
              <a:rPr lang="en-US" sz="2400" dirty="0" err="1" smtClean="0">
                <a:solidFill>
                  <a:sysClr val="windowText" lastClr="000000"/>
                </a:solidFill>
                <a:latin typeface="Calibri"/>
              </a:rPr>
              <a:t>untuk</a:t>
            </a:r>
            <a:r>
              <a:rPr lang="en-US" sz="2400" dirty="0" smtClean="0">
                <a:solidFill>
                  <a:sysClr val="windowText" lastClr="000000"/>
                </a:solidFill>
                <a:latin typeface="Calibri"/>
              </a:rPr>
              <a:t> </a:t>
            </a:r>
            <a:r>
              <a:rPr lang="en-US" sz="2400" dirty="0" err="1" smtClean="0">
                <a:solidFill>
                  <a:sysClr val="windowText" lastClr="000000"/>
                </a:solidFill>
                <a:latin typeface="Calibri"/>
              </a:rPr>
              <a:t>berbagai</a:t>
            </a:r>
            <a:r>
              <a:rPr lang="en-US" sz="2400" dirty="0" smtClean="0">
                <a:solidFill>
                  <a:sysClr val="windowText" lastClr="000000"/>
                </a:solidFill>
                <a:latin typeface="Calibri"/>
              </a:rPr>
              <a:t> </a:t>
            </a:r>
            <a:r>
              <a:rPr lang="en-US" sz="2400" dirty="0" err="1" smtClean="0">
                <a:solidFill>
                  <a:sysClr val="windowText" lastClr="000000"/>
                </a:solidFill>
                <a:latin typeface="Calibri"/>
              </a:rPr>
              <a:t>kepentingan</a:t>
            </a:r>
            <a:r>
              <a:rPr lang="en-US" sz="2400" dirty="0" smtClean="0">
                <a:solidFill>
                  <a:sysClr val="windowText" lastClr="000000"/>
                </a:solidFill>
                <a:latin typeface="Calibri"/>
              </a:rPr>
              <a:t>. </a:t>
            </a:r>
          </a:p>
          <a:p>
            <a:pPr lvl="1" algn="just">
              <a:lnSpc>
                <a:spcPct val="120000"/>
              </a:lnSpc>
            </a:pPr>
            <a:r>
              <a:rPr lang="en-US" sz="2400" dirty="0" err="1" smtClean="0">
                <a:solidFill>
                  <a:sysClr val="windowText" lastClr="000000"/>
                </a:solidFill>
                <a:latin typeface="Calibri"/>
              </a:rPr>
              <a:t>Contoh</a:t>
            </a:r>
            <a:r>
              <a:rPr lang="en-US" sz="2400" dirty="0" smtClean="0">
                <a:solidFill>
                  <a:sysClr val="windowText" lastClr="000000"/>
                </a:solidFill>
                <a:latin typeface="Calibri"/>
              </a:rPr>
              <a:t> </a:t>
            </a:r>
            <a:r>
              <a:rPr lang="id-ID" sz="2400" dirty="0" smtClean="0">
                <a:solidFill>
                  <a:sysClr val="windowText" lastClr="000000"/>
                </a:solidFill>
                <a:latin typeface="Calibri"/>
              </a:rPr>
              <a:t>:</a:t>
            </a:r>
            <a:r>
              <a:rPr lang="en-US" sz="2400" dirty="0" smtClean="0">
                <a:solidFill>
                  <a:sysClr val="windowText" lastClr="000000"/>
                </a:solidFill>
                <a:latin typeface="Calibri"/>
              </a:rPr>
              <a:t> </a:t>
            </a:r>
            <a:r>
              <a:rPr lang="en-US" sz="2400" dirty="0" err="1" smtClean="0">
                <a:solidFill>
                  <a:sysClr val="windowText" lastClr="000000"/>
                </a:solidFill>
                <a:latin typeface="Calibri"/>
              </a:rPr>
              <a:t>Untuk</a:t>
            </a:r>
            <a:r>
              <a:rPr lang="en-US" sz="2400" dirty="0" smtClean="0">
                <a:solidFill>
                  <a:sysClr val="windowText" lastClr="000000"/>
                </a:solidFill>
                <a:latin typeface="Calibri"/>
              </a:rPr>
              <a:t> </a:t>
            </a:r>
            <a:r>
              <a:rPr lang="en-US" sz="2400" dirty="0" err="1" smtClean="0">
                <a:solidFill>
                  <a:sysClr val="windowText" lastClr="000000"/>
                </a:solidFill>
                <a:latin typeface="Calibri"/>
              </a:rPr>
              <a:t>Proyek</a:t>
            </a:r>
            <a:r>
              <a:rPr lang="en-US" sz="2400" dirty="0" smtClean="0">
                <a:solidFill>
                  <a:sysClr val="windowText" lastClr="000000"/>
                </a:solidFill>
                <a:latin typeface="Calibri"/>
              </a:rPr>
              <a:t>, </a:t>
            </a:r>
            <a:r>
              <a:rPr lang="en-US" sz="2400" dirty="0" err="1" smtClean="0">
                <a:solidFill>
                  <a:sysClr val="windowText" lastClr="000000"/>
                </a:solidFill>
                <a:latin typeface="Calibri"/>
              </a:rPr>
              <a:t>Kelompok</a:t>
            </a:r>
            <a:r>
              <a:rPr lang="en-US" sz="2400" dirty="0" smtClean="0">
                <a:solidFill>
                  <a:sysClr val="windowText" lastClr="000000"/>
                </a:solidFill>
                <a:latin typeface="Calibri"/>
              </a:rPr>
              <a:t> </a:t>
            </a:r>
            <a:r>
              <a:rPr lang="en-US" sz="2400" dirty="0" err="1" smtClean="0">
                <a:solidFill>
                  <a:sysClr val="windowText" lastClr="000000"/>
                </a:solidFill>
                <a:latin typeface="Calibri"/>
              </a:rPr>
              <a:t>Kerja</a:t>
            </a:r>
            <a:r>
              <a:rPr lang="en-US" sz="2400" dirty="0" smtClean="0">
                <a:solidFill>
                  <a:sysClr val="windowText" lastClr="000000"/>
                </a:solidFill>
                <a:latin typeface="Calibri"/>
              </a:rPr>
              <a:t> (ad hoc), </a:t>
            </a:r>
            <a:r>
              <a:rPr lang="en-US" sz="2400" dirty="0" err="1" smtClean="0">
                <a:solidFill>
                  <a:sysClr val="windowText" lastClr="000000"/>
                </a:solidFill>
                <a:latin typeface="Calibri"/>
              </a:rPr>
              <a:t>Peningkatan</a:t>
            </a:r>
            <a:r>
              <a:rPr lang="en-US" sz="2400" dirty="0" smtClean="0">
                <a:solidFill>
                  <a:sysClr val="windowText" lastClr="000000"/>
                </a:solidFill>
                <a:latin typeface="Calibri"/>
              </a:rPr>
              <a:t> </a:t>
            </a:r>
            <a:r>
              <a:rPr lang="en-US" sz="2400" dirty="0" err="1" smtClean="0">
                <a:solidFill>
                  <a:sysClr val="windowText" lastClr="000000"/>
                </a:solidFill>
                <a:latin typeface="Calibri"/>
              </a:rPr>
              <a:t>Kualitas</a:t>
            </a:r>
            <a:r>
              <a:rPr lang="en-US" sz="2400" dirty="0" smtClean="0">
                <a:solidFill>
                  <a:sysClr val="windowText" lastClr="000000"/>
                </a:solidFill>
                <a:latin typeface="Calibri"/>
              </a:rPr>
              <a:t> </a:t>
            </a:r>
            <a:r>
              <a:rPr lang="en-US" sz="2400" dirty="0" err="1" smtClean="0">
                <a:solidFill>
                  <a:sysClr val="windowText" lastClr="000000"/>
                </a:solidFill>
                <a:latin typeface="Calibri"/>
              </a:rPr>
              <a:t>atau</a:t>
            </a:r>
            <a:r>
              <a:rPr lang="en-US" sz="2400" dirty="0" smtClean="0">
                <a:solidFill>
                  <a:sysClr val="windowText" lastClr="000000"/>
                </a:solidFill>
                <a:latin typeface="Calibri"/>
              </a:rPr>
              <a:t> </a:t>
            </a:r>
            <a:r>
              <a:rPr lang="en-US" sz="2400" dirty="0" err="1" smtClean="0">
                <a:solidFill>
                  <a:sysClr val="windowText" lastClr="000000"/>
                </a:solidFill>
                <a:latin typeface="Calibri"/>
              </a:rPr>
              <a:t>sasaran</a:t>
            </a:r>
            <a:r>
              <a:rPr lang="en-US" sz="2400" dirty="0" smtClean="0">
                <a:solidFill>
                  <a:sysClr val="windowText" lastClr="000000"/>
                </a:solidFill>
                <a:latin typeface="Calibri"/>
              </a:rPr>
              <a:t> </a:t>
            </a:r>
            <a:r>
              <a:rPr lang="en-US" sz="2400" dirty="0" err="1" smtClean="0">
                <a:solidFill>
                  <a:sysClr val="windowText" lastClr="000000"/>
                </a:solidFill>
                <a:latin typeface="Calibri"/>
              </a:rPr>
              <a:t>tertentu</a:t>
            </a:r>
            <a:r>
              <a:rPr lang="en-US" sz="2400" dirty="0" smtClean="0">
                <a:solidFill>
                  <a:sysClr val="windowText" lastClr="000000"/>
                </a:solidFill>
                <a:latin typeface="Calibri"/>
              </a:rPr>
              <a:t> yang </a:t>
            </a:r>
            <a:r>
              <a:rPr lang="en-US" sz="2400" dirty="0" err="1" smtClean="0">
                <a:solidFill>
                  <a:sysClr val="windowText" lastClr="000000"/>
                </a:solidFill>
                <a:latin typeface="Calibri"/>
              </a:rPr>
              <a:t>spesifik</a:t>
            </a:r>
            <a:r>
              <a:rPr lang="en-US" sz="2400" dirty="0" smtClean="0">
                <a:solidFill>
                  <a:sysClr val="windowText" lastClr="000000"/>
                </a:solidFill>
                <a:latin typeface="Calibri"/>
              </a:rPr>
              <a:t>.</a:t>
            </a:r>
          </a:p>
          <a:p>
            <a:pPr algn="just">
              <a:lnSpc>
                <a:spcPct val="120000"/>
              </a:lnSpc>
            </a:pPr>
            <a:endParaRPr lang="en-US" sz="2400" dirty="0" smtClean="0">
              <a:solidFill>
                <a:sysClr val="windowText" lastClr="000000"/>
              </a:solidFill>
              <a:latin typeface="Calibri"/>
            </a:endParaRPr>
          </a:p>
          <a:p>
            <a:pPr marL="342900" indent="-342900" algn="just">
              <a:lnSpc>
                <a:spcPct val="120000"/>
              </a:lnSpc>
              <a:buFont typeface="Arial" pitchFamily="34" charset="0"/>
              <a:buChar char="•"/>
            </a:pPr>
            <a:r>
              <a:rPr lang="en-US" sz="2400" dirty="0" err="1" smtClean="0">
                <a:solidFill>
                  <a:sysClr val="windowText" lastClr="000000"/>
                </a:solidFill>
                <a:latin typeface="Calibri"/>
              </a:rPr>
              <a:t>Dibentuk</a:t>
            </a:r>
            <a:r>
              <a:rPr lang="en-US" sz="2400" dirty="0" smtClean="0">
                <a:solidFill>
                  <a:sysClr val="windowText" lastClr="000000"/>
                </a:solidFill>
                <a:latin typeface="Calibri"/>
              </a:rPr>
              <a:t> </a:t>
            </a:r>
            <a:r>
              <a:rPr lang="en-US" sz="2400" dirty="0" err="1" smtClean="0">
                <a:solidFill>
                  <a:sysClr val="windowText" lastClr="000000"/>
                </a:solidFill>
                <a:latin typeface="Calibri"/>
              </a:rPr>
              <a:t>untuk</a:t>
            </a:r>
            <a:r>
              <a:rPr lang="en-US" sz="2400" dirty="0" smtClean="0">
                <a:solidFill>
                  <a:sysClr val="windowText" lastClr="000000"/>
                </a:solidFill>
                <a:latin typeface="Calibri"/>
              </a:rPr>
              <a:t> </a:t>
            </a:r>
            <a:r>
              <a:rPr lang="en-US" sz="2400" dirty="0" err="1" smtClean="0">
                <a:solidFill>
                  <a:sysClr val="windowText" lastClr="000000"/>
                </a:solidFill>
                <a:latin typeface="Calibri"/>
              </a:rPr>
              <a:t>menyelesaikan</a:t>
            </a:r>
            <a:r>
              <a:rPr lang="en-US" sz="2400" dirty="0" smtClean="0">
                <a:solidFill>
                  <a:sysClr val="windowText" lastClr="000000"/>
                </a:solidFill>
                <a:latin typeface="Calibri"/>
              </a:rPr>
              <a:t> </a:t>
            </a:r>
            <a:r>
              <a:rPr lang="en-US" sz="2400" dirty="0" err="1" smtClean="0">
                <a:solidFill>
                  <a:sysClr val="windowText" lastClr="000000"/>
                </a:solidFill>
                <a:latin typeface="Calibri"/>
              </a:rPr>
              <a:t>suatu</a:t>
            </a:r>
            <a:r>
              <a:rPr lang="en-US" sz="2400" dirty="0" smtClean="0">
                <a:solidFill>
                  <a:sysClr val="windowText" lastClr="000000"/>
                </a:solidFill>
                <a:latin typeface="Calibri"/>
              </a:rPr>
              <a:t> </a:t>
            </a:r>
            <a:r>
              <a:rPr lang="en-US" sz="2400" dirty="0" err="1" smtClean="0">
                <a:solidFill>
                  <a:sysClr val="windowText" lastClr="000000"/>
                </a:solidFill>
                <a:latin typeface="Calibri"/>
              </a:rPr>
              <a:t>tugas</a:t>
            </a:r>
            <a:r>
              <a:rPr lang="en-US" sz="2400" dirty="0" smtClean="0">
                <a:solidFill>
                  <a:sysClr val="windowText" lastClr="000000"/>
                </a:solidFill>
                <a:latin typeface="Calibri"/>
              </a:rPr>
              <a:t> </a:t>
            </a:r>
            <a:r>
              <a:rPr lang="en-US" sz="2400" dirty="0" err="1" smtClean="0">
                <a:solidFill>
                  <a:sysClr val="windowText" lastClr="000000"/>
                </a:solidFill>
                <a:latin typeface="Calibri"/>
              </a:rPr>
              <a:t>sesuai</a:t>
            </a:r>
            <a:r>
              <a:rPr lang="en-US" sz="2400" dirty="0" smtClean="0">
                <a:solidFill>
                  <a:sysClr val="windowText" lastClr="000000"/>
                </a:solidFill>
                <a:latin typeface="Calibri"/>
              </a:rPr>
              <a:t> </a:t>
            </a:r>
            <a:r>
              <a:rPr lang="en-US" sz="2400" dirty="0" err="1" smtClean="0">
                <a:solidFill>
                  <a:sysClr val="windowText" lastClr="000000"/>
                </a:solidFill>
                <a:latin typeface="Calibri"/>
              </a:rPr>
              <a:t>dengan</a:t>
            </a:r>
            <a:r>
              <a:rPr lang="en-US" sz="2400" dirty="0" smtClean="0">
                <a:solidFill>
                  <a:sysClr val="windowText" lastClr="000000"/>
                </a:solidFill>
                <a:latin typeface="Calibri"/>
              </a:rPr>
              <a:t> </a:t>
            </a:r>
            <a:r>
              <a:rPr lang="en-US" sz="2400" dirty="0" err="1" smtClean="0">
                <a:solidFill>
                  <a:sysClr val="windowText" lastClr="000000"/>
                </a:solidFill>
                <a:latin typeface="Calibri"/>
              </a:rPr>
              <a:t>jenjang</a:t>
            </a:r>
            <a:r>
              <a:rPr lang="en-US" sz="2400" dirty="0" smtClean="0">
                <a:solidFill>
                  <a:sysClr val="windowText" lastClr="000000"/>
                </a:solidFill>
                <a:latin typeface="Calibri"/>
              </a:rPr>
              <a:t> </a:t>
            </a:r>
            <a:r>
              <a:rPr lang="en-US" sz="2400" dirty="0" err="1" smtClean="0">
                <a:solidFill>
                  <a:sysClr val="windowText" lastClr="000000"/>
                </a:solidFill>
                <a:latin typeface="Calibri"/>
              </a:rPr>
              <a:t>peran</a:t>
            </a:r>
            <a:r>
              <a:rPr lang="en-US" sz="2400" dirty="0" smtClean="0">
                <a:solidFill>
                  <a:sysClr val="windowText" lastClr="000000"/>
                </a:solidFill>
                <a:latin typeface="Calibri"/>
              </a:rPr>
              <a:t> </a:t>
            </a:r>
            <a:r>
              <a:rPr lang="en-US" sz="2400" dirty="0" err="1" smtClean="0">
                <a:solidFill>
                  <a:sysClr val="windowText" lastClr="000000"/>
                </a:solidFill>
                <a:latin typeface="Calibri"/>
              </a:rPr>
              <a:t>dalam</a:t>
            </a:r>
            <a:r>
              <a:rPr lang="en-US" sz="2400" dirty="0" smtClean="0">
                <a:solidFill>
                  <a:sysClr val="windowText" lastClr="000000"/>
                </a:solidFill>
                <a:latin typeface="Calibri"/>
              </a:rPr>
              <a:t> </a:t>
            </a:r>
            <a:r>
              <a:rPr lang="en-US" sz="2400" dirty="0" err="1" smtClean="0">
                <a:solidFill>
                  <a:sysClr val="windowText" lastClr="000000"/>
                </a:solidFill>
                <a:latin typeface="Calibri"/>
              </a:rPr>
              <a:t>organisasi</a:t>
            </a:r>
            <a:r>
              <a:rPr lang="en-US" sz="2400" dirty="0" smtClean="0">
                <a:solidFill>
                  <a:sysClr val="windowText" lastClr="000000"/>
                </a:solidFill>
                <a:latin typeface="Calibri"/>
              </a:rPr>
              <a:t>. Ada </a:t>
            </a:r>
            <a:r>
              <a:rPr lang="en-US" sz="2400" dirty="0" err="1" smtClean="0">
                <a:solidFill>
                  <a:sysClr val="windowText" lastClr="000000"/>
                </a:solidFill>
                <a:latin typeface="Calibri"/>
              </a:rPr>
              <a:t>kalanya</a:t>
            </a:r>
            <a:r>
              <a:rPr lang="en-US" sz="2400" dirty="0" smtClean="0">
                <a:solidFill>
                  <a:sysClr val="windowText" lastClr="000000"/>
                </a:solidFill>
                <a:latin typeface="Calibri"/>
              </a:rPr>
              <a:t> </a:t>
            </a:r>
            <a:r>
              <a:rPr lang="en-US" sz="2400" dirty="0" err="1" smtClean="0">
                <a:solidFill>
                  <a:sysClr val="windowText" lastClr="000000"/>
                </a:solidFill>
                <a:latin typeface="Calibri"/>
              </a:rPr>
              <a:t>dibentuk</a:t>
            </a:r>
            <a:r>
              <a:rPr lang="en-US" sz="2400" dirty="0" smtClean="0">
                <a:solidFill>
                  <a:sysClr val="windowText" lastClr="000000"/>
                </a:solidFill>
                <a:latin typeface="Calibri"/>
              </a:rPr>
              <a:t> </a:t>
            </a:r>
            <a:r>
              <a:rPr lang="en-US" sz="2400" dirty="0" err="1" smtClean="0">
                <a:solidFill>
                  <a:sysClr val="windowText" lastClr="000000"/>
                </a:solidFill>
                <a:latin typeface="Calibri"/>
              </a:rPr>
              <a:t>untuk</a:t>
            </a:r>
            <a:r>
              <a:rPr lang="en-US" sz="2400" dirty="0" smtClean="0">
                <a:solidFill>
                  <a:sysClr val="windowText" lastClr="000000"/>
                </a:solidFill>
                <a:latin typeface="Calibri"/>
              </a:rPr>
              <a:t> </a:t>
            </a:r>
            <a:r>
              <a:rPr lang="en-US" sz="2400" dirty="0" err="1" smtClean="0">
                <a:solidFill>
                  <a:sysClr val="windowText" lastClr="000000"/>
                </a:solidFill>
                <a:latin typeface="Calibri"/>
              </a:rPr>
              <a:t>menggantikan</a:t>
            </a:r>
            <a:r>
              <a:rPr lang="en-US" sz="2400" dirty="0" smtClean="0">
                <a:solidFill>
                  <a:sysClr val="windowText" lastClr="000000"/>
                </a:solidFill>
                <a:latin typeface="Calibri"/>
              </a:rPr>
              <a:t> </a:t>
            </a:r>
            <a:r>
              <a:rPr lang="en-US" sz="2400" dirty="0" err="1" smtClean="0">
                <a:solidFill>
                  <a:sysClr val="windowText" lastClr="000000"/>
                </a:solidFill>
                <a:latin typeface="Calibri"/>
              </a:rPr>
              <a:t>hirarki</a:t>
            </a:r>
            <a:r>
              <a:rPr lang="en-US" sz="2400" dirty="0" smtClean="0">
                <a:solidFill>
                  <a:sysClr val="windowText" lastClr="000000"/>
                </a:solidFill>
                <a:latin typeface="Calibri"/>
              </a:rPr>
              <a:t> . </a:t>
            </a:r>
            <a:r>
              <a:rPr lang="en-US" sz="2400" dirty="0" err="1" smtClean="0">
                <a:solidFill>
                  <a:sysClr val="windowText" lastClr="000000"/>
                </a:solidFill>
                <a:latin typeface="Calibri"/>
              </a:rPr>
              <a:t>Misal</a:t>
            </a:r>
            <a:r>
              <a:rPr lang="en-US" sz="2400" dirty="0" smtClean="0">
                <a:solidFill>
                  <a:sysClr val="windowText" lastClr="000000"/>
                </a:solidFill>
                <a:latin typeface="Calibri"/>
              </a:rPr>
              <a:t> </a:t>
            </a:r>
            <a:r>
              <a:rPr lang="en-US" sz="2400" dirty="0" err="1" smtClean="0">
                <a:solidFill>
                  <a:sysClr val="windowText" lastClr="000000"/>
                </a:solidFill>
                <a:latin typeface="Calibri"/>
              </a:rPr>
              <a:t>Satuan</a:t>
            </a:r>
            <a:r>
              <a:rPr lang="en-US" sz="2400" dirty="0" smtClean="0">
                <a:solidFill>
                  <a:sysClr val="windowText" lastClr="000000"/>
                </a:solidFill>
                <a:latin typeface="Calibri"/>
              </a:rPr>
              <a:t> </a:t>
            </a:r>
            <a:r>
              <a:rPr lang="en-US" sz="2400" dirty="0" err="1" smtClean="0">
                <a:solidFill>
                  <a:sysClr val="windowText" lastClr="000000"/>
                </a:solidFill>
                <a:latin typeface="Calibri"/>
              </a:rPr>
              <a:t>Kerja</a:t>
            </a:r>
            <a:r>
              <a:rPr lang="id-ID" sz="2400" dirty="0" smtClean="0">
                <a:solidFill>
                  <a:sysClr val="windowText" lastClr="000000"/>
                </a:solidFill>
                <a:latin typeface="Calibri"/>
              </a:rPr>
              <a:t> ( </a:t>
            </a:r>
            <a:r>
              <a:rPr lang="id-ID" sz="2400" i="1" dirty="0" smtClean="0">
                <a:solidFill>
                  <a:sysClr val="windowText" lastClr="000000"/>
                </a:solidFill>
                <a:latin typeface="Calibri"/>
              </a:rPr>
              <a:t>Task Force</a:t>
            </a:r>
            <a:r>
              <a:rPr lang="id-ID" sz="2400" dirty="0" smtClean="0">
                <a:solidFill>
                  <a:sysClr val="windowText" lastClr="000000"/>
                </a:solidFill>
                <a:latin typeface="Calibri"/>
              </a:rPr>
              <a:t>)</a:t>
            </a:r>
            <a:r>
              <a:rPr lang="en-US" sz="2400" dirty="0" smtClean="0">
                <a:solidFill>
                  <a:sysClr val="windowText" lastClr="000000"/>
                </a:solidFill>
                <a:latin typeface="Calibri"/>
              </a:rPr>
              <a:t> </a:t>
            </a:r>
            <a:r>
              <a:rPr lang="en-US" sz="2400" dirty="0" smtClean="0">
                <a:solidFill>
                  <a:sysClr val="windowText" lastClr="000000"/>
                </a:solidFill>
                <a:latin typeface="Calibri"/>
              </a:rPr>
              <a:t>.  </a:t>
            </a:r>
            <a:endParaRPr lang="en-CA" sz="2400" b="1" dirty="0" smtClean="0">
              <a:solidFill>
                <a:sysClr val="windowText" lastClr="000000"/>
              </a:solidFill>
              <a:latin typeface="Calibri"/>
            </a:endParaRPr>
          </a:p>
          <a:p>
            <a:endParaRPr lang="en-US" dirty="0" smtClean="0">
              <a:solidFill>
                <a:sysClr val="windowText" lastClr="000000"/>
              </a:solidFill>
              <a:latin typeface="Calibri"/>
            </a:endParaRPr>
          </a:p>
        </p:txBody>
      </p:sp>
    </p:spTree>
    <p:extLst>
      <p:ext uri="{BB962C8B-B14F-4D97-AF65-F5344CB8AC3E}">
        <p14:creationId xmlns:p14="http://schemas.microsoft.com/office/powerpoint/2010/main" val="4030936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9" y="457200"/>
            <a:ext cx="8794113" cy="984885"/>
          </a:xfrm>
        </p:spPr>
        <p:txBody>
          <a:bodyPr/>
          <a:lstStyle/>
          <a:p>
            <a:r>
              <a:rPr lang="id-ID" sz="3200" dirty="0" smtClean="0"/>
              <a:t>JENIS </a:t>
            </a:r>
            <a:r>
              <a:rPr lang="id-ID" sz="3200" dirty="0" smtClean="0"/>
              <a:t>TIM</a:t>
            </a:r>
            <a:br>
              <a:rPr lang="id-ID" sz="3200" dirty="0" smtClean="0"/>
            </a:br>
            <a:r>
              <a:rPr lang="id-ID" sz="3200" dirty="0" smtClean="0"/>
              <a:t>BERDASARKAN </a:t>
            </a:r>
            <a:r>
              <a:rPr lang="id-ID" sz="3200" dirty="0" smtClean="0"/>
              <a:t>TAHAP PENGEMBANGAN</a:t>
            </a:r>
            <a:endParaRPr lang="id-ID" sz="3200" dirty="0"/>
          </a:p>
        </p:txBody>
      </p:sp>
      <p:sp>
        <p:nvSpPr>
          <p:cNvPr id="3" name="Slide Number Placeholder 2"/>
          <p:cNvSpPr>
            <a:spLocks noGrp="1"/>
          </p:cNvSpPr>
          <p:nvPr>
            <p:ph type="sldNum" sz="quarter" idx="10"/>
          </p:nvPr>
        </p:nvSpPr>
        <p:spPr/>
        <p:txBody>
          <a:bodyPr/>
          <a:lstStyle/>
          <a:p>
            <a:pPr>
              <a:defRPr/>
            </a:pPr>
            <a:fld id="{22FE6B80-D2FF-4AF1-B381-B7FDBBF2246B}" type="slidenum">
              <a:rPr lang="en-US" smtClean="0"/>
              <a:pPr>
                <a:defRPr/>
              </a:pPr>
              <a:t>9</a:t>
            </a:fld>
            <a:r>
              <a:rPr lang="en-US" smtClean="0"/>
              <a:t> </a:t>
            </a:r>
            <a:endParaRPr lang="en-US"/>
          </a:p>
        </p:txBody>
      </p:sp>
      <p:graphicFrame>
        <p:nvGraphicFramePr>
          <p:cNvPr id="5" name="Diagram 4"/>
          <p:cNvGraphicFramePr/>
          <p:nvPr>
            <p:extLst>
              <p:ext uri="{D42A27DB-BD31-4B8C-83A1-F6EECF244321}">
                <p14:modId xmlns:p14="http://schemas.microsoft.com/office/powerpoint/2010/main" val="2668560460"/>
              </p:ext>
            </p:extLst>
          </p:nvPr>
        </p:nvGraphicFramePr>
        <p:xfrm>
          <a:off x="12192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4944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07.xml><?xml version="1.0" encoding="utf-8"?>
<p:tagLst xmlns:a="http://schemas.openxmlformats.org/drawingml/2006/main" xmlns:r="http://schemas.openxmlformats.org/officeDocument/2006/relationships" xmlns:p="http://schemas.openxmlformats.org/presentationml/2006/main">
  <p:tag name="NAME" val="Moon"/>
</p:tagLst>
</file>

<file path=ppt/tags/tag108.xml><?xml version="1.0" encoding="utf-8"?>
<p:tagLst xmlns:a="http://schemas.openxmlformats.org/drawingml/2006/main" xmlns:r="http://schemas.openxmlformats.org/officeDocument/2006/relationships" xmlns:p="http://schemas.openxmlformats.org/presentationml/2006/main">
  <p:tag name="NAME" val="Moon"/>
</p:tagLst>
</file>

<file path=ppt/tags/tag109.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1vQhc2xjCEiQgb927y49vA"/>
</p:tagLst>
</file>

<file path=ppt/tags/tag110.xml><?xml version="1.0" encoding="utf-8"?>
<p:tagLst xmlns:a="http://schemas.openxmlformats.org/drawingml/2006/main" xmlns:r="http://schemas.openxmlformats.org/officeDocument/2006/relationships" xmlns:p="http://schemas.openxmlformats.org/presentationml/2006/main">
  <p:tag name="NAME" val="Moon"/>
</p:tagLst>
</file>

<file path=ppt/tags/tag111.xml><?xml version="1.0" encoding="utf-8"?>
<p:tagLst xmlns:a="http://schemas.openxmlformats.org/drawingml/2006/main" xmlns:r="http://schemas.openxmlformats.org/officeDocument/2006/relationships" xmlns:p="http://schemas.openxmlformats.org/presentationml/2006/main">
  <p:tag name="NAME" val="Moon"/>
</p:tagLst>
</file>

<file path=ppt/tags/tag112.xml><?xml version="1.0" encoding="utf-8"?>
<p:tagLst xmlns:a="http://schemas.openxmlformats.org/drawingml/2006/main" xmlns:r="http://schemas.openxmlformats.org/officeDocument/2006/relationships" xmlns:p="http://schemas.openxmlformats.org/presentationml/2006/main">
  <p:tag name="NAME" val="MoonShape"/>
</p:tagLst>
</file>

<file path=ppt/tags/tag1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4.xml><?xml version="1.0" encoding="utf-8"?>
<p:tagLst xmlns:a="http://schemas.openxmlformats.org/drawingml/2006/main" xmlns:r="http://schemas.openxmlformats.org/officeDocument/2006/relationships" xmlns:p="http://schemas.openxmlformats.org/presentationml/2006/main">
  <p:tag name="NAME" val="MoonShape"/>
</p:tagLst>
</file>

<file path=ppt/tags/tag1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6.xml><?xml version="1.0" encoding="utf-8"?>
<p:tagLst xmlns:a="http://schemas.openxmlformats.org/drawingml/2006/main" xmlns:r="http://schemas.openxmlformats.org/officeDocument/2006/relationships" xmlns:p="http://schemas.openxmlformats.org/presentationml/2006/main">
  <p:tag name="NAME" val="MoonShape"/>
</p:tagLst>
</file>

<file path=ppt/tags/tag11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18.xml><?xml version="1.0" encoding="utf-8"?>
<p:tagLst xmlns:a="http://schemas.openxmlformats.org/drawingml/2006/main" xmlns:r="http://schemas.openxmlformats.org/officeDocument/2006/relationships" xmlns:p="http://schemas.openxmlformats.org/presentationml/2006/main">
  <p:tag name="NAME" val="MoonShape"/>
</p:tagLst>
</file>

<file path=ppt/tags/tag1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20.xml><?xml version="1.0" encoding="utf-8"?>
<p:tagLst xmlns:a="http://schemas.openxmlformats.org/drawingml/2006/main" xmlns:r="http://schemas.openxmlformats.org/officeDocument/2006/relationships" xmlns:p="http://schemas.openxmlformats.org/presentationml/2006/main">
  <p:tag name="NAME" val="MoonShape"/>
</p:tagLst>
</file>

<file path=ppt/tags/tag12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34.xml><?xml version="1.0" encoding="utf-8"?>
<p:tagLst xmlns:a="http://schemas.openxmlformats.org/drawingml/2006/main" xmlns:r="http://schemas.openxmlformats.org/officeDocument/2006/relationships" xmlns:p="http://schemas.openxmlformats.org/presentationml/2006/main">
  <p:tag name="NAME" val="Moon"/>
</p:tagLst>
</file>

<file path=ppt/tags/tag135.xml><?xml version="1.0" encoding="utf-8"?>
<p:tagLst xmlns:a="http://schemas.openxmlformats.org/drawingml/2006/main" xmlns:r="http://schemas.openxmlformats.org/officeDocument/2006/relationships" xmlns:p="http://schemas.openxmlformats.org/presentationml/2006/main">
  <p:tag name="NAME" val="Moon"/>
</p:tagLst>
</file>

<file path=ppt/tags/tag136.xml><?xml version="1.0" encoding="utf-8"?>
<p:tagLst xmlns:a="http://schemas.openxmlformats.org/drawingml/2006/main" xmlns:r="http://schemas.openxmlformats.org/officeDocument/2006/relationships" xmlns:p="http://schemas.openxmlformats.org/presentationml/2006/main">
  <p:tag name="NAME" val="Moon"/>
</p:tagLst>
</file>

<file path=ppt/tags/tag137.xml><?xml version="1.0" encoding="utf-8"?>
<p:tagLst xmlns:a="http://schemas.openxmlformats.org/drawingml/2006/main" xmlns:r="http://schemas.openxmlformats.org/officeDocument/2006/relationships" xmlns:p="http://schemas.openxmlformats.org/presentationml/2006/main">
  <p:tag name="NAME" val="Moon"/>
</p:tagLst>
</file>

<file path=ppt/tags/tag138.xml><?xml version="1.0" encoding="utf-8"?>
<p:tagLst xmlns:a="http://schemas.openxmlformats.org/drawingml/2006/main" xmlns:r="http://schemas.openxmlformats.org/officeDocument/2006/relationships" xmlns:p="http://schemas.openxmlformats.org/presentationml/2006/main">
  <p:tag name="NAME" val="Moon"/>
</p:tagLst>
</file>

<file path=ppt/tags/tag139.xml><?xml version="1.0" encoding="utf-8"?>
<p:tagLst xmlns:a="http://schemas.openxmlformats.org/drawingml/2006/main" xmlns:r="http://schemas.openxmlformats.org/officeDocument/2006/relationships" xmlns:p="http://schemas.openxmlformats.org/presentationml/2006/main">
  <p:tag name="NAME" val="MoonShap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4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1.xml><?xml version="1.0" encoding="utf-8"?>
<p:tagLst xmlns:a="http://schemas.openxmlformats.org/drawingml/2006/main" xmlns:r="http://schemas.openxmlformats.org/officeDocument/2006/relationships" xmlns:p="http://schemas.openxmlformats.org/presentationml/2006/main">
  <p:tag name="NAME" val="MoonShape"/>
</p:tagLst>
</file>

<file path=ppt/tags/tag14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3.xml><?xml version="1.0" encoding="utf-8"?>
<p:tagLst xmlns:a="http://schemas.openxmlformats.org/drawingml/2006/main" xmlns:r="http://schemas.openxmlformats.org/officeDocument/2006/relationships" xmlns:p="http://schemas.openxmlformats.org/presentationml/2006/main">
  <p:tag name="NAME" val="MoonShape"/>
</p:tagLst>
</file>

<file path=ppt/tags/tag144.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45.xml><?xml version="1.0" encoding="utf-8"?>
<p:tagLst xmlns:a="http://schemas.openxmlformats.org/drawingml/2006/main" xmlns:r="http://schemas.openxmlformats.org/officeDocument/2006/relationships" xmlns:p="http://schemas.openxmlformats.org/presentationml/2006/main">
  <p:tag name="NAME" val="MoonShape"/>
</p:tagLst>
</file>

<file path=ppt/tags/tag14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7.xml><?xml version="1.0" encoding="utf-8"?>
<p:tagLst xmlns:a="http://schemas.openxmlformats.org/drawingml/2006/main" xmlns:r="http://schemas.openxmlformats.org/officeDocument/2006/relationships" xmlns:p="http://schemas.openxmlformats.org/presentationml/2006/main">
  <p:tag name="NAME" val="MoonShape"/>
</p:tagLst>
</file>

<file path=ppt/tags/tag14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6.xml><?xml version="1.0" encoding="utf-8"?>
<p:tagLst xmlns:a="http://schemas.openxmlformats.org/drawingml/2006/main" xmlns:r="http://schemas.openxmlformats.org/officeDocument/2006/relationships" xmlns:p="http://schemas.openxmlformats.org/presentationml/2006/main">
  <p:tag name="NAME" val="Moon"/>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61.xml><?xml version="1.0" encoding="utf-8"?>
<p:tagLst xmlns:a="http://schemas.openxmlformats.org/drawingml/2006/main" xmlns:r="http://schemas.openxmlformats.org/officeDocument/2006/relationships" xmlns:p="http://schemas.openxmlformats.org/presentationml/2006/main">
  <p:tag name="NAME" val="Moon"/>
</p:tagLst>
</file>

<file path=ppt/tags/tag162.xml><?xml version="1.0" encoding="utf-8"?>
<p:tagLst xmlns:a="http://schemas.openxmlformats.org/drawingml/2006/main" xmlns:r="http://schemas.openxmlformats.org/officeDocument/2006/relationships" xmlns:p="http://schemas.openxmlformats.org/presentationml/2006/main">
  <p:tag name="NAME" val="Moon"/>
</p:tagLst>
</file>

<file path=ppt/tags/tag163.xml><?xml version="1.0" encoding="utf-8"?>
<p:tagLst xmlns:a="http://schemas.openxmlformats.org/drawingml/2006/main" xmlns:r="http://schemas.openxmlformats.org/officeDocument/2006/relationships" xmlns:p="http://schemas.openxmlformats.org/presentationml/2006/main">
  <p:tag name="NAME" val="Moon"/>
</p:tagLst>
</file>

<file path=ppt/tags/tag164.xml><?xml version="1.0" encoding="utf-8"?>
<p:tagLst xmlns:a="http://schemas.openxmlformats.org/drawingml/2006/main" xmlns:r="http://schemas.openxmlformats.org/officeDocument/2006/relationships" xmlns:p="http://schemas.openxmlformats.org/presentationml/2006/main">
  <p:tag name="NAME" val="Moon"/>
</p:tagLst>
</file>

<file path=ppt/tags/tag165.xml><?xml version="1.0" encoding="utf-8"?>
<p:tagLst xmlns:a="http://schemas.openxmlformats.org/drawingml/2006/main" xmlns:r="http://schemas.openxmlformats.org/officeDocument/2006/relationships" xmlns:p="http://schemas.openxmlformats.org/presentationml/2006/main">
  <p:tag name="NAME" val="Moon"/>
</p:tagLst>
</file>

<file path=ppt/tags/tag166.xml><?xml version="1.0" encoding="utf-8"?>
<p:tagLst xmlns:a="http://schemas.openxmlformats.org/drawingml/2006/main" xmlns:r="http://schemas.openxmlformats.org/officeDocument/2006/relationships" xmlns:p="http://schemas.openxmlformats.org/presentationml/2006/main">
  <p:tag name="NAME" val="MoonShape"/>
</p:tagLst>
</file>

<file path=ppt/tags/tag16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68.xml><?xml version="1.0" encoding="utf-8"?>
<p:tagLst xmlns:a="http://schemas.openxmlformats.org/drawingml/2006/main" xmlns:r="http://schemas.openxmlformats.org/officeDocument/2006/relationships" xmlns:p="http://schemas.openxmlformats.org/presentationml/2006/main">
  <p:tag name="NAME" val="MoonShape"/>
</p:tagLst>
</file>

<file path=ppt/tags/tag16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70.xml><?xml version="1.0" encoding="utf-8"?>
<p:tagLst xmlns:a="http://schemas.openxmlformats.org/drawingml/2006/main" xmlns:r="http://schemas.openxmlformats.org/officeDocument/2006/relationships" xmlns:p="http://schemas.openxmlformats.org/presentationml/2006/main">
  <p:tag name="NAME" val="MoonShape"/>
</p:tagLst>
</file>

<file path=ppt/tags/tag171.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72.xml><?xml version="1.0" encoding="utf-8"?>
<p:tagLst xmlns:a="http://schemas.openxmlformats.org/drawingml/2006/main" xmlns:r="http://schemas.openxmlformats.org/officeDocument/2006/relationships" xmlns:p="http://schemas.openxmlformats.org/presentationml/2006/main">
  <p:tag name="NAME" val="MoonShape"/>
</p:tagLst>
</file>

<file path=ppt/tags/tag17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4.xml><?xml version="1.0" encoding="utf-8"?>
<p:tagLst xmlns:a="http://schemas.openxmlformats.org/drawingml/2006/main" xmlns:r="http://schemas.openxmlformats.org/officeDocument/2006/relationships" xmlns:p="http://schemas.openxmlformats.org/presentationml/2006/main">
  <p:tag name="NAME" val="MoonShape"/>
</p:tagLst>
</file>

<file path=ppt/tags/tag17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88.xml><?xml version="1.0" encoding="utf-8"?>
<p:tagLst xmlns:a="http://schemas.openxmlformats.org/drawingml/2006/main" xmlns:r="http://schemas.openxmlformats.org/officeDocument/2006/relationships" xmlns:p="http://schemas.openxmlformats.org/presentationml/2006/main">
  <p:tag name="NAME" val="Moon"/>
</p:tagLst>
</file>

<file path=ppt/tags/tag189.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190.xml><?xml version="1.0" encoding="utf-8"?>
<p:tagLst xmlns:a="http://schemas.openxmlformats.org/drawingml/2006/main" xmlns:r="http://schemas.openxmlformats.org/officeDocument/2006/relationships" xmlns:p="http://schemas.openxmlformats.org/presentationml/2006/main">
  <p:tag name="NAME" val="Moon"/>
</p:tagLst>
</file>

<file path=ppt/tags/tag191.xml><?xml version="1.0" encoding="utf-8"?>
<p:tagLst xmlns:a="http://schemas.openxmlformats.org/drawingml/2006/main" xmlns:r="http://schemas.openxmlformats.org/officeDocument/2006/relationships" xmlns:p="http://schemas.openxmlformats.org/presentationml/2006/main">
  <p:tag name="NAME" val="Moon"/>
</p:tagLst>
</file>

<file path=ppt/tags/tag192.xml><?xml version="1.0" encoding="utf-8"?>
<p:tagLst xmlns:a="http://schemas.openxmlformats.org/drawingml/2006/main" xmlns:r="http://schemas.openxmlformats.org/officeDocument/2006/relationships" xmlns:p="http://schemas.openxmlformats.org/presentationml/2006/main">
  <p:tag name="NAME" val="Moon"/>
</p:tagLst>
</file>

<file path=ppt/tags/tag193.xml><?xml version="1.0" encoding="utf-8"?>
<p:tagLst xmlns:a="http://schemas.openxmlformats.org/drawingml/2006/main" xmlns:r="http://schemas.openxmlformats.org/officeDocument/2006/relationships" xmlns:p="http://schemas.openxmlformats.org/presentationml/2006/main">
  <p:tag name="NAME" val="MoonShape"/>
</p:tagLst>
</file>

<file path=ppt/tags/tag19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95.xml><?xml version="1.0" encoding="utf-8"?>
<p:tagLst xmlns:a="http://schemas.openxmlformats.org/drawingml/2006/main" xmlns:r="http://schemas.openxmlformats.org/officeDocument/2006/relationships" xmlns:p="http://schemas.openxmlformats.org/presentationml/2006/main">
  <p:tag name="NAME" val="MoonShape"/>
</p:tagLst>
</file>

<file path=ppt/tags/tag19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97.xml><?xml version="1.0" encoding="utf-8"?>
<p:tagLst xmlns:a="http://schemas.openxmlformats.org/drawingml/2006/main" xmlns:r="http://schemas.openxmlformats.org/officeDocument/2006/relationships" xmlns:p="http://schemas.openxmlformats.org/presentationml/2006/main">
  <p:tag name="NAME" val="MoonShape"/>
</p:tagLst>
</file>

<file path=ppt/tags/tag198.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99.xml><?xml version="1.0" encoding="utf-8"?>
<p:tagLst xmlns:a="http://schemas.openxmlformats.org/drawingml/2006/main" xmlns:r="http://schemas.openxmlformats.org/officeDocument/2006/relationships" xmlns:p="http://schemas.openxmlformats.org/presentationml/2006/main">
  <p:tag name="NAME" val="MoonShap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1ILK9Y26EuagxFrlh1rBg"/>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0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01.xml><?xml version="1.0" encoding="utf-8"?>
<p:tagLst xmlns:a="http://schemas.openxmlformats.org/drawingml/2006/main" xmlns:r="http://schemas.openxmlformats.org/officeDocument/2006/relationships" xmlns:p="http://schemas.openxmlformats.org/presentationml/2006/main">
  <p:tag name="NAME" val="MoonShape"/>
</p:tagLst>
</file>

<file path=ppt/tags/tag20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1.xml><?xml version="1.0" encoding="utf-8"?>
<p:tagLst xmlns:a="http://schemas.openxmlformats.org/drawingml/2006/main" xmlns:r="http://schemas.openxmlformats.org/officeDocument/2006/relationships" xmlns:p="http://schemas.openxmlformats.org/presentationml/2006/main">
  <p:tag name="NAME" val="MoonShap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15.xml><?xml version="1.0" encoding="utf-8"?>
<p:tagLst xmlns:a="http://schemas.openxmlformats.org/drawingml/2006/main" xmlns:r="http://schemas.openxmlformats.org/officeDocument/2006/relationships" xmlns:p="http://schemas.openxmlformats.org/presentationml/2006/main">
  <p:tag name="NAME" val="Moon"/>
</p:tagLst>
</file>

<file path=ppt/tags/tag216.xml><?xml version="1.0" encoding="utf-8"?>
<p:tagLst xmlns:a="http://schemas.openxmlformats.org/drawingml/2006/main" xmlns:r="http://schemas.openxmlformats.org/officeDocument/2006/relationships" xmlns:p="http://schemas.openxmlformats.org/presentationml/2006/main">
  <p:tag name="NAME" val="Moon"/>
</p:tagLst>
</file>

<file path=ppt/tags/tag217.xml><?xml version="1.0" encoding="utf-8"?>
<p:tagLst xmlns:a="http://schemas.openxmlformats.org/drawingml/2006/main" xmlns:r="http://schemas.openxmlformats.org/officeDocument/2006/relationships" xmlns:p="http://schemas.openxmlformats.org/presentationml/2006/main">
  <p:tag name="NAME" val="Moon"/>
</p:tagLst>
</file>

<file path=ppt/tags/tag218.xml><?xml version="1.0" encoding="utf-8"?>
<p:tagLst xmlns:a="http://schemas.openxmlformats.org/drawingml/2006/main" xmlns:r="http://schemas.openxmlformats.org/officeDocument/2006/relationships" xmlns:p="http://schemas.openxmlformats.org/presentationml/2006/main">
  <p:tag name="NAME" val="Moon"/>
</p:tagLst>
</file>

<file path=ppt/tags/tag219.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20.xml><?xml version="1.0" encoding="utf-8"?>
<p:tagLst xmlns:a="http://schemas.openxmlformats.org/drawingml/2006/main" xmlns:r="http://schemas.openxmlformats.org/officeDocument/2006/relationships" xmlns:p="http://schemas.openxmlformats.org/presentationml/2006/main">
  <p:tag name="NAME" val="MoonShape"/>
</p:tagLst>
</file>

<file path=ppt/tags/tag22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22.xml><?xml version="1.0" encoding="utf-8"?>
<p:tagLst xmlns:a="http://schemas.openxmlformats.org/drawingml/2006/main" xmlns:r="http://schemas.openxmlformats.org/officeDocument/2006/relationships" xmlns:p="http://schemas.openxmlformats.org/presentationml/2006/main">
  <p:tag name="NAME" val="MoonShape"/>
</p:tagLst>
</file>

<file path=ppt/tags/tag22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24.xml><?xml version="1.0" encoding="utf-8"?>
<p:tagLst xmlns:a="http://schemas.openxmlformats.org/drawingml/2006/main" xmlns:r="http://schemas.openxmlformats.org/officeDocument/2006/relationships" xmlns:p="http://schemas.openxmlformats.org/presentationml/2006/main">
  <p:tag name="NAME" val="MoonShape"/>
</p:tagLst>
</file>

<file path=ppt/tags/tag225.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26.xml><?xml version="1.0" encoding="utf-8"?>
<p:tagLst xmlns:a="http://schemas.openxmlformats.org/drawingml/2006/main" xmlns:r="http://schemas.openxmlformats.org/officeDocument/2006/relationships" xmlns:p="http://schemas.openxmlformats.org/presentationml/2006/main">
  <p:tag name="NAME" val="MoonShape"/>
</p:tagLst>
</file>

<file path=ppt/tags/tag22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28.xml><?xml version="1.0" encoding="utf-8"?>
<p:tagLst xmlns:a="http://schemas.openxmlformats.org/drawingml/2006/main" xmlns:r="http://schemas.openxmlformats.org/officeDocument/2006/relationships" xmlns:p="http://schemas.openxmlformats.org/presentationml/2006/main">
  <p:tag name="NAME" val="MoonShape"/>
</p:tagLst>
</file>

<file path=ppt/tags/tag22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3.xml><?xml version="1.0" encoding="utf-8"?>
<p:tagLst xmlns:a="http://schemas.openxmlformats.org/drawingml/2006/main" xmlns:r="http://schemas.openxmlformats.org/officeDocument/2006/relationships" xmlns:p="http://schemas.openxmlformats.org/presentationml/2006/main">
  <p:tag name="NAME" val="MoonShap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42.xml><?xml version="1.0" encoding="utf-8"?>
<p:tagLst xmlns:a="http://schemas.openxmlformats.org/drawingml/2006/main" xmlns:r="http://schemas.openxmlformats.org/officeDocument/2006/relationships" xmlns:p="http://schemas.openxmlformats.org/presentationml/2006/main">
  <p:tag name="NAME" val="Moon"/>
</p:tagLst>
</file>

<file path=ppt/tags/tag243.xml><?xml version="1.0" encoding="utf-8"?>
<p:tagLst xmlns:a="http://schemas.openxmlformats.org/drawingml/2006/main" xmlns:r="http://schemas.openxmlformats.org/officeDocument/2006/relationships" xmlns:p="http://schemas.openxmlformats.org/presentationml/2006/main">
  <p:tag name="NAME" val="Moon"/>
</p:tagLst>
</file>

<file path=ppt/tags/tag244.xml><?xml version="1.0" encoding="utf-8"?>
<p:tagLst xmlns:a="http://schemas.openxmlformats.org/drawingml/2006/main" xmlns:r="http://schemas.openxmlformats.org/officeDocument/2006/relationships" xmlns:p="http://schemas.openxmlformats.org/presentationml/2006/main">
  <p:tag name="NAME" val="Moon"/>
</p:tagLst>
</file>

<file path=ppt/tags/tag245.xml><?xml version="1.0" encoding="utf-8"?>
<p:tagLst xmlns:a="http://schemas.openxmlformats.org/drawingml/2006/main" xmlns:r="http://schemas.openxmlformats.org/officeDocument/2006/relationships" xmlns:p="http://schemas.openxmlformats.org/presentationml/2006/main">
  <p:tag name="NAME" val="Moon"/>
</p:tagLst>
</file>

<file path=ppt/tags/tag246.xml><?xml version="1.0" encoding="utf-8"?>
<p:tagLst xmlns:a="http://schemas.openxmlformats.org/drawingml/2006/main" xmlns:r="http://schemas.openxmlformats.org/officeDocument/2006/relationships" xmlns:p="http://schemas.openxmlformats.org/presentationml/2006/main">
  <p:tag name="NAME" val="Moon"/>
</p:tagLst>
</file>

<file path=ppt/tags/tag247.xml><?xml version="1.0" encoding="utf-8"?>
<p:tagLst xmlns:a="http://schemas.openxmlformats.org/drawingml/2006/main" xmlns:r="http://schemas.openxmlformats.org/officeDocument/2006/relationships" xmlns:p="http://schemas.openxmlformats.org/presentationml/2006/main">
  <p:tag name="NAME" val="MoonShape"/>
</p:tagLst>
</file>

<file path=ppt/tags/tag24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49.xml><?xml version="1.0" encoding="utf-8"?>
<p:tagLst xmlns:a="http://schemas.openxmlformats.org/drawingml/2006/main" xmlns:r="http://schemas.openxmlformats.org/officeDocument/2006/relationships" xmlns:p="http://schemas.openxmlformats.org/presentationml/2006/main">
  <p:tag name="NAME" val="MoonShape"/>
</p:tagLst>
</file>

<file path=ppt/tags/tag25.xml><?xml version="1.0" encoding="utf-8"?>
<p:tagLst xmlns:a="http://schemas.openxmlformats.org/drawingml/2006/main" xmlns:r="http://schemas.openxmlformats.org/officeDocument/2006/relationships" xmlns:p="http://schemas.openxmlformats.org/presentationml/2006/main">
  <p:tag name="NAME" val="MoonShape"/>
</p:tagLst>
</file>

<file path=ppt/tags/tag25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51.xml><?xml version="1.0" encoding="utf-8"?>
<p:tagLst xmlns:a="http://schemas.openxmlformats.org/drawingml/2006/main" xmlns:r="http://schemas.openxmlformats.org/officeDocument/2006/relationships" xmlns:p="http://schemas.openxmlformats.org/presentationml/2006/main">
  <p:tag name="NAME" val="MoonShape"/>
</p:tagLst>
</file>

<file path=ppt/tags/tag25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53.xml><?xml version="1.0" encoding="utf-8"?>
<p:tagLst xmlns:a="http://schemas.openxmlformats.org/drawingml/2006/main" xmlns:r="http://schemas.openxmlformats.org/officeDocument/2006/relationships" xmlns:p="http://schemas.openxmlformats.org/presentationml/2006/main">
  <p:tag name="NAME" val="MoonShape"/>
</p:tagLst>
</file>

<file path=ppt/tags/tag2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55.xml><?xml version="1.0" encoding="utf-8"?>
<p:tagLst xmlns:a="http://schemas.openxmlformats.org/drawingml/2006/main" xmlns:r="http://schemas.openxmlformats.org/officeDocument/2006/relationships" xmlns:p="http://schemas.openxmlformats.org/presentationml/2006/main">
  <p:tag name="NAME" val="MoonShape"/>
</p:tagLst>
</file>

<file path=ppt/tags/tag2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69.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Shape"/>
</p:tagLst>
</file>

<file path=ppt/tags/tag270.xml><?xml version="1.0" encoding="utf-8"?>
<p:tagLst xmlns:a="http://schemas.openxmlformats.org/drawingml/2006/main" xmlns:r="http://schemas.openxmlformats.org/officeDocument/2006/relationships" xmlns:p="http://schemas.openxmlformats.org/presentationml/2006/main">
  <p:tag name="NAME" val="Moon"/>
</p:tagLst>
</file>

<file path=ppt/tags/tag271.xml><?xml version="1.0" encoding="utf-8"?>
<p:tagLst xmlns:a="http://schemas.openxmlformats.org/drawingml/2006/main" xmlns:r="http://schemas.openxmlformats.org/officeDocument/2006/relationships" xmlns:p="http://schemas.openxmlformats.org/presentationml/2006/main">
  <p:tag name="NAME" val="Moon"/>
</p:tagLst>
</file>

<file path=ppt/tags/tag272.xml><?xml version="1.0" encoding="utf-8"?>
<p:tagLst xmlns:a="http://schemas.openxmlformats.org/drawingml/2006/main" xmlns:r="http://schemas.openxmlformats.org/officeDocument/2006/relationships" xmlns:p="http://schemas.openxmlformats.org/presentationml/2006/main">
  <p:tag name="NAME" val="Moon"/>
</p:tagLst>
</file>

<file path=ppt/tags/tag273.xml><?xml version="1.0" encoding="utf-8"?>
<p:tagLst xmlns:a="http://schemas.openxmlformats.org/drawingml/2006/main" xmlns:r="http://schemas.openxmlformats.org/officeDocument/2006/relationships" xmlns:p="http://schemas.openxmlformats.org/presentationml/2006/main">
  <p:tag name="NAME" val="Moon"/>
</p:tagLst>
</file>

<file path=ppt/tags/tag274.xml><?xml version="1.0" encoding="utf-8"?>
<p:tagLst xmlns:a="http://schemas.openxmlformats.org/drawingml/2006/main" xmlns:r="http://schemas.openxmlformats.org/officeDocument/2006/relationships" xmlns:p="http://schemas.openxmlformats.org/presentationml/2006/main">
  <p:tag name="NAME" val="MoonShape"/>
</p:tagLst>
</file>

<file path=ppt/tags/tag27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76.xml><?xml version="1.0" encoding="utf-8"?>
<p:tagLst xmlns:a="http://schemas.openxmlformats.org/drawingml/2006/main" xmlns:r="http://schemas.openxmlformats.org/officeDocument/2006/relationships" xmlns:p="http://schemas.openxmlformats.org/presentationml/2006/main">
  <p:tag name="NAME" val="MoonShape"/>
</p:tagLst>
</file>

<file path=ppt/tags/tag27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78.xml><?xml version="1.0" encoding="utf-8"?>
<p:tagLst xmlns:a="http://schemas.openxmlformats.org/drawingml/2006/main" xmlns:r="http://schemas.openxmlformats.org/officeDocument/2006/relationships" xmlns:p="http://schemas.openxmlformats.org/presentationml/2006/main">
  <p:tag name="NAME" val="MoonShape"/>
</p:tagLst>
</file>

<file path=ppt/tags/tag279.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80.xml><?xml version="1.0" encoding="utf-8"?>
<p:tagLst xmlns:a="http://schemas.openxmlformats.org/drawingml/2006/main" xmlns:r="http://schemas.openxmlformats.org/officeDocument/2006/relationships" xmlns:p="http://schemas.openxmlformats.org/presentationml/2006/main">
  <p:tag name="NAME" val="MoonShape"/>
</p:tagLst>
</file>

<file path=ppt/tags/tag28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82.xml><?xml version="1.0" encoding="utf-8"?>
<p:tagLst xmlns:a="http://schemas.openxmlformats.org/drawingml/2006/main" xmlns:r="http://schemas.openxmlformats.org/officeDocument/2006/relationships" xmlns:p="http://schemas.openxmlformats.org/presentationml/2006/main">
  <p:tag name="NAME" val="MoonShape"/>
</p:tagLst>
</file>

<file path=ppt/tags/tag28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9.xml><?xml version="1.0" encoding="utf-8"?>
<p:tagLst xmlns:a="http://schemas.openxmlformats.org/drawingml/2006/main" xmlns:r="http://schemas.openxmlformats.org/officeDocument/2006/relationships" xmlns:p="http://schemas.openxmlformats.org/presentationml/2006/main">
  <p:tag name="NAME" val="MoonSha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96.xml><?xml version="1.0" encoding="utf-8"?>
<p:tagLst xmlns:a="http://schemas.openxmlformats.org/drawingml/2006/main" xmlns:r="http://schemas.openxmlformats.org/officeDocument/2006/relationships" xmlns:p="http://schemas.openxmlformats.org/presentationml/2006/main">
  <p:tag name="NAME" val="Moon"/>
</p:tagLst>
</file>

<file path=ppt/tags/tag297.xml><?xml version="1.0" encoding="utf-8"?>
<p:tagLst xmlns:a="http://schemas.openxmlformats.org/drawingml/2006/main" xmlns:r="http://schemas.openxmlformats.org/officeDocument/2006/relationships" xmlns:p="http://schemas.openxmlformats.org/presentationml/2006/main">
  <p:tag name="NAME" val="Moon"/>
</p:tagLst>
</file>

<file path=ppt/tags/tag298.xml><?xml version="1.0" encoding="utf-8"?>
<p:tagLst xmlns:a="http://schemas.openxmlformats.org/drawingml/2006/main" xmlns:r="http://schemas.openxmlformats.org/officeDocument/2006/relationships" xmlns:p="http://schemas.openxmlformats.org/presentationml/2006/main">
  <p:tag name="NAME" val="Moon"/>
</p:tagLst>
</file>

<file path=ppt/tags/tag299.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3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00.xml><?xml version="1.0" encoding="utf-8"?>
<p:tagLst xmlns:a="http://schemas.openxmlformats.org/drawingml/2006/main" xmlns:r="http://schemas.openxmlformats.org/officeDocument/2006/relationships" xmlns:p="http://schemas.openxmlformats.org/presentationml/2006/main">
  <p:tag name="NAME" val="Moon"/>
</p:tagLst>
</file>

<file path=ppt/tags/tag301.xml><?xml version="1.0" encoding="utf-8"?>
<p:tagLst xmlns:a="http://schemas.openxmlformats.org/drawingml/2006/main" xmlns:r="http://schemas.openxmlformats.org/officeDocument/2006/relationships" xmlns:p="http://schemas.openxmlformats.org/presentationml/2006/main">
  <p:tag name="NAME" val="MoonShape"/>
</p:tagLst>
</file>

<file path=ppt/tags/tag30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03.xml><?xml version="1.0" encoding="utf-8"?>
<p:tagLst xmlns:a="http://schemas.openxmlformats.org/drawingml/2006/main" xmlns:r="http://schemas.openxmlformats.org/officeDocument/2006/relationships" xmlns:p="http://schemas.openxmlformats.org/presentationml/2006/main">
  <p:tag name="NAME" val="MoonShape"/>
</p:tagLst>
</file>

<file path=ppt/tags/tag30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05.xml><?xml version="1.0" encoding="utf-8"?>
<p:tagLst xmlns:a="http://schemas.openxmlformats.org/drawingml/2006/main" xmlns:r="http://schemas.openxmlformats.org/officeDocument/2006/relationships" xmlns:p="http://schemas.openxmlformats.org/presentationml/2006/main">
  <p:tag name="NAME" val="MoonShape"/>
</p:tagLst>
</file>

<file path=ppt/tags/tag30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07.xml><?xml version="1.0" encoding="utf-8"?>
<p:tagLst xmlns:a="http://schemas.openxmlformats.org/drawingml/2006/main" xmlns:r="http://schemas.openxmlformats.org/officeDocument/2006/relationships" xmlns:p="http://schemas.openxmlformats.org/presentationml/2006/main">
  <p:tag name="NAME" val="MoonShape"/>
</p:tagLst>
</file>

<file path=ppt/tags/tag30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09.xml><?xml version="1.0" encoding="utf-8"?>
<p:tagLst xmlns:a="http://schemas.openxmlformats.org/drawingml/2006/main" xmlns:r="http://schemas.openxmlformats.org/officeDocument/2006/relationships" xmlns:p="http://schemas.openxmlformats.org/presentationml/2006/main">
  <p:tag name="NAME" val="MoonShap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1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1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RESIZE" val="Yes"/>
</p:tagLst>
</file>

<file path=ppt/tags/tag315.xml><?xml version="1.0" encoding="utf-8"?>
<p:tagLst xmlns:a="http://schemas.openxmlformats.org/drawingml/2006/main" xmlns:r="http://schemas.openxmlformats.org/officeDocument/2006/relationships" xmlns:p="http://schemas.openxmlformats.org/presentationml/2006/main">
  <p:tag name="RESIZE" val="Yes"/>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5Pl3e22ZDkGcUP_3em3s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sTk9UxSmUazyVfFVpx4u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R.3qWIAyE2tGWfU5uRgB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cXXm9EshUaLLX0ZixNiH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E1mOuVCTkak_fpmc_aV8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bJZG1kbc02nm8S.t15Eq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5U_JNR0V0UuXMns_G2JFsw"/>
</p:tagLst>
</file>

<file path=ppt/tags/tag38.xml><?xml version="1.0" encoding="utf-8"?>
<p:tagLst xmlns:a="http://schemas.openxmlformats.org/drawingml/2006/main" xmlns:r="http://schemas.openxmlformats.org/officeDocument/2006/relationships" xmlns:p="http://schemas.openxmlformats.org/presentationml/2006/main">
  <p:tag name="RESIZE" val="Yes"/>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2r.OBlTEU25NaZt4_dH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NkTQNUEGl0ijMOVcA8.59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53.xml><?xml version="1.0" encoding="utf-8"?>
<p:tagLst xmlns:a="http://schemas.openxmlformats.org/drawingml/2006/main" xmlns:r="http://schemas.openxmlformats.org/officeDocument/2006/relationships" xmlns:p="http://schemas.openxmlformats.org/presentationml/2006/main">
  <p:tag name="NAME" val="Moon"/>
</p:tagLst>
</file>

<file path=ppt/tags/tag54.xml><?xml version="1.0" encoding="utf-8"?>
<p:tagLst xmlns:a="http://schemas.openxmlformats.org/drawingml/2006/main" xmlns:r="http://schemas.openxmlformats.org/officeDocument/2006/relationships" xmlns:p="http://schemas.openxmlformats.org/presentationml/2006/main">
  <p:tag name="NAME" val="Moon"/>
</p:tagLst>
</file>

<file path=ppt/tags/tag55.xml><?xml version="1.0" encoding="utf-8"?>
<p:tagLst xmlns:a="http://schemas.openxmlformats.org/drawingml/2006/main" xmlns:r="http://schemas.openxmlformats.org/officeDocument/2006/relationships" xmlns:p="http://schemas.openxmlformats.org/presentationml/2006/main">
  <p:tag name="NAME" val="Moon"/>
</p:tagLst>
</file>

<file path=ppt/tags/tag56.xml><?xml version="1.0" encoding="utf-8"?>
<p:tagLst xmlns:a="http://schemas.openxmlformats.org/drawingml/2006/main" xmlns:r="http://schemas.openxmlformats.org/officeDocument/2006/relationships" xmlns:p="http://schemas.openxmlformats.org/presentationml/2006/main">
  <p:tag name="NAME" val="Moon"/>
</p:tagLst>
</file>

<file path=ppt/tags/tag57.xml><?xml version="1.0" encoding="utf-8"?>
<p:tagLst xmlns:a="http://schemas.openxmlformats.org/drawingml/2006/main" xmlns:r="http://schemas.openxmlformats.org/officeDocument/2006/relationships" xmlns:p="http://schemas.openxmlformats.org/presentationml/2006/main">
  <p:tag name="NAME" val="Moon"/>
</p:tagLst>
</file>

<file path=ppt/tags/tag58.xml><?xml version="1.0" encoding="utf-8"?>
<p:tagLst xmlns:a="http://schemas.openxmlformats.org/drawingml/2006/main" xmlns:r="http://schemas.openxmlformats.org/officeDocument/2006/relationships" xmlns:p="http://schemas.openxmlformats.org/presentationml/2006/main">
  <p:tag name="NAME" val="MoonShape"/>
</p:tagLst>
</file>

<file path=ppt/tags/tag5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60.xml><?xml version="1.0" encoding="utf-8"?>
<p:tagLst xmlns:a="http://schemas.openxmlformats.org/drawingml/2006/main" xmlns:r="http://schemas.openxmlformats.org/officeDocument/2006/relationships" xmlns:p="http://schemas.openxmlformats.org/presentationml/2006/main">
  <p:tag name="NAME" val="MoonShape"/>
</p:tagLst>
</file>

<file path=ppt/tags/tag6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2.xml><?xml version="1.0" encoding="utf-8"?>
<p:tagLst xmlns:a="http://schemas.openxmlformats.org/drawingml/2006/main" xmlns:r="http://schemas.openxmlformats.org/officeDocument/2006/relationships" xmlns:p="http://schemas.openxmlformats.org/presentationml/2006/main">
  <p:tag name="NAME" val="MoonShape"/>
</p:tagLst>
</file>

<file path=ppt/tags/tag63.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64.xml><?xml version="1.0" encoding="utf-8"?>
<p:tagLst xmlns:a="http://schemas.openxmlformats.org/drawingml/2006/main" xmlns:r="http://schemas.openxmlformats.org/officeDocument/2006/relationships" xmlns:p="http://schemas.openxmlformats.org/presentationml/2006/main">
  <p:tag name="NAME" val="MoonShape"/>
</p:tagLst>
</file>

<file path=ppt/tags/tag6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6.xml><?xml version="1.0" encoding="utf-8"?>
<p:tagLst xmlns:a="http://schemas.openxmlformats.org/drawingml/2006/main" xmlns:r="http://schemas.openxmlformats.org/officeDocument/2006/relationships" xmlns:p="http://schemas.openxmlformats.org/presentationml/2006/main">
  <p:tag name="NAME" val="MoonShape"/>
</p:tagLst>
</file>

<file path=ppt/tags/tag6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MenhjrqHEKxCqaVQmuC4A"/>
</p:tagLst>
</file>

<file path=ppt/tags/tag80.xml><?xml version="1.0" encoding="utf-8"?>
<p:tagLst xmlns:a="http://schemas.openxmlformats.org/drawingml/2006/main" xmlns:r="http://schemas.openxmlformats.org/officeDocument/2006/relationships" xmlns:p="http://schemas.openxmlformats.org/presentationml/2006/main">
  <p:tag name="NAME" val="Moon"/>
</p:tagLst>
</file>

<file path=ppt/tags/tag81.xml><?xml version="1.0" encoding="utf-8"?>
<p:tagLst xmlns:a="http://schemas.openxmlformats.org/drawingml/2006/main" xmlns:r="http://schemas.openxmlformats.org/officeDocument/2006/relationships" xmlns:p="http://schemas.openxmlformats.org/presentationml/2006/main">
  <p:tag name="NAME" val="Moon"/>
</p:tagLst>
</file>

<file path=ppt/tags/tag82.xml><?xml version="1.0" encoding="utf-8"?>
<p:tagLst xmlns:a="http://schemas.openxmlformats.org/drawingml/2006/main" xmlns:r="http://schemas.openxmlformats.org/officeDocument/2006/relationships" xmlns:p="http://schemas.openxmlformats.org/presentationml/2006/main">
  <p:tag name="NAME" val="Moon"/>
</p:tagLst>
</file>

<file path=ppt/tags/tag83.xml><?xml version="1.0" encoding="utf-8"?>
<p:tagLst xmlns:a="http://schemas.openxmlformats.org/drawingml/2006/main" xmlns:r="http://schemas.openxmlformats.org/officeDocument/2006/relationships" xmlns:p="http://schemas.openxmlformats.org/presentationml/2006/main">
  <p:tag name="NAME" val="Moon"/>
</p:tagLst>
</file>

<file path=ppt/tags/tag84.xml><?xml version="1.0" encoding="utf-8"?>
<p:tagLst xmlns:a="http://schemas.openxmlformats.org/drawingml/2006/main" xmlns:r="http://schemas.openxmlformats.org/officeDocument/2006/relationships" xmlns:p="http://schemas.openxmlformats.org/presentationml/2006/main">
  <p:tag name="NAME" val="Moon"/>
</p:tagLst>
</file>

<file path=ppt/tags/tag85.xml><?xml version="1.0" encoding="utf-8"?>
<p:tagLst xmlns:a="http://schemas.openxmlformats.org/drawingml/2006/main" xmlns:r="http://schemas.openxmlformats.org/officeDocument/2006/relationships" xmlns:p="http://schemas.openxmlformats.org/presentationml/2006/main">
  <p:tag name="NAME" val="MoonShape"/>
</p:tagLst>
</file>

<file path=ppt/tags/tag8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87.xml><?xml version="1.0" encoding="utf-8"?>
<p:tagLst xmlns:a="http://schemas.openxmlformats.org/drawingml/2006/main" xmlns:r="http://schemas.openxmlformats.org/officeDocument/2006/relationships" xmlns:p="http://schemas.openxmlformats.org/presentationml/2006/main">
  <p:tag name="NAME" val="MoonShape"/>
</p:tagLst>
</file>

<file path=ppt/tags/tag8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89.xml><?xml version="1.0" encoding="utf-8"?>
<p:tagLst xmlns:a="http://schemas.openxmlformats.org/drawingml/2006/main" xmlns:r="http://schemas.openxmlformats.org/officeDocument/2006/relationships" xmlns:p="http://schemas.openxmlformats.org/presentationml/2006/main">
  <p:tag name="NAME" val="MoonShap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90.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91.xml><?xml version="1.0" encoding="utf-8"?>
<p:tagLst xmlns:a="http://schemas.openxmlformats.org/drawingml/2006/main" xmlns:r="http://schemas.openxmlformats.org/officeDocument/2006/relationships" xmlns:p="http://schemas.openxmlformats.org/presentationml/2006/main">
  <p:tag name="NAME" val="MoonShape"/>
</p:tagLst>
</file>

<file path=ppt/tags/tag9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93.xml><?xml version="1.0" encoding="utf-8"?>
<p:tagLst xmlns:a="http://schemas.openxmlformats.org/drawingml/2006/main" xmlns:r="http://schemas.openxmlformats.org/officeDocument/2006/relationships" xmlns:p="http://schemas.openxmlformats.org/presentationml/2006/main">
  <p:tag name="NAME" val="MoonShape"/>
</p:tagLst>
</file>

<file path=ppt/tags/tag9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heme/theme1.xml><?xml version="1.0" encoding="utf-8"?>
<a:theme xmlns:a="http://schemas.openxmlformats.org/drawingml/2006/main" name="4_PERTAMINA_CF_PRD041">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PERTAMINA_CF_PRD04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lnDef>
  </a:objectDefaults>
  <a:extraClrSchemeLst>
    <a:extraClrScheme>
      <a:clrScheme name="4_PERTAMINA_CF_PRD041 1">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a:themeElements>
    <a:clrScheme name="1_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1_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1_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1_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1_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1_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1_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1_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1_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1_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6966</TotalTime>
  <Words>926</Words>
  <Application>Microsoft Office PowerPoint</Application>
  <PresentationFormat>On-screen Show (4:3)</PresentationFormat>
  <Paragraphs>255</Paragraphs>
  <Slides>35</Slides>
  <Notes>10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4_PERTAMINA_CF_PRD041</vt:lpstr>
      <vt:lpstr>2_blank</vt:lpstr>
      <vt:lpstr>think-cell Slide</vt:lpstr>
      <vt:lpstr>PowerPoint Presentation</vt:lpstr>
      <vt:lpstr>AGENDA</vt:lpstr>
      <vt:lpstr>PowerPoint Presentation</vt:lpstr>
      <vt:lpstr>AGENDA</vt:lpstr>
      <vt:lpstr>TUJUAN PELATIHAN</vt:lpstr>
      <vt:lpstr>MODUL 1 :  MEMAHAMI TIM</vt:lpstr>
      <vt:lpstr>APA ITU TIM ?</vt:lpstr>
      <vt:lpstr>Apa itu TIM ?</vt:lpstr>
      <vt:lpstr>JENIS TIM BERDASARKAN TAHAP PENGEMBANGAN</vt:lpstr>
      <vt:lpstr>JENIS TIM BERDASARKAN SPESIALISASI, SIKLUS KERJA DAN HASIL </vt:lpstr>
      <vt:lpstr>JENIS TIM – MANAGEMENT STUDY GUIDE</vt:lpstr>
      <vt:lpstr>JENIS TIM  BERDASARKAN KINERJA</vt:lpstr>
      <vt:lpstr>JENIS TIM  BERDASARKAN KINERJA  </vt:lpstr>
      <vt:lpstr>       JENIS TIM </vt:lpstr>
      <vt:lpstr>TIM YANG BERKINERJA TINGGI</vt:lpstr>
      <vt:lpstr>MODUL 2: BERBAGAI PERAN DALAM TIM</vt:lpstr>
      <vt:lpstr>PowerPoint Presentation</vt:lpstr>
      <vt:lpstr>PERAN DALAM TIM</vt:lpstr>
      <vt:lpstr>     PERAN DALAM TIM - BELBIN</vt:lpstr>
      <vt:lpstr>PowerPoint Presentation</vt:lpstr>
      <vt:lpstr>KUNCI KEBERHASILAN TIM BERKINERJA TINGGI</vt:lpstr>
      <vt:lpstr>MEMBANGUN TIM BERKINERJA TINGGI</vt:lpstr>
      <vt:lpstr>      TAHAP PEMBENTUKAN TIM BERKINERJA TINGGI</vt:lpstr>
      <vt:lpstr>PowerPoint Presentation</vt:lpstr>
      <vt:lpstr>Tuckman &amp; Jensen’s Four-Phase Model</vt:lpstr>
      <vt:lpstr>FORMING STAGE :</vt:lpstr>
      <vt:lpstr>STORMING STAGE :</vt:lpstr>
      <vt:lpstr>NORMING STAGE :</vt:lpstr>
      <vt:lpstr>PERFORMING STAGE :</vt:lpstr>
      <vt:lpstr>PowerPoint Presentation</vt:lpstr>
      <vt:lpstr>     KENYATAAN DALAM TIM</vt:lpstr>
      <vt:lpstr>HAL-HAL YANG HARUS DILAKUKAN</vt:lpstr>
      <vt:lpstr>HAL-HAL YANG HARUS DIHINDARI</vt:lpstr>
      <vt:lpstr>HAL-HAL YANG PERLU DIPERHATIKAN</vt:lpstr>
      <vt:lpstr>PENUTUP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JUNI KUNTARI PT TRANSFORMA</dc:creator>
  <cp:lastModifiedBy>stifin</cp:lastModifiedBy>
  <cp:revision>157</cp:revision>
  <cp:lastPrinted>2014-08-20T23:56:39Z</cp:lastPrinted>
  <dcterms:created xsi:type="dcterms:W3CDTF">2014-06-13T06:00:55Z</dcterms:created>
  <dcterms:modified xsi:type="dcterms:W3CDTF">2014-09-16T03:12:28Z</dcterms:modified>
</cp:coreProperties>
</file>