
<file path=[Content_Types].xml><?xml version="1.0" encoding="utf-8"?>
<Types xmlns="http://schemas.openxmlformats.org/package/2006/content-types">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tags/tag42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Override PartName="/ppt/tags/tag402.xml" ContentType="application/vnd.openxmlformats-officedocument.presentationml.tags+xml"/>
  <Default Extension="xml" ContentType="application/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39.xml" ContentType="application/vnd.openxmlformats-officedocument.presentationml.tags+xml"/>
  <Override PartName="/ppt/tags/tag386.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tags/tag342.xml" ContentType="application/vnd.openxmlformats-officedocument.presentationml.tags+xml"/>
  <Override PartName="/ppt/notesSlides/notesSlide7.xml" ContentType="application/vnd.openxmlformats-officedocument.presentationml.notesSlide+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tags/tag418.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79.xml" ContentType="application/vnd.openxmlformats-officedocument.presentationml.tags+xml"/>
  <Override PartName="/ppt/tags/tag443.xml" ContentType="application/vnd.openxmlformats-officedocument.presentationml.tags+xml"/>
  <Default Extension="emf" ContentType="image/x-emf"/>
  <Override PartName="/ppt/tags/tag235.xml" ContentType="application/vnd.openxmlformats-officedocument.presentationml.tags+xml"/>
  <Override PartName="/ppt/tags/tag282.xml" ContentType="application/vnd.openxmlformats-officedocument.presentationml.tags+xml"/>
  <Override PartName="/ppt/tags/tag421.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slideLayouts/slideLayout21.xml" ContentType="application/vnd.openxmlformats-officedocument.presentationml.slideLayout+xml"/>
  <Override PartName="/ppt/tags/tag82.xml" ContentType="application/vnd.openxmlformats-officedocument.presentationml.tags+xml"/>
  <Override PartName="/ppt/tags/tag197.xml" ContentType="application/vnd.openxmlformats-officedocument.presentationml.tags+xml"/>
  <Override PartName="/ppt/tags/tag336.xml" ContentType="application/vnd.openxmlformats-officedocument.presentationml.tags+xml"/>
  <Override PartName="/ppt/tags/tag383.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75.xml" ContentType="application/vnd.openxmlformats-officedocument.presentationml.tags+xml"/>
  <Override PartName="/ppt/tags/tag459.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106.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tags/tag437.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462.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notesSlides/notesSlide29.xml" ContentType="application/vnd.openxmlformats-officedocument.presentationml.notes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440.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notesSlides/notesSlide32.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tags/tag333.xml" ContentType="application/vnd.openxmlformats-officedocument.presentationml.tags+xml"/>
  <Override PartName="/ppt/tags/tag38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slideMasters/slideMaster2.xml" ContentType="application/vnd.openxmlformats-officedocument.presentationml.slideMaster+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notesSlides/notesSlide1.xml" ContentType="application/vnd.openxmlformats-officedocument.presentationml.notesSlide+xml"/>
  <Override PartName="/ppt/tags/tag434.xml" ContentType="application/vnd.openxmlformats-officedocument.presentationml.tags+xml"/>
  <Override PartName="/ppt/tags/tag226.xml" ContentType="application/vnd.openxmlformats-officedocument.presentationml.tags+xml"/>
  <Override PartName="/ppt/tags/tag273.xml" ContentType="application/vnd.openxmlformats-officedocument.presentationml.tags+xml"/>
  <Override PartName="/ppt/slides/slide35.xml" ContentType="application/vnd.openxmlformats-officedocument.presentationml.slide+xml"/>
  <Override PartName="/ppt/tags/tag412.xml" ContentType="application/vnd.openxmlformats-officedocument.presentationml.tags+xml"/>
  <Override PartName="/ppt/slides/slide13.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49.xml" ContentType="application/vnd.openxmlformats-officedocument.presentationml.tags+xml"/>
  <Override PartName="/ppt/tags/tag396.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tags/tag73.xml" ContentType="application/vnd.openxmlformats-officedocument.presentationml.tags+xml"/>
  <Override PartName="/ppt/slideLayouts/slideLayout12.xml" ContentType="application/vnd.openxmlformats-officedocument.presentationml.slideLayout+xml"/>
  <Override PartName="/ppt/tags/tag327.xml" ContentType="application/vnd.openxmlformats-officedocument.presentationml.tags+xml"/>
  <Override PartName="/ppt/tags/tag374.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5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tags/tag330.xml" ContentType="application/vnd.openxmlformats-officedocument.presentationml.tags+xml"/>
  <Override PartName="/ppt/tags/tag428.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tags/tag453.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89.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68.xml" ContentType="application/vnd.openxmlformats-officedocument.presentationml.tags+xml"/>
  <Override PartName="/ppt/tags/tag379.xml" ContentType="application/vnd.openxmlformats-officedocument.presentationml.tags+xml"/>
  <Override PartName="/ppt/tags/tag431.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357.xml" ContentType="application/vnd.openxmlformats-officedocument.presentationml.tags+xml"/>
  <Override PartName="/ppt/tags/tag420.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slideLayouts/slideLayout20.xml" ContentType="application/vnd.openxmlformats-officedocument.presentationml.slideLayout+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tags/tag371.xml" ContentType="application/vnd.openxmlformats-officedocument.presentationml.tags+xml"/>
  <Override PartName="/ppt/tags/tag382.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tags/tag436.xml" ContentType="application/vnd.openxmlformats-officedocument.presentationml.tags+xml"/>
  <Override PartName="/ppt/tags/tag447.xml" ContentType="application/vnd.openxmlformats-officedocument.presentationml.tags+xml"/>
  <Default Extension="bin" ContentType="application/vnd.openxmlformats-officedocument.oleObject"/>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notesSlides/notesSlide3.xml" ContentType="application/vnd.openxmlformats-officedocument.presentationml.notesSlide+xml"/>
  <Override PartName="/ppt/tags/tag425.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387.xml" ContentType="application/vnd.openxmlformats-officedocument.presentationml.tags+xml"/>
  <Override PartName="/ppt/tags/tag398.xml" ContentType="application/vnd.openxmlformats-officedocument.presentationml.tags+xml"/>
  <Override PartName="/ppt/tags/tag40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450.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Default Extension="vml" ContentType="application/vnd.openxmlformats-officedocument.vmlDrawing"/>
  <Override PartName="/ppt/tags/tag53.xml" ContentType="application/vnd.openxmlformats-officedocument.presentationml.tags+xml"/>
  <Override PartName="/ppt/tags/tag157.xml" ContentType="application/vnd.openxmlformats-officedocument.presentationml.tags+xml"/>
  <Override PartName="/ppt/tags/tag307.xml" ContentType="application/vnd.openxmlformats-officedocument.presentationml.tags+xml"/>
  <Override PartName="/ppt/tags/tag343.xml" ContentType="application/vnd.openxmlformats-officedocument.presentationml.tags+xml"/>
  <Override PartName="/ppt/tags/tag354.xml" ContentType="application/vnd.openxmlformats-officedocument.presentationml.tags+xml"/>
  <Override PartName="/ppt/tags/tag390.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321.xml" ContentType="application/vnd.openxmlformats-officedocument.presentationml.tags+xml"/>
  <Override PartName="/ppt/tags/tag408.xml" ContentType="application/vnd.openxmlformats-officedocument.presentationml.tags+xml"/>
  <Override PartName="/ppt/tags/tag419.xml" ContentType="application/vnd.openxmlformats-officedocument.presentationml.tags+xml"/>
  <Override PartName="/ppt/tags/tag455.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444.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theme/theme3.xml" ContentType="application/vnd.openxmlformats-officedocument.theme+xml"/>
  <Override PartName="/ppt/tags/tag433.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359.xml" ContentType="application/vnd.openxmlformats-officedocument.presentationml.tags+xml"/>
  <Override PartName="/ppt/tags/tag411.xml" ContentType="application/vnd.openxmlformats-officedocument.presentationml.tags+xml"/>
  <Override PartName="/ppt/tags/tag422.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slideLayouts/slideLayout22.xml" ContentType="application/vnd.openxmlformats-officedocument.presentationml.slideLayout+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tags/tag400.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337.xml" ContentType="application/vnd.openxmlformats-officedocument.presentationml.tags+xml"/>
  <Override PartName="/ppt/tags/tag384.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362.xml" ContentType="application/vnd.openxmlformats-officedocument.presentationml.tags+xml"/>
  <Override PartName="/ppt/tags/tag373.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38.xml" ContentType="application/vnd.openxmlformats-officedocument.presentationml.tags+xml"/>
  <Override PartName="/ppt/tags/tag449.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notesSlides/notesSlide5.xml" ContentType="application/vnd.openxmlformats-officedocument.presentationml.notesSlide+xml"/>
  <Override PartName="/ppt/tags/tag427.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389.xml" ContentType="application/vnd.openxmlformats-officedocument.presentationml.tags+xml"/>
  <Override PartName="/ppt/tags/tag405.xml" ContentType="application/vnd.openxmlformats-officedocument.presentationml.tags+xml"/>
  <Override PartName="/ppt/notesSlides/notesSlide19.xml" ContentType="application/vnd.openxmlformats-officedocument.presentationml.notesSlide+xml"/>
  <Override PartName="/ppt/tags/tag452.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Default Extension="jpeg" ContentType="image/jpeg"/>
  <Override PartName="/ppt/tags/tag378.xml" ContentType="application/vnd.openxmlformats-officedocument.presentationml.tags+xml"/>
  <Override PartName="/ppt/tags/tag430.xml" ContentType="application/vnd.openxmlformats-officedocument.presentationml.tags+xml"/>
  <Override PartName="/ppt/tags/tag441.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45.xml" ContentType="application/vnd.openxmlformats-officedocument.presentationml.tags+xml"/>
  <Override PartName="/ppt/tags/tag356.xml" ContentType="application/vnd.openxmlformats-officedocument.presentationml.tags+xml"/>
  <Override PartName="/ppt/tags/tag392.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57.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446.xml" ContentType="application/vnd.openxmlformats-officedocument.presentationml.tags+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tags/tag435.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60.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notesSlides/notesSlide27.xml" ContentType="application/vnd.openxmlformats-officedocument.presentationml.notes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notesSlides/notesSlide30.xml" ContentType="application/vnd.openxmlformats-officedocument.presentationml.notesSlide+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presentation.xml" ContentType="application/vnd.openxmlformats-officedocument.presentationml.presentation.main+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426.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slides/slide2.xml" ContentType="application/vnd.openxmlformats-officedocument.presentationml.slide+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notesSlides/notesSlide18.xml" ContentType="application/vnd.openxmlformats-officedocument.presentationml.notesSlide+xml"/>
  <Override PartName="/ppt/tags/tag319.xml" ContentType="application/vnd.openxmlformats-officedocument.presentationml.tags+xml"/>
  <Override PartName="/ppt/tags/tag366.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344.xml" ContentType="application/vnd.openxmlformats-officedocument.presentationml.tags+xml"/>
  <Override PartName="/ppt/tags/tag391.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tags/tag37.xml" ContentType="application/vnd.openxmlformats-officedocument.presentationml.tags+xml"/>
  <Override PartName="/ppt/slideLayouts/slideLayout23.xml" ContentType="application/vnd.openxmlformats-officedocument.presentationml.slideLayout+xml"/>
  <Override PartName="/ppt/tags/tag84.xml" ContentType="application/vnd.openxmlformats-officedocument.presentationml.tags+xml"/>
  <Override PartName="/ppt/tags/tag199.xml" ContentType="application/vnd.openxmlformats-officedocument.presentationml.tags+xml"/>
  <Override PartName="/ppt/tags/tag338.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notesSlides/notesSlide15.xml" ContentType="application/vnd.openxmlformats-officedocument.presentationml.notesSlide+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notesSlides/notesSlide6.xml" ContentType="application/vnd.openxmlformats-officedocument.presentationml.notesSlide+xml"/>
  <Override PartName="/ppt/tags/tag439.xml" ContentType="application/vnd.openxmlformats-officedocument.presentationml.tags+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slides/slide18.xml" ContentType="application/vnd.openxmlformats-officedocument.presentationml.slide+xml"/>
  <Override PartName="/ppt/tags/tag4.xml" ContentType="application/vnd.openxmlformats-officedocument.presentationml.tags+xml"/>
  <Override PartName="/ppt/slideLayouts/slideLayout17.xml" ContentType="application/vnd.openxmlformats-officedocument.presentationml.slideLayout+xml"/>
  <Override PartName="/ppt/tags/tag111.xml" ContentType="application/vnd.openxmlformats-officedocument.presentationml.tags+xml"/>
  <Override PartName="/ppt/tags/tag44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44"/>
  </p:notesMasterIdLst>
  <p:sldIdLst>
    <p:sldId id="311" r:id="rId3"/>
    <p:sldId id="312" r:id="rId4"/>
    <p:sldId id="314" r:id="rId5"/>
    <p:sldId id="313"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8" r:id="rId23"/>
    <p:sldId id="359" r:id="rId24"/>
    <p:sldId id="360" r:id="rId25"/>
    <p:sldId id="361" r:id="rId26"/>
    <p:sldId id="362" r:id="rId27"/>
    <p:sldId id="363" r:id="rId28"/>
    <p:sldId id="364" r:id="rId29"/>
    <p:sldId id="365" r:id="rId30"/>
    <p:sldId id="367" r:id="rId31"/>
    <p:sldId id="368" r:id="rId32"/>
    <p:sldId id="369" r:id="rId33"/>
    <p:sldId id="370" r:id="rId34"/>
    <p:sldId id="371" r:id="rId35"/>
    <p:sldId id="372" r:id="rId36"/>
    <p:sldId id="373" r:id="rId37"/>
    <p:sldId id="317" r:id="rId38"/>
    <p:sldId id="366" r:id="rId39"/>
    <p:sldId id="357" r:id="rId40"/>
    <p:sldId id="338" r:id="rId41"/>
    <p:sldId id="339" r:id="rId42"/>
    <p:sldId id="318"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B52C5"/>
    <a:srgbClr val="0D62ED"/>
    <a:srgbClr val="3E83F4"/>
    <a:srgbClr val="0D5FE5"/>
    <a:srgbClr val="1358BD"/>
    <a:srgbClr val="1070C0"/>
    <a:srgbClr val="036DCD"/>
    <a:srgbClr val="0E6CC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autoAdjust="0"/>
    <p:restoredTop sz="94578" autoAdjust="0"/>
  </p:normalViewPr>
  <p:slideViewPr>
    <p:cSldViewPr>
      <p:cViewPr>
        <p:scale>
          <a:sx n="50" d="100"/>
          <a:sy n="50" d="100"/>
        </p:scale>
        <p:origin x="-636" y="-4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619431-A0EF-4F2A-9BB6-2647D9B30331}" type="datetimeFigureOut">
              <a:rPr lang="en-US"/>
              <a:pPr>
                <a:defRPr/>
              </a:pPr>
              <a:t>4/25/2014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4C53B41-46F9-4E4E-BE99-8430AE8493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altLang="en-US" smtClean="0">
              <a:latin typeface="Arial" pitchFamily="34" charset="0"/>
            </a:endParaRPr>
          </a:p>
        </p:txBody>
      </p:sp>
      <p:sp>
        <p:nvSpPr>
          <p:cNvPr id="48132" name="Slide Number Placeholder 3"/>
          <p:cNvSpPr>
            <a:spLocks noGrp="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81063" fontAlgn="base">
              <a:spcBef>
                <a:spcPct val="0"/>
              </a:spcBef>
              <a:spcAft>
                <a:spcPct val="0"/>
              </a:spcAft>
            </a:pPr>
            <a:fld id="{1EDEA227-2FA7-4B62-9746-4C7A93284828}" type="slidenum">
              <a:rPr lang="en-US" altLang="en-US" sz="1100">
                <a:solidFill>
                  <a:srgbClr val="000000"/>
                </a:solidFill>
                <a:latin typeface="Arial" pitchFamily="34" charset="0"/>
                <a:ea typeface="굴림" pitchFamily="34" charset="-127"/>
                <a:cs typeface="Arial" pitchFamily="34" charset="0"/>
              </a:rPr>
              <a:pPr defTabSz="881063" fontAlgn="base">
                <a:spcBef>
                  <a:spcPct val="0"/>
                </a:spcBef>
                <a:spcAft>
                  <a:spcPct val="0"/>
                </a:spcAft>
              </a:pPr>
              <a:t>1</a:t>
            </a:fld>
            <a:endParaRPr lang="en-US" altLang="en-US" sz="1100">
              <a:solidFill>
                <a:srgbClr val="000000"/>
              </a:solidFill>
              <a:latin typeface="Arial" pitchFamily="34" charset="0"/>
              <a:ea typeface="굴림" pitchFamily="34" charset="-127"/>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12</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13</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14</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15</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16</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17</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18</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19</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20</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21</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4</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22</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23</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24</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25</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26</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27</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28</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29</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30</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31</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5</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32</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33</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34</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35</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27E10CBD-6E8D-4A3F-A4C2-BC8AA2F99B32}" type="slidenum">
              <a:rPr lang="en-US" altLang="en-US" sz="1100">
                <a:solidFill>
                  <a:srgbClr val="1F497D"/>
                </a:solidFill>
                <a:ea typeface="굴림" pitchFamily="34" charset="-127"/>
                <a:cs typeface="Arial" pitchFamily="34" charset="0"/>
              </a:rPr>
              <a:pPr defTabSz="862013" fontAlgn="base">
                <a:spcBef>
                  <a:spcPct val="0"/>
                </a:spcBef>
                <a:spcAft>
                  <a:spcPct val="0"/>
                </a:spcAft>
              </a:pPr>
              <a:t>36</a:t>
            </a:fld>
            <a:endParaRPr lang="en-US" altLang="en-US" sz="1100">
              <a:solidFill>
                <a:srgbClr val="1F497D"/>
              </a:solidFill>
              <a:ea typeface="굴림" pitchFamily="34" charset="-127"/>
              <a:cs typeface="Arial" pitchFamily="34" charset="0"/>
            </a:endParaRPr>
          </a:p>
        </p:txBody>
      </p:sp>
      <p:sp>
        <p:nvSpPr>
          <p:cNvPr id="52227"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2228"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37</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27E10CBD-6E8D-4A3F-A4C2-BC8AA2F99B32}" type="slidenum">
              <a:rPr lang="en-US" altLang="en-US" sz="1100">
                <a:solidFill>
                  <a:srgbClr val="1F497D"/>
                </a:solidFill>
                <a:ea typeface="굴림" pitchFamily="34" charset="-127"/>
                <a:cs typeface="Arial" pitchFamily="34" charset="0"/>
              </a:rPr>
              <a:pPr defTabSz="862013" fontAlgn="base">
                <a:spcBef>
                  <a:spcPct val="0"/>
                </a:spcBef>
                <a:spcAft>
                  <a:spcPct val="0"/>
                </a:spcAft>
              </a:pPr>
              <a:t>38</a:t>
            </a:fld>
            <a:endParaRPr lang="en-US" altLang="en-US" sz="1100">
              <a:solidFill>
                <a:srgbClr val="1F497D"/>
              </a:solidFill>
              <a:ea typeface="굴림" pitchFamily="34" charset="-127"/>
              <a:cs typeface="Arial" pitchFamily="34" charset="0"/>
            </a:endParaRPr>
          </a:p>
        </p:txBody>
      </p:sp>
      <p:sp>
        <p:nvSpPr>
          <p:cNvPr id="52227"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2228"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27E10CBD-6E8D-4A3F-A4C2-BC8AA2F99B32}" type="slidenum">
              <a:rPr lang="en-US" altLang="en-US" sz="1100">
                <a:solidFill>
                  <a:srgbClr val="1F497D"/>
                </a:solidFill>
                <a:ea typeface="굴림" pitchFamily="34" charset="-127"/>
                <a:cs typeface="Arial" pitchFamily="34" charset="0"/>
              </a:rPr>
              <a:pPr defTabSz="862013" fontAlgn="base">
                <a:spcBef>
                  <a:spcPct val="0"/>
                </a:spcBef>
                <a:spcAft>
                  <a:spcPct val="0"/>
                </a:spcAft>
              </a:pPr>
              <a:t>39</a:t>
            </a:fld>
            <a:endParaRPr lang="en-US" altLang="en-US" sz="1100">
              <a:solidFill>
                <a:srgbClr val="1F497D"/>
              </a:solidFill>
              <a:ea typeface="굴림" pitchFamily="34" charset="-127"/>
              <a:cs typeface="Arial" pitchFamily="34" charset="0"/>
            </a:endParaRPr>
          </a:p>
        </p:txBody>
      </p:sp>
      <p:sp>
        <p:nvSpPr>
          <p:cNvPr id="52227"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2228"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27E10CBD-6E8D-4A3F-A4C2-BC8AA2F99B32}" type="slidenum">
              <a:rPr lang="en-US" altLang="en-US" sz="1100">
                <a:solidFill>
                  <a:srgbClr val="1F497D"/>
                </a:solidFill>
                <a:ea typeface="굴림" pitchFamily="34" charset="-127"/>
                <a:cs typeface="Arial" pitchFamily="34" charset="0"/>
              </a:rPr>
              <a:pPr defTabSz="862013" fontAlgn="base">
                <a:spcBef>
                  <a:spcPct val="0"/>
                </a:spcBef>
                <a:spcAft>
                  <a:spcPct val="0"/>
                </a:spcAft>
              </a:pPr>
              <a:t>40</a:t>
            </a:fld>
            <a:endParaRPr lang="en-US" altLang="en-US" sz="1100">
              <a:solidFill>
                <a:srgbClr val="1F497D"/>
              </a:solidFill>
              <a:ea typeface="굴림" pitchFamily="34" charset="-127"/>
              <a:cs typeface="Arial" pitchFamily="34" charset="0"/>
            </a:endParaRPr>
          </a:p>
        </p:txBody>
      </p:sp>
      <p:sp>
        <p:nvSpPr>
          <p:cNvPr id="52227"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2228"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74B6C9D8-6710-4211-89E5-B60DB6259EEB}" type="slidenum">
              <a:rPr lang="en-US" altLang="en-US" sz="1100">
                <a:solidFill>
                  <a:srgbClr val="1F497D"/>
                </a:solidFill>
                <a:ea typeface="굴림" pitchFamily="34" charset="-127"/>
                <a:cs typeface="Arial" pitchFamily="34" charset="0"/>
              </a:rPr>
              <a:pPr defTabSz="862013" fontAlgn="base">
                <a:spcBef>
                  <a:spcPct val="0"/>
                </a:spcBef>
                <a:spcAft>
                  <a:spcPct val="0"/>
                </a:spcAft>
              </a:pPr>
              <a:t>41</a:t>
            </a:fld>
            <a:endParaRPr lang="en-US" altLang="en-US" sz="1100">
              <a:solidFill>
                <a:srgbClr val="1F497D"/>
              </a:solidFill>
              <a:ea typeface="굴림" pitchFamily="34" charset="-127"/>
              <a:cs typeface="Arial" pitchFamily="34" charset="0"/>
            </a:endParaRPr>
          </a:p>
        </p:txBody>
      </p:sp>
      <p:sp>
        <p:nvSpPr>
          <p:cNvPr id="53251"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3252"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6</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7</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8</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9</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10</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11</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image" Target="../media/image3.png"/><Relationship Id="rId4" Type="http://schemas.openxmlformats.org/officeDocument/2006/relationships/tags" Target="../tags/tag11.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vmlDrawing" Target="../drawings/vmlDrawing11.vml"/><Relationship Id="rId6" Type="http://schemas.openxmlformats.org/officeDocument/2006/relationships/tags" Target="../tags/tag67.xml"/><Relationship Id="rId11" Type="http://schemas.openxmlformats.org/officeDocument/2006/relationships/image" Target="../media/image2.png"/><Relationship Id="rId5" Type="http://schemas.openxmlformats.org/officeDocument/2006/relationships/tags" Target="../tags/tag66.xml"/><Relationship Id="rId10" Type="http://schemas.openxmlformats.org/officeDocument/2006/relationships/image" Target="../media/image1.png"/><Relationship Id="rId4" Type="http://schemas.openxmlformats.org/officeDocument/2006/relationships/tags" Target="../tags/tag65.xml"/><Relationship Id="rId9"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vmlDrawing" Target="../drawings/vmlDrawing12.vml"/><Relationship Id="rId6" Type="http://schemas.openxmlformats.org/officeDocument/2006/relationships/tags" Target="../tags/tag73.xml"/><Relationship Id="rId11" Type="http://schemas.openxmlformats.org/officeDocument/2006/relationships/image" Target="../media/image2.png"/><Relationship Id="rId5" Type="http://schemas.openxmlformats.org/officeDocument/2006/relationships/tags" Target="../tags/tag72.xml"/><Relationship Id="rId10" Type="http://schemas.openxmlformats.org/officeDocument/2006/relationships/image" Target="../media/image1.png"/><Relationship Id="rId4" Type="http://schemas.openxmlformats.org/officeDocument/2006/relationships/tags" Target="../tags/tag71.xml"/><Relationship Id="rId9"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image" Target="../media/image7.png"/><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tags" Target="../tags/tag108.xml"/><Relationship Id="rId11" Type="http://schemas.openxmlformats.org/officeDocument/2006/relationships/slideMaster" Target="../slideMasters/slideMaster2.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26" Type="http://schemas.openxmlformats.org/officeDocument/2006/relationships/tags" Target="../tags/tag137.xml"/><Relationship Id="rId3" Type="http://schemas.openxmlformats.org/officeDocument/2006/relationships/tags" Target="../tags/tag114.xml"/><Relationship Id="rId21" Type="http://schemas.openxmlformats.org/officeDocument/2006/relationships/tags" Target="../tags/tag132.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5" Type="http://schemas.openxmlformats.org/officeDocument/2006/relationships/tags" Target="../tags/tag136.xml"/><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29"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117.xml"/><Relationship Id="rId11" Type="http://schemas.openxmlformats.org/officeDocument/2006/relationships/tags" Target="../tags/tag122.xml"/><Relationship Id="rId24" Type="http://schemas.openxmlformats.org/officeDocument/2006/relationships/tags" Target="../tags/tag135.xml"/><Relationship Id="rId5" Type="http://schemas.openxmlformats.org/officeDocument/2006/relationships/tags" Target="../tags/tag116.xml"/><Relationship Id="rId15" Type="http://schemas.openxmlformats.org/officeDocument/2006/relationships/tags" Target="../tags/tag126.xml"/><Relationship Id="rId23" Type="http://schemas.openxmlformats.org/officeDocument/2006/relationships/tags" Target="../tags/tag134.xml"/><Relationship Id="rId28" Type="http://schemas.openxmlformats.org/officeDocument/2006/relationships/slideMaster" Target="../slideMasters/slideMaster2.xml"/><Relationship Id="rId10" Type="http://schemas.openxmlformats.org/officeDocument/2006/relationships/tags" Target="../tags/tag121.xml"/><Relationship Id="rId19" Type="http://schemas.openxmlformats.org/officeDocument/2006/relationships/tags" Target="../tags/tag130.xml"/><Relationship Id="rId31" Type="http://schemas.openxmlformats.org/officeDocument/2006/relationships/image" Target="../media/image2.png"/><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 Id="rId22" Type="http://schemas.openxmlformats.org/officeDocument/2006/relationships/tags" Target="../tags/tag133.xml"/><Relationship Id="rId27" Type="http://schemas.openxmlformats.org/officeDocument/2006/relationships/tags" Target="../tags/tag138.xml"/><Relationship Id="rId30"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tags" Target="../tags/tag150.xml"/><Relationship Id="rId18" Type="http://schemas.openxmlformats.org/officeDocument/2006/relationships/tags" Target="../tags/tag155.xml"/><Relationship Id="rId26" Type="http://schemas.openxmlformats.org/officeDocument/2006/relationships/tags" Target="../tags/tag163.xml"/><Relationship Id="rId3" Type="http://schemas.openxmlformats.org/officeDocument/2006/relationships/tags" Target="../tags/tag140.xml"/><Relationship Id="rId21" Type="http://schemas.openxmlformats.org/officeDocument/2006/relationships/tags" Target="../tags/tag158.xml"/><Relationship Id="rId7" Type="http://schemas.openxmlformats.org/officeDocument/2006/relationships/tags" Target="../tags/tag144.xml"/><Relationship Id="rId12" Type="http://schemas.openxmlformats.org/officeDocument/2006/relationships/tags" Target="../tags/tag149.xml"/><Relationship Id="rId17" Type="http://schemas.openxmlformats.org/officeDocument/2006/relationships/tags" Target="../tags/tag154.xml"/><Relationship Id="rId25" Type="http://schemas.openxmlformats.org/officeDocument/2006/relationships/tags" Target="../tags/tag162.xml"/><Relationship Id="rId2" Type="http://schemas.openxmlformats.org/officeDocument/2006/relationships/tags" Target="../tags/tag139.xml"/><Relationship Id="rId16" Type="http://schemas.openxmlformats.org/officeDocument/2006/relationships/tags" Target="../tags/tag153.xml"/><Relationship Id="rId20" Type="http://schemas.openxmlformats.org/officeDocument/2006/relationships/tags" Target="../tags/tag157.xml"/><Relationship Id="rId29"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143.xml"/><Relationship Id="rId11" Type="http://schemas.openxmlformats.org/officeDocument/2006/relationships/tags" Target="../tags/tag148.xml"/><Relationship Id="rId24" Type="http://schemas.openxmlformats.org/officeDocument/2006/relationships/tags" Target="../tags/tag161.xml"/><Relationship Id="rId5" Type="http://schemas.openxmlformats.org/officeDocument/2006/relationships/tags" Target="../tags/tag142.xml"/><Relationship Id="rId15" Type="http://schemas.openxmlformats.org/officeDocument/2006/relationships/tags" Target="../tags/tag152.xml"/><Relationship Id="rId23" Type="http://schemas.openxmlformats.org/officeDocument/2006/relationships/tags" Target="../tags/tag160.xml"/><Relationship Id="rId28" Type="http://schemas.openxmlformats.org/officeDocument/2006/relationships/slideMaster" Target="../slideMasters/slideMaster2.xml"/><Relationship Id="rId10" Type="http://schemas.openxmlformats.org/officeDocument/2006/relationships/tags" Target="../tags/tag147.xml"/><Relationship Id="rId19" Type="http://schemas.openxmlformats.org/officeDocument/2006/relationships/tags" Target="../tags/tag156.xml"/><Relationship Id="rId31" Type="http://schemas.openxmlformats.org/officeDocument/2006/relationships/image" Target="../media/image2.png"/><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tags" Target="../tags/tag151.xml"/><Relationship Id="rId22" Type="http://schemas.openxmlformats.org/officeDocument/2006/relationships/tags" Target="../tags/tag159.xml"/><Relationship Id="rId27" Type="http://schemas.openxmlformats.org/officeDocument/2006/relationships/tags" Target="../tags/tag164.xml"/><Relationship Id="rId30"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18" Type="http://schemas.openxmlformats.org/officeDocument/2006/relationships/tags" Target="../tags/tag181.xml"/><Relationship Id="rId26" Type="http://schemas.openxmlformats.org/officeDocument/2006/relationships/tags" Target="../tags/tag189.xml"/><Relationship Id="rId3" Type="http://schemas.openxmlformats.org/officeDocument/2006/relationships/tags" Target="../tags/tag166.xml"/><Relationship Id="rId21" Type="http://schemas.openxmlformats.org/officeDocument/2006/relationships/tags" Target="../tags/tag184.xml"/><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tags" Target="../tags/tag180.xml"/><Relationship Id="rId25" Type="http://schemas.openxmlformats.org/officeDocument/2006/relationships/tags" Target="../tags/tag188.xml"/><Relationship Id="rId2" Type="http://schemas.openxmlformats.org/officeDocument/2006/relationships/tags" Target="../tags/tag165.xml"/><Relationship Id="rId16" Type="http://schemas.openxmlformats.org/officeDocument/2006/relationships/tags" Target="../tags/tag179.xml"/><Relationship Id="rId20" Type="http://schemas.openxmlformats.org/officeDocument/2006/relationships/tags" Target="../tags/tag183.xml"/><Relationship Id="rId29"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169.xml"/><Relationship Id="rId11" Type="http://schemas.openxmlformats.org/officeDocument/2006/relationships/tags" Target="../tags/tag174.xml"/><Relationship Id="rId24" Type="http://schemas.openxmlformats.org/officeDocument/2006/relationships/tags" Target="../tags/tag187.xml"/><Relationship Id="rId5" Type="http://schemas.openxmlformats.org/officeDocument/2006/relationships/tags" Target="../tags/tag168.xml"/><Relationship Id="rId15" Type="http://schemas.openxmlformats.org/officeDocument/2006/relationships/tags" Target="../tags/tag178.xml"/><Relationship Id="rId23" Type="http://schemas.openxmlformats.org/officeDocument/2006/relationships/tags" Target="../tags/tag186.xml"/><Relationship Id="rId28" Type="http://schemas.openxmlformats.org/officeDocument/2006/relationships/slideMaster" Target="../slideMasters/slideMaster2.xml"/><Relationship Id="rId10" Type="http://schemas.openxmlformats.org/officeDocument/2006/relationships/tags" Target="../tags/tag173.xml"/><Relationship Id="rId19" Type="http://schemas.openxmlformats.org/officeDocument/2006/relationships/tags" Target="../tags/tag182.xml"/><Relationship Id="rId31" Type="http://schemas.openxmlformats.org/officeDocument/2006/relationships/image" Target="../media/image2.png"/><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 Id="rId22" Type="http://schemas.openxmlformats.org/officeDocument/2006/relationships/tags" Target="../tags/tag185.xml"/><Relationship Id="rId27" Type="http://schemas.openxmlformats.org/officeDocument/2006/relationships/tags" Target="../tags/tag190.xml"/><Relationship Id="rId30"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tags" Target="../tags/tag207.xml"/><Relationship Id="rId26" Type="http://schemas.openxmlformats.org/officeDocument/2006/relationships/tags" Target="../tags/tag215.xml"/><Relationship Id="rId3" Type="http://schemas.openxmlformats.org/officeDocument/2006/relationships/tags" Target="../tags/tag192.xml"/><Relationship Id="rId21" Type="http://schemas.openxmlformats.org/officeDocument/2006/relationships/tags" Target="../tags/tag210.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tags" Target="../tags/tag206.xml"/><Relationship Id="rId25" Type="http://schemas.openxmlformats.org/officeDocument/2006/relationships/tags" Target="../tags/tag214.xml"/><Relationship Id="rId2" Type="http://schemas.openxmlformats.org/officeDocument/2006/relationships/tags" Target="../tags/tag191.xml"/><Relationship Id="rId16" Type="http://schemas.openxmlformats.org/officeDocument/2006/relationships/tags" Target="../tags/tag205.xml"/><Relationship Id="rId20" Type="http://schemas.openxmlformats.org/officeDocument/2006/relationships/tags" Target="../tags/tag209.xml"/><Relationship Id="rId29"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195.xml"/><Relationship Id="rId11" Type="http://schemas.openxmlformats.org/officeDocument/2006/relationships/tags" Target="../tags/tag200.xml"/><Relationship Id="rId24" Type="http://schemas.openxmlformats.org/officeDocument/2006/relationships/tags" Target="../tags/tag213.xml"/><Relationship Id="rId5" Type="http://schemas.openxmlformats.org/officeDocument/2006/relationships/tags" Target="../tags/tag194.xml"/><Relationship Id="rId15" Type="http://schemas.openxmlformats.org/officeDocument/2006/relationships/tags" Target="../tags/tag204.xml"/><Relationship Id="rId23" Type="http://schemas.openxmlformats.org/officeDocument/2006/relationships/tags" Target="../tags/tag212.xml"/><Relationship Id="rId28" Type="http://schemas.openxmlformats.org/officeDocument/2006/relationships/slideMaster" Target="../slideMasters/slideMaster2.xml"/><Relationship Id="rId10" Type="http://schemas.openxmlformats.org/officeDocument/2006/relationships/tags" Target="../tags/tag199.xml"/><Relationship Id="rId19" Type="http://schemas.openxmlformats.org/officeDocument/2006/relationships/tags" Target="../tags/tag208.xml"/><Relationship Id="rId31" Type="http://schemas.openxmlformats.org/officeDocument/2006/relationships/image" Target="../media/image2.png"/><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 Id="rId22" Type="http://schemas.openxmlformats.org/officeDocument/2006/relationships/tags" Target="../tags/tag211.xml"/><Relationship Id="rId27" Type="http://schemas.openxmlformats.org/officeDocument/2006/relationships/tags" Target="../tags/tag216.xml"/><Relationship Id="rId30"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tags" Target="../tags/tag228.xml"/><Relationship Id="rId18" Type="http://schemas.openxmlformats.org/officeDocument/2006/relationships/tags" Target="../tags/tag233.xml"/><Relationship Id="rId26" Type="http://schemas.openxmlformats.org/officeDocument/2006/relationships/tags" Target="../tags/tag241.xml"/><Relationship Id="rId3" Type="http://schemas.openxmlformats.org/officeDocument/2006/relationships/tags" Target="../tags/tag218.xml"/><Relationship Id="rId21" Type="http://schemas.openxmlformats.org/officeDocument/2006/relationships/tags" Target="../tags/tag236.xml"/><Relationship Id="rId7" Type="http://schemas.openxmlformats.org/officeDocument/2006/relationships/tags" Target="../tags/tag222.xml"/><Relationship Id="rId12" Type="http://schemas.openxmlformats.org/officeDocument/2006/relationships/tags" Target="../tags/tag227.xml"/><Relationship Id="rId17" Type="http://schemas.openxmlformats.org/officeDocument/2006/relationships/tags" Target="../tags/tag232.xml"/><Relationship Id="rId25" Type="http://schemas.openxmlformats.org/officeDocument/2006/relationships/tags" Target="../tags/tag240.xml"/><Relationship Id="rId2" Type="http://schemas.openxmlformats.org/officeDocument/2006/relationships/tags" Target="../tags/tag217.xml"/><Relationship Id="rId16" Type="http://schemas.openxmlformats.org/officeDocument/2006/relationships/tags" Target="../tags/tag231.xml"/><Relationship Id="rId20" Type="http://schemas.openxmlformats.org/officeDocument/2006/relationships/tags" Target="../tags/tag235.xml"/><Relationship Id="rId29"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21.xml"/><Relationship Id="rId11" Type="http://schemas.openxmlformats.org/officeDocument/2006/relationships/tags" Target="../tags/tag226.xml"/><Relationship Id="rId24" Type="http://schemas.openxmlformats.org/officeDocument/2006/relationships/tags" Target="../tags/tag239.xml"/><Relationship Id="rId5" Type="http://schemas.openxmlformats.org/officeDocument/2006/relationships/tags" Target="../tags/tag220.xml"/><Relationship Id="rId15" Type="http://schemas.openxmlformats.org/officeDocument/2006/relationships/tags" Target="../tags/tag230.xml"/><Relationship Id="rId23" Type="http://schemas.openxmlformats.org/officeDocument/2006/relationships/tags" Target="../tags/tag238.xml"/><Relationship Id="rId28" Type="http://schemas.openxmlformats.org/officeDocument/2006/relationships/slideMaster" Target="../slideMasters/slideMaster2.xml"/><Relationship Id="rId10" Type="http://schemas.openxmlformats.org/officeDocument/2006/relationships/tags" Target="../tags/tag225.xml"/><Relationship Id="rId19" Type="http://schemas.openxmlformats.org/officeDocument/2006/relationships/tags" Target="../tags/tag234.xml"/><Relationship Id="rId31" Type="http://schemas.openxmlformats.org/officeDocument/2006/relationships/image" Target="../media/image2.png"/><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tags" Target="../tags/tag229.xml"/><Relationship Id="rId22" Type="http://schemas.openxmlformats.org/officeDocument/2006/relationships/tags" Target="../tags/tag237.xml"/><Relationship Id="rId27" Type="http://schemas.openxmlformats.org/officeDocument/2006/relationships/tags" Target="../tags/tag242.xml"/><Relationship Id="rId30"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18" Type="http://schemas.openxmlformats.org/officeDocument/2006/relationships/tags" Target="../tags/tag259.xml"/><Relationship Id="rId26" Type="http://schemas.openxmlformats.org/officeDocument/2006/relationships/tags" Target="../tags/tag267.xml"/><Relationship Id="rId3" Type="http://schemas.openxmlformats.org/officeDocument/2006/relationships/tags" Target="../tags/tag244.xml"/><Relationship Id="rId21" Type="http://schemas.openxmlformats.org/officeDocument/2006/relationships/tags" Target="../tags/tag262.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tags" Target="../tags/tag258.xml"/><Relationship Id="rId25" Type="http://schemas.openxmlformats.org/officeDocument/2006/relationships/tags" Target="../tags/tag266.xml"/><Relationship Id="rId2" Type="http://schemas.openxmlformats.org/officeDocument/2006/relationships/tags" Target="../tags/tag243.xml"/><Relationship Id="rId16" Type="http://schemas.openxmlformats.org/officeDocument/2006/relationships/tags" Target="../tags/tag257.xml"/><Relationship Id="rId20" Type="http://schemas.openxmlformats.org/officeDocument/2006/relationships/tags" Target="../tags/tag261.xml"/><Relationship Id="rId29"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7.xml"/><Relationship Id="rId11" Type="http://schemas.openxmlformats.org/officeDocument/2006/relationships/tags" Target="../tags/tag252.xml"/><Relationship Id="rId24" Type="http://schemas.openxmlformats.org/officeDocument/2006/relationships/tags" Target="../tags/tag265.xml"/><Relationship Id="rId5" Type="http://schemas.openxmlformats.org/officeDocument/2006/relationships/tags" Target="../tags/tag246.xml"/><Relationship Id="rId15" Type="http://schemas.openxmlformats.org/officeDocument/2006/relationships/tags" Target="../tags/tag256.xml"/><Relationship Id="rId23" Type="http://schemas.openxmlformats.org/officeDocument/2006/relationships/tags" Target="../tags/tag264.xml"/><Relationship Id="rId28" Type="http://schemas.openxmlformats.org/officeDocument/2006/relationships/slideMaster" Target="../slideMasters/slideMaster2.xml"/><Relationship Id="rId10" Type="http://schemas.openxmlformats.org/officeDocument/2006/relationships/tags" Target="../tags/tag251.xml"/><Relationship Id="rId19" Type="http://schemas.openxmlformats.org/officeDocument/2006/relationships/tags" Target="../tags/tag260.xml"/><Relationship Id="rId31" Type="http://schemas.openxmlformats.org/officeDocument/2006/relationships/image" Target="../media/image2.png"/><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 Id="rId22" Type="http://schemas.openxmlformats.org/officeDocument/2006/relationships/tags" Target="../tags/tag263.xml"/><Relationship Id="rId27" Type="http://schemas.openxmlformats.org/officeDocument/2006/relationships/tags" Target="../tags/tag268.xml"/><Relationship Id="rId30"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tags" Target="../tags/tag280.xml"/><Relationship Id="rId18" Type="http://schemas.openxmlformats.org/officeDocument/2006/relationships/tags" Target="../tags/tag285.xml"/><Relationship Id="rId26" Type="http://schemas.openxmlformats.org/officeDocument/2006/relationships/tags" Target="../tags/tag293.xml"/><Relationship Id="rId3" Type="http://schemas.openxmlformats.org/officeDocument/2006/relationships/tags" Target="../tags/tag270.xml"/><Relationship Id="rId21" Type="http://schemas.openxmlformats.org/officeDocument/2006/relationships/tags" Target="../tags/tag288.xml"/><Relationship Id="rId7" Type="http://schemas.openxmlformats.org/officeDocument/2006/relationships/tags" Target="../tags/tag274.xml"/><Relationship Id="rId12" Type="http://schemas.openxmlformats.org/officeDocument/2006/relationships/tags" Target="../tags/tag279.xml"/><Relationship Id="rId17" Type="http://schemas.openxmlformats.org/officeDocument/2006/relationships/tags" Target="../tags/tag284.xml"/><Relationship Id="rId25" Type="http://schemas.openxmlformats.org/officeDocument/2006/relationships/tags" Target="../tags/tag292.xml"/><Relationship Id="rId2" Type="http://schemas.openxmlformats.org/officeDocument/2006/relationships/tags" Target="../tags/tag269.xml"/><Relationship Id="rId16" Type="http://schemas.openxmlformats.org/officeDocument/2006/relationships/tags" Target="../tags/tag283.xml"/><Relationship Id="rId20" Type="http://schemas.openxmlformats.org/officeDocument/2006/relationships/tags" Target="../tags/tag287.xml"/><Relationship Id="rId29"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73.xml"/><Relationship Id="rId11" Type="http://schemas.openxmlformats.org/officeDocument/2006/relationships/tags" Target="../tags/tag278.xml"/><Relationship Id="rId24" Type="http://schemas.openxmlformats.org/officeDocument/2006/relationships/tags" Target="../tags/tag291.xml"/><Relationship Id="rId5" Type="http://schemas.openxmlformats.org/officeDocument/2006/relationships/tags" Target="../tags/tag272.xml"/><Relationship Id="rId15" Type="http://schemas.openxmlformats.org/officeDocument/2006/relationships/tags" Target="../tags/tag282.xml"/><Relationship Id="rId23" Type="http://schemas.openxmlformats.org/officeDocument/2006/relationships/tags" Target="../tags/tag290.xml"/><Relationship Id="rId28" Type="http://schemas.openxmlformats.org/officeDocument/2006/relationships/slideMaster" Target="../slideMasters/slideMaster2.xml"/><Relationship Id="rId10" Type="http://schemas.openxmlformats.org/officeDocument/2006/relationships/tags" Target="../tags/tag277.xml"/><Relationship Id="rId19" Type="http://schemas.openxmlformats.org/officeDocument/2006/relationships/tags" Target="../tags/tag286.xml"/><Relationship Id="rId31" Type="http://schemas.openxmlformats.org/officeDocument/2006/relationships/image" Target="../media/image2.png"/><Relationship Id="rId4" Type="http://schemas.openxmlformats.org/officeDocument/2006/relationships/tags" Target="../tags/tag271.xml"/><Relationship Id="rId9" Type="http://schemas.openxmlformats.org/officeDocument/2006/relationships/tags" Target="../tags/tag276.xml"/><Relationship Id="rId14" Type="http://schemas.openxmlformats.org/officeDocument/2006/relationships/tags" Target="../tags/tag281.xml"/><Relationship Id="rId22" Type="http://schemas.openxmlformats.org/officeDocument/2006/relationships/tags" Target="../tags/tag289.xml"/><Relationship Id="rId27" Type="http://schemas.openxmlformats.org/officeDocument/2006/relationships/tags" Target="../tags/tag294.xml"/><Relationship Id="rId30"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5.png"/><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2.png"/><Relationship Id="rId5" Type="http://schemas.openxmlformats.org/officeDocument/2006/relationships/tags" Target="../tags/tag18.xml"/><Relationship Id="rId10" Type="http://schemas.openxmlformats.org/officeDocument/2006/relationships/image" Target="../media/image1.png"/><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301.xml"/><Relationship Id="rId13" Type="http://schemas.openxmlformats.org/officeDocument/2006/relationships/tags" Target="../tags/tag306.xml"/><Relationship Id="rId18" Type="http://schemas.openxmlformats.org/officeDocument/2006/relationships/tags" Target="../tags/tag311.xml"/><Relationship Id="rId26" Type="http://schemas.openxmlformats.org/officeDocument/2006/relationships/tags" Target="../tags/tag319.xml"/><Relationship Id="rId3" Type="http://schemas.openxmlformats.org/officeDocument/2006/relationships/tags" Target="../tags/tag296.xml"/><Relationship Id="rId21" Type="http://schemas.openxmlformats.org/officeDocument/2006/relationships/tags" Target="../tags/tag314.xml"/><Relationship Id="rId7" Type="http://schemas.openxmlformats.org/officeDocument/2006/relationships/tags" Target="../tags/tag300.xml"/><Relationship Id="rId12" Type="http://schemas.openxmlformats.org/officeDocument/2006/relationships/tags" Target="../tags/tag305.xml"/><Relationship Id="rId17" Type="http://schemas.openxmlformats.org/officeDocument/2006/relationships/tags" Target="../tags/tag310.xml"/><Relationship Id="rId25" Type="http://schemas.openxmlformats.org/officeDocument/2006/relationships/tags" Target="../tags/tag318.xml"/><Relationship Id="rId2" Type="http://schemas.openxmlformats.org/officeDocument/2006/relationships/tags" Target="../tags/tag295.xml"/><Relationship Id="rId16" Type="http://schemas.openxmlformats.org/officeDocument/2006/relationships/tags" Target="../tags/tag309.xml"/><Relationship Id="rId20" Type="http://schemas.openxmlformats.org/officeDocument/2006/relationships/tags" Target="../tags/tag313.xml"/><Relationship Id="rId29"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99.xml"/><Relationship Id="rId11" Type="http://schemas.openxmlformats.org/officeDocument/2006/relationships/tags" Target="../tags/tag304.xml"/><Relationship Id="rId24" Type="http://schemas.openxmlformats.org/officeDocument/2006/relationships/tags" Target="../tags/tag317.xml"/><Relationship Id="rId5" Type="http://schemas.openxmlformats.org/officeDocument/2006/relationships/tags" Target="../tags/tag298.xml"/><Relationship Id="rId15" Type="http://schemas.openxmlformats.org/officeDocument/2006/relationships/tags" Target="../tags/tag308.xml"/><Relationship Id="rId23" Type="http://schemas.openxmlformats.org/officeDocument/2006/relationships/tags" Target="../tags/tag316.xml"/><Relationship Id="rId28" Type="http://schemas.openxmlformats.org/officeDocument/2006/relationships/slideMaster" Target="../slideMasters/slideMaster2.xml"/><Relationship Id="rId10" Type="http://schemas.openxmlformats.org/officeDocument/2006/relationships/tags" Target="../tags/tag303.xml"/><Relationship Id="rId19" Type="http://schemas.openxmlformats.org/officeDocument/2006/relationships/tags" Target="../tags/tag312.xml"/><Relationship Id="rId31" Type="http://schemas.openxmlformats.org/officeDocument/2006/relationships/image" Target="../media/image2.png"/><Relationship Id="rId4" Type="http://schemas.openxmlformats.org/officeDocument/2006/relationships/tags" Target="../tags/tag297.xml"/><Relationship Id="rId9" Type="http://schemas.openxmlformats.org/officeDocument/2006/relationships/tags" Target="../tags/tag302.xml"/><Relationship Id="rId14" Type="http://schemas.openxmlformats.org/officeDocument/2006/relationships/tags" Target="../tags/tag307.xml"/><Relationship Id="rId22" Type="http://schemas.openxmlformats.org/officeDocument/2006/relationships/tags" Target="../tags/tag315.xml"/><Relationship Id="rId27" Type="http://schemas.openxmlformats.org/officeDocument/2006/relationships/tags" Target="../tags/tag320.xml"/><Relationship Id="rId30"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327.xml"/><Relationship Id="rId13" Type="http://schemas.openxmlformats.org/officeDocument/2006/relationships/tags" Target="../tags/tag332.xml"/><Relationship Id="rId18" Type="http://schemas.openxmlformats.org/officeDocument/2006/relationships/tags" Target="../tags/tag337.xml"/><Relationship Id="rId26" Type="http://schemas.openxmlformats.org/officeDocument/2006/relationships/tags" Target="../tags/tag345.xml"/><Relationship Id="rId3" Type="http://schemas.openxmlformats.org/officeDocument/2006/relationships/tags" Target="../tags/tag322.xml"/><Relationship Id="rId21" Type="http://schemas.openxmlformats.org/officeDocument/2006/relationships/tags" Target="../tags/tag340.xml"/><Relationship Id="rId7" Type="http://schemas.openxmlformats.org/officeDocument/2006/relationships/tags" Target="../tags/tag326.xml"/><Relationship Id="rId12" Type="http://schemas.openxmlformats.org/officeDocument/2006/relationships/tags" Target="../tags/tag331.xml"/><Relationship Id="rId17" Type="http://schemas.openxmlformats.org/officeDocument/2006/relationships/tags" Target="../tags/tag336.xml"/><Relationship Id="rId25" Type="http://schemas.openxmlformats.org/officeDocument/2006/relationships/tags" Target="../tags/tag344.xml"/><Relationship Id="rId2" Type="http://schemas.openxmlformats.org/officeDocument/2006/relationships/tags" Target="../tags/tag321.xml"/><Relationship Id="rId16" Type="http://schemas.openxmlformats.org/officeDocument/2006/relationships/tags" Target="../tags/tag335.xml"/><Relationship Id="rId20" Type="http://schemas.openxmlformats.org/officeDocument/2006/relationships/tags" Target="../tags/tag339.xml"/><Relationship Id="rId29"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325.xml"/><Relationship Id="rId11" Type="http://schemas.openxmlformats.org/officeDocument/2006/relationships/tags" Target="../tags/tag330.xml"/><Relationship Id="rId24" Type="http://schemas.openxmlformats.org/officeDocument/2006/relationships/tags" Target="../tags/tag343.xml"/><Relationship Id="rId5" Type="http://schemas.openxmlformats.org/officeDocument/2006/relationships/tags" Target="../tags/tag324.xml"/><Relationship Id="rId15" Type="http://schemas.openxmlformats.org/officeDocument/2006/relationships/tags" Target="../tags/tag334.xml"/><Relationship Id="rId23" Type="http://schemas.openxmlformats.org/officeDocument/2006/relationships/tags" Target="../tags/tag342.xml"/><Relationship Id="rId28" Type="http://schemas.openxmlformats.org/officeDocument/2006/relationships/slideMaster" Target="../slideMasters/slideMaster2.xml"/><Relationship Id="rId10" Type="http://schemas.openxmlformats.org/officeDocument/2006/relationships/tags" Target="../tags/tag329.xml"/><Relationship Id="rId19" Type="http://schemas.openxmlformats.org/officeDocument/2006/relationships/tags" Target="../tags/tag338.xml"/><Relationship Id="rId31" Type="http://schemas.openxmlformats.org/officeDocument/2006/relationships/image" Target="../media/image2.png"/><Relationship Id="rId4" Type="http://schemas.openxmlformats.org/officeDocument/2006/relationships/tags" Target="../tags/tag323.xml"/><Relationship Id="rId9" Type="http://schemas.openxmlformats.org/officeDocument/2006/relationships/tags" Target="../tags/tag328.xml"/><Relationship Id="rId14" Type="http://schemas.openxmlformats.org/officeDocument/2006/relationships/tags" Target="../tags/tag333.xml"/><Relationship Id="rId22" Type="http://schemas.openxmlformats.org/officeDocument/2006/relationships/tags" Target="../tags/tag341.xml"/><Relationship Id="rId27" Type="http://schemas.openxmlformats.org/officeDocument/2006/relationships/tags" Target="../tags/tag346.xml"/><Relationship Id="rId30"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353.xml"/><Relationship Id="rId13" Type="http://schemas.openxmlformats.org/officeDocument/2006/relationships/tags" Target="../tags/tag358.xml"/><Relationship Id="rId18" Type="http://schemas.openxmlformats.org/officeDocument/2006/relationships/tags" Target="../tags/tag363.xml"/><Relationship Id="rId26" Type="http://schemas.openxmlformats.org/officeDocument/2006/relationships/tags" Target="../tags/tag371.xml"/><Relationship Id="rId3" Type="http://schemas.openxmlformats.org/officeDocument/2006/relationships/tags" Target="../tags/tag348.xml"/><Relationship Id="rId21" Type="http://schemas.openxmlformats.org/officeDocument/2006/relationships/tags" Target="../tags/tag366.xml"/><Relationship Id="rId7" Type="http://schemas.openxmlformats.org/officeDocument/2006/relationships/tags" Target="../tags/tag352.xml"/><Relationship Id="rId12" Type="http://schemas.openxmlformats.org/officeDocument/2006/relationships/tags" Target="../tags/tag357.xml"/><Relationship Id="rId17" Type="http://schemas.openxmlformats.org/officeDocument/2006/relationships/tags" Target="../tags/tag362.xml"/><Relationship Id="rId25" Type="http://schemas.openxmlformats.org/officeDocument/2006/relationships/tags" Target="../tags/tag370.xml"/><Relationship Id="rId2" Type="http://schemas.openxmlformats.org/officeDocument/2006/relationships/tags" Target="../tags/tag347.xml"/><Relationship Id="rId16" Type="http://schemas.openxmlformats.org/officeDocument/2006/relationships/tags" Target="../tags/tag361.xml"/><Relationship Id="rId20" Type="http://schemas.openxmlformats.org/officeDocument/2006/relationships/tags" Target="../tags/tag365.xml"/><Relationship Id="rId29"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351.xml"/><Relationship Id="rId11" Type="http://schemas.openxmlformats.org/officeDocument/2006/relationships/tags" Target="../tags/tag356.xml"/><Relationship Id="rId24" Type="http://schemas.openxmlformats.org/officeDocument/2006/relationships/tags" Target="../tags/tag369.xml"/><Relationship Id="rId5" Type="http://schemas.openxmlformats.org/officeDocument/2006/relationships/tags" Target="../tags/tag350.xml"/><Relationship Id="rId15" Type="http://schemas.openxmlformats.org/officeDocument/2006/relationships/tags" Target="../tags/tag360.xml"/><Relationship Id="rId23" Type="http://schemas.openxmlformats.org/officeDocument/2006/relationships/tags" Target="../tags/tag368.xml"/><Relationship Id="rId28" Type="http://schemas.openxmlformats.org/officeDocument/2006/relationships/slideMaster" Target="../slideMasters/slideMaster2.xml"/><Relationship Id="rId10" Type="http://schemas.openxmlformats.org/officeDocument/2006/relationships/tags" Target="../tags/tag355.xml"/><Relationship Id="rId19" Type="http://schemas.openxmlformats.org/officeDocument/2006/relationships/tags" Target="../tags/tag364.xml"/><Relationship Id="rId31" Type="http://schemas.openxmlformats.org/officeDocument/2006/relationships/image" Target="../media/image2.png"/><Relationship Id="rId4" Type="http://schemas.openxmlformats.org/officeDocument/2006/relationships/tags" Target="../tags/tag349.xml"/><Relationship Id="rId9" Type="http://schemas.openxmlformats.org/officeDocument/2006/relationships/tags" Target="../tags/tag354.xml"/><Relationship Id="rId14" Type="http://schemas.openxmlformats.org/officeDocument/2006/relationships/tags" Target="../tags/tag359.xml"/><Relationship Id="rId22" Type="http://schemas.openxmlformats.org/officeDocument/2006/relationships/tags" Target="../tags/tag367.xml"/><Relationship Id="rId27" Type="http://schemas.openxmlformats.org/officeDocument/2006/relationships/tags" Target="../tags/tag372.xml"/><Relationship Id="rId30"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73.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5.png"/><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image" Target="../media/image2.png"/><Relationship Id="rId5" Type="http://schemas.openxmlformats.org/officeDocument/2006/relationships/tags" Target="../tags/tag24.xml"/><Relationship Id="rId10" Type="http://schemas.openxmlformats.org/officeDocument/2006/relationships/image" Target="../media/image1.png"/><Relationship Id="rId4" Type="http://schemas.openxmlformats.org/officeDocument/2006/relationships/tags" Target="../tags/tag23.xml"/><Relationship Id="rId9"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5.png"/><Relationship Id="rId2" Type="http://schemas.openxmlformats.org/officeDocument/2006/relationships/tags" Target="../tags/tag27.xml"/><Relationship Id="rId1" Type="http://schemas.openxmlformats.org/officeDocument/2006/relationships/vmlDrawing" Target="../drawings/vmlDrawing5.vml"/><Relationship Id="rId6" Type="http://schemas.openxmlformats.org/officeDocument/2006/relationships/tags" Target="../tags/tag31.xml"/><Relationship Id="rId11" Type="http://schemas.openxmlformats.org/officeDocument/2006/relationships/image" Target="../media/image2.png"/><Relationship Id="rId5" Type="http://schemas.openxmlformats.org/officeDocument/2006/relationships/tags" Target="../tags/tag30.xml"/><Relationship Id="rId10" Type="http://schemas.openxmlformats.org/officeDocument/2006/relationships/image" Target="../media/image1.png"/><Relationship Id="rId4" Type="http://schemas.openxmlformats.org/officeDocument/2006/relationships/tags" Target="../tags/tag2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6.vml"/><Relationship Id="rId6" Type="http://schemas.openxmlformats.org/officeDocument/2006/relationships/tags" Target="../tags/tag37.xml"/><Relationship Id="rId11" Type="http://schemas.openxmlformats.org/officeDocument/2006/relationships/image" Target="../media/image2.png"/><Relationship Id="rId5" Type="http://schemas.openxmlformats.org/officeDocument/2006/relationships/tags" Target="../tags/tag36.xml"/><Relationship Id="rId10" Type="http://schemas.openxmlformats.org/officeDocument/2006/relationships/image" Target="../media/image1.png"/><Relationship Id="rId4" Type="http://schemas.openxmlformats.org/officeDocument/2006/relationships/tags" Target="../tags/tag3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7.vml"/><Relationship Id="rId6" Type="http://schemas.openxmlformats.org/officeDocument/2006/relationships/tags" Target="../tags/tag43.xml"/><Relationship Id="rId11" Type="http://schemas.openxmlformats.org/officeDocument/2006/relationships/image" Target="../media/image2.png"/><Relationship Id="rId5" Type="http://schemas.openxmlformats.org/officeDocument/2006/relationships/tags" Target="../tags/tag42.xml"/><Relationship Id="rId10" Type="http://schemas.openxmlformats.org/officeDocument/2006/relationships/image" Target="../media/image1.png"/><Relationship Id="rId4" Type="http://schemas.openxmlformats.org/officeDocument/2006/relationships/tags" Target="../tags/tag4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8.vml"/><Relationship Id="rId6" Type="http://schemas.openxmlformats.org/officeDocument/2006/relationships/tags" Target="../tags/tag49.xml"/><Relationship Id="rId11" Type="http://schemas.openxmlformats.org/officeDocument/2006/relationships/image" Target="../media/image2.png"/><Relationship Id="rId5" Type="http://schemas.openxmlformats.org/officeDocument/2006/relationships/tags" Target="../tags/tag48.xml"/><Relationship Id="rId10" Type="http://schemas.openxmlformats.org/officeDocument/2006/relationships/image" Target="../media/image1.png"/><Relationship Id="rId4" Type="http://schemas.openxmlformats.org/officeDocument/2006/relationships/tags" Target="../tags/tag47.xml"/><Relationship Id="rId9"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9.vml"/><Relationship Id="rId6" Type="http://schemas.openxmlformats.org/officeDocument/2006/relationships/tags" Target="../tags/tag55.xml"/><Relationship Id="rId11" Type="http://schemas.openxmlformats.org/officeDocument/2006/relationships/image" Target="../media/image2.png"/><Relationship Id="rId5" Type="http://schemas.openxmlformats.org/officeDocument/2006/relationships/tags" Target="../tags/tag54.xml"/><Relationship Id="rId10" Type="http://schemas.openxmlformats.org/officeDocument/2006/relationships/image" Target="../media/image1.png"/><Relationship Id="rId4" Type="http://schemas.openxmlformats.org/officeDocument/2006/relationships/tags" Target="../tags/tag53.xml"/><Relationship Id="rId9"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vmlDrawing" Target="../drawings/vmlDrawing10.vml"/><Relationship Id="rId6" Type="http://schemas.openxmlformats.org/officeDocument/2006/relationships/tags" Target="../tags/tag61.xml"/><Relationship Id="rId11" Type="http://schemas.openxmlformats.org/officeDocument/2006/relationships/image" Target="../media/image2.png"/><Relationship Id="rId5" Type="http://schemas.openxmlformats.org/officeDocument/2006/relationships/tags" Target="../tags/tag60.xml"/><Relationship Id="rId10" Type="http://schemas.openxmlformats.org/officeDocument/2006/relationships/image" Target="../media/image1.png"/><Relationship Id="rId4" Type="http://schemas.openxmlformats.org/officeDocument/2006/relationships/tags" Target="../tags/tag59.xml"/><Relationship Id="rId9"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AutoShape 9"/>
          <p:cNvGraphicFramePr>
            <a:graphicFrameLocks/>
          </p:cNvGraphicFramePr>
          <p:nvPr/>
        </p:nvGraphicFramePr>
        <p:xfrm>
          <a:off x="0" y="0"/>
          <a:ext cx="161925" cy="161925"/>
        </p:xfrm>
        <a:graphic>
          <a:graphicData uri="http://schemas.openxmlformats.org/presentationml/2006/ole">
            <p:oleObj spid="_x0000_s65538" name="think-cell Slide" r:id="rId9" imgW="0" imgH="0" progId="">
              <p:embed/>
            </p:oleObj>
          </a:graphicData>
        </a:graphic>
      </p:graphicFrame>
      <p:pic>
        <p:nvPicPr>
          <p:cNvPr id="5" name="Picture 5"/>
          <p:cNvPicPr>
            <a:picLocks noChangeAspect="1" noChangeArrowheads="1"/>
          </p:cNvPicPr>
          <p:nvPr/>
        </p:nvPicPr>
        <p:blipFill>
          <a:blip r:embed="rId10" cstate="print"/>
          <a:srcRect/>
          <a:stretch>
            <a:fillRect/>
          </a:stretch>
        </p:blipFill>
        <p:spPr bwMode="auto">
          <a:xfrm>
            <a:off x="6018213" y="4999038"/>
            <a:ext cx="2808287" cy="604837"/>
          </a:xfrm>
          <a:prstGeom prst="rect">
            <a:avLst/>
          </a:prstGeom>
          <a:noFill/>
          <a:ln w="9525">
            <a:noFill/>
            <a:miter lim="800000"/>
            <a:headEnd/>
            <a:tailEnd/>
          </a:ln>
        </p:spPr>
      </p:pic>
      <p:sp>
        <p:nvSpPr>
          <p:cNvPr id="6" name="Working Draft" hidden="1"/>
          <p:cNvSpPr txBox="1">
            <a:spLocks noChangeArrowheads="1"/>
          </p:cNvSpPr>
          <p:nvPr userDrawn="1">
            <p:custDataLst>
              <p:tags r:id="rId2"/>
            </p:custDataLst>
          </p:nvPr>
        </p:nvSpPr>
        <p:spPr bwMode="auto">
          <a:xfrm>
            <a:off x="2693988" y="508000"/>
            <a:ext cx="3284537" cy="14128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900" smtClean="0">
                <a:solidFill>
                  <a:srgbClr val="000000"/>
                </a:solidFill>
                <a:ea typeface="SimSun" pitchFamily="2" charset="-122"/>
              </a:rPr>
              <a:t>Last Modified 2013-04-18 </a:t>
            </a:r>
            <a:r>
              <a:rPr lang="zh-CN" altLang="en-US" sz="900" smtClean="0">
                <a:solidFill>
                  <a:srgbClr val="000000"/>
                </a:solidFill>
                <a:ea typeface="SimSun" pitchFamily="2" charset="-122"/>
              </a:rPr>
              <a:t>오전 </a:t>
            </a:r>
            <a:r>
              <a:rPr lang="en-US" altLang="zh-CN" sz="900" smtClean="0">
                <a:solidFill>
                  <a:srgbClr val="000000"/>
                </a:solidFill>
                <a:ea typeface="SimSun" pitchFamily="2" charset="-122"/>
              </a:rPr>
              <a:t>6:11:33 SE Asia Standard Time</a:t>
            </a:r>
          </a:p>
        </p:txBody>
      </p:sp>
      <p:sp>
        <p:nvSpPr>
          <p:cNvPr id="7" name="Printed" hidden="1"/>
          <p:cNvSpPr txBox="1">
            <a:spLocks noChangeArrowheads="1"/>
          </p:cNvSpPr>
          <p:nvPr userDrawn="1">
            <p:custDataLst>
              <p:tags r:id="rId3"/>
            </p:custDataLst>
          </p:nvPr>
        </p:nvSpPr>
        <p:spPr bwMode="auto">
          <a:xfrm>
            <a:off x="2693988" y="668338"/>
            <a:ext cx="2957512" cy="14128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900" smtClean="0">
                <a:solidFill>
                  <a:srgbClr val="000000"/>
                </a:solidFill>
                <a:ea typeface="SimSun" pitchFamily="2" charset="-122"/>
              </a:rPr>
              <a:t>Printed 2013-03-28 </a:t>
            </a:r>
            <a:r>
              <a:rPr lang="zh-CN" altLang="en-US" sz="900" smtClean="0">
                <a:solidFill>
                  <a:srgbClr val="000000"/>
                </a:solidFill>
                <a:ea typeface="SimSun" pitchFamily="2" charset="-122"/>
              </a:rPr>
              <a:t>오전 </a:t>
            </a:r>
            <a:r>
              <a:rPr lang="en-US" altLang="zh-CN" sz="900" smtClean="0">
                <a:solidFill>
                  <a:srgbClr val="000000"/>
                </a:solidFill>
                <a:ea typeface="SimSun" pitchFamily="2" charset="-122"/>
              </a:rPr>
              <a:t>9:18:44 SE Asia Standard Time</a:t>
            </a:r>
          </a:p>
        </p:txBody>
      </p:sp>
      <p:sp>
        <p:nvSpPr>
          <p:cNvPr id="8" name="Working Draft Text" hidden="1"/>
          <p:cNvSpPr txBox="1">
            <a:spLocks noChangeArrowheads="1"/>
          </p:cNvSpPr>
          <p:nvPr userDrawn="1">
            <p:custDataLst>
              <p:tags r:id="rId4"/>
            </p:custDataLst>
          </p:nvPr>
        </p:nvSpPr>
        <p:spPr bwMode="auto">
          <a:xfrm>
            <a:off x="2693988" y="349250"/>
            <a:ext cx="1014412" cy="14128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900" b="1" smtClean="0">
                <a:solidFill>
                  <a:srgbClr val="000000"/>
                </a:solidFill>
                <a:ea typeface="SimSun" pitchFamily="2" charset="-122"/>
              </a:rPr>
              <a:t>WORKING DRAFT</a:t>
            </a:r>
          </a:p>
        </p:txBody>
      </p:sp>
      <p:grpSp>
        <p:nvGrpSpPr>
          <p:cNvPr id="9" name="McK Title Elements"/>
          <p:cNvGrpSpPr>
            <a:grpSpLocks/>
          </p:cNvGrpSpPr>
          <p:nvPr userDrawn="1"/>
        </p:nvGrpSpPr>
        <p:grpSpPr bwMode="auto">
          <a:xfrm>
            <a:off x="2693988" y="5030788"/>
            <a:ext cx="5035550" cy="1179512"/>
            <a:chOff x="1663" y="3106"/>
            <a:chExt cx="3109" cy="728"/>
          </a:xfrm>
        </p:grpSpPr>
        <p:sp>
          <p:nvSpPr>
            <p:cNvPr id="10" name="McK Document type" hidden="1"/>
            <p:cNvSpPr txBox="1">
              <a:spLocks noChangeArrowheads="1"/>
            </p:cNvSpPr>
            <p:nvPr userDrawn="1"/>
          </p:nvSpPr>
          <p:spPr bwMode="auto">
            <a:xfrm>
              <a:off x="1663" y="3106"/>
              <a:ext cx="3109" cy="13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000000"/>
                  </a:solidFill>
                  <a:ea typeface="SimSun" pitchFamily="2" charset="-122"/>
                </a:rPr>
                <a:t>Document type</a:t>
              </a:r>
            </a:p>
          </p:txBody>
        </p:sp>
        <p:sp>
          <p:nvSpPr>
            <p:cNvPr id="11" name="McK Date" hidden="1"/>
            <p:cNvSpPr txBox="1">
              <a:spLocks noChangeArrowheads="1"/>
            </p:cNvSpPr>
            <p:nvPr userDrawn="1"/>
          </p:nvSpPr>
          <p:spPr bwMode="auto">
            <a:xfrm>
              <a:off x="1663" y="3275"/>
              <a:ext cx="3109" cy="136"/>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000000"/>
                  </a:solidFill>
                  <a:ea typeface="SimSun" pitchFamily="2" charset="-122"/>
                </a:rPr>
                <a:t>Date</a:t>
              </a:r>
            </a:p>
          </p:txBody>
        </p:sp>
        <p:sp>
          <p:nvSpPr>
            <p:cNvPr id="12" name="McK Disclaimer" hidden="1"/>
            <p:cNvSpPr>
              <a:spLocks noChangeArrowheads="1"/>
            </p:cNvSpPr>
            <p:nvPr userDrawn="1"/>
          </p:nvSpPr>
          <p:spPr bwMode="auto">
            <a:xfrm>
              <a:off x="1663" y="3680"/>
              <a:ext cx="2777" cy="154"/>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defTabSz="804863" eaLnBrk="0" hangingPunct="0">
                <a:defRPr sz="1200">
                  <a:solidFill>
                    <a:schemeClr val="tx1"/>
                  </a:solidFill>
                  <a:latin typeface="Arial" pitchFamily="34" charset="0"/>
                  <a:cs typeface="Arial" pitchFamily="34" charset="0"/>
                </a:defRPr>
              </a:lvl1pPr>
              <a:lvl2pPr marL="742950" indent="-285750" defTabSz="804863" eaLnBrk="0" hangingPunct="0">
                <a:defRPr sz="1200">
                  <a:solidFill>
                    <a:schemeClr val="tx1"/>
                  </a:solidFill>
                  <a:latin typeface="Arial" pitchFamily="34" charset="0"/>
                  <a:cs typeface="Arial" pitchFamily="34" charset="0"/>
                </a:defRPr>
              </a:lvl2pPr>
              <a:lvl3pPr marL="1143000" indent="-228600" defTabSz="804863" eaLnBrk="0" hangingPunct="0">
                <a:defRPr sz="1200">
                  <a:solidFill>
                    <a:schemeClr val="tx1"/>
                  </a:solidFill>
                  <a:latin typeface="Arial" pitchFamily="34" charset="0"/>
                  <a:cs typeface="Arial" pitchFamily="34" charset="0"/>
                </a:defRPr>
              </a:lvl3pPr>
              <a:lvl4pPr marL="1600200" indent="-228600" defTabSz="804863" eaLnBrk="0" hangingPunct="0">
                <a:defRPr sz="1200">
                  <a:solidFill>
                    <a:schemeClr val="tx1"/>
                  </a:solidFill>
                  <a:latin typeface="Arial" pitchFamily="34" charset="0"/>
                  <a:cs typeface="Arial" pitchFamily="34" charset="0"/>
                </a:defRPr>
              </a:lvl4pPr>
              <a:lvl5pPr marL="2057400" indent="-228600" defTabSz="804863" eaLnBrk="0" hangingPunct="0">
                <a:defRPr sz="1200">
                  <a:solidFill>
                    <a:schemeClr val="tx1"/>
                  </a:solidFill>
                  <a:latin typeface="Arial" pitchFamily="34" charset="0"/>
                  <a:cs typeface="Arial" pitchFamily="34" charset="0"/>
                </a:defRPr>
              </a:lvl5pPr>
              <a:lvl6pPr marL="2514600" indent="-228600" defTabSz="80486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0486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0486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04863" eaLnBrk="0" fontAlgn="base" hangingPunct="0">
                <a:spcBef>
                  <a:spcPct val="0"/>
                </a:spcBef>
                <a:spcAft>
                  <a:spcPct val="0"/>
                </a:spcAft>
                <a:defRPr sz="1200">
                  <a:solidFill>
                    <a:schemeClr val="tx1"/>
                  </a:solidFill>
                  <a:latin typeface="Arial" pitchFamily="34" charset="0"/>
                  <a:cs typeface="Arial" pitchFamily="34" charset="0"/>
                </a:defRPr>
              </a:lvl9pPr>
            </a:lstStyle>
            <a:p>
              <a:pPr>
                <a:defRPr/>
              </a:pPr>
              <a:r>
                <a:rPr lang="en-US" altLang="zh-CN" sz="800" smtClean="0">
                  <a:solidFill>
                    <a:srgbClr val="000000"/>
                  </a:solidFill>
                  <a:ea typeface="SimSun" pitchFamily="2" charset="-122"/>
                </a:rPr>
                <a:t>CONFIDENTIAL AND PROPRIETARY</a:t>
              </a:r>
            </a:p>
            <a:p>
              <a:pPr>
                <a:defRPr/>
              </a:pPr>
              <a:r>
                <a:rPr lang="en-US" altLang="zh-CN" sz="800" smtClean="0">
                  <a:solidFill>
                    <a:srgbClr val="000000"/>
                  </a:solidFill>
                  <a:ea typeface="SimSun" pitchFamily="2" charset="-122"/>
                </a:rPr>
                <a:t>Any use of this material without specific permission of McKinsey &amp; Company is strictly prohibited</a:t>
              </a:r>
            </a:p>
          </p:txBody>
        </p:sp>
      </p:grpSp>
      <p:sp>
        <p:nvSpPr>
          <p:cNvPr id="13" name="Rectangle 15"/>
          <p:cNvSpPr>
            <a:spLocks noChangeArrowheads="1"/>
          </p:cNvSpPr>
          <p:nvPr userDrawn="1">
            <p:custDataLst>
              <p:tags r:id="rId5"/>
            </p:custDataLst>
          </p:nvPr>
        </p:nvSpPr>
        <p:spPr bwMode="auto">
          <a:xfrm>
            <a:off x="0" y="0"/>
            <a:ext cx="9140825" cy="6858000"/>
          </a:xfrm>
          <a:prstGeom prst="rect">
            <a:avLst/>
          </a:prstGeom>
          <a:noFill/>
          <a:ln w="3175">
            <a:solidFill>
              <a:srgbClr val="000000"/>
            </a:solidFill>
            <a:miter lim="800000"/>
            <a:headEnd/>
            <a:tailEnd/>
          </a:ln>
          <a:effectLst/>
          <a:extLst>
            <a:ext uri="{909E8E84-426E-40DD-AFC4-6F175D3DCCD1}"/>
            <a:ext uri="{AF507438-7753-43E0-B8FC-AC1667EBCBE1}"/>
          </a:extLst>
        </p:spPr>
        <p:txBody>
          <a:bodyPr wrap="none" lIns="93276" tIns="46638" rIns="93276" bIns="46638" anchor="ct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id-ID" altLang="en-US" smtClean="0">
              <a:solidFill>
                <a:srgbClr val="000000"/>
              </a:solidFill>
            </a:endParaRPr>
          </a:p>
        </p:txBody>
      </p:sp>
      <p:pic>
        <p:nvPicPr>
          <p:cNvPr id="14" name="TitleBottomBarBW" hidden="1"/>
          <p:cNvPicPr>
            <a:picLocks noChangeAspect="1" noChangeArrowheads="1"/>
          </p:cNvPicPr>
          <p:nvPr userDrawn="1">
            <p:custDataLst>
              <p:tags r:id="rId6"/>
            </p:custDataLst>
          </p:nvPr>
        </p:nvPicPr>
        <p:blipFill>
          <a:blip r:embed="rId11" cstate="print"/>
          <a:srcRect/>
          <a:stretch>
            <a:fillRect/>
          </a:stretch>
        </p:blipFill>
        <p:spPr bwMode="auto">
          <a:xfrm>
            <a:off x="7359650" y="6577013"/>
            <a:ext cx="1666875" cy="196850"/>
          </a:xfrm>
          <a:prstGeom prst="rect">
            <a:avLst/>
          </a:prstGeom>
          <a:noFill/>
          <a:ln w="9525">
            <a:noFill/>
            <a:miter lim="800000"/>
            <a:headEnd/>
            <a:tailEnd/>
          </a:ln>
        </p:spPr>
      </p:pic>
      <p:sp>
        <p:nvSpPr>
          <p:cNvPr id="15" name="doc id"/>
          <p:cNvSpPr txBox="1">
            <a:spLocks noChangeArrowheads="1"/>
          </p:cNvSpPr>
          <p:nvPr userDrawn="1">
            <p:custDataLst>
              <p:tags r:id="rId7"/>
            </p:custDataLst>
          </p:nvPr>
        </p:nvSpPr>
        <p:spPr bwMode="auto">
          <a:xfrm>
            <a:off x="8613775" y="36513"/>
            <a:ext cx="3016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smtClean="0">
              <a:solidFill>
                <a:srgbClr val="000000"/>
              </a:solidFill>
            </a:endParaRPr>
          </a:p>
        </p:txBody>
      </p:sp>
      <p:sp>
        <p:nvSpPr>
          <p:cNvPr id="2743302" name="Rectangle 6"/>
          <p:cNvSpPr>
            <a:spLocks noGrp="1" noChangeArrowheads="1"/>
          </p:cNvSpPr>
          <p:nvPr>
            <p:ph type="ctrTitle"/>
          </p:nvPr>
        </p:nvSpPr>
        <p:spPr>
          <a:xfrm>
            <a:off x="2693795" y="2176940"/>
            <a:ext cx="5036084" cy="507831"/>
          </a:xfrm>
        </p:spPr>
        <p:txBody>
          <a:bodyPr/>
          <a:lstStyle>
            <a:lvl1pPr>
              <a:defRPr sz="3300" b="0"/>
            </a:lvl1pPr>
          </a:lstStyle>
          <a:p>
            <a:pPr lvl="0"/>
            <a:r>
              <a:rPr lang="en-US" altLang="zh-CN" noProof="0" dirty="0" smtClean="0"/>
              <a:t>Click to edit Master title</a:t>
            </a:r>
          </a:p>
        </p:txBody>
      </p:sp>
      <p:sp>
        <p:nvSpPr>
          <p:cNvPr id="2743303" name="Rectangle 7"/>
          <p:cNvSpPr>
            <a:spLocks noGrp="1" noChangeArrowheads="1"/>
          </p:cNvSpPr>
          <p:nvPr>
            <p:ph type="subTitle" idx="1"/>
          </p:nvPr>
        </p:nvSpPr>
        <p:spPr>
          <a:xfrm>
            <a:off x="2693795" y="3945699"/>
            <a:ext cx="5036084" cy="219820"/>
          </a:xfrm>
        </p:spPr>
        <p:txBody>
          <a:bodyPr/>
          <a:lstStyle>
            <a:lvl1pPr>
              <a:defRPr sz="1400"/>
            </a:lvl1pPr>
          </a:lstStyle>
          <a:p>
            <a:pPr lvl="0"/>
            <a:r>
              <a:rPr lang="en-US" altLang="zh-CN"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aphicFrame>
        <p:nvGraphicFramePr>
          <p:cNvPr id="4" name="AutoShape 9"/>
          <p:cNvGraphicFramePr>
            <a:graphicFrameLocks/>
          </p:cNvGraphicFramePr>
          <p:nvPr/>
        </p:nvGraphicFramePr>
        <p:xfrm>
          <a:off x="0" y="0"/>
          <a:ext cx="161925" cy="161925"/>
        </p:xfrm>
        <a:graphic>
          <a:graphicData uri="http://schemas.openxmlformats.org/presentationml/2006/ole">
            <p:oleObj spid="_x0000_s74754" name="think-cell Slide" r:id="rId9" imgW="0" imgH="0" progId="">
              <p:embed/>
            </p:oleObj>
          </a:graphicData>
        </a:graphic>
      </p:graphicFrame>
      <p:pic>
        <p:nvPicPr>
          <p:cNvPr id="5"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6" name="Group 5"/>
          <p:cNvGrpSpPr>
            <a:grpSpLocks/>
          </p:cNvGrpSpPr>
          <p:nvPr/>
        </p:nvGrpSpPr>
        <p:grpSpPr bwMode="auto">
          <a:xfrm>
            <a:off x="7080250" y="6415088"/>
            <a:ext cx="1519238" cy="406400"/>
            <a:chOff x="5242" y="3974"/>
            <a:chExt cx="938" cy="250"/>
          </a:xfrm>
        </p:grpSpPr>
        <p:sp>
          <p:nvSpPr>
            <p:cNvPr id="7"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8"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9"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1"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2" name="McK Slide Elements"/>
          <p:cNvGrpSpPr>
            <a:grpSpLocks/>
          </p:cNvGrpSpPr>
          <p:nvPr userDrawn="1"/>
        </p:nvGrpSpPr>
        <p:grpSpPr bwMode="auto">
          <a:xfrm>
            <a:off x="122238" y="6203950"/>
            <a:ext cx="8721725" cy="517525"/>
            <a:chOff x="75" y="3830"/>
            <a:chExt cx="5385" cy="320"/>
          </a:xfrm>
        </p:grpSpPr>
        <p:sp>
          <p:nvSpPr>
            <p:cNvPr id="13"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4"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5" name="ACET" hidden="1"/>
          <p:cNvGrpSpPr>
            <a:grpSpLocks/>
          </p:cNvGrpSpPr>
          <p:nvPr>
            <p:custDataLst>
              <p:tags r:id="rId5"/>
            </p:custDataLst>
          </p:nvPr>
        </p:nvGrpSpPr>
        <p:grpSpPr bwMode="auto">
          <a:xfrm>
            <a:off x="1482725" y="1149350"/>
            <a:ext cx="4349750" cy="519113"/>
            <a:chOff x="915" y="710"/>
            <a:chExt cx="2686" cy="320"/>
          </a:xfrm>
        </p:grpSpPr>
        <p:cxnSp>
          <p:nvCxnSpPr>
            <p:cNvPr id="16"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7"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8"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917270" y="1990667"/>
            <a:ext cx="2954655" cy="12472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B7E9F4DE-9D50-4963-834A-7CCAEAEA4584}" type="slidenum">
              <a:rPr lang="ko-KR" altLang="en-US"/>
              <a:pPr>
                <a:defRPr/>
              </a:pPr>
              <a:t>‹#›</a:t>
            </a:fld>
            <a:r>
              <a:rPr lang="en-US" altLang="ko-K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aphicFrame>
        <p:nvGraphicFramePr>
          <p:cNvPr id="4" name="AutoShape 9"/>
          <p:cNvGraphicFramePr>
            <a:graphicFrameLocks/>
          </p:cNvGraphicFramePr>
          <p:nvPr/>
        </p:nvGraphicFramePr>
        <p:xfrm>
          <a:off x="0" y="0"/>
          <a:ext cx="161925" cy="161925"/>
        </p:xfrm>
        <a:graphic>
          <a:graphicData uri="http://schemas.openxmlformats.org/presentationml/2006/ole">
            <p:oleObj spid="_x0000_s75778" name="think-cell Slide" r:id="rId9" imgW="0" imgH="0" progId="">
              <p:embed/>
            </p:oleObj>
          </a:graphicData>
        </a:graphic>
      </p:graphicFrame>
      <p:pic>
        <p:nvPicPr>
          <p:cNvPr id="5"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6" name="Group 5"/>
          <p:cNvGrpSpPr>
            <a:grpSpLocks/>
          </p:cNvGrpSpPr>
          <p:nvPr/>
        </p:nvGrpSpPr>
        <p:grpSpPr bwMode="auto">
          <a:xfrm>
            <a:off x="7080250" y="6415088"/>
            <a:ext cx="1519238" cy="406400"/>
            <a:chOff x="5242" y="3974"/>
            <a:chExt cx="938" cy="250"/>
          </a:xfrm>
        </p:grpSpPr>
        <p:sp>
          <p:nvSpPr>
            <p:cNvPr id="7"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8"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9"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1"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2" name="McK Slide Elements"/>
          <p:cNvGrpSpPr>
            <a:grpSpLocks/>
          </p:cNvGrpSpPr>
          <p:nvPr userDrawn="1"/>
        </p:nvGrpSpPr>
        <p:grpSpPr bwMode="auto">
          <a:xfrm>
            <a:off x="122238" y="6203950"/>
            <a:ext cx="8721725" cy="517525"/>
            <a:chOff x="75" y="3830"/>
            <a:chExt cx="5385" cy="320"/>
          </a:xfrm>
        </p:grpSpPr>
        <p:sp>
          <p:nvSpPr>
            <p:cNvPr id="13"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4"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5" name="ACET" hidden="1"/>
          <p:cNvGrpSpPr>
            <a:grpSpLocks/>
          </p:cNvGrpSpPr>
          <p:nvPr>
            <p:custDataLst>
              <p:tags r:id="rId5"/>
            </p:custDataLst>
          </p:nvPr>
        </p:nvGrpSpPr>
        <p:grpSpPr bwMode="auto">
          <a:xfrm>
            <a:off x="1482725" y="1149350"/>
            <a:ext cx="4349750" cy="519113"/>
            <a:chOff x="915" y="710"/>
            <a:chExt cx="2686" cy="320"/>
          </a:xfrm>
        </p:grpSpPr>
        <p:cxnSp>
          <p:nvCxnSpPr>
            <p:cNvPr id="16"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7"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8"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Vertical Title 1"/>
          <p:cNvSpPr>
            <a:spLocks noGrp="1"/>
          </p:cNvSpPr>
          <p:nvPr>
            <p:ph type="title" orient="vert"/>
          </p:nvPr>
        </p:nvSpPr>
        <p:spPr>
          <a:xfrm>
            <a:off x="8330831" y="234866"/>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0868" y="234866"/>
            <a:ext cx="123110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D7AEBA18-DE68-404F-B160-C383369597E3}" type="slidenum">
              <a:rPr lang="ko-KR" altLang="en-US"/>
              <a:pPr>
                <a:defRPr/>
              </a:pPr>
              <a:t>‹#›</a:t>
            </a:fld>
            <a:r>
              <a:rPr lang="en-US" altLang="ko-KR"/>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0"/>
          <a:ext cx="161925" cy="161925"/>
        </p:xfrm>
        <a:graphic>
          <a:graphicData uri="http://schemas.openxmlformats.org/presentationml/2006/ole">
            <p:oleObj spid="_x0000_s76802" name="think-cell Slide" r:id="rId12" imgW="360" imgH="360" progId="">
              <p:embed/>
            </p:oleObj>
          </a:graphicData>
        </a:graphic>
      </p:graphicFrame>
      <p:pic>
        <p:nvPicPr>
          <p:cNvPr id="5" name="Picture 2"/>
          <p:cNvPicPr>
            <a:picLocks noChangeAspect="1" noChangeArrowheads="1"/>
          </p:cNvPicPr>
          <p:nvPr>
            <p:custDataLst>
              <p:tags r:id="rId2"/>
            </p:custDataLst>
          </p:nvPr>
        </p:nvPicPr>
        <p:blipFill>
          <a:blip r:embed="rId13" cstate="print"/>
          <a:srcRect/>
          <a:stretch>
            <a:fillRect/>
          </a:stretch>
        </p:blipFill>
        <p:spPr bwMode="gray">
          <a:xfrm>
            <a:off x="0" y="0"/>
            <a:ext cx="9144000" cy="4619625"/>
          </a:xfrm>
          <a:prstGeom prst="rect">
            <a:avLst/>
          </a:prstGeom>
          <a:noFill/>
          <a:ln w="9525">
            <a:noFill/>
            <a:miter lim="800000"/>
            <a:headEnd/>
            <a:tailEnd/>
          </a:ln>
        </p:spPr>
      </p:pic>
      <p:pic>
        <p:nvPicPr>
          <p:cNvPr id="6" name="Picture 62"/>
          <p:cNvPicPr>
            <a:picLocks noChangeAspect="1" noChangeArrowheads="1"/>
          </p:cNvPicPr>
          <p:nvPr>
            <p:custDataLst>
              <p:tags r:id="rId3"/>
            </p:custDataLst>
          </p:nvPr>
        </p:nvPicPr>
        <p:blipFill>
          <a:blip r:embed="rId14" cstate="print"/>
          <a:srcRect/>
          <a:stretch>
            <a:fillRect/>
          </a:stretch>
        </p:blipFill>
        <p:spPr bwMode="gray">
          <a:xfrm>
            <a:off x="6018213" y="5416550"/>
            <a:ext cx="2808287" cy="655638"/>
          </a:xfrm>
          <a:prstGeom prst="rect">
            <a:avLst/>
          </a:prstGeom>
          <a:noFill/>
          <a:ln w="9525">
            <a:noFill/>
            <a:miter lim="800000"/>
            <a:headEnd/>
            <a:tailEnd/>
          </a:ln>
        </p:spPr>
      </p:pic>
      <p:sp>
        <p:nvSpPr>
          <p:cNvPr id="7" name="Working Draft Text" hidden="1"/>
          <p:cNvSpPr txBox="1">
            <a:spLocks noChangeArrowheads="1"/>
          </p:cNvSpPr>
          <p:nvPr>
            <p:custDataLst>
              <p:tags r:id="rId4"/>
            </p:custDataLst>
          </p:nvPr>
        </p:nvSpPr>
        <p:spPr bwMode="gray">
          <a:xfrm>
            <a:off x="287338" y="349250"/>
            <a:ext cx="1012825" cy="14128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900" b="1" smtClean="0">
                <a:solidFill>
                  <a:srgbClr val="FFFFFF"/>
                </a:solidFill>
              </a:rPr>
              <a:t>WORKING DRAFT</a:t>
            </a:r>
          </a:p>
        </p:txBody>
      </p:sp>
      <p:sp>
        <p:nvSpPr>
          <p:cNvPr id="8" name="Working Draft" hidden="1"/>
          <p:cNvSpPr txBox="1">
            <a:spLocks noChangeArrowheads="1"/>
          </p:cNvSpPr>
          <p:nvPr>
            <p:custDataLst>
              <p:tags r:id="rId5"/>
            </p:custDataLst>
          </p:nvPr>
        </p:nvSpPr>
        <p:spPr bwMode="gray">
          <a:xfrm>
            <a:off x="287338" y="508000"/>
            <a:ext cx="2970212" cy="14128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900" smtClean="0">
                <a:solidFill>
                  <a:srgbClr val="FFFFFF"/>
                </a:solidFill>
              </a:rPr>
              <a:t>Last Modified 2/18/2013 1:48 PM SE Asia Standard Time</a:t>
            </a:r>
          </a:p>
        </p:txBody>
      </p:sp>
      <p:sp>
        <p:nvSpPr>
          <p:cNvPr id="9" name="Printed" hidden="1"/>
          <p:cNvSpPr txBox="1">
            <a:spLocks noChangeArrowheads="1"/>
          </p:cNvSpPr>
          <p:nvPr>
            <p:custDataLst>
              <p:tags r:id="rId6"/>
            </p:custDataLst>
          </p:nvPr>
        </p:nvSpPr>
        <p:spPr bwMode="gray">
          <a:xfrm>
            <a:off x="287338" y="668338"/>
            <a:ext cx="3100387" cy="14128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900" smtClean="0">
                <a:solidFill>
                  <a:srgbClr val="FFFFFF"/>
                </a:solidFill>
              </a:rPr>
              <a:t>Printed 1/16/2013 1:52 PM Malay Peninsula Standard Time</a:t>
            </a:r>
          </a:p>
        </p:txBody>
      </p:sp>
      <p:grpSp>
        <p:nvGrpSpPr>
          <p:cNvPr id="10" name="McK Title Elements"/>
          <p:cNvGrpSpPr>
            <a:grpSpLocks/>
          </p:cNvGrpSpPr>
          <p:nvPr/>
        </p:nvGrpSpPr>
        <p:grpSpPr bwMode="auto">
          <a:xfrm>
            <a:off x="287338" y="5468938"/>
            <a:ext cx="5035550" cy="493712"/>
            <a:chOff x="177" y="3376"/>
            <a:chExt cx="3109" cy="305"/>
          </a:xfrm>
        </p:grpSpPr>
        <p:sp>
          <p:nvSpPr>
            <p:cNvPr id="11" name="McK Document type" hidden="1"/>
            <p:cNvSpPr txBox="1">
              <a:spLocks noChangeArrowheads="1"/>
            </p:cNvSpPr>
            <p:nvPr>
              <p:custDataLst>
                <p:tags r:id="rId9"/>
              </p:custDataLst>
            </p:nvPr>
          </p:nvSpPr>
          <p:spPr bwMode="gray">
            <a:xfrm>
              <a:off x="177" y="3376"/>
              <a:ext cx="3109" cy="13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1400" smtClean="0">
                  <a:solidFill>
                    <a:srgbClr val="000000"/>
                  </a:solidFill>
                </a:rPr>
                <a:t>Document type</a:t>
              </a:r>
            </a:p>
          </p:txBody>
        </p:sp>
        <p:sp>
          <p:nvSpPr>
            <p:cNvPr id="12" name="McK Date" hidden="1"/>
            <p:cNvSpPr txBox="1">
              <a:spLocks noChangeArrowheads="1"/>
            </p:cNvSpPr>
            <p:nvPr>
              <p:custDataLst>
                <p:tags r:id="rId10"/>
              </p:custDataLst>
            </p:nvPr>
          </p:nvSpPr>
          <p:spPr bwMode="gray">
            <a:xfrm>
              <a:off x="177" y="3545"/>
              <a:ext cx="3109" cy="136"/>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1400" smtClean="0">
                  <a:solidFill>
                    <a:srgbClr val="000000"/>
                  </a:solidFill>
                </a:rPr>
                <a:t>Date</a:t>
              </a:r>
            </a:p>
          </p:txBody>
        </p:sp>
      </p:grpSp>
      <p:sp>
        <p:nvSpPr>
          <p:cNvPr id="13" name="doc id"/>
          <p:cNvSpPr>
            <a:spLocks noChangeArrowheads="1"/>
          </p:cNvSpPr>
          <p:nvPr>
            <p:custDataLst>
              <p:tags r:id="rId7"/>
            </p:custDataLst>
          </p:nvPr>
        </p:nvSpPr>
        <p:spPr bwMode="gray">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endParaRPr lang="cs-CZ" altLang="en-US" sz="800" smtClean="0">
              <a:solidFill>
                <a:srgbClr val="FFFFFF"/>
              </a:solidFill>
            </a:endParaRPr>
          </a:p>
        </p:txBody>
      </p:sp>
      <p:sp>
        <p:nvSpPr>
          <p:cNvPr id="14" name="McK Disclaimer"/>
          <p:cNvSpPr>
            <a:spLocks noChangeArrowheads="1"/>
          </p:cNvSpPr>
          <p:nvPr>
            <p:custDataLst>
              <p:tags r:id="rId8"/>
            </p:custDataLst>
          </p:nvPr>
        </p:nvSpPr>
        <p:spPr bwMode="auto">
          <a:xfrm>
            <a:off x="287338" y="6157913"/>
            <a:ext cx="4497387" cy="24923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defTabSz="796925" eaLnBrk="0" hangingPunct="0">
              <a:defRPr sz="1200">
                <a:solidFill>
                  <a:schemeClr val="tx1"/>
                </a:solidFill>
                <a:latin typeface="Arial" pitchFamily="34" charset="0"/>
                <a:cs typeface="Arial" pitchFamily="34" charset="0"/>
              </a:defRPr>
            </a:lvl1pPr>
            <a:lvl2pPr marL="742950" indent="-285750" defTabSz="796925" eaLnBrk="0" hangingPunct="0">
              <a:defRPr sz="1200">
                <a:solidFill>
                  <a:schemeClr val="tx1"/>
                </a:solidFill>
                <a:latin typeface="Arial" pitchFamily="34" charset="0"/>
                <a:cs typeface="Arial" pitchFamily="34" charset="0"/>
              </a:defRPr>
            </a:lvl2pPr>
            <a:lvl3pPr marL="1143000" indent="-228600" defTabSz="796925" eaLnBrk="0" hangingPunct="0">
              <a:defRPr sz="1200">
                <a:solidFill>
                  <a:schemeClr val="tx1"/>
                </a:solidFill>
                <a:latin typeface="Arial" pitchFamily="34" charset="0"/>
                <a:cs typeface="Arial" pitchFamily="34" charset="0"/>
              </a:defRPr>
            </a:lvl3pPr>
            <a:lvl4pPr marL="1600200" indent="-228600" defTabSz="796925" eaLnBrk="0" hangingPunct="0">
              <a:defRPr sz="1200">
                <a:solidFill>
                  <a:schemeClr val="tx1"/>
                </a:solidFill>
                <a:latin typeface="Arial" pitchFamily="34" charset="0"/>
                <a:cs typeface="Arial" pitchFamily="34" charset="0"/>
              </a:defRPr>
            </a:lvl4pPr>
            <a:lvl5pPr marL="2057400" indent="-228600" defTabSz="796925" eaLnBrk="0" hangingPunct="0">
              <a:defRPr sz="1200">
                <a:solidFill>
                  <a:schemeClr val="tx1"/>
                </a:solidFill>
                <a:latin typeface="Arial" pitchFamily="34" charset="0"/>
                <a:cs typeface="Arial" pitchFamily="34" charset="0"/>
              </a:defRPr>
            </a:lvl5pPr>
            <a:lvl6pPr marL="2514600" indent="-228600" defTabSz="7969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7969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7969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796925" eaLnBrk="0" fontAlgn="base" hangingPunct="0">
              <a:spcBef>
                <a:spcPct val="0"/>
              </a:spcBef>
              <a:spcAft>
                <a:spcPct val="0"/>
              </a:spcAft>
              <a:defRPr sz="1200">
                <a:solidFill>
                  <a:schemeClr val="tx1"/>
                </a:solidFill>
                <a:latin typeface="Arial" pitchFamily="34" charset="0"/>
                <a:cs typeface="Arial" pitchFamily="34" charset="0"/>
              </a:defRPr>
            </a:lvl9pPr>
          </a:lstStyle>
          <a:p>
            <a:pPr>
              <a:defRPr/>
            </a:pPr>
            <a:r>
              <a:rPr lang="en-US" altLang="en-US" sz="800" smtClean="0">
                <a:solidFill>
                  <a:srgbClr val="000000"/>
                </a:solidFill>
              </a:rPr>
              <a:t>CONFIDENTIAL AND PROPRIETARY</a:t>
            </a:r>
          </a:p>
          <a:p>
            <a:pPr>
              <a:defRPr/>
            </a:pPr>
            <a:r>
              <a:rPr lang="en-US" altLang="en-US" sz="800" smtClean="0">
                <a:solidFill>
                  <a:srgbClr val="000000"/>
                </a:solidFill>
              </a:rPr>
              <a:t>Any use of this material without specific permission of McKinsey &amp; Company is strictly prohibited</a:t>
            </a:r>
          </a:p>
        </p:txBody>
      </p:sp>
      <p:sp>
        <p:nvSpPr>
          <p:cNvPr id="689157" name="Rectangle 5"/>
          <p:cNvSpPr>
            <a:spLocks noGrp="1" noChangeArrowheads="1"/>
          </p:cNvSpPr>
          <p:nvPr>
            <p:ph type="ctrTitle"/>
          </p:nvPr>
        </p:nvSpPr>
        <p:spPr>
          <a:xfrm>
            <a:off x="286744" y="1710467"/>
            <a:ext cx="6468020" cy="533846"/>
          </a:xfrm>
        </p:spPr>
        <p:txBody>
          <a:bodyPr/>
          <a:lstStyle>
            <a:lvl1pPr>
              <a:defRPr sz="3500" b="0">
                <a:solidFill>
                  <a:schemeClr val="bg1"/>
                </a:solidFill>
              </a:defRPr>
            </a:lvl1pPr>
          </a:lstStyle>
          <a:p>
            <a:pPr lvl="0"/>
            <a:r>
              <a:rPr lang="en-US" noProof="0" smtClean="0"/>
              <a:t>Click to edit Master title</a:t>
            </a:r>
          </a:p>
        </p:txBody>
      </p:sp>
      <p:sp>
        <p:nvSpPr>
          <p:cNvPr id="689158" name="Rectangle 6"/>
          <p:cNvSpPr>
            <a:spLocks noGrp="1" noChangeArrowheads="1"/>
          </p:cNvSpPr>
          <p:nvPr>
            <p:ph type="subTitle" idx="1"/>
          </p:nvPr>
        </p:nvSpPr>
        <p:spPr>
          <a:xfrm>
            <a:off x="286744" y="3479241"/>
            <a:ext cx="6468020" cy="219842"/>
          </a:xfrm>
        </p:spPr>
        <p:txBody>
          <a:bodyPr>
            <a:spAutoFit/>
          </a:bodyPr>
          <a:lstStyle>
            <a:lvl1pPr>
              <a:defRPr sz="1400">
                <a:solidFill>
                  <a:schemeClr val="bg1"/>
                </a:solidFill>
              </a:defRPr>
            </a:lvl1pPr>
          </a:lstStyle>
          <a:p>
            <a:pPr lvl="0"/>
            <a:r>
              <a:rPr lang="en-US" noProof="0" smtClean="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p:cNvGraphicFramePr>
          <p:nvPr/>
        </p:nvGraphicFramePr>
        <p:xfrm>
          <a:off x="0" y="0"/>
          <a:ext cx="161925" cy="161925"/>
        </p:xfrm>
        <a:graphic>
          <a:graphicData uri="http://schemas.openxmlformats.org/presentationml/2006/ole">
            <p:oleObj spid="_x0000_s77826" name="think-cell Slide" r:id="rId29" imgW="360" imgH="360" progId="">
              <p:embed/>
            </p:oleObj>
          </a:graphicData>
        </a:graphic>
      </p:graphicFrame>
      <p:sp>
        <p:nvSpPr>
          <p:cNvPr id="5"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7" name="ACET" hidden="1"/>
          <p:cNvGrpSpPr>
            <a:grpSpLocks/>
          </p:cNvGrpSpPr>
          <p:nvPr>
            <p:custDataLst>
              <p:tags r:id="rId4"/>
            </p:custDataLst>
          </p:nvPr>
        </p:nvGrpSpPr>
        <p:grpSpPr bwMode="auto">
          <a:xfrm>
            <a:off x="1482725" y="1352550"/>
            <a:ext cx="4349750" cy="52228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0"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3"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5"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2238" y="6202363"/>
            <a:ext cx="8721725" cy="538162"/>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9"/>
            </p:custDataLst>
          </p:nvPr>
        </p:nvGrpSpPr>
        <p:grpSpPr bwMode="auto">
          <a:xfrm>
            <a:off x="8054975" y="295275"/>
            <a:ext cx="871538" cy="996950"/>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8" name="LegendLines" hidden="1"/>
          <p:cNvGrpSpPr>
            <a:grpSpLocks/>
          </p:cNvGrpSpPr>
          <p:nvPr>
            <p:custDataLst>
              <p:tags r:id="rId10"/>
            </p:custDataLst>
          </p:nvPr>
        </p:nvGrpSpPr>
        <p:grpSpPr bwMode="auto">
          <a:xfrm>
            <a:off x="7731125" y="295275"/>
            <a:ext cx="1195388" cy="722313"/>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5" name="LegendMoons" hidden="1"/>
          <p:cNvGrpSpPr>
            <a:grpSpLocks/>
          </p:cNvGrpSpPr>
          <p:nvPr>
            <p:custDataLst>
              <p:tags r:id="rId11"/>
            </p:custDataLst>
          </p:nvPr>
        </p:nvGrpSpPr>
        <p:grpSpPr bwMode="auto">
          <a:xfrm>
            <a:off x="8039100" y="295275"/>
            <a:ext cx="887413" cy="1260475"/>
            <a:chOff x="4965" y="484"/>
            <a:chExt cx="548" cy="778"/>
          </a:xfrm>
        </p:grpSpPr>
        <p:grpSp>
          <p:nvGrpSpPr>
            <p:cNvPr id="36"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5"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7"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8"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9"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48"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0"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6" name="Sticker" hidden="1"/>
          <p:cNvGrpSpPr>
            <a:grpSpLocks/>
          </p:cNvGrpSpPr>
          <p:nvPr>
            <p:custDataLst>
              <p:tags r:id="rId12"/>
            </p:custDataLst>
          </p:nvPr>
        </p:nvGrpSpPr>
        <p:grpSpPr bwMode="auto">
          <a:xfrm>
            <a:off x="7799388" y="295275"/>
            <a:ext cx="1116012" cy="215900"/>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a:defRPr/>
            </a:lvl1pPr>
          </a:lstStyle>
          <a:p>
            <a:fld id="{A530CEA0-81D5-44A3-89F2-D630642CAFFF}" type="slidenum">
              <a:rPr lang="en-US"/>
              <a:pPr/>
              <a:t>‹#›</a:t>
            </a:fld>
            <a:r>
              <a:rPr lang="en-US"/>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9"/>
          <p:cNvGraphicFramePr>
            <a:graphicFrameLocks/>
          </p:cNvGraphicFramePr>
          <p:nvPr/>
        </p:nvGraphicFramePr>
        <p:xfrm>
          <a:off x="0" y="0"/>
          <a:ext cx="161925" cy="161925"/>
        </p:xfrm>
        <a:graphic>
          <a:graphicData uri="http://schemas.openxmlformats.org/presentationml/2006/ole">
            <p:oleObj spid="_x0000_s78850" name="think-cell Slide" r:id="rId29" imgW="360" imgH="360" progId="">
              <p:embed/>
            </p:oleObj>
          </a:graphicData>
        </a:graphic>
      </p:graphicFrame>
      <p:sp>
        <p:nvSpPr>
          <p:cNvPr id="5"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7" name="ACET" hidden="1"/>
          <p:cNvGrpSpPr>
            <a:grpSpLocks/>
          </p:cNvGrpSpPr>
          <p:nvPr>
            <p:custDataLst>
              <p:tags r:id="rId4"/>
            </p:custDataLst>
          </p:nvPr>
        </p:nvGrpSpPr>
        <p:grpSpPr bwMode="auto">
          <a:xfrm>
            <a:off x="1482725" y="1352550"/>
            <a:ext cx="4349750" cy="52228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0"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3"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5"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2238" y="6202363"/>
            <a:ext cx="8721725" cy="538162"/>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9"/>
            </p:custDataLst>
          </p:nvPr>
        </p:nvGrpSpPr>
        <p:grpSpPr bwMode="auto">
          <a:xfrm>
            <a:off x="8054975" y="295275"/>
            <a:ext cx="871538" cy="996950"/>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8" name="LegendLines" hidden="1"/>
          <p:cNvGrpSpPr>
            <a:grpSpLocks/>
          </p:cNvGrpSpPr>
          <p:nvPr>
            <p:custDataLst>
              <p:tags r:id="rId10"/>
            </p:custDataLst>
          </p:nvPr>
        </p:nvGrpSpPr>
        <p:grpSpPr bwMode="auto">
          <a:xfrm>
            <a:off x="7731125" y="295275"/>
            <a:ext cx="1195388" cy="722313"/>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5" name="LegendMoons" hidden="1"/>
          <p:cNvGrpSpPr>
            <a:grpSpLocks/>
          </p:cNvGrpSpPr>
          <p:nvPr>
            <p:custDataLst>
              <p:tags r:id="rId11"/>
            </p:custDataLst>
          </p:nvPr>
        </p:nvGrpSpPr>
        <p:grpSpPr bwMode="auto">
          <a:xfrm>
            <a:off x="8039100" y="295275"/>
            <a:ext cx="887413" cy="1260475"/>
            <a:chOff x="4965" y="484"/>
            <a:chExt cx="548" cy="778"/>
          </a:xfrm>
        </p:grpSpPr>
        <p:grpSp>
          <p:nvGrpSpPr>
            <p:cNvPr id="36"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5"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7"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8"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9"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48"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0"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6" name="Sticker" hidden="1"/>
          <p:cNvGrpSpPr>
            <a:grpSpLocks/>
          </p:cNvGrpSpPr>
          <p:nvPr>
            <p:custDataLst>
              <p:tags r:id="rId12"/>
            </p:custDataLst>
          </p:nvPr>
        </p:nvGrpSpPr>
        <p:grpSpPr bwMode="auto">
          <a:xfrm>
            <a:off x="7799388" y="295275"/>
            <a:ext cx="1116012" cy="215900"/>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a:xfrm>
            <a:off x="722517" y="4407347"/>
            <a:ext cx="7771995" cy="1256261"/>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517" y="2907491"/>
            <a:ext cx="7771995" cy="1499884"/>
          </a:xfrm>
        </p:spPr>
        <p:txBody>
          <a:bodyPr anchor="b"/>
          <a:lstStyle>
            <a:lvl1pPr marL="0" indent="0">
              <a:buNone/>
              <a:defRPr sz="2000"/>
            </a:lvl1pPr>
            <a:lvl2pPr marL="462611" indent="0">
              <a:buNone/>
              <a:defRPr sz="1800"/>
            </a:lvl2pPr>
            <a:lvl3pPr marL="925177" indent="0">
              <a:buNone/>
              <a:defRPr sz="1600"/>
            </a:lvl3pPr>
            <a:lvl4pPr marL="1387778" indent="0">
              <a:buNone/>
              <a:defRPr sz="1400"/>
            </a:lvl4pPr>
            <a:lvl5pPr marL="1850362" indent="0">
              <a:buNone/>
              <a:defRPr sz="1400"/>
            </a:lvl5pPr>
            <a:lvl6pPr marL="2312944" indent="0">
              <a:buNone/>
              <a:defRPr sz="1400"/>
            </a:lvl6pPr>
            <a:lvl7pPr marL="2775541" indent="0">
              <a:buNone/>
              <a:defRPr sz="1400"/>
            </a:lvl7pPr>
            <a:lvl8pPr marL="3238119" indent="0">
              <a:buNone/>
              <a:defRPr sz="1400"/>
            </a:lvl8pPr>
            <a:lvl9pPr marL="3700712" indent="0">
              <a:buNone/>
              <a:defRPr sz="1400"/>
            </a:lvl9pPr>
          </a:lstStyle>
          <a:p>
            <a:pPr lvl="0"/>
            <a:r>
              <a:rPr lang="en-US" smtClean="0"/>
              <a:t>Click to edit Master text styles</a:t>
            </a:r>
          </a:p>
        </p:txBody>
      </p:sp>
      <p:sp>
        <p:nvSpPr>
          <p:cNvPr id="60" name="Slide Number Placeholder 3"/>
          <p:cNvSpPr>
            <a:spLocks noGrp="1"/>
          </p:cNvSpPr>
          <p:nvPr>
            <p:ph type="sldNum" sz="quarter" idx="10"/>
          </p:nvPr>
        </p:nvSpPr>
        <p:spPr/>
        <p:txBody>
          <a:bodyPr/>
          <a:lstStyle>
            <a:lvl1pPr>
              <a:defRPr/>
            </a:lvl1pPr>
          </a:lstStyle>
          <a:p>
            <a:fld id="{0360875B-2BC6-446D-AB43-815F7FFAB4BA}" type="slidenum">
              <a:rPr lang="en-US"/>
              <a:pPr/>
              <a:t>‹#›</a:t>
            </a:fld>
            <a:r>
              <a:rPr lang="en-US"/>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9"/>
          <p:cNvGraphicFramePr>
            <a:graphicFrameLocks/>
          </p:cNvGraphicFramePr>
          <p:nvPr/>
        </p:nvGraphicFramePr>
        <p:xfrm>
          <a:off x="0" y="0"/>
          <a:ext cx="161925" cy="161925"/>
        </p:xfrm>
        <a:graphic>
          <a:graphicData uri="http://schemas.openxmlformats.org/presentationml/2006/ole">
            <p:oleObj spid="_x0000_s79874" name="think-cell Slide" r:id="rId29" imgW="360" imgH="360" progId="">
              <p:embed/>
            </p:oleObj>
          </a:graphicData>
        </a:graphic>
      </p:graphicFrame>
      <p:sp>
        <p:nvSpPr>
          <p:cNvPr id="6"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7"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8" name="ACET" hidden="1"/>
          <p:cNvGrpSpPr>
            <a:grpSpLocks/>
          </p:cNvGrpSpPr>
          <p:nvPr>
            <p:custDataLst>
              <p:tags r:id="rId4"/>
            </p:custDataLst>
          </p:nvPr>
        </p:nvGrpSpPr>
        <p:grpSpPr bwMode="auto">
          <a:xfrm>
            <a:off x="1482725" y="1352550"/>
            <a:ext cx="4349750" cy="52228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1"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4"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6"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2238" y="6202363"/>
            <a:ext cx="8721725" cy="538162"/>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9"/>
            </p:custDataLst>
          </p:nvPr>
        </p:nvGrpSpPr>
        <p:grpSpPr bwMode="auto">
          <a:xfrm>
            <a:off x="8054975" y="295275"/>
            <a:ext cx="871538" cy="996950"/>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9" name="LegendLines" hidden="1"/>
          <p:cNvGrpSpPr>
            <a:grpSpLocks/>
          </p:cNvGrpSpPr>
          <p:nvPr>
            <p:custDataLst>
              <p:tags r:id="rId10"/>
            </p:custDataLst>
          </p:nvPr>
        </p:nvGrpSpPr>
        <p:grpSpPr bwMode="auto">
          <a:xfrm>
            <a:off x="7731125" y="295275"/>
            <a:ext cx="1195388" cy="722313"/>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6" name="LegendMoons" hidden="1"/>
          <p:cNvGrpSpPr>
            <a:grpSpLocks/>
          </p:cNvGrpSpPr>
          <p:nvPr>
            <p:custDataLst>
              <p:tags r:id="rId11"/>
            </p:custDataLst>
          </p:nvPr>
        </p:nvGrpSpPr>
        <p:grpSpPr bwMode="auto">
          <a:xfrm>
            <a:off x="8039100" y="295275"/>
            <a:ext cx="887413" cy="1260475"/>
            <a:chOff x="4965" y="484"/>
            <a:chExt cx="548" cy="778"/>
          </a:xfrm>
        </p:grpSpPr>
        <p:grpSp>
          <p:nvGrpSpPr>
            <p:cNvPr id="37"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6"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8"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9"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0"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1"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8"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7" name="Sticker" hidden="1"/>
          <p:cNvGrpSpPr>
            <a:grpSpLocks/>
          </p:cNvGrpSpPr>
          <p:nvPr>
            <p:custDataLst>
              <p:tags r:id="rId12"/>
            </p:custDataLst>
          </p:nvPr>
        </p:nvGrpSpPr>
        <p:grpSpPr bwMode="auto">
          <a:xfrm>
            <a:off x="7799388" y="295275"/>
            <a:ext cx="1116012" cy="215900"/>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64" y="1990695"/>
            <a:ext cx="2117131"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4" y="1990695"/>
            <a:ext cx="2117132"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1" name="Slide Number Placeholder 4"/>
          <p:cNvSpPr>
            <a:spLocks noGrp="1"/>
          </p:cNvSpPr>
          <p:nvPr>
            <p:ph type="sldNum" sz="quarter" idx="10"/>
          </p:nvPr>
        </p:nvSpPr>
        <p:spPr/>
        <p:txBody>
          <a:bodyPr/>
          <a:lstStyle>
            <a:lvl1pPr>
              <a:defRPr/>
            </a:lvl1pPr>
          </a:lstStyle>
          <a:p>
            <a:fld id="{7822343A-4C0C-4512-A2D9-C8872FB1F7DA}" type="slidenum">
              <a:rPr lang="en-US"/>
              <a:pPr/>
              <a:t>‹#›</a:t>
            </a:fld>
            <a:r>
              <a:rPr lang="en-US"/>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9"/>
          <p:cNvGraphicFramePr>
            <a:graphicFrameLocks/>
          </p:cNvGraphicFramePr>
          <p:nvPr/>
        </p:nvGraphicFramePr>
        <p:xfrm>
          <a:off x="0" y="0"/>
          <a:ext cx="161925" cy="161925"/>
        </p:xfrm>
        <a:graphic>
          <a:graphicData uri="http://schemas.openxmlformats.org/presentationml/2006/ole">
            <p:oleObj spid="_x0000_s80898" name="think-cell Slide" r:id="rId29" imgW="360" imgH="360" progId="">
              <p:embed/>
            </p:oleObj>
          </a:graphicData>
        </a:graphic>
      </p:graphicFrame>
      <p:sp>
        <p:nvSpPr>
          <p:cNvPr id="8"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9"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10" name="ACET" hidden="1"/>
          <p:cNvGrpSpPr>
            <a:grpSpLocks/>
          </p:cNvGrpSpPr>
          <p:nvPr>
            <p:custDataLst>
              <p:tags r:id="rId4"/>
            </p:custDataLst>
          </p:nvPr>
        </p:nvGrpSpPr>
        <p:grpSpPr bwMode="auto">
          <a:xfrm>
            <a:off x="1482725" y="1352550"/>
            <a:ext cx="4349750" cy="522288"/>
            <a:chOff x="915" y="708"/>
            <a:chExt cx="2686" cy="322"/>
          </a:xfrm>
        </p:grpSpPr>
        <p:cxnSp>
          <p:nvCxnSpPr>
            <p:cNvPr id="11"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12"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3"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4"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5"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6"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7"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8"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9" name="McK Slide Elements"/>
          <p:cNvGrpSpPr>
            <a:grpSpLocks/>
          </p:cNvGrpSpPr>
          <p:nvPr/>
        </p:nvGrpSpPr>
        <p:grpSpPr bwMode="auto">
          <a:xfrm>
            <a:off x="122238" y="6202363"/>
            <a:ext cx="8721725" cy="538162"/>
            <a:chOff x="75" y="3829"/>
            <a:chExt cx="5385" cy="332"/>
          </a:xfrm>
        </p:grpSpPr>
        <p:sp>
          <p:nvSpPr>
            <p:cNvPr id="20"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21"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22" name="LegendBoxes" hidden="1"/>
          <p:cNvGrpSpPr>
            <a:grpSpLocks/>
          </p:cNvGrpSpPr>
          <p:nvPr>
            <p:custDataLst>
              <p:tags r:id="rId9"/>
            </p:custDataLst>
          </p:nvPr>
        </p:nvGrpSpPr>
        <p:grpSpPr bwMode="auto">
          <a:xfrm>
            <a:off x="8054975" y="295275"/>
            <a:ext cx="871538" cy="996950"/>
            <a:chOff x="3394" y="519"/>
            <a:chExt cx="538" cy="616"/>
          </a:xfrm>
        </p:grpSpPr>
        <p:sp>
          <p:nvSpPr>
            <p:cNvPr id="23"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5"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6"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7"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8"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9"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30"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31" name="LegendLines" hidden="1"/>
          <p:cNvGrpSpPr>
            <a:grpSpLocks/>
          </p:cNvGrpSpPr>
          <p:nvPr>
            <p:custDataLst>
              <p:tags r:id="rId10"/>
            </p:custDataLst>
          </p:nvPr>
        </p:nvGrpSpPr>
        <p:grpSpPr bwMode="auto">
          <a:xfrm>
            <a:off x="7731125" y="295275"/>
            <a:ext cx="1195388" cy="722313"/>
            <a:chOff x="2411" y="2750"/>
            <a:chExt cx="738" cy="446"/>
          </a:xfrm>
        </p:grpSpPr>
        <p:sp>
          <p:nvSpPr>
            <p:cNvPr id="32"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3"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4"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5"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6"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7"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8" name="LegendMoons" hidden="1"/>
          <p:cNvGrpSpPr>
            <a:grpSpLocks/>
          </p:cNvGrpSpPr>
          <p:nvPr>
            <p:custDataLst>
              <p:tags r:id="rId11"/>
            </p:custDataLst>
          </p:nvPr>
        </p:nvGrpSpPr>
        <p:grpSpPr bwMode="auto">
          <a:xfrm>
            <a:off x="8039100" y="295275"/>
            <a:ext cx="887413" cy="1260475"/>
            <a:chOff x="4965" y="484"/>
            <a:chExt cx="548" cy="778"/>
          </a:xfrm>
        </p:grpSpPr>
        <p:grpSp>
          <p:nvGrpSpPr>
            <p:cNvPr id="39"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7"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8"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0"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5"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6"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1"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53"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2"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51"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3"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9"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4"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5"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6"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7"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8"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9" name="Sticker" hidden="1"/>
          <p:cNvGrpSpPr>
            <a:grpSpLocks/>
          </p:cNvGrpSpPr>
          <p:nvPr>
            <p:custDataLst>
              <p:tags r:id="rId12"/>
            </p:custDataLst>
          </p:nvPr>
        </p:nvGrpSpPr>
        <p:grpSpPr bwMode="auto">
          <a:xfrm>
            <a:off x="7799388" y="295275"/>
            <a:ext cx="1116012" cy="215900"/>
            <a:chOff x="4817" y="376"/>
            <a:chExt cx="689" cy="134"/>
          </a:xfrm>
        </p:grpSpPr>
        <p:cxnSp>
          <p:nvCxnSpPr>
            <p:cNvPr id="60"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61"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62"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a:xfrm>
            <a:off x="456795" y="275383"/>
            <a:ext cx="8230410" cy="29836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848" y="1535570"/>
            <a:ext cx="4039882"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848" y="2175333"/>
            <a:ext cx="4039882"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16" y="1535570"/>
            <a:ext cx="4041505"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16" y="2175333"/>
            <a:ext cx="4041505"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3" name="Slide Number Placeholder 6"/>
          <p:cNvSpPr>
            <a:spLocks noGrp="1"/>
          </p:cNvSpPr>
          <p:nvPr>
            <p:ph type="sldNum" sz="quarter" idx="10"/>
          </p:nvPr>
        </p:nvSpPr>
        <p:spPr/>
        <p:txBody>
          <a:bodyPr/>
          <a:lstStyle>
            <a:lvl1pPr>
              <a:defRPr/>
            </a:lvl1pPr>
          </a:lstStyle>
          <a:p>
            <a:fld id="{232D363A-A85C-478B-AB77-9238915FC58B}" type="slidenum">
              <a:rPr lang="en-US"/>
              <a:pPr/>
              <a:t>‹#›</a:t>
            </a:fld>
            <a:r>
              <a:rPr lang="en-US"/>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9"/>
          <p:cNvGraphicFramePr>
            <a:graphicFrameLocks/>
          </p:cNvGraphicFramePr>
          <p:nvPr/>
        </p:nvGraphicFramePr>
        <p:xfrm>
          <a:off x="0" y="0"/>
          <a:ext cx="161925" cy="161925"/>
        </p:xfrm>
        <a:graphic>
          <a:graphicData uri="http://schemas.openxmlformats.org/presentationml/2006/ole">
            <p:oleObj spid="_x0000_s81922" name="think-cell Slide" r:id="rId29" imgW="360" imgH="360" progId="">
              <p:embed/>
            </p:oleObj>
          </a:graphicData>
        </a:graphic>
      </p:graphicFrame>
      <p:sp>
        <p:nvSpPr>
          <p:cNvPr id="4"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5"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6" name="ACET" hidden="1"/>
          <p:cNvGrpSpPr>
            <a:grpSpLocks/>
          </p:cNvGrpSpPr>
          <p:nvPr>
            <p:custDataLst>
              <p:tags r:id="rId4"/>
            </p:custDataLst>
          </p:nvPr>
        </p:nvGrpSpPr>
        <p:grpSpPr bwMode="auto">
          <a:xfrm>
            <a:off x="1482725" y="1352550"/>
            <a:ext cx="4349750" cy="522288"/>
            <a:chOff x="915" y="708"/>
            <a:chExt cx="2686" cy="322"/>
          </a:xfrm>
        </p:grpSpPr>
        <p:cxnSp>
          <p:nvCxnSpPr>
            <p:cNvPr id="7"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9"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0"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1"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2"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3"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4"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5" name="McK Slide Elements"/>
          <p:cNvGrpSpPr>
            <a:grpSpLocks/>
          </p:cNvGrpSpPr>
          <p:nvPr/>
        </p:nvGrpSpPr>
        <p:grpSpPr bwMode="auto">
          <a:xfrm>
            <a:off x="122238" y="6202363"/>
            <a:ext cx="8721725" cy="538162"/>
            <a:chOff x="75" y="3829"/>
            <a:chExt cx="5385" cy="332"/>
          </a:xfrm>
        </p:grpSpPr>
        <p:sp>
          <p:nvSpPr>
            <p:cNvPr id="16"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7"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8" name="LegendBoxes" hidden="1"/>
          <p:cNvGrpSpPr>
            <a:grpSpLocks/>
          </p:cNvGrpSpPr>
          <p:nvPr>
            <p:custDataLst>
              <p:tags r:id="rId9"/>
            </p:custDataLst>
          </p:nvPr>
        </p:nvGrpSpPr>
        <p:grpSpPr bwMode="auto">
          <a:xfrm>
            <a:off x="8054975" y="295275"/>
            <a:ext cx="871538" cy="996950"/>
            <a:chOff x="3394" y="519"/>
            <a:chExt cx="538" cy="616"/>
          </a:xfrm>
        </p:grpSpPr>
        <p:sp>
          <p:nvSpPr>
            <p:cNvPr id="19"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4"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5"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6"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7" name="LegendLines" hidden="1"/>
          <p:cNvGrpSpPr>
            <a:grpSpLocks/>
          </p:cNvGrpSpPr>
          <p:nvPr>
            <p:custDataLst>
              <p:tags r:id="rId10"/>
            </p:custDataLst>
          </p:nvPr>
        </p:nvGrpSpPr>
        <p:grpSpPr bwMode="auto">
          <a:xfrm>
            <a:off x="7731125" y="295275"/>
            <a:ext cx="1195388" cy="722313"/>
            <a:chOff x="2411" y="2750"/>
            <a:chExt cx="738" cy="446"/>
          </a:xfrm>
        </p:grpSpPr>
        <p:sp>
          <p:nvSpPr>
            <p:cNvPr id="28"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29"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0"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1"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2"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3"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4" name="LegendMoons" hidden="1"/>
          <p:cNvGrpSpPr>
            <a:grpSpLocks/>
          </p:cNvGrpSpPr>
          <p:nvPr>
            <p:custDataLst>
              <p:tags r:id="rId11"/>
            </p:custDataLst>
          </p:nvPr>
        </p:nvGrpSpPr>
        <p:grpSpPr bwMode="auto">
          <a:xfrm>
            <a:off x="8039100" y="295275"/>
            <a:ext cx="887413" cy="1260475"/>
            <a:chOff x="4965" y="484"/>
            <a:chExt cx="548" cy="778"/>
          </a:xfrm>
        </p:grpSpPr>
        <p:grpSp>
          <p:nvGrpSpPr>
            <p:cNvPr id="35"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3"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6"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1"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7"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49"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8"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47"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8"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9"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5"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6"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0"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1"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2"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3"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4"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5" name="Sticker" hidden="1"/>
          <p:cNvGrpSpPr>
            <a:grpSpLocks/>
          </p:cNvGrpSpPr>
          <p:nvPr>
            <p:custDataLst>
              <p:tags r:id="rId12"/>
            </p:custDataLst>
          </p:nvPr>
        </p:nvGrpSpPr>
        <p:grpSpPr bwMode="auto">
          <a:xfrm>
            <a:off x="7799388" y="295275"/>
            <a:ext cx="1116012" cy="215900"/>
            <a:chOff x="4817" y="376"/>
            <a:chExt cx="689" cy="134"/>
          </a:xfrm>
        </p:grpSpPr>
        <p:cxnSp>
          <p:nvCxnSpPr>
            <p:cNvPr id="56"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7"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8"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59" name="Slide Number Placeholder 2"/>
          <p:cNvSpPr>
            <a:spLocks noGrp="1"/>
          </p:cNvSpPr>
          <p:nvPr>
            <p:ph type="sldNum" sz="quarter" idx="10"/>
          </p:nvPr>
        </p:nvSpPr>
        <p:spPr/>
        <p:txBody>
          <a:bodyPr/>
          <a:lstStyle>
            <a:lvl1pPr>
              <a:defRPr/>
            </a:lvl1pPr>
          </a:lstStyle>
          <a:p>
            <a:fld id="{6F7934BF-0BAF-4DCD-8C6E-D81016DC89B7}" type="slidenum">
              <a:rPr lang="en-US"/>
              <a:pPr/>
              <a:t>‹#›</a:t>
            </a:fld>
            <a:r>
              <a:rPr lang="en-US"/>
              <a:t>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9"/>
          <p:cNvGraphicFramePr>
            <a:graphicFrameLocks/>
          </p:cNvGraphicFramePr>
          <p:nvPr/>
        </p:nvGraphicFramePr>
        <p:xfrm>
          <a:off x="0" y="0"/>
          <a:ext cx="161925" cy="161925"/>
        </p:xfrm>
        <a:graphic>
          <a:graphicData uri="http://schemas.openxmlformats.org/presentationml/2006/ole">
            <p:oleObj spid="_x0000_s82946" name="think-cell Slide" r:id="rId29" imgW="360" imgH="360" progId="">
              <p:embed/>
            </p:oleObj>
          </a:graphicData>
        </a:graphic>
      </p:graphicFrame>
      <p:sp>
        <p:nvSpPr>
          <p:cNvPr id="3"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4"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5" name="ACET" hidden="1"/>
          <p:cNvGrpSpPr>
            <a:grpSpLocks/>
          </p:cNvGrpSpPr>
          <p:nvPr>
            <p:custDataLst>
              <p:tags r:id="rId4"/>
            </p:custDataLst>
          </p:nvPr>
        </p:nvGrpSpPr>
        <p:grpSpPr bwMode="auto">
          <a:xfrm>
            <a:off x="1482725" y="1352550"/>
            <a:ext cx="4349750" cy="522288"/>
            <a:chOff x="915" y="708"/>
            <a:chExt cx="2686" cy="322"/>
          </a:xfrm>
        </p:grpSpPr>
        <p:cxnSp>
          <p:nvCxnSpPr>
            <p:cNvPr id="6"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7"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8"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9"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0"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1"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2"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3"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4" name="McK Slide Elements"/>
          <p:cNvGrpSpPr>
            <a:grpSpLocks/>
          </p:cNvGrpSpPr>
          <p:nvPr/>
        </p:nvGrpSpPr>
        <p:grpSpPr bwMode="auto">
          <a:xfrm>
            <a:off x="122238" y="6202363"/>
            <a:ext cx="8721725" cy="538162"/>
            <a:chOff x="75" y="3829"/>
            <a:chExt cx="5385" cy="332"/>
          </a:xfrm>
        </p:grpSpPr>
        <p:sp>
          <p:nvSpPr>
            <p:cNvPr id="15"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6"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7" name="LegendBoxes" hidden="1"/>
          <p:cNvGrpSpPr>
            <a:grpSpLocks/>
          </p:cNvGrpSpPr>
          <p:nvPr>
            <p:custDataLst>
              <p:tags r:id="rId9"/>
            </p:custDataLst>
          </p:nvPr>
        </p:nvGrpSpPr>
        <p:grpSpPr bwMode="auto">
          <a:xfrm>
            <a:off x="8054975" y="295275"/>
            <a:ext cx="871538" cy="996950"/>
            <a:chOff x="3394" y="519"/>
            <a:chExt cx="538" cy="616"/>
          </a:xfrm>
        </p:grpSpPr>
        <p:sp>
          <p:nvSpPr>
            <p:cNvPr id="18"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19"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3"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4"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5"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6" name="LegendLines" hidden="1"/>
          <p:cNvGrpSpPr>
            <a:grpSpLocks/>
          </p:cNvGrpSpPr>
          <p:nvPr>
            <p:custDataLst>
              <p:tags r:id="rId10"/>
            </p:custDataLst>
          </p:nvPr>
        </p:nvGrpSpPr>
        <p:grpSpPr bwMode="auto">
          <a:xfrm>
            <a:off x="7731125" y="295275"/>
            <a:ext cx="1195388" cy="722313"/>
            <a:chOff x="2411" y="2750"/>
            <a:chExt cx="738" cy="446"/>
          </a:xfrm>
        </p:grpSpPr>
        <p:sp>
          <p:nvSpPr>
            <p:cNvPr id="27"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28"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29"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0"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1"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2"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3" name="LegendMoons" hidden="1"/>
          <p:cNvGrpSpPr>
            <a:grpSpLocks/>
          </p:cNvGrpSpPr>
          <p:nvPr>
            <p:custDataLst>
              <p:tags r:id="rId11"/>
            </p:custDataLst>
          </p:nvPr>
        </p:nvGrpSpPr>
        <p:grpSpPr bwMode="auto">
          <a:xfrm>
            <a:off x="8039100" y="295275"/>
            <a:ext cx="887413" cy="1260475"/>
            <a:chOff x="4965" y="484"/>
            <a:chExt cx="548" cy="778"/>
          </a:xfrm>
        </p:grpSpPr>
        <p:grpSp>
          <p:nvGrpSpPr>
            <p:cNvPr id="34"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2"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5"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0"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6"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48"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7"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46"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8"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4"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5"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39"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0"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1"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2"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3"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4" name="Sticker" hidden="1"/>
          <p:cNvGrpSpPr>
            <a:grpSpLocks/>
          </p:cNvGrpSpPr>
          <p:nvPr>
            <p:custDataLst>
              <p:tags r:id="rId12"/>
            </p:custDataLst>
          </p:nvPr>
        </p:nvGrpSpPr>
        <p:grpSpPr bwMode="auto">
          <a:xfrm>
            <a:off x="7799388" y="295275"/>
            <a:ext cx="1116012" cy="215900"/>
            <a:chOff x="4817" y="376"/>
            <a:chExt cx="689" cy="134"/>
          </a:xfrm>
        </p:grpSpPr>
        <p:cxnSp>
          <p:nvCxnSpPr>
            <p:cNvPr id="55"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6"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7"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58" name="Slide Number Placeholder 1"/>
          <p:cNvSpPr>
            <a:spLocks noGrp="1"/>
          </p:cNvSpPr>
          <p:nvPr>
            <p:ph type="sldNum" sz="quarter" idx="10"/>
          </p:nvPr>
        </p:nvSpPr>
        <p:spPr/>
        <p:txBody>
          <a:bodyPr/>
          <a:lstStyle>
            <a:lvl1pPr>
              <a:defRPr/>
            </a:lvl1pPr>
          </a:lstStyle>
          <a:p>
            <a:fld id="{8F7D55AF-B044-472D-9683-DA9032E6B80A}" type="slidenum">
              <a:rPr lang="en-US"/>
              <a:pPr/>
              <a:t>‹#›</a:t>
            </a:fld>
            <a:r>
              <a:rPr lang="en-US"/>
              <a:t>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aphicFrame>
        <p:nvGraphicFramePr>
          <p:cNvPr id="5" name="Object 9"/>
          <p:cNvGraphicFramePr>
            <a:graphicFrameLocks/>
          </p:cNvGraphicFramePr>
          <p:nvPr/>
        </p:nvGraphicFramePr>
        <p:xfrm>
          <a:off x="0" y="0"/>
          <a:ext cx="161925" cy="161925"/>
        </p:xfrm>
        <a:graphic>
          <a:graphicData uri="http://schemas.openxmlformats.org/presentationml/2006/ole">
            <p:oleObj spid="_x0000_s83970" name="think-cell Slide" r:id="rId29" imgW="360" imgH="360" progId="">
              <p:embed/>
            </p:oleObj>
          </a:graphicData>
        </a:graphic>
      </p:graphicFrame>
      <p:sp>
        <p:nvSpPr>
          <p:cNvPr id="6"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7"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8" name="ACET" hidden="1"/>
          <p:cNvGrpSpPr>
            <a:grpSpLocks/>
          </p:cNvGrpSpPr>
          <p:nvPr>
            <p:custDataLst>
              <p:tags r:id="rId4"/>
            </p:custDataLst>
          </p:nvPr>
        </p:nvGrpSpPr>
        <p:grpSpPr bwMode="auto">
          <a:xfrm>
            <a:off x="1482725" y="1352550"/>
            <a:ext cx="4349750" cy="52228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1"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4"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6"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2238" y="6202363"/>
            <a:ext cx="8721725" cy="538162"/>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9"/>
            </p:custDataLst>
          </p:nvPr>
        </p:nvGrpSpPr>
        <p:grpSpPr bwMode="auto">
          <a:xfrm>
            <a:off x="8054975" y="295275"/>
            <a:ext cx="871538" cy="996950"/>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9" name="LegendLines" hidden="1"/>
          <p:cNvGrpSpPr>
            <a:grpSpLocks/>
          </p:cNvGrpSpPr>
          <p:nvPr>
            <p:custDataLst>
              <p:tags r:id="rId10"/>
            </p:custDataLst>
          </p:nvPr>
        </p:nvGrpSpPr>
        <p:grpSpPr bwMode="auto">
          <a:xfrm>
            <a:off x="7731125" y="295275"/>
            <a:ext cx="1195388" cy="722313"/>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6" name="LegendMoons" hidden="1"/>
          <p:cNvGrpSpPr>
            <a:grpSpLocks/>
          </p:cNvGrpSpPr>
          <p:nvPr>
            <p:custDataLst>
              <p:tags r:id="rId11"/>
            </p:custDataLst>
          </p:nvPr>
        </p:nvGrpSpPr>
        <p:grpSpPr bwMode="auto">
          <a:xfrm>
            <a:off x="8039100" y="295275"/>
            <a:ext cx="887413" cy="1260475"/>
            <a:chOff x="4965" y="484"/>
            <a:chExt cx="548" cy="778"/>
          </a:xfrm>
        </p:grpSpPr>
        <p:grpSp>
          <p:nvGrpSpPr>
            <p:cNvPr id="37"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6"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8"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9"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0"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1"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8"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7" name="Sticker" hidden="1"/>
          <p:cNvGrpSpPr>
            <a:grpSpLocks/>
          </p:cNvGrpSpPr>
          <p:nvPr>
            <p:custDataLst>
              <p:tags r:id="rId12"/>
            </p:custDataLst>
          </p:nvPr>
        </p:nvGrpSpPr>
        <p:grpSpPr bwMode="auto">
          <a:xfrm>
            <a:off x="7799388" y="295275"/>
            <a:ext cx="1116012" cy="215900"/>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a:xfrm>
            <a:off x="456795" y="806997"/>
            <a:ext cx="3008044" cy="62813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21" y="273790"/>
            <a:ext cx="5112215" cy="5852138"/>
          </a:xfrm>
        </p:spPr>
        <p:txBody>
          <a:bodyPr/>
          <a:lstStyle>
            <a:lvl1pPr>
              <a:defRPr sz="3500"/>
            </a:lvl1pPr>
            <a:lvl2pPr>
              <a:defRPr sz="31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121"/>
            <a:ext cx="3008044" cy="469078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a:defRPr/>
            </a:lvl1pPr>
          </a:lstStyle>
          <a:p>
            <a:fld id="{1A932A9B-DB4D-42B5-AC3C-C00D9CC860BA}" type="slidenum">
              <a:rPr lang="en-US"/>
              <a:pPr/>
              <a:t>‹#›</a:t>
            </a:fld>
            <a:r>
              <a:rPr lang="en-US"/>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AutoShape 9"/>
          <p:cNvGraphicFramePr>
            <a:graphicFrameLocks/>
          </p:cNvGraphicFramePr>
          <p:nvPr/>
        </p:nvGraphicFramePr>
        <p:xfrm>
          <a:off x="0" y="0"/>
          <a:ext cx="161925" cy="161925"/>
        </p:xfrm>
        <a:graphic>
          <a:graphicData uri="http://schemas.openxmlformats.org/presentationml/2006/ole">
            <p:oleObj spid="_x0000_s66562" name="think-cell Slide" r:id="rId9" imgW="0" imgH="0" progId="">
              <p:embed/>
            </p:oleObj>
          </a:graphicData>
        </a:graphic>
      </p:graphicFrame>
      <p:pic>
        <p:nvPicPr>
          <p:cNvPr id="5"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6" name="Group 5"/>
          <p:cNvGrpSpPr>
            <a:grpSpLocks/>
          </p:cNvGrpSpPr>
          <p:nvPr/>
        </p:nvGrpSpPr>
        <p:grpSpPr bwMode="auto">
          <a:xfrm>
            <a:off x="7080250" y="6415088"/>
            <a:ext cx="1519238" cy="406400"/>
            <a:chOff x="5242" y="3974"/>
            <a:chExt cx="938" cy="250"/>
          </a:xfrm>
        </p:grpSpPr>
        <p:sp>
          <p:nvSpPr>
            <p:cNvPr id="7"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8"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9"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1"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2" name="McK Slide Elements"/>
          <p:cNvGrpSpPr>
            <a:grpSpLocks/>
          </p:cNvGrpSpPr>
          <p:nvPr userDrawn="1"/>
        </p:nvGrpSpPr>
        <p:grpSpPr bwMode="auto">
          <a:xfrm>
            <a:off x="122238" y="6203950"/>
            <a:ext cx="8721725" cy="517525"/>
            <a:chOff x="75" y="3830"/>
            <a:chExt cx="5385" cy="320"/>
          </a:xfrm>
        </p:grpSpPr>
        <p:sp>
          <p:nvSpPr>
            <p:cNvPr id="13"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4"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5" name="ACET" hidden="1"/>
          <p:cNvGrpSpPr>
            <a:grpSpLocks/>
          </p:cNvGrpSpPr>
          <p:nvPr>
            <p:custDataLst>
              <p:tags r:id="rId5"/>
            </p:custDataLst>
          </p:nvPr>
        </p:nvGrpSpPr>
        <p:grpSpPr bwMode="auto">
          <a:xfrm>
            <a:off x="1482725" y="1149350"/>
            <a:ext cx="4349750" cy="519113"/>
            <a:chOff x="915" y="710"/>
            <a:chExt cx="2686" cy="320"/>
          </a:xfrm>
        </p:grpSpPr>
        <p:cxnSp>
          <p:nvCxnSpPr>
            <p:cNvPr id="16"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7"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8"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pic>
        <p:nvPicPr>
          <p:cNvPr id="19" name="Picture 2"/>
          <p:cNvPicPr>
            <a:picLocks noChangeAspect="1" noChangeArrowheads="1"/>
          </p:cNvPicPr>
          <p:nvPr userDrawn="1"/>
        </p:nvPicPr>
        <p:blipFill>
          <a:blip r:embed="rId12" cstate="print"/>
          <a:srcRect/>
          <a:stretch>
            <a:fillRect/>
          </a:stretch>
        </p:blipFill>
        <p:spPr bwMode="auto">
          <a:xfrm>
            <a:off x="2297113" y="3276600"/>
            <a:ext cx="4548187" cy="182245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54307ACC-DB3E-4597-A589-C134146B8145}" type="slidenum">
              <a:rPr lang="ko-KR" altLang="en-US"/>
              <a:pPr>
                <a:defRPr/>
              </a:pPr>
              <a:t>‹#›</a:t>
            </a:fld>
            <a:r>
              <a:rPr lang="en-US" altLang="ko-KR"/>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aphicFrame>
        <p:nvGraphicFramePr>
          <p:cNvPr id="5" name="Object 9"/>
          <p:cNvGraphicFramePr>
            <a:graphicFrameLocks/>
          </p:cNvGraphicFramePr>
          <p:nvPr/>
        </p:nvGraphicFramePr>
        <p:xfrm>
          <a:off x="0" y="0"/>
          <a:ext cx="161925" cy="161925"/>
        </p:xfrm>
        <a:graphic>
          <a:graphicData uri="http://schemas.openxmlformats.org/presentationml/2006/ole">
            <p:oleObj spid="_x0000_s84994" name="think-cell Slide" r:id="rId29" imgW="360" imgH="360" progId="">
              <p:embed/>
            </p:oleObj>
          </a:graphicData>
        </a:graphic>
      </p:graphicFrame>
      <p:sp>
        <p:nvSpPr>
          <p:cNvPr id="6"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7"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8" name="ACET" hidden="1"/>
          <p:cNvGrpSpPr>
            <a:grpSpLocks/>
          </p:cNvGrpSpPr>
          <p:nvPr>
            <p:custDataLst>
              <p:tags r:id="rId4"/>
            </p:custDataLst>
          </p:nvPr>
        </p:nvGrpSpPr>
        <p:grpSpPr bwMode="auto">
          <a:xfrm>
            <a:off x="1482725" y="1352550"/>
            <a:ext cx="4349750" cy="52228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1"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4"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6"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2238" y="6202363"/>
            <a:ext cx="8721725" cy="538162"/>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9"/>
            </p:custDataLst>
          </p:nvPr>
        </p:nvGrpSpPr>
        <p:grpSpPr bwMode="auto">
          <a:xfrm>
            <a:off x="8054975" y="295275"/>
            <a:ext cx="871538" cy="996950"/>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9" name="LegendLines" hidden="1"/>
          <p:cNvGrpSpPr>
            <a:grpSpLocks/>
          </p:cNvGrpSpPr>
          <p:nvPr>
            <p:custDataLst>
              <p:tags r:id="rId10"/>
            </p:custDataLst>
          </p:nvPr>
        </p:nvGrpSpPr>
        <p:grpSpPr bwMode="auto">
          <a:xfrm>
            <a:off x="7731125" y="295275"/>
            <a:ext cx="1195388" cy="722313"/>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6" name="LegendMoons" hidden="1"/>
          <p:cNvGrpSpPr>
            <a:grpSpLocks/>
          </p:cNvGrpSpPr>
          <p:nvPr>
            <p:custDataLst>
              <p:tags r:id="rId11"/>
            </p:custDataLst>
          </p:nvPr>
        </p:nvGrpSpPr>
        <p:grpSpPr bwMode="auto">
          <a:xfrm>
            <a:off x="8039100" y="295275"/>
            <a:ext cx="887413" cy="1260475"/>
            <a:chOff x="4965" y="484"/>
            <a:chExt cx="548" cy="778"/>
          </a:xfrm>
        </p:grpSpPr>
        <p:grpSp>
          <p:nvGrpSpPr>
            <p:cNvPr id="37"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6"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8"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9"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0"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1"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8"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7" name="Sticker" hidden="1"/>
          <p:cNvGrpSpPr>
            <a:grpSpLocks/>
          </p:cNvGrpSpPr>
          <p:nvPr>
            <p:custDataLst>
              <p:tags r:id="rId12"/>
            </p:custDataLst>
          </p:nvPr>
        </p:nvGrpSpPr>
        <p:grpSpPr bwMode="auto">
          <a:xfrm>
            <a:off x="7799388" y="295275"/>
            <a:ext cx="1116012" cy="215900"/>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a:xfrm>
            <a:off x="1791592" y="5053837"/>
            <a:ext cx="5486400" cy="31406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92" y="612277"/>
            <a:ext cx="5486400" cy="4115775"/>
          </a:xfrm>
        </p:spPr>
        <p:txBody>
          <a:bodyPr/>
          <a:lstStyle>
            <a:lvl1pPr marL="0" indent="0">
              <a:buNone/>
              <a:defRPr sz="3500"/>
            </a:lvl1pPr>
            <a:lvl2pPr marL="462611" indent="0">
              <a:buNone/>
              <a:defRPr sz="3100"/>
            </a:lvl2pPr>
            <a:lvl3pPr marL="925177" indent="0">
              <a:buNone/>
              <a:defRPr sz="2400"/>
            </a:lvl3pPr>
            <a:lvl4pPr marL="1387778" indent="0">
              <a:buNone/>
              <a:defRPr sz="2000"/>
            </a:lvl4pPr>
            <a:lvl5pPr marL="1850362" indent="0">
              <a:buNone/>
              <a:defRPr sz="2000"/>
            </a:lvl5pPr>
            <a:lvl6pPr marL="2312944" indent="0">
              <a:buNone/>
              <a:defRPr sz="2000"/>
            </a:lvl6pPr>
            <a:lvl7pPr marL="2775541" indent="0">
              <a:buNone/>
              <a:defRPr sz="2000"/>
            </a:lvl7pPr>
            <a:lvl8pPr marL="3238119" indent="0">
              <a:buNone/>
              <a:defRPr sz="2000"/>
            </a:lvl8pPr>
            <a:lvl9pPr marL="3700712" indent="0">
              <a:buNone/>
              <a:defRPr sz="2000"/>
            </a:lvl9pPr>
          </a:lstStyle>
          <a:p>
            <a:pPr lvl="0"/>
            <a:endParaRPr lang="en-US" noProof="0"/>
          </a:p>
        </p:txBody>
      </p:sp>
      <p:sp>
        <p:nvSpPr>
          <p:cNvPr id="4" name="Text Placeholder 3"/>
          <p:cNvSpPr>
            <a:spLocks noGrp="1"/>
          </p:cNvSpPr>
          <p:nvPr>
            <p:ph type="body" sz="half" idx="2"/>
          </p:nvPr>
        </p:nvSpPr>
        <p:spPr>
          <a:xfrm>
            <a:off x="1791592" y="5367837"/>
            <a:ext cx="5486400" cy="80501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a:defRPr/>
            </a:lvl1pPr>
          </a:lstStyle>
          <a:p>
            <a:fld id="{8283ED45-AE96-4A41-A77F-60FD4508E3AA}" type="slidenum">
              <a:rPr lang="en-US"/>
              <a:pPr/>
              <a:t>‹#›</a:t>
            </a:fld>
            <a:r>
              <a:rPr lang="en-US"/>
              <a:t>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aphicFrame>
        <p:nvGraphicFramePr>
          <p:cNvPr id="4" name="Object 9"/>
          <p:cNvGraphicFramePr>
            <a:graphicFrameLocks/>
          </p:cNvGraphicFramePr>
          <p:nvPr/>
        </p:nvGraphicFramePr>
        <p:xfrm>
          <a:off x="0" y="0"/>
          <a:ext cx="161925" cy="161925"/>
        </p:xfrm>
        <a:graphic>
          <a:graphicData uri="http://schemas.openxmlformats.org/presentationml/2006/ole">
            <p:oleObj spid="_x0000_s86018" name="think-cell Slide" r:id="rId29" imgW="360" imgH="360" progId="">
              <p:embed/>
            </p:oleObj>
          </a:graphicData>
        </a:graphic>
      </p:graphicFrame>
      <p:sp>
        <p:nvSpPr>
          <p:cNvPr id="5"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7" name="ACET" hidden="1"/>
          <p:cNvGrpSpPr>
            <a:grpSpLocks/>
          </p:cNvGrpSpPr>
          <p:nvPr>
            <p:custDataLst>
              <p:tags r:id="rId4"/>
            </p:custDataLst>
          </p:nvPr>
        </p:nvGrpSpPr>
        <p:grpSpPr bwMode="auto">
          <a:xfrm>
            <a:off x="1482725" y="1352550"/>
            <a:ext cx="4349750" cy="52228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0"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3"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5"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2238" y="6202363"/>
            <a:ext cx="8721725" cy="538162"/>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9"/>
            </p:custDataLst>
          </p:nvPr>
        </p:nvGrpSpPr>
        <p:grpSpPr bwMode="auto">
          <a:xfrm>
            <a:off x="8054975" y="295275"/>
            <a:ext cx="871538" cy="996950"/>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8" name="LegendLines" hidden="1"/>
          <p:cNvGrpSpPr>
            <a:grpSpLocks/>
          </p:cNvGrpSpPr>
          <p:nvPr>
            <p:custDataLst>
              <p:tags r:id="rId10"/>
            </p:custDataLst>
          </p:nvPr>
        </p:nvGrpSpPr>
        <p:grpSpPr bwMode="auto">
          <a:xfrm>
            <a:off x="7731125" y="295275"/>
            <a:ext cx="1195388" cy="722313"/>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5" name="LegendMoons" hidden="1"/>
          <p:cNvGrpSpPr>
            <a:grpSpLocks/>
          </p:cNvGrpSpPr>
          <p:nvPr>
            <p:custDataLst>
              <p:tags r:id="rId11"/>
            </p:custDataLst>
          </p:nvPr>
        </p:nvGrpSpPr>
        <p:grpSpPr bwMode="auto">
          <a:xfrm>
            <a:off x="8039100" y="295275"/>
            <a:ext cx="887413" cy="1260475"/>
            <a:chOff x="4965" y="484"/>
            <a:chExt cx="548" cy="778"/>
          </a:xfrm>
        </p:grpSpPr>
        <p:grpSp>
          <p:nvGrpSpPr>
            <p:cNvPr id="36"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5"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7"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8"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9"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48"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0"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6" name="Sticker" hidden="1"/>
          <p:cNvGrpSpPr>
            <a:grpSpLocks/>
          </p:cNvGrpSpPr>
          <p:nvPr>
            <p:custDataLst>
              <p:tags r:id="rId12"/>
            </p:custDataLst>
          </p:nvPr>
        </p:nvGrpSpPr>
        <p:grpSpPr bwMode="auto">
          <a:xfrm>
            <a:off x="7799388" y="295275"/>
            <a:ext cx="1116012" cy="215900"/>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a:defRPr/>
            </a:lvl1pPr>
          </a:lstStyle>
          <a:p>
            <a:fld id="{65EE3E02-0ACC-4DFB-881C-9F6A5D7AD9E6}" type="slidenum">
              <a:rPr lang="en-US"/>
              <a:pPr/>
              <a:t>‹#›</a:t>
            </a:fld>
            <a:r>
              <a:rPr lang="en-US"/>
              <a:t>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aphicFrame>
        <p:nvGraphicFramePr>
          <p:cNvPr id="4" name="Object 9"/>
          <p:cNvGraphicFramePr>
            <a:graphicFrameLocks/>
          </p:cNvGraphicFramePr>
          <p:nvPr/>
        </p:nvGraphicFramePr>
        <p:xfrm>
          <a:off x="0" y="0"/>
          <a:ext cx="161925" cy="161925"/>
        </p:xfrm>
        <a:graphic>
          <a:graphicData uri="http://schemas.openxmlformats.org/presentationml/2006/ole">
            <p:oleObj spid="_x0000_s87042" name="think-cell Slide" r:id="rId29" imgW="360" imgH="360" progId="">
              <p:embed/>
            </p:oleObj>
          </a:graphicData>
        </a:graphic>
      </p:graphicFrame>
      <p:sp>
        <p:nvSpPr>
          <p:cNvPr id="5" name="McK 1. On-page tracker" hidden="1"/>
          <p:cNvSpPr>
            <a:spLocks noChangeArrowheads="1"/>
          </p:cNvSpPr>
          <p:nvPr>
            <p:custDataLst>
              <p:tags r:id="rId2"/>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 name="McK 3. Unit of measure" hidden="1"/>
          <p:cNvSpPr txBox="1">
            <a:spLocks noChangeArrowheads="1"/>
          </p:cNvSpPr>
          <p:nvPr>
            <p:custDataLst>
              <p:tags r:id="rId3"/>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7" name="ACET" hidden="1"/>
          <p:cNvGrpSpPr>
            <a:grpSpLocks/>
          </p:cNvGrpSpPr>
          <p:nvPr>
            <p:custDataLst>
              <p:tags r:id="rId4"/>
            </p:custDataLst>
          </p:nvPr>
        </p:nvGrpSpPr>
        <p:grpSpPr bwMode="auto">
          <a:xfrm>
            <a:off x="1482725" y="1352550"/>
            <a:ext cx="4349750" cy="52228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0" name="Working Draft" hidden="1"/>
          <p:cNvSpPr txBox="1">
            <a:spLocks noChangeArrowheads="1"/>
          </p:cNvSpPr>
          <p:nvPr>
            <p:custDataLst>
              <p:tags r:id="rId5"/>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6"/>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7"/>
            </p:custDataLst>
          </p:nvPr>
        </p:nvPicPr>
        <p:blipFill>
          <a:blip r:embed="rId30" cstate="print"/>
          <a:srcRect/>
          <a:stretch>
            <a:fillRect/>
          </a:stretch>
        </p:blipFill>
        <p:spPr bwMode="gray">
          <a:xfrm>
            <a:off x="0" y="6453188"/>
            <a:ext cx="6965950" cy="412750"/>
          </a:xfrm>
          <a:prstGeom prst="rect">
            <a:avLst/>
          </a:prstGeom>
          <a:noFill/>
          <a:ln w="9525">
            <a:noFill/>
            <a:miter lim="800000"/>
            <a:headEnd/>
            <a:tailEnd/>
          </a:ln>
        </p:spPr>
      </p:pic>
      <p:sp>
        <p:nvSpPr>
          <p:cNvPr id="13"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1" cstate="print"/>
          <a:srcRect/>
          <a:stretch>
            <a:fillRect/>
          </a:stretch>
        </p:blipFill>
        <p:spPr bwMode="gray">
          <a:xfrm>
            <a:off x="7080250" y="6415088"/>
            <a:ext cx="441325" cy="406400"/>
          </a:xfrm>
          <a:prstGeom prst="rect">
            <a:avLst/>
          </a:prstGeom>
          <a:noFill/>
          <a:ln w="9525">
            <a:noFill/>
            <a:miter lim="800000"/>
            <a:headEnd/>
            <a:tailEnd/>
          </a:ln>
        </p:spPr>
      </p:pic>
      <p:sp>
        <p:nvSpPr>
          <p:cNvPr id="15" name="SlideLogoSeparator"/>
          <p:cNvSpPr>
            <a:spLocks noChangeArrowheads="1"/>
          </p:cNvSpPr>
          <p:nvPr>
            <p:custDataLst>
              <p:tags r:id="rId8"/>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2238" y="6202363"/>
            <a:ext cx="8721725" cy="538162"/>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9"/>
            </p:custDataLst>
          </p:nvPr>
        </p:nvGrpSpPr>
        <p:grpSpPr bwMode="auto">
          <a:xfrm>
            <a:off x="8054975" y="295275"/>
            <a:ext cx="871538" cy="996950"/>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8" name="LegendLines" hidden="1"/>
          <p:cNvGrpSpPr>
            <a:grpSpLocks/>
          </p:cNvGrpSpPr>
          <p:nvPr>
            <p:custDataLst>
              <p:tags r:id="rId10"/>
            </p:custDataLst>
          </p:nvPr>
        </p:nvGrpSpPr>
        <p:grpSpPr bwMode="auto">
          <a:xfrm>
            <a:off x="7731125" y="295275"/>
            <a:ext cx="1195388" cy="722313"/>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5" name="LegendMoons" hidden="1"/>
          <p:cNvGrpSpPr>
            <a:grpSpLocks/>
          </p:cNvGrpSpPr>
          <p:nvPr>
            <p:custDataLst>
              <p:tags r:id="rId11"/>
            </p:custDataLst>
          </p:nvPr>
        </p:nvGrpSpPr>
        <p:grpSpPr bwMode="auto">
          <a:xfrm>
            <a:off x="8039100" y="295275"/>
            <a:ext cx="887413" cy="1260475"/>
            <a:chOff x="4965" y="484"/>
            <a:chExt cx="548" cy="778"/>
          </a:xfrm>
        </p:grpSpPr>
        <p:grpSp>
          <p:nvGrpSpPr>
            <p:cNvPr id="36" name="MoonLegend1" hidden="1"/>
            <p:cNvGrpSpPr>
              <a:grpSpLocks noChangeAspect="1"/>
            </p:cNvGrpSpPr>
            <p:nvPr userDrawn="1">
              <p:custDataLst>
                <p:tags r:id="rId13"/>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6"/>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5" name="Arc 39" hidden="1"/>
              <p:cNvSpPr>
                <a:spLocks noChangeAspect="1"/>
              </p:cNvSpPr>
              <p:nvPr>
                <p:custDataLst>
                  <p:tags r:id="rId27"/>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7" name="MoonLegend2" hidden="1"/>
            <p:cNvGrpSpPr>
              <a:grpSpLocks noChangeAspect="1"/>
            </p:cNvGrpSpPr>
            <p:nvPr userDrawn="1">
              <p:custDataLst>
                <p:tags r:id="rId14"/>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4"/>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42" hidden="1"/>
              <p:cNvSpPr>
                <a:spLocks noChangeAspect="1"/>
              </p:cNvSpPr>
              <p:nvPr>
                <p:custDataLst>
                  <p:tags r:id="rId25"/>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8" name="MoonLegend3" hidden="1"/>
            <p:cNvGrpSpPr>
              <a:grpSpLocks noChangeAspect="1"/>
            </p:cNvGrpSpPr>
            <p:nvPr userDrawn="1">
              <p:custDataLst>
                <p:tags r:id="rId15"/>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2"/>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5" hidden="1"/>
              <p:cNvSpPr>
                <a:spLocks noChangeAspect="1"/>
              </p:cNvSpPr>
              <p:nvPr>
                <p:custDataLst>
                  <p:tags r:id="rId23"/>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9" name="MoonLegend4" hidden="1"/>
            <p:cNvGrpSpPr>
              <a:grpSpLocks noChangeAspect="1"/>
            </p:cNvGrpSpPr>
            <p:nvPr userDrawn="1">
              <p:custDataLst>
                <p:tags r:id="rId16"/>
              </p:custDataLst>
            </p:nvPr>
          </p:nvGrpSpPr>
          <p:grpSpPr bwMode="auto">
            <a:xfrm>
              <a:off x="4965" y="982"/>
              <a:ext cx="112" cy="112"/>
              <a:chOff x="4495" y="1198"/>
              <a:chExt cx="160" cy="160"/>
            </a:xfrm>
          </p:grpSpPr>
          <p:sp>
            <p:nvSpPr>
              <p:cNvPr id="48" name="Oval 47" hidden="1"/>
              <p:cNvSpPr>
                <a:spLocks noChangeAspect="1" noChangeArrowheads="1"/>
              </p:cNvSpPr>
              <p:nvPr>
                <p:custDataLst>
                  <p:tags r:id="rId20"/>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8" hidden="1"/>
              <p:cNvSpPr>
                <a:spLocks noChangeAspect="1"/>
              </p:cNvSpPr>
              <p:nvPr>
                <p:custDataLst>
                  <p:tags r:id="rId21"/>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40" name="MoonLegend5" hidden="1"/>
            <p:cNvGrpSpPr>
              <a:grpSpLocks noChangeAspect="1"/>
            </p:cNvGrpSpPr>
            <p:nvPr userDrawn="1">
              <p:custDataLst>
                <p:tags r:id="rId17"/>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8"/>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Oval 51" hidden="1"/>
              <p:cNvSpPr>
                <a:spLocks noChangeAspect="1" noChangeArrowheads="1"/>
              </p:cNvSpPr>
              <p:nvPr>
                <p:custDataLst>
                  <p:tags r:id="rId19"/>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6" name="Sticker" hidden="1"/>
          <p:cNvGrpSpPr>
            <a:grpSpLocks/>
          </p:cNvGrpSpPr>
          <p:nvPr>
            <p:custDataLst>
              <p:tags r:id="rId12"/>
            </p:custDataLst>
          </p:nvPr>
        </p:nvGrpSpPr>
        <p:grpSpPr bwMode="auto">
          <a:xfrm>
            <a:off x="7799388" y="295275"/>
            <a:ext cx="1116012" cy="215900"/>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Vertical Title 1"/>
          <p:cNvSpPr>
            <a:spLocks noGrp="1"/>
          </p:cNvSpPr>
          <p:nvPr>
            <p:ph type="title" orient="vert"/>
          </p:nvPr>
        </p:nvSpPr>
        <p:spPr>
          <a:xfrm>
            <a:off x="8330895" y="234931"/>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491" y="234931"/>
            <a:ext cx="644048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a:defRPr/>
            </a:lvl1pPr>
          </a:lstStyle>
          <a:p>
            <a:fld id="{8674E19E-FFF3-4B76-A7F0-67F6EAD95FE7}" type="slidenum">
              <a:rPr lang="en-US"/>
              <a:pPr/>
              <a:t>‹#›</a:t>
            </a:fld>
            <a:r>
              <a:rPr lang="en-US"/>
              <a:t>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3" name="McK Title Elements"/>
          <p:cNvGrpSpPr>
            <a:grpSpLocks/>
          </p:cNvGrpSpPr>
          <p:nvPr userDrawn="1"/>
        </p:nvGrpSpPr>
        <p:grpSpPr bwMode="auto">
          <a:xfrm>
            <a:off x="2693988" y="2182813"/>
            <a:ext cx="5129212" cy="4611687"/>
            <a:chOff x="1663" y="1348"/>
            <a:chExt cx="3167" cy="2847"/>
          </a:xfrm>
        </p:grpSpPr>
        <p:sp>
          <p:nvSpPr>
            <p:cNvPr id="4" name="McK Confidential" hidden="1"/>
            <p:cNvSpPr txBox="1">
              <a:spLocks noChangeArrowheads="1"/>
            </p:cNvSpPr>
            <p:nvPr userDrawn="1"/>
          </p:nvSpPr>
          <p:spPr bwMode="auto">
            <a:xfrm>
              <a:off x="1663" y="1348"/>
              <a:ext cx="936"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US" sz="1400" b="1" smtClean="0">
                  <a:solidFill>
                    <a:srgbClr val="000000"/>
                  </a:solidFill>
                </a:rPr>
                <a:t>CONFIDENTIAL</a:t>
              </a:r>
            </a:p>
          </p:txBody>
        </p:sp>
        <p:sp>
          <p:nvSpPr>
            <p:cNvPr id="5" name="McK Document" hidden="1"/>
            <p:cNvSpPr txBox="1">
              <a:spLocks noChangeArrowheads="1"/>
            </p:cNvSpPr>
            <p:nvPr userDrawn="1"/>
          </p:nvSpPr>
          <p:spPr bwMode="auto">
            <a:xfrm>
              <a:off x="1663" y="3036"/>
              <a:ext cx="3167" cy="136"/>
            </a:xfrm>
            <a:prstGeom prst="rect">
              <a:avLst/>
            </a:prstGeom>
            <a:noFill/>
            <a:ln>
              <a:noFill/>
            </a:ln>
            <a:extLst/>
          </p:spPr>
          <p:txBody>
            <a:bodyPr lIns="0" tIns="0" rIns="0" bIns="0"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US" sz="1400" b="1" smtClean="0">
                  <a:solidFill>
                    <a:srgbClr val="000000"/>
                  </a:solidFill>
                </a:rPr>
                <a:t>Document</a:t>
              </a:r>
            </a:p>
          </p:txBody>
        </p:sp>
        <p:sp>
          <p:nvSpPr>
            <p:cNvPr id="6" name="McK Date" hidden="1"/>
            <p:cNvSpPr txBox="1">
              <a:spLocks noChangeArrowheads="1"/>
            </p:cNvSpPr>
            <p:nvPr userDrawn="1"/>
          </p:nvSpPr>
          <p:spPr bwMode="auto">
            <a:xfrm>
              <a:off x="1663" y="3216"/>
              <a:ext cx="3167"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US" sz="1400" b="1" smtClean="0">
                  <a:solidFill>
                    <a:srgbClr val="000000"/>
                  </a:solidFill>
                </a:rPr>
                <a:t>Date</a:t>
              </a:r>
            </a:p>
          </p:txBody>
        </p:sp>
        <p:sp>
          <p:nvSpPr>
            <p:cNvPr id="7" name="McK Disclaimer" hidden="1"/>
            <p:cNvSpPr>
              <a:spLocks noChangeArrowheads="1"/>
            </p:cNvSpPr>
            <p:nvPr userDrawn="1">
              <p:custDataLst>
                <p:tags r:id="rId1"/>
              </p:custDataLst>
            </p:nvPr>
          </p:nvSpPr>
          <p:spPr bwMode="auto">
            <a:xfrm>
              <a:off x="1663" y="3672"/>
              <a:ext cx="2303" cy="523"/>
            </a:xfrm>
            <a:prstGeom prst="rect">
              <a:avLst/>
            </a:prstGeom>
            <a:noFill/>
            <a:ln>
              <a:noFill/>
            </a:ln>
            <a:extLst>
              <a:ext uri="{909E8E84-426E-40DD-AFC4-6F175D3DCCD1}"/>
              <a:ext uri="{91240B29-F687-4F45-9708-019B960494DF}"/>
            </a:extLst>
          </p:spPr>
          <p:txBody>
            <a:bodyPr lIns="0" tIns="0" rIns="0" bIns="0" anchor="b">
              <a:spAutoFit/>
            </a:bodyPr>
            <a:lstStyle>
              <a:lvl1pPr defTabSz="800100" eaLnBrk="0" hangingPunct="0">
                <a:defRPr sz="1200">
                  <a:solidFill>
                    <a:schemeClr val="tx1"/>
                  </a:solidFill>
                  <a:latin typeface="Arial" pitchFamily="34" charset="0"/>
                  <a:cs typeface="Arial" pitchFamily="34" charset="0"/>
                </a:defRPr>
              </a:lvl1pPr>
              <a:lvl2pPr marL="742950" indent="-285750" defTabSz="800100" eaLnBrk="0" hangingPunct="0">
                <a:defRPr sz="1200">
                  <a:solidFill>
                    <a:schemeClr val="tx1"/>
                  </a:solidFill>
                  <a:latin typeface="Arial" pitchFamily="34" charset="0"/>
                  <a:cs typeface="Arial" pitchFamily="34" charset="0"/>
                </a:defRPr>
              </a:lvl2pPr>
              <a:lvl3pPr marL="1143000" indent="-228600" defTabSz="800100" eaLnBrk="0" hangingPunct="0">
                <a:defRPr sz="1200">
                  <a:solidFill>
                    <a:schemeClr val="tx1"/>
                  </a:solidFill>
                  <a:latin typeface="Arial" pitchFamily="34" charset="0"/>
                  <a:cs typeface="Arial" pitchFamily="34" charset="0"/>
                </a:defRPr>
              </a:lvl3pPr>
              <a:lvl4pPr marL="1600200" indent="-228600" defTabSz="800100" eaLnBrk="0" hangingPunct="0">
                <a:defRPr sz="1200">
                  <a:solidFill>
                    <a:schemeClr val="tx1"/>
                  </a:solidFill>
                  <a:latin typeface="Arial" pitchFamily="34" charset="0"/>
                  <a:cs typeface="Arial" pitchFamily="34" charset="0"/>
                </a:defRPr>
              </a:lvl4pPr>
              <a:lvl5pPr marL="2057400" indent="-228600" defTabSz="800100" eaLnBrk="0" hangingPunct="0">
                <a:defRPr sz="1200">
                  <a:solidFill>
                    <a:schemeClr val="tx1"/>
                  </a:solidFill>
                  <a:latin typeface="Arial" pitchFamily="34" charset="0"/>
                  <a:cs typeface="Arial" pitchFamily="34" charset="0"/>
                </a:defRPr>
              </a:lvl5pPr>
              <a:lvl6pPr marL="2514600" indent="-228600" defTabSz="8001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001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001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00100" eaLnBrk="0" fontAlgn="base" hangingPunct="0">
                <a:spcBef>
                  <a:spcPct val="0"/>
                </a:spcBef>
                <a:spcAft>
                  <a:spcPct val="0"/>
                </a:spcAft>
                <a:defRPr sz="1200">
                  <a:solidFill>
                    <a:schemeClr val="tx1"/>
                  </a:solidFill>
                  <a:latin typeface="Arial" pitchFamily="34" charset="0"/>
                  <a:cs typeface="Arial" pitchFamily="34" charset="0"/>
                </a:defRPr>
              </a:lvl9pPr>
            </a:lstStyle>
            <a:p>
              <a:pPr>
                <a:defRPr/>
              </a:pPr>
              <a:r>
                <a:rPr lang="en-US" altLang="en-US" sz="900" b="1" smtClean="0">
                  <a:solidFill>
                    <a:srgbClr val="002960"/>
                  </a:solidFill>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Working Draft Text" hidden="1"/>
          <p:cNvSpPr>
            <a:spLocks noChangeArrowheads="1"/>
          </p:cNvSpPr>
          <p:nvPr/>
        </p:nvSpPr>
        <p:spPr bwMode="auto">
          <a:xfrm>
            <a:off x="427038" y="349250"/>
            <a:ext cx="3109912" cy="377825"/>
          </a:xfrm>
          <a:prstGeom prst="rect">
            <a:avLst/>
          </a:prstGeom>
          <a:noFill/>
          <a:ln>
            <a:noFill/>
          </a:ln>
          <a:extLst>
            <a:ext uri="{909E8E84-426E-40DD-AFC4-6F175D3DCCD1}"/>
            <a:ext uri="{91240B29-F687-4F45-9708-019B960494DF}"/>
          </a:extLst>
        </p:spPr>
        <p:txBody>
          <a:bodyPr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2400" b="1" smtClean="0">
                <a:solidFill>
                  <a:srgbClr val="002960"/>
                </a:solidFill>
                <a:latin typeface="Times New Roman" pitchFamily="18" charset="0"/>
              </a:rPr>
              <a:t>Working Draft    </a:t>
            </a:r>
          </a:p>
        </p:txBody>
      </p:sp>
      <p:sp>
        <p:nvSpPr>
          <p:cNvPr id="9" name="Working Draft" hidden="1"/>
          <p:cNvSpPr txBox="1">
            <a:spLocks noChangeArrowheads="1"/>
          </p:cNvSpPr>
          <p:nvPr/>
        </p:nvSpPr>
        <p:spPr bwMode="auto">
          <a:xfrm>
            <a:off x="427038" y="593725"/>
            <a:ext cx="5145087" cy="250825"/>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US" sz="1600" b="1" smtClean="0">
                <a:solidFill>
                  <a:srgbClr val="000000"/>
                </a:solidFill>
              </a:rPr>
              <a:t>Working Draft - Last Modified 11/6/2012 11:42:47 AM</a:t>
            </a:r>
          </a:p>
        </p:txBody>
      </p:sp>
      <p:sp>
        <p:nvSpPr>
          <p:cNvPr id="10" name="Printed" hidden="1"/>
          <p:cNvSpPr txBox="1">
            <a:spLocks noChangeArrowheads="1"/>
          </p:cNvSpPr>
          <p:nvPr/>
        </p:nvSpPr>
        <p:spPr bwMode="auto">
          <a:xfrm>
            <a:off x="427038" y="815975"/>
            <a:ext cx="5310187" cy="250825"/>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GB" sz="1600" b="1" smtClean="0">
                <a:solidFill>
                  <a:srgbClr val="000000"/>
                </a:solidFill>
              </a:rPr>
              <a:t>Printed 10/22/2008 5:48:44 PM SE Asia Standard Time</a:t>
            </a:r>
            <a:endParaRPr lang="en-US" sz="1600" b="1" smtClean="0">
              <a:solidFill>
                <a:srgbClr val="000000"/>
              </a:solidFill>
            </a:endParaRPr>
          </a:p>
        </p:txBody>
      </p:sp>
      <p:pic>
        <p:nvPicPr>
          <p:cNvPr id="11" name="Picture 6"/>
          <p:cNvPicPr>
            <a:picLocks noChangeAspect="1" noChangeArrowheads="1"/>
          </p:cNvPicPr>
          <p:nvPr userDrawn="1"/>
        </p:nvPicPr>
        <p:blipFill>
          <a:blip r:embed="rId3" cstate="print"/>
          <a:srcRect/>
          <a:stretch>
            <a:fillRect/>
          </a:stretch>
        </p:blipFill>
        <p:spPr bwMode="auto">
          <a:xfrm>
            <a:off x="0" y="0"/>
            <a:ext cx="9144000" cy="4713288"/>
          </a:xfrm>
          <a:prstGeom prst="rect">
            <a:avLst/>
          </a:prstGeom>
          <a:noFill/>
          <a:ln w="9525">
            <a:noFill/>
            <a:miter lim="800000"/>
            <a:headEnd/>
            <a:tailEnd/>
          </a:ln>
        </p:spPr>
      </p:pic>
      <p:pic>
        <p:nvPicPr>
          <p:cNvPr id="12" name="Picture 7"/>
          <p:cNvPicPr>
            <a:picLocks noChangeAspect="1" noChangeArrowheads="1"/>
          </p:cNvPicPr>
          <p:nvPr userDrawn="1"/>
        </p:nvPicPr>
        <p:blipFill>
          <a:blip r:embed="rId4" cstate="print"/>
          <a:srcRect/>
          <a:stretch>
            <a:fillRect/>
          </a:stretch>
        </p:blipFill>
        <p:spPr bwMode="auto">
          <a:xfrm>
            <a:off x="6140450" y="5526088"/>
            <a:ext cx="2809875" cy="669925"/>
          </a:xfrm>
          <a:prstGeom prst="rect">
            <a:avLst/>
          </a:prstGeom>
          <a:noFill/>
          <a:ln w="9525">
            <a:noFill/>
            <a:miter lim="800000"/>
            <a:headEnd/>
            <a:tailEnd/>
          </a:ln>
        </p:spPr>
      </p:pic>
      <p:sp>
        <p:nvSpPr>
          <p:cNvPr id="17" name="Rectangle 4"/>
          <p:cNvSpPr>
            <a:spLocks noGrp="1" noChangeArrowheads="1"/>
          </p:cNvSpPr>
          <p:nvPr>
            <p:ph idx="1"/>
          </p:nvPr>
        </p:nvSpPr>
        <p:spPr bwMode="auto">
          <a:xfrm>
            <a:off x="466514" y="1417304"/>
            <a:ext cx="8229600" cy="1350102"/>
          </a:xfrm>
          <a:prstGeom prst="rect">
            <a:avLst/>
          </a:prstGeom>
          <a:noFill/>
          <a:ln w="9525">
            <a:noFill/>
            <a:miter lim="800000"/>
            <a:headEnd/>
            <a:tailEnd/>
          </a:ln>
        </p:spPr>
        <p:txBody>
          <a:bodyPr lIns="92694" tIns="46360" rIns="92694" bIns="4636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AutoShape 9"/>
          <p:cNvGraphicFramePr>
            <a:graphicFrameLocks/>
          </p:cNvGraphicFramePr>
          <p:nvPr/>
        </p:nvGraphicFramePr>
        <p:xfrm>
          <a:off x="0" y="0"/>
          <a:ext cx="161925" cy="161925"/>
        </p:xfrm>
        <a:graphic>
          <a:graphicData uri="http://schemas.openxmlformats.org/presentationml/2006/ole">
            <p:oleObj spid="_x0000_s67586" name="think-cell Slide" r:id="rId9" imgW="0" imgH="0" progId="">
              <p:embed/>
            </p:oleObj>
          </a:graphicData>
        </a:graphic>
      </p:graphicFrame>
      <p:pic>
        <p:nvPicPr>
          <p:cNvPr id="5"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6" name="Group 5"/>
          <p:cNvGrpSpPr>
            <a:grpSpLocks/>
          </p:cNvGrpSpPr>
          <p:nvPr/>
        </p:nvGrpSpPr>
        <p:grpSpPr bwMode="auto">
          <a:xfrm>
            <a:off x="7080250" y="6415088"/>
            <a:ext cx="1519238" cy="406400"/>
            <a:chOff x="5242" y="3974"/>
            <a:chExt cx="938" cy="250"/>
          </a:xfrm>
        </p:grpSpPr>
        <p:sp>
          <p:nvSpPr>
            <p:cNvPr id="7"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8"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9"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1"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2" name="McK Slide Elements"/>
          <p:cNvGrpSpPr>
            <a:grpSpLocks/>
          </p:cNvGrpSpPr>
          <p:nvPr userDrawn="1"/>
        </p:nvGrpSpPr>
        <p:grpSpPr bwMode="auto">
          <a:xfrm>
            <a:off x="122238" y="6203950"/>
            <a:ext cx="8721725" cy="517525"/>
            <a:chOff x="75" y="3830"/>
            <a:chExt cx="5385" cy="320"/>
          </a:xfrm>
        </p:grpSpPr>
        <p:sp>
          <p:nvSpPr>
            <p:cNvPr id="13"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4"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5" name="ACET" hidden="1"/>
          <p:cNvGrpSpPr>
            <a:grpSpLocks/>
          </p:cNvGrpSpPr>
          <p:nvPr>
            <p:custDataLst>
              <p:tags r:id="rId5"/>
            </p:custDataLst>
          </p:nvPr>
        </p:nvGrpSpPr>
        <p:grpSpPr bwMode="auto">
          <a:xfrm>
            <a:off x="1482725" y="1149350"/>
            <a:ext cx="4349750" cy="519113"/>
            <a:chOff x="915" y="710"/>
            <a:chExt cx="2686" cy="320"/>
          </a:xfrm>
        </p:grpSpPr>
        <p:cxnSp>
          <p:nvCxnSpPr>
            <p:cNvPr id="16"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7"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8"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pic>
        <p:nvPicPr>
          <p:cNvPr id="19" name="Picture 2"/>
          <p:cNvPicPr>
            <a:picLocks noChangeAspect="1" noChangeArrowheads="1"/>
          </p:cNvPicPr>
          <p:nvPr userDrawn="1"/>
        </p:nvPicPr>
        <p:blipFill>
          <a:blip r:embed="rId12" cstate="print"/>
          <a:srcRect/>
          <a:stretch>
            <a:fillRect/>
          </a:stretch>
        </p:blipFill>
        <p:spPr bwMode="auto">
          <a:xfrm>
            <a:off x="2667000" y="1905000"/>
            <a:ext cx="4548188" cy="1822450"/>
          </a:xfrm>
          <a:prstGeom prst="rect">
            <a:avLst/>
          </a:prstGeom>
          <a:noFill/>
          <a:ln w="9525">
            <a:noFill/>
            <a:miter lim="800000"/>
            <a:headEnd/>
            <a:tailEnd/>
          </a:ln>
        </p:spPr>
      </p:pic>
      <p:sp>
        <p:nvSpPr>
          <p:cNvPr id="2" name="Title 1"/>
          <p:cNvSpPr>
            <a:spLocks noGrp="1"/>
          </p:cNvSpPr>
          <p:nvPr>
            <p:ph type="title"/>
          </p:nvPr>
        </p:nvSpPr>
        <p:spPr>
          <a:xfrm>
            <a:off x="722451" y="4407329"/>
            <a:ext cx="7771995" cy="1261884"/>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451" y="4093301"/>
            <a:ext cx="7771995" cy="314028"/>
          </a:xfrm>
        </p:spPr>
        <p:txBody>
          <a:bodyPr anchor="b"/>
          <a:lstStyle>
            <a:lvl1pPr marL="0" indent="0">
              <a:buNone/>
              <a:defRPr sz="2000"/>
            </a:lvl1pPr>
            <a:lvl2pPr marL="466381" indent="0">
              <a:buNone/>
              <a:defRPr sz="1800"/>
            </a:lvl2pPr>
            <a:lvl3pPr marL="932764" indent="0">
              <a:buNone/>
              <a:defRPr sz="1600"/>
            </a:lvl3pPr>
            <a:lvl4pPr marL="1399147" indent="0">
              <a:buNone/>
              <a:defRPr sz="1400"/>
            </a:lvl4pPr>
            <a:lvl5pPr marL="1865530" indent="0">
              <a:buNone/>
              <a:defRPr sz="1400"/>
            </a:lvl5pPr>
            <a:lvl6pPr marL="2331912" indent="0">
              <a:buNone/>
              <a:defRPr sz="1400"/>
            </a:lvl6pPr>
            <a:lvl7pPr marL="2798293" indent="0">
              <a:buNone/>
              <a:defRPr sz="1400"/>
            </a:lvl7pPr>
            <a:lvl8pPr marL="3264676" indent="0">
              <a:buNone/>
              <a:defRPr sz="1400"/>
            </a:lvl8pPr>
            <a:lvl9pPr marL="3731058" indent="0">
              <a:buNone/>
              <a:defRPr sz="1400"/>
            </a:lvl9pPr>
          </a:lstStyle>
          <a:p>
            <a:pPr lvl="0"/>
            <a:r>
              <a:rPr lang="en-US" smtClean="0"/>
              <a:t>Click to edit Master text styles</a:t>
            </a:r>
          </a:p>
        </p:txBody>
      </p:sp>
      <p:sp>
        <p:nvSpPr>
          <p:cNvPr id="20"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CBE3F155-4F12-472A-A3F0-EA3C4994BB3F}" type="slidenum">
              <a:rPr lang="ko-KR" altLang="en-US"/>
              <a:pPr>
                <a:defRPr/>
              </a:pPr>
              <a:t>‹#›</a:t>
            </a:fld>
            <a:r>
              <a:rPr lang="en-US" altLang="ko-K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AutoShape 9"/>
          <p:cNvGraphicFramePr>
            <a:graphicFrameLocks/>
          </p:cNvGraphicFramePr>
          <p:nvPr/>
        </p:nvGraphicFramePr>
        <p:xfrm>
          <a:off x="0" y="0"/>
          <a:ext cx="161925" cy="161925"/>
        </p:xfrm>
        <a:graphic>
          <a:graphicData uri="http://schemas.openxmlformats.org/presentationml/2006/ole">
            <p:oleObj spid="_x0000_s68610" name="think-cell Slide" r:id="rId9" imgW="0" imgH="0" progId="">
              <p:embed/>
            </p:oleObj>
          </a:graphicData>
        </a:graphic>
      </p:graphicFrame>
      <p:pic>
        <p:nvPicPr>
          <p:cNvPr id="6"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7" name="Group 5"/>
          <p:cNvGrpSpPr>
            <a:grpSpLocks/>
          </p:cNvGrpSpPr>
          <p:nvPr/>
        </p:nvGrpSpPr>
        <p:grpSpPr bwMode="auto">
          <a:xfrm>
            <a:off x="7080250" y="6415088"/>
            <a:ext cx="1519238" cy="406400"/>
            <a:chOff x="5242" y="3974"/>
            <a:chExt cx="938" cy="250"/>
          </a:xfrm>
        </p:grpSpPr>
        <p:sp>
          <p:nvSpPr>
            <p:cNvPr id="8"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9"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10"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1"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2"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3" name="McK Slide Elements"/>
          <p:cNvGrpSpPr>
            <a:grpSpLocks/>
          </p:cNvGrpSpPr>
          <p:nvPr userDrawn="1"/>
        </p:nvGrpSpPr>
        <p:grpSpPr bwMode="auto">
          <a:xfrm>
            <a:off x="122238" y="6203950"/>
            <a:ext cx="8721725" cy="517525"/>
            <a:chOff x="75" y="3830"/>
            <a:chExt cx="5385" cy="320"/>
          </a:xfrm>
        </p:grpSpPr>
        <p:sp>
          <p:nvSpPr>
            <p:cNvPr id="14"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5"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6" name="ACET" hidden="1"/>
          <p:cNvGrpSpPr>
            <a:grpSpLocks/>
          </p:cNvGrpSpPr>
          <p:nvPr>
            <p:custDataLst>
              <p:tags r:id="rId5"/>
            </p:custDataLst>
          </p:nvPr>
        </p:nvGrpSpPr>
        <p:grpSpPr bwMode="auto">
          <a:xfrm>
            <a:off x="1482725" y="1149350"/>
            <a:ext cx="4349750" cy="519113"/>
            <a:chOff x="915" y="710"/>
            <a:chExt cx="2686" cy="320"/>
          </a:xfrm>
        </p:grpSpPr>
        <p:cxnSp>
          <p:nvCxnSpPr>
            <p:cNvPr id="17"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8"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9"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pic>
        <p:nvPicPr>
          <p:cNvPr id="20" name="Picture 2"/>
          <p:cNvPicPr>
            <a:picLocks noChangeAspect="1" noChangeArrowheads="1"/>
          </p:cNvPicPr>
          <p:nvPr userDrawn="1"/>
        </p:nvPicPr>
        <p:blipFill>
          <a:blip r:embed="rId12" cstate="print"/>
          <a:srcRect/>
          <a:stretch>
            <a:fillRect/>
          </a:stretch>
        </p:blipFill>
        <p:spPr bwMode="auto">
          <a:xfrm>
            <a:off x="1905000" y="685800"/>
            <a:ext cx="4548188" cy="182245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57" y="1990667"/>
            <a:ext cx="2117131" cy="256993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3" y="1990667"/>
            <a:ext cx="2117132" cy="256993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F270F235-3D46-42F0-A09B-FEB14954915D}" type="slidenum">
              <a:rPr lang="ko-KR" altLang="en-US"/>
              <a:pPr>
                <a:defRPr/>
              </a:pPr>
              <a:t>‹#›</a:t>
            </a:fld>
            <a:r>
              <a:rPr lang="en-US" altLang="ko-K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AutoShape 9"/>
          <p:cNvGraphicFramePr>
            <a:graphicFrameLocks/>
          </p:cNvGraphicFramePr>
          <p:nvPr/>
        </p:nvGraphicFramePr>
        <p:xfrm>
          <a:off x="0" y="0"/>
          <a:ext cx="161925" cy="161925"/>
        </p:xfrm>
        <a:graphic>
          <a:graphicData uri="http://schemas.openxmlformats.org/presentationml/2006/ole">
            <p:oleObj spid="_x0000_s69634" name="think-cell Slide" r:id="rId9" imgW="0" imgH="0" progId="">
              <p:embed/>
            </p:oleObj>
          </a:graphicData>
        </a:graphic>
      </p:graphicFrame>
      <p:pic>
        <p:nvPicPr>
          <p:cNvPr id="8"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9" name="Group 5"/>
          <p:cNvGrpSpPr>
            <a:grpSpLocks/>
          </p:cNvGrpSpPr>
          <p:nvPr/>
        </p:nvGrpSpPr>
        <p:grpSpPr bwMode="auto">
          <a:xfrm>
            <a:off x="7080250" y="6415088"/>
            <a:ext cx="1519238" cy="406400"/>
            <a:chOff x="5242" y="3974"/>
            <a:chExt cx="938" cy="250"/>
          </a:xfrm>
        </p:grpSpPr>
        <p:sp>
          <p:nvSpPr>
            <p:cNvPr id="10"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11"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12"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3"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4"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5" name="McK Slide Elements"/>
          <p:cNvGrpSpPr>
            <a:grpSpLocks/>
          </p:cNvGrpSpPr>
          <p:nvPr userDrawn="1"/>
        </p:nvGrpSpPr>
        <p:grpSpPr bwMode="auto">
          <a:xfrm>
            <a:off x="122238" y="6203950"/>
            <a:ext cx="8721725" cy="517525"/>
            <a:chOff x="75" y="3830"/>
            <a:chExt cx="5385" cy="320"/>
          </a:xfrm>
        </p:grpSpPr>
        <p:sp>
          <p:nvSpPr>
            <p:cNvPr id="16"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7"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8" name="ACET" hidden="1"/>
          <p:cNvGrpSpPr>
            <a:grpSpLocks/>
          </p:cNvGrpSpPr>
          <p:nvPr>
            <p:custDataLst>
              <p:tags r:id="rId5"/>
            </p:custDataLst>
          </p:nvPr>
        </p:nvGrpSpPr>
        <p:grpSpPr bwMode="auto">
          <a:xfrm>
            <a:off x="1482725" y="1149350"/>
            <a:ext cx="4349750" cy="519113"/>
            <a:chOff x="915" y="710"/>
            <a:chExt cx="2686" cy="320"/>
          </a:xfrm>
        </p:grpSpPr>
        <p:cxnSp>
          <p:nvCxnSpPr>
            <p:cNvPr id="19"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20"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21"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a:xfrm>
            <a:off x="456795" y="275358"/>
            <a:ext cx="8230410" cy="2983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798" y="1421651"/>
            <a:ext cx="4039882" cy="753668"/>
          </a:xfrm>
        </p:spPr>
        <p:txBody>
          <a:bodyPr anchor="b"/>
          <a:lstStyle>
            <a:lvl1pPr marL="0" indent="0">
              <a:buNone/>
              <a:defRPr sz="2400" b="1"/>
            </a:lvl1pPr>
            <a:lvl2pPr marL="466381" indent="0">
              <a:buNone/>
              <a:defRPr sz="2000" b="1"/>
            </a:lvl2pPr>
            <a:lvl3pPr marL="932764" indent="0">
              <a:buNone/>
              <a:defRPr sz="1800" b="1"/>
            </a:lvl3pPr>
            <a:lvl4pPr marL="1399147" indent="0">
              <a:buNone/>
              <a:defRPr sz="1600" b="1"/>
            </a:lvl4pPr>
            <a:lvl5pPr marL="1865530" indent="0">
              <a:buNone/>
              <a:defRPr sz="1600" b="1"/>
            </a:lvl5pPr>
            <a:lvl6pPr marL="2331912" indent="0">
              <a:buNone/>
              <a:defRPr sz="1600" b="1"/>
            </a:lvl6pPr>
            <a:lvl7pPr marL="2798293" indent="0">
              <a:buNone/>
              <a:defRPr sz="1600" b="1"/>
            </a:lvl7pPr>
            <a:lvl8pPr marL="3264676" indent="0">
              <a:buNone/>
              <a:defRPr sz="1600" b="1"/>
            </a:lvl8pPr>
            <a:lvl9pPr marL="37310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798" y="2175318"/>
            <a:ext cx="403988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03" y="1421651"/>
            <a:ext cx="4041502" cy="753668"/>
          </a:xfrm>
        </p:spPr>
        <p:txBody>
          <a:bodyPr anchor="b"/>
          <a:lstStyle>
            <a:lvl1pPr marL="0" indent="0">
              <a:buNone/>
              <a:defRPr sz="2400" b="1"/>
            </a:lvl1pPr>
            <a:lvl2pPr marL="466381" indent="0">
              <a:buNone/>
              <a:defRPr sz="2000" b="1"/>
            </a:lvl2pPr>
            <a:lvl3pPr marL="932764" indent="0">
              <a:buNone/>
              <a:defRPr sz="1800" b="1"/>
            </a:lvl3pPr>
            <a:lvl4pPr marL="1399147" indent="0">
              <a:buNone/>
              <a:defRPr sz="1600" b="1"/>
            </a:lvl4pPr>
            <a:lvl5pPr marL="1865530" indent="0">
              <a:buNone/>
              <a:defRPr sz="1600" b="1"/>
            </a:lvl5pPr>
            <a:lvl6pPr marL="2331912" indent="0">
              <a:buNone/>
              <a:defRPr sz="1600" b="1"/>
            </a:lvl6pPr>
            <a:lvl7pPr marL="2798293" indent="0">
              <a:buNone/>
              <a:defRPr sz="1600" b="1"/>
            </a:lvl7pPr>
            <a:lvl8pPr marL="3264676" indent="0">
              <a:buNone/>
              <a:defRPr sz="1600" b="1"/>
            </a:lvl8pPr>
            <a:lvl9pPr marL="37310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03" y="2175318"/>
            <a:ext cx="404150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A6766CD0-1A4A-429F-955F-C5EF4704ECF7}" type="slidenum">
              <a:rPr lang="ko-KR" altLang="en-US"/>
              <a:pPr>
                <a:defRPr/>
              </a:pPr>
              <a:t>‹#›</a:t>
            </a:fld>
            <a:r>
              <a:rPr lang="en-US" altLang="ko-K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AutoShape 9"/>
          <p:cNvGraphicFramePr>
            <a:graphicFrameLocks/>
          </p:cNvGraphicFramePr>
          <p:nvPr/>
        </p:nvGraphicFramePr>
        <p:xfrm>
          <a:off x="0" y="0"/>
          <a:ext cx="161925" cy="161925"/>
        </p:xfrm>
        <a:graphic>
          <a:graphicData uri="http://schemas.openxmlformats.org/presentationml/2006/ole">
            <p:oleObj spid="_x0000_s70658" name="think-cell Slide" r:id="rId9" imgW="0" imgH="0" progId="">
              <p:embed/>
            </p:oleObj>
          </a:graphicData>
        </a:graphic>
      </p:graphicFrame>
      <p:pic>
        <p:nvPicPr>
          <p:cNvPr id="4"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5" name="Group 5"/>
          <p:cNvGrpSpPr>
            <a:grpSpLocks/>
          </p:cNvGrpSpPr>
          <p:nvPr/>
        </p:nvGrpSpPr>
        <p:grpSpPr bwMode="auto">
          <a:xfrm>
            <a:off x="7080250" y="6415088"/>
            <a:ext cx="1519238" cy="406400"/>
            <a:chOff x="5242" y="3974"/>
            <a:chExt cx="938" cy="250"/>
          </a:xfrm>
        </p:grpSpPr>
        <p:sp>
          <p:nvSpPr>
            <p:cNvPr id="6"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7"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8"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9"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0"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1" name="McK Slide Elements"/>
          <p:cNvGrpSpPr>
            <a:grpSpLocks/>
          </p:cNvGrpSpPr>
          <p:nvPr userDrawn="1"/>
        </p:nvGrpSpPr>
        <p:grpSpPr bwMode="auto">
          <a:xfrm>
            <a:off x="122238" y="6203950"/>
            <a:ext cx="8721725" cy="517525"/>
            <a:chOff x="75" y="3830"/>
            <a:chExt cx="5385" cy="320"/>
          </a:xfrm>
        </p:grpSpPr>
        <p:sp>
          <p:nvSpPr>
            <p:cNvPr id="12"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3"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4" name="ACET" hidden="1"/>
          <p:cNvGrpSpPr>
            <a:grpSpLocks/>
          </p:cNvGrpSpPr>
          <p:nvPr>
            <p:custDataLst>
              <p:tags r:id="rId5"/>
            </p:custDataLst>
          </p:nvPr>
        </p:nvGrpSpPr>
        <p:grpSpPr bwMode="auto">
          <a:xfrm>
            <a:off x="1482725" y="1149350"/>
            <a:ext cx="4349750" cy="519113"/>
            <a:chOff x="915" y="710"/>
            <a:chExt cx="2686" cy="320"/>
          </a:xfrm>
        </p:grpSpPr>
        <p:cxnSp>
          <p:nvCxnSpPr>
            <p:cNvPr id="15"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6"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7"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8"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87D3D45C-3E02-42AB-AEA5-3994266F28C6}" type="slidenum">
              <a:rPr lang="ko-KR" altLang="en-US"/>
              <a:pPr>
                <a:defRPr/>
              </a:pPr>
              <a:t>‹#›</a:t>
            </a:fld>
            <a:r>
              <a:rPr lang="en-US" altLang="ko-K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AutoShape 9"/>
          <p:cNvGraphicFramePr>
            <a:graphicFrameLocks/>
          </p:cNvGraphicFramePr>
          <p:nvPr/>
        </p:nvGraphicFramePr>
        <p:xfrm>
          <a:off x="0" y="0"/>
          <a:ext cx="161925" cy="161925"/>
        </p:xfrm>
        <a:graphic>
          <a:graphicData uri="http://schemas.openxmlformats.org/presentationml/2006/ole">
            <p:oleObj spid="_x0000_s71682" name="think-cell Slide" r:id="rId9" imgW="0" imgH="0" progId="">
              <p:embed/>
            </p:oleObj>
          </a:graphicData>
        </a:graphic>
      </p:graphicFrame>
      <p:pic>
        <p:nvPicPr>
          <p:cNvPr id="3"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4" name="Group 5"/>
          <p:cNvGrpSpPr>
            <a:grpSpLocks/>
          </p:cNvGrpSpPr>
          <p:nvPr/>
        </p:nvGrpSpPr>
        <p:grpSpPr bwMode="auto">
          <a:xfrm>
            <a:off x="7080250" y="6415088"/>
            <a:ext cx="1519238" cy="406400"/>
            <a:chOff x="5242" y="3974"/>
            <a:chExt cx="938" cy="250"/>
          </a:xfrm>
        </p:grpSpPr>
        <p:sp>
          <p:nvSpPr>
            <p:cNvPr id="5"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6"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7"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8"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9"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0" name="McK Slide Elements"/>
          <p:cNvGrpSpPr>
            <a:grpSpLocks/>
          </p:cNvGrpSpPr>
          <p:nvPr userDrawn="1"/>
        </p:nvGrpSpPr>
        <p:grpSpPr bwMode="auto">
          <a:xfrm>
            <a:off x="122238" y="6203950"/>
            <a:ext cx="8721725" cy="517525"/>
            <a:chOff x="75" y="3830"/>
            <a:chExt cx="5385" cy="320"/>
          </a:xfrm>
        </p:grpSpPr>
        <p:sp>
          <p:nvSpPr>
            <p:cNvPr id="11"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2"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3" name="ACET" hidden="1"/>
          <p:cNvGrpSpPr>
            <a:grpSpLocks/>
          </p:cNvGrpSpPr>
          <p:nvPr>
            <p:custDataLst>
              <p:tags r:id="rId5"/>
            </p:custDataLst>
          </p:nvPr>
        </p:nvGrpSpPr>
        <p:grpSpPr bwMode="auto">
          <a:xfrm>
            <a:off x="1482725" y="1149350"/>
            <a:ext cx="4349750" cy="519113"/>
            <a:chOff x="915" y="710"/>
            <a:chExt cx="2686" cy="320"/>
          </a:xfrm>
        </p:grpSpPr>
        <p:cxnSp>
          <p:nvCxnSpPr>
            <p:cNvPr id="14"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5"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6"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17"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A4FC73C0-703E-4A1D-B296-A636A1044E38}" type="slidenum">
              <a:rPr lang="ko-KR" altLang="en-US"/>
              <a:pPr>
                <a:defRPr/>
              </a:pPr>
              <a:t>‹#›</a:t>
            </a:fld>
            <a:r>
              <a:rPr lang="en-US" altLang="ko-K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aphicFrame>
        <p:nvGraphicFramePr>
          <p:cNvPr id="5" name="AutoShape 9"/>
          <p:cNvGraphicFramePr>
            <a:graphicFrameLocks/>
          </p:cNvGraphicFramePr>
          <p:nvPr/>
        </p:nvGraphicFramePr>
        <p:xfrm>
          <a:off x="0" y="0"/>
          <a:ext cx="161925" cy="161925"/>
        </p:xfrm>
        <a:graphic>
          <a:graphicData uri="http://schemas.openxmlformats.org/presentationml/2006/ole">
            <p:oleObj spid="_x0000_s72706" name="think-cell Slide" r:id="rId9" imgW="0" imgH="0" progId="">
              <p:embed/>
            </p:oleObj>
          </a:graphicData>
        </a:graphic>
      </p:graphicFrame>
      <p:pic>
        <p:nvPicPr>
          <p:cNvPr id="6"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7" name="Group 5"/>
          <p:cNvGrpSpPr>
            <a:grpSpLocks/>
          </p:cNvGrpSpPr>
          <p:nvPr/>
        </p:nvGrpSpPr>
        <p:grpSpPr bwMode="auto">
          <a:xfrm>
            <a:off x="7080250" y="6415088"/>
            <a:ext cx="1519238" cy="406400"/>
            <a:chOff x="5242" y="3974"/>
            <a:chExt cx="938" cy="250"/>
          </a:xfrm>
        </p:grpSpPr>
        <p:sp>
          <p:nvSpPr>
            <p:cNvPr id="8"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9"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10"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1"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2"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3" name="McK Slide Elements"/>
          <p:cNvGrpSpPr>
            <a:grpSpLocks/>
          </p:cNvGrpSpPr>
          <p:nvPr userDrawn="1"/>
        </p:nvGrpSpPr>
        <p:grpSpPr bwMode="auto">
          <a:xfrm>
            <a:off x="122238" y="6203950"/>
            <a:ext cx="8721725" cy="517525"/>
            <a:chOff x="75" y="3830"/>
            <a:chExt cx="5385" cy="320"/>
          </a:xfrm>
        </p:grpSpPr>
        <p:sp>
          <p:nvSpPr>
            <p:cNvPr id="14"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5"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6" name="ACET" hidden="1"/>
          <p:cNvGrpSpPr>
            <a:grpSpLocks/>
          </p:cNvGrpSpPr>
          <p:nvPr>
            <p:custDataLst>
              <p:tags r:id="rId5"/>
            </p:custDataLst>
          </p:nvPr>
        </p:nvGrpSpPr>
        <p:grpSpPr bwMode="auto">
          <a:xfrm>
            <a:off x="1482725" y="1149350"/>
            <a:ext cx="4349750" cy="519113"/>
            <a:chOff x="915" y="710"/>
            <a:chExt cx="2686" cy="320"/>
          </a:xfrm>
        </p:grpSpPr>
        <p:cxnSp>
          <p:nvCxnSpPr>
            <p:cNvPr id="17"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8"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9"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a:xfrm>
            <a:off x="456795" y="807042"/>
            <a:ext cx="3008044" cy="62805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8" y="273738"/>
            <a:ext cx="5112217" cy="2446824"/>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094"/>
            <a:ext cx="3008044" cy="219820"/>
          </a:xfrm>
        </p:spPr>
        <p:txBody>
          <a:bodyPr/>
          <a:lstStyle>
            <a:lvl1pPr marL="0" indent="0">
              <a:buNone/>
              <a:defRPr sz="1400"/>
            </a:lvl1pPr>
            <a:lvl2pPr marL="466381" indent="0">
              <a:buNone/>
              <a:defRPr sz="1200"/>
            </a:lvl2pPr>
            <a:lvl3pPr marL="932764" indent="0">
              <a:buNone/>
              <a:defRPr sz="1000"/>
            </a:lvl3pPr>
            <a:lvl4pPr marL="1399147" indent="0">
              <a:buNone/>
              <a:defRPr sz="900"/>
            </a:lvl4pPr>
            <a:lvl5pPr marL="1865530" indent="0">
              <a:buNone/>
              <a:defRPr sz="900"/>
            </a:lvl5pPr>
            <a:lvl6pPr marL="2331912" indent="0">
              <a:buNone/>
              <a:defRPr sz="900"/>
            </a:lvl6pPr>
            <a:lvl7pPr marL="2798293" indent="0">
              <a:buNone/>
              <a:defRPr sz="900"/>
            </a:lvl7pPr>
            <a:lvl8pPr marL="3264676" indent="0">
              <a:buNone/>
              <a:defRPr sz="900"/>
            </a:lvl8pPr>
            <a:lvl9pPr marL="3731058" indent="0">
              <a:buNone/>
              <a:defRPr sz="900"/>
            </a:lvl9pPr>
          </a:lstStyle>
          <a:p>
            <a:pPr lvl="0"/>
            <a:r>
              <a:rPr lang="en-US" smtClean="0"/>
              <a:t>Click to edit Master text styles</a:t>
            </a:r>
          </a:p>
        </p:txBody>
      </p:sp>
      <p:sp>
        <p:nvSpPr>
          <p:cNvPr id="20"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72BAA51E-E246-4DB4-8639-E754D84F11E8}" type="slidenum">
              <a:rPr lang="ko-KR" altLang="en-US"/>
              <a:pPr>
                <a:defRPr/>
              </a:pPr>
              <a:t>‹#›</a:t>
            </a:fld>
            <a:r>
              <a:rPr lang="en-US" altLang="ko-K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aphicFrame>
        <p:nvGraphicFramePr>
          <p:cNvPr id="5" name="AutoShape 9"/>
          <p:cNvGraphicFramePr>
            <a:graphicFrameLocks/>
          </p:cNvGraphicFramePr>
          <p:nvPr/>
        </p:nvGraphicFramePr>
        <p:xfrm>
          <a:off x="0" y="0"/>
          <a:ext cx="161925" cy="161925"/>
        </p:xfrm>
        <a:graphic>
          <a:graphicData uri="http://schemas.openxmlformats.org/presentationml/2006/ole">
            <p:oleObj spid="_x0000_s73730" name="think-cell Slide" r:id="rId9" imgW="0" imgH="0" progId="">
              <p:embed/>
            </p:oleObj>
          </a:graphicData>
        </a:graphic>
      </p:graphicFrame>
      <p:pic>
        <p:nvPicPr>
          <p:cNvPr id="6" name="Picture 4"/>
          <p:cNvPicPr>
            <a:picLocks noChangeAspect="1" noChangeArrowheads="1"/>
          </p:cNvPicPr>
          <p:nvPr/>
        </p:nvPicPr>
        <p:blipFill>
          <a:blip r:embed="rId10" cstate="print"/>
          <a:srcRect/>
          <a:stretch>
            <a:fillRect/>
          </a:stretch>
        </p:blipFill>
        <p:spPr bwMode="auto">
          <a:xfrm>
            <a:off x="0" y="6453188"/>
            <a:ext cx="6965950" cy="412750"/>
          </a:xfrm>
          <a:prstGeom prst="rect">
            <a:avLst/>
          </a:prstGeom>
          <a:noFill/>
          <a:ln w="9525">
            <a:noFill/>
            <a:miter lim="800000"/>
            <a:headEnd/>
            <a:tailEnd/>
          </a:ln>
        </p:spPr>
      </p:pic>
      <p:grpSp>
        <p:nvGrpSpPr>
          <p:cNvPr id="7" name="Group 5"/>
          <p:cNvGrpSpPr>
            <a:grpSpLocks/>
          </p:cNvGrpSpPr>
          <p:nvPr/>
        </p:nvGrpSpPr>
        <p:grpSpPr bwMode="auto">
          <a:xfrm>
            <a:off x="7080250" y="6415088"/>
            <a:ext cx="1519238" cy="406400"/>
            <a:chOff x="5242" y="3974"/>
            <a:chExt cx="938" cy="250"/>
          </a:xfrm>
        </p:grpSpPr>
        <p:sp>
          <p:nvSpPr>
            <p:cNvPr id="8"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9" name="Picture 7" descr="logo-2"/>
            <p:cNvPicPr>
              <a:picLocks noChangeAspect="1" noChangeArrowheads="1"/>
            </p:cNvPicPr>
            <p:nvPr/>
          </p:nvPicPr>
          <p:blipFill>
            <a:blip r:embed="rId11" cstate="print"/>
            <a:srcRect/>
            <a:stretch>
              <a:fillRect/>
            </a:stretch>
          </p:blipFill>
          <p:spPr bwMode="auto">
            <a:xfrm>
              <a:off x="5242" y="3974"/>
              <a:ext cx="272" cy="250"/>
            </a:xfrm>
            <a:prstGeom prst="rect">
              <a:avLst/>
            </a:prstGeom>
            <a:noFill/>
            <a:ln w="9525">
              <a:noFill/>
              <a:miter lim="800000"/>
              <a:headEnd/>
              <a:tailEnd/>
            </a:ln>
          </p:spPr>
        </p:pic>
      </p:grpSp>
      <p:sp>
        <p:nvSpPr>
          <p:cNvPr id="10" name="SlideLogoSeparator"/>
          <p:cNvSpPr>
            <a:spLocks noChangeArrowheads="1"/>
          </p:cNvSpPr>
          <p:nvPr>
            <p:custDataLst>
              <p:tags r:id="rId2"/>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1" name="McK 1. On-page tracker" hidden="1"/>
          <p:cNvSpPr>
            <a:spLocks noChangeArrowheads="1"/>
          </p:cNvSpPr>
          <p:nvPr>
            <p:custDataLst>
              <p:tags r:id="rId3"/>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2" name="McK 3. Unit of measure" hidden="1"/>
          <p:cNvSpPr txBox="1">
            <a:spLocks noChangeArrowheads="1"/>
          </p:cNvSpPr>
          <p:nvPr>
            <p:custDataLst>
              <p:tags r:id="rId4"/>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3" name="McK Slide Elements"/>
          <p:cNvGrpSpPr>
            <a:grpSpLocks/>
          </p:cNvGrpSpPr>
          <p:nvPr userDrawn="1"/>
        </p:nvGrpSpPr>
        <p:grpSpPr bwMode="auto">
          <a:xfrm>
            <a:off x="122238" y="6203950"/>
            <a:ext cx="8721725" cy="517525"/>
            <a:chOff x="75" y="3830"/>
            <a:chExt cx="5385" cy="320"/>
          </a:xfrm>
        </p:grpSpPr>
        <p:sp>
          <p:nvSpPr>
            <p:cNvPr id="14"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5"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6" name="ACET" hidden="1"/>
          <p:cNvGrpSpPr>
            <a:grpSpLocks/>
          </p:cNvGrpSpPr>
          <p:nvPr>
            <p:custDataLst>
              <p:tags r:id="rId5"/>
            </p:custDataLst>
          </p:nvPr>
        </p:nvGrpSpPr>
        <p:grpSpPr bwMode="auto">
          <a:xfrm>
            <a:off x="1482725" y="1149350"/>
            <a:ext cx="4349750" cy="519113"/>
            <a:chOff x="915" y="710"/>
            <a:chExt cx="2686" cy="320"/>
          </a:xfrm>
        </p:grpSpPr>
        <p:cxnSp>
          <p:nvCxnSpPr>
            <p:cNvPr id="17"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8"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9" name="doc id"/>
          <p:cNvSpPr>
            <a:spLocks noChangeArrowheads="1"/>
          </p:cNvSpPr>
          <p:nvPr>
            <p:custDataLst>
              <p:tags r:id="rId6"/>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a:xfrm>
            <a:off x="1791544" y="5053809"/>
            <a:ext cx="5486400" cy="31402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44" y="612266"/>
            <a:ext cx="5486400" cy="507831"/>
          </a:xfrm>
        </p:spPr>
        <p:txBody>
          <a:bodyPr/>
          <a:lstStyle>
            <a:lvl1pPr marL="0" indent="0">
              <a:buNone/>
              <a:defRPr sz="3300"/>
            </a:lvl1pPr>
            <a:lvl2pPr marL="466381" indent="0">
              <a:buNone/>
              <a:defRPr sz="2900"/>
            </a:lvl2pPr>
            <a:lvl3pPr marL="932764" indent="0">
              <a:buNone/>
              <a:defRPr sz="2400"/>
            </a:lvl3pPr>
            <a:lvl4pPr marL="1399147" indent="0">
              <a:buNone/>
              <a:defRPr sz="2000"/>
            </a:lvl4pPr>
            <a:lvl5pPr marL="1865530" indent="0">
              <a:buNone/>
              <a:defRPr sz="2000"/>
            </a:lvl5pPr>
            <a:lvl6pPr marL="2331912" indent="0">
              <a:buNone/>
              <a:defRPr sz="2000"/>
            </a:lvl6pPr>
            <a:lvl7pPr marL="2798293" indent="0">
              <a:buNone/>
              <a:defRPr sz="2000"/>
            </a:lvl7pPr>
            <a:lvl8pPr marL="3264676" indent="0">
              <a:buNone/>
              <a:defRPr sz="2000"/>
            </a:lvl8pPr>
            <a:lvl9pPr marL="3731058" indent="0">
              <a:buNone/>
              <a:defRPr sz="2000"/>
            </a:lvl9pPr>
          </a:lstStyle>
          <a:p>
            <a:pPr lvl="0"/>
            <a:endParaRPr lang="en-US" noProof="0"/>
          </a:p>
        </p:txBody>
      </p:sp>
      <p:sp>
        <p:nvSpPr>
          <p:cNvPr id="4" name="Text Placeholder 3"/>
          <p:cNvSpPr>
            <a:spLocks noGrp="1"/>
          </p:cNvSpPr>
          <p:nvPr>
            <p:ph type="body" sz="half" idx="2"/>
          </p:nvPr>
        </p:nvSpPr>
        <p:spPr>
          <a:xfrm>
            <a:off x="1791544" y="5367835"/>
            <a:ext cx="5486400" cy="219820"/>
          </a:xfrm>
        </p:spPr>
        <p:txBody>
          <a:bodyPr/>
          <a:lstStyle>
            <a:lvl1pPr marL="0" indent="0">
              <a:buNone/>
              <a:defRPr sz="1400"/>
            </a:lvl1pPr>
            <a:lvl2pPr marL="466381" indent="0">
              <a:buNone/>
              <a:defRPr sz="1200"/>
            </a:lvl2pPr>
            <a:lvl3pPr marL="932764" indent="0">
              <a:buNone/>
              <a:defRPr sz="1000"/>
            </a:lvl3pPr>
            <a:lvl4pPr marL="1399147" indent="0">
              <a:buNone/>
              <a:defRPr sz="900"/>
            </a:lvl4pPr>
            <a:lvl5pPr marL="1865530" indent="0">
              <a:buNone/>
              <a:defRPr sz="900"/>
            </a:lvl5pPr>
            <a:lvl6pPr marL="2331912" indent="0">
              <a:buNone/>
              <a:defRPr sz="900"/>
            </a:lvl6pPr>
            <a:lvl7pPr marL="2798293" indent="0">
              <a:buNone/>
              <a:defRPr sz="900"/>
            </a:lvl7pPr>
            <a:lvl8pPr marL="3264676" indent="0">
              <a:buNone/>
              <a:defRPr sz="900"/>
            </a:lvl8pPr>
            <a:lvl9pPr marL="3731058" indent="0">
              <a:buNone/>
              <a:defRPr sz="900"/>
            </a:lvl9pPr>
          </a:lstStyle>
          <a:p>
            <a:pPr lvl="0"/>
            <a:r>
              <a:rPr lang="en-US" smtClean="0"/>
              <a:t>Click to edit Master text styles</a:t>
            </a:r>
          </a:p>
        </p:txBody>
      </p:sp>
      <p:sp>
        <p:nvSpPr>
          <p:cNvPr id="20" name="Rectangle 18"/>
          <p:cNvSpPr>
            <a:spLocks noGrp="1" noChangeArrowheads="1"/>
          </p:cNvSpPr>
          <p:nvPr>
            <p:ph type="sldNum" sz="quarter" idx="10"/>
            <p:custDataLst>
              <p:tags r:id="rId7"/>
            </p:custDataLst>
          </p:nvPr>
        </p:nvSpPr>
        <p:spPr/>
        <p:txBody>
          <a:bodyPr/>
          <a:lstStyle>
            <a:lvl1pPr fontAlgn="auto">
              <a:spcBef>
                <a:spcPts val="0"/>
              </a:spcBef>
              <a:spcAft>
                <a:spcPts val="0"/>
              </a:spcAft>
              <a:defRPr/>
            </a:lvl1pPr>
          </a:lstStyle>
          <a:p>
            <a:pPr>
              <a:defRPr/>
            </a:pPr>
            <a:fld id="{C6D50503-5423-4F5A-88D2-EC3FC98DA28D}" type="slidenum">
              <a:rPr lang="ko-KR" altLang="en-US"/>
              <a:pPr>
                <a:defRPr/>
              </a:pPr>
              <a:t>‹#›</a:t>
            </a:fld>
            <a:r>
              <a:rPr lang="en-US" altLang="ko-K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tags" Target="../tags/tag78.xml"/><Relationship Id="rId26" Type="http://schemas.openxmlformats.org/officeDocument/2006/relationships/tags" Target="../tags/tag86.xml"/><Relationship Id="rId39" Type="http://schemas.openxmlformats.org/officeDocument/2006/relationships/tags" Target="../tags/tag99.xml"/><Relationship Id="rId3" Type="http://schemas.openxmlformats.org/officeDocument/2006/relationships/slideLayout" Target="../slideLayouts/slideLayout14.xml"/><Relationship Id="rId21" Type="http://schemas.openxmlformats.org/officeDocument/2006/relationships/tags" Target="../tags/tag81.xml"/><Relationship Id="rId34" Type="http://schemas.openxmlformats.org/officeDocument/2006/relationships/tags" Target="../tags/tag94.xml"/><Relationship Id="rId42" Type="http://schemas.openxmlformats.org/officeDocument/2006/relationships/tags" Target="../tags/tag10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ags" Target="../tags/tag77.xml"/><Relationship Id="rId25" Type="http://schemas.openxmlformats.org/officeDocument/2006/relationships/tags" Target="../tags/tag85.xml"/><Relationship Id="rId33" Type="http://schemas.openxmlformats.org/officeDocument/2006/relationships/tags" Target="../tags/tag93.xml"/><Relationship Id="rId38" Type="http://schemas.openxmlformats.org/officeDocument/2006/relationships/tags" Target="../tags/tag98.xml"/><Relationship Id="rId46"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tags" Target="../tags/tag76.xml"/><Relationship Id="rId20" Type="http://schemas.openxmlformats.org/officeDocument/2006/relationships/tags" Target="../tags/tag80.xml"/><Relationship Id="rId29" Type="http://schemas.openxmlformats.org/officeDocument/2006/relationships/tags" Target="../tags/tag89.xml"/><Relationship Id="rId41" Type="http://schemas.openxmlformats.org/officeDocument/2006/relationships/tags" Target="../tags/tag10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84.xml"/><Relationship Id="rId32" Type="http://schemas.openxmlformats.org/officeDocument/2006/relationships/tags" Target="../tags/tag92.xml"/><Relationship Id="rId37" Type="http://schemas.openxmlformats.org/officeDocument/2006/relationships/tags" Target="../tags/tag97.xml"/><Relationship Id="rId40" Type="http://schemas.openxmlformats.org/officeDocument/2006/relationships/tags" Target="../tags/tag100.xml"/><Relationship Id="rId45"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tags" Target="../tags/tag75.xml"/><Relationship Id="rId23" Type="http://schemas.openxmlformats.org/officeDocument/2006/relationships/tags" Target="../tags/tag83.xml"/><Relationship Id="rId28" Type="http://schemas.openxmlformats.org/officeDocument/2006/relationships/tags" Target="../tags/tag88.xml"/><Relationship Id="rId36" Type="http://schemas.openxmlformats.org/officeDocument/2006/relationships/tags" Target="../tags/tag96.xml"/><Relationship Id="rId10" Type="http://schemas.openxmlformats.org/officeDocument/2006/relationships/slideLayout" Target="../slideLayouts/slideLayout21.xml"/><Relationship Id="rId19" Type="http://schemas.openxmlformats.org/officeDocument/2006/relationships/tags" Target="../tags/tag79.xml"/><Relationship Id="rId31" Type="http://schemas.openxmlformats.org/officeDocument/2006/relationships/tags" Target="../tags/tag91.xml"/><Relationship Id="rId44" Type="http://schemas.openxmlformats.org/officeDocument/2006/relationships/oleObject" Target="../embeddings/oleObject13.bin"/><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3.vml"/><Relationship Id="rId22" Type="http://schemas.openxmlformats.org/officeDocument/2006/relationships/tags" Target="../tags/tag82.xml"/><Relationship Id="rId27" Type="http://schemas.openxmlformats.org/officeDocument/2006/relationships/tags" Target="../tags/tag87.xml"/><Relationship Id="rId30" Type="http://schemas.openxmlformats.org/officeDocument/2006/relationships/tags" Target="../tags/tag90.xml"/><Relationship Id="rId35" Type="http://schemas.openxmlformats.org/officeDocument/2006/relationships/tags" Target="../tags/tag95.xml"/><Relationship Id="rId43" Type="http://schemas.openxmlformats.org/officeDocument/2006/relationships/tags" Target="../tags/tag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AutoShape 9"/>
          <p:cNvGraphicFramePr>
            <a:graphicFrameLocks/>
          </p:cNvGraphicFramePr>
          <p:nvPr/>
        </p:nvGraphicFramePr>
        <p:xfrm>
          <a:off x="0" y="0"/>
          <a:ext cx="161925" cy="161925"/>
        </p:xfrm>
        <a:graphic>
          <a:graphicData uri="http://schemas.openxmlformats.org/presentationml/2006/ole">
            <p:oleObj spid="_x0000_s1026" name="think-cell Slide" r:id="rId22" imgW="0" imgH="0" progId="">
              <p:embed/>
            </p:oleObj>
          </a:graphicData>
        </a:graphic>
      </p:graphicFrame>
      <p:pic>
        <p:nvPicPr>
          <p:cNvPr id="1028" name="Picture 4"/>
          <p:cNvPicPr>
            <a:picLocks noChangeAspect="1" noChangeArrowheads="1"/>
          </p:cNvPicPr>
          <p:nvPr/>
        </p:nvPicPr>
        <p:blipFill>
          <a:blip r:embed="rId23" cstate="print"/>
          <a:srcRect/>
          <a:stretch>
            <a:fillRect/>
          </a:stretch>
        </p:blipFill>
        <p:spPr bwMode="auto">
          <a:xfrm>
            <a:off x="0" y="6453188"/>
            <a:ext cx="6965950" cy="412750"/>
          </a:xfrm>
          <a:prstGeom prst="rect">
            <a:avLst/>
          </a:prstGeom>
          <a:noFill/>
          <a:ln w="9525">
            <a:noFill/>
            <a:miter lim="800000"/>
            <a:headEnd/>
            <a:tailEnd/>
          </a:ln>
        </p:spPr>
      </p:pic>
      <p:grpSp>
        <p:nvGrpSpPr>
          <p:cNvPr id="1029" name="Group 5"/>
          <p:cNvGrpSpPr>
            <a:grpSpLocks/>
          </p:cNvGrpSpPr>
          <p:nvPr/>
        </p:nvGrpSpPr>
        <p:grpSpPr bwMode="auto">
          <a:xfrm>
            <a:off x="7080250" y="6415088"/>
            <a:ext cx="1519238" cy="406400"/>
            <a:chOff x="5242" y="3974"/>
            <a:chExt cx="938" cy="250"/>
          </a:xfrm>
        </p:grpSpPr>
        <p:sp>
          <p:nvSpPr>
            <p:cNvPr id="2742277" name="Text Box 6"/>
            <p:cNvSpPr txBox="1">
              <a:spLocks noChangeArrowheads="1"/>
            </p:cNvSpPr>
            <p:nvPr/>
          </p:nvSpPr>
          <p:spPr bwMode="auto">
            <a:xfrm>
              <a:off x="5448" y="4028"/>
              <a:ext cx="732" cy="173"/>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1044" name="Picture 7" descr="logo-2"/>
            <p:cNvPicPr>
              <a:picLocks noChangeAspect="1" noChangeArrowheads="1"/>
            </p:cNvPicPr>
            <p:nvPr/>
          </p:nvPicPr>
          <p:blipFill>
            <a:blip r:embed="rId24" cstate="print"/>
            <a:srcRect/>
            <a:stretch>
              <a:fillRect/>
            </a:stretch>
          </p:blipFill>
          <p:spPr bwMode="auto">
            <a:xfrm>
              <a:off x="5242" y="3974"/>
              <a:ext cx="272" cy="250"/>
            </a:xfrm>
            <a:prstGeom prst="rect">
              <a:avLst/>
            </a:prstGeom>
            <a:noFill/>
            <a:ln w="9525">
              <a:noFill/>
              <a:miter lim="800000"/>
              <a:headEnd/>
              <a:tailEnd/>
            </a:ln>
          </p:spPr>
        </p:pic>
      </p:grpSp>
      <p:sp>
        <p:nvSpPr>
          <p:cNvPr id="1030" name="McK 2. Slide Title"/>
          <p:cNvSpPr>
            <a:spLocks noGrp="1" noChangeArrowheads="1"/>
          </p:cNvSpPr>
          <p:nvPr>
            <p:ph type="title"/>
            <p:custDataLst>
              <p:tags r:id="rId14"/>
            </p:custDataLst>
          </p:nvPr>
        </p:nvSpPr>
        <p:spPr bwMode="auto">
          <a:xfrm>
            <a:off x="122238" y="234950"/>
            <a:ext cx="8793162" cy="2984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smtClean="0"/>
              <a:t>Click to edit Master title style</a:t>
            </a:r>
          </a:p>
        </p:txBody>
      </p:sp>
      <p:sp>
        <p:nvSpPr>
          <p:cNvPr id="1031" name="Rectangle 8"/>
          <p:cNvSpPr>
            <a:spLocks noGrp="1" noChangeArrowheads="1"/>
          </p:cNvSpPr>
          <p:nvPr>
            <p:ph type="body" idx="1"/>
            <p:custDataLst>
              <p:tags r:id="rId15"/>
            </p:custDataLst>
          </p:nvPr>
        </p:nvSpPr>
        <p:spPr bwMode="auto">
          <a:xfrm>
            <a:off x="1482725" y="1990725"/>
            <a:ext cx="4389438" cy="12477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SlideLogoSeparator"/>
          <p:cNvSpPr>
            <a:spLocks noChangeArrowheads="1"/>
          </p:cNvSpPr>
          <p:nvPr>
            <p:custDataLst>
              <p:tags r:id="rId16"/>
            </p:custDataLst>
          </p:nvPr>
        </p:nvSpPr>
        <p:spPr bwMode="auto">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32" name="McK 1. On-page tracker" hidden="1"/>
          <p:cNvSpPr>
            <a:spLocks noChangeArrowheads="1"/>
          </p:cNvSpPr>
          <p:nvPr>
            <p:custDataLst>
              <p:tags r:id="rId17"/>
            </p:custDataLst>
          </p:nvPr>
        </p:nvSpPr>
        <p:spPr bwMode="auto">
          <a:xfrm>
            <a:off x="122238" y="26988"/>
            <a:ext cx="876300"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2742283" name="McK 3. Unit of measure" hidden="1"/>
          <p:cNvSpPr txBox="1">
            <a:spLocks noChangeArrowheads="1"/>
          </p:cNvSpPr>
          <p:nvPr>
            <p:custDataLst>
              <p:tags r:id="rId18"/>
            </p:custDataLst>
          </p:nvPr>
        </p:nvSpPr>
        <p:spPr bwMode="auto">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035" name="McK Slide Elements"/>
          <p:cNvGrpSpPr>
            <a:grpSpLocks/>
          </p:cNvGrpSpPr>
          <p:nvPr userDrawn="1"/>
        </p:nvGrpSpPr>
        <p:grpSpPr bwMode="auto">
          <a:xfrm>
            <a:off x="122238" y="6203950"/>
            <a:ext cx="8721725" cy="517525"/>
            <a:chOff x="75" y="3830"/>
            <a:chExt cx="5385" cy="320"/>
          </a:xfrm>
        </p:grpSpPr>
        <p:sp>
          <p:nvSpPr>
            <p:cNvPr id="2742285"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041"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036" name="ACET" hidden="1"/>
          <p:cNvGrpSpPr>
            <a:grpSpLocks/>
          </p:cNvGrpSpPr>
          <p:nvPr>
            <p:custDataLst>
              <p:tags r:id="rId19"/>
            </p:custDataLst>
          </p:nvPr>
        </p:nvGrpSpPr>
        <p:grpSpPr bwMode="auto">
          <a:xfrm>
            <a:off x="1482725" y="1149350"/>
            <a:ext cx="4349750" cy="519113"/>
            <a:chOff x="915" y="710"/>
            <a:chExt cx="2686" cy="320"/>
          </a:xfrm>
        </p:grpSpPr>
        <p:cxnSp>
          <p:nvCxnSpPr>
            <p:cNvPr id="1039" name="AutoShape 16" hidden="1"/>
            <p:cNvCxnSpPr>
              <a:cxnSpLocks noChangeShapeType="1"/>
              <a:stCxn id="0" idx="4"/>
              <a:endCxn id="0" idx="6"/>
            </p:cNvCxnSpPr>
            <p:nvPr/>
          </p:nvCxnSpPr>
          <p:spPr bwMode="auto">
            <a:xfrm>
              <a:off x="915" y="1030"/>
              <a:ext cx="2686" cy="0"/>
            </a:xfrm>
            <a:prstGeom prst="straightConnector1">
              <a:avLst/>
            </a:prstGeom>
            <a:noFill/>
            <a:ln w="9525">
              <a:solidFill>
                <a:schemeClr val="tx1"/>
              </a:solidFill>
              <a:round/>
              <a:headEnd/>
              <a:tailEnd/>
            </a:ln>
          </p:spPr>
        </p:cxnSp>
        <p:sp>
          <p:nvSpPr>
            <p:cNvPr id="3"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2742290" name="Rectangle 18"/>
          <p:cNvSpPr>
            <a:spLocks noGrp="1" noChangeArrowheads="1"/>
          </p:cNvSpPr>
          <p:nvPr>
            <p:ph type="sldNum" sz="quarter" idx="4"/>
            <p:custDataLst>
              <p:tags r:id="rId20"/>
            </p:custDataLst>
          </p:nvPr>
        </p:nvSpPr>
        <p:spPr bwMode="auto">
          <a:xfrm>
            <a:off x="8720138" y="6565900"/>
            <a:ext cx="198437" cy="155575"/>
          </a:xfrm>
          <a:prstGeom prst="rect">
            <a:avLst/>
          </a:prstGeom>
          <a:noFill/>
          <a:ln>
            <a:noFill/>
          </a:ln>
          <a:effectLst/>
          <a:extLst>
            <a:ext uri="{909E8E84-426E-40DD-AFC4-6F175D3DCCD1}"/>
            <a:ext uri="{91240B29-F687-4F45-9708-019B960494DF}"/>
            <a:ext uri="{AF507438-7753-43E0-B8FC-AC1667EBCBE1}"/>
          </a:extLst>
        </p:spPr>
        <p:txBody>
          <a:bodyPr vert="horz" wrap="none" lIns="0" tIns="0" rIns="0" bIns="0" numCol="1" anchor="t" anchorCtr="0" compatLnSpc="1">
            <a:prstTxWarp prst="textNoShape">
              <a:avLst/>
            </a:prstTxWarp>
          </a:bodyPr>
          <a:lstStyle>
            <a:lvl1pPr>
              <a:defRPr sz="1000">
                <a:solidFill>
                  <a:srgbClr val="000000"/>
                </a:solidFill>
                <a:latin typeface="Arial" charset="0"/>
                <a:ea typeface="굴림" pitchFamily="50" charset="-127"/>
                <a:cs typeface="+mn-cs"/>
              </a:defRPr>
            </a:lvl1pPr>
          </a:lstStyle>
          <a:p>
            <a:pPr>
              <a:defRPr/>
            </a:pPr>
            <a:fld id="{4C2EF192-3A84-4C5F-9DDC-DB2A135534AD}" type="slidenum">
              <a:rPr lang="ko-KR" altLang="en-US"/>
              <a:pPr>
                <a:defRPr/>
              </a:pPr>
              <a:t>‹#›</a:t>
            </a:fld>
            <a:r>
              <a:rPr lang="en-US" altLang="ko-KR"/>
              <a:t> </a:t>
            </a:r>
          </a:p>
        </p:txBody>
      </p:sp>
      <p:sp>
        <p:nvSpPr>
          <p:cNvPr id="1037" name="doc id"/>
          <p:cNvSpPr>
            <a:spLocks noChangeArrowheads="1"/>
          </p:cNvSpPr>
          <p:nvPr>
            <p:custDataLst>
              <p:tags r:id="rId21"/>
            </p:custDataLst>
          </p:nvPr>
        </p:nvSpPr>
        <p:spPr bwMode="auto">
          <a:xfrm>
            <a:off x="8247063" y="36513"/>
            <a:ext cx="669925" cy="125412"/>
          </a:xfrm>
          <a:prstGeom prst="rect">
            <a:avLst/>
          </a:prstGeom>
          <a:noFill/>
          <a:ln>
            <a:noFill/>
          </a:ln>
          <a:effectLst/>
          <a:extLst>
            <a:ext uri="{909E8E84-426E-40DD-AFC4-6F175D3DCCD1}"/>
            <a:ext uri="{91240B29-F687-4F45-9708-019B960494DF}"/>
            <a:ext uri="{AF507438-7753-43E0-B8FC-AC1667EBCBE1}"/>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2813" rtl="0" eaLnBrk="0" fontAlgn="base" hangingPunct="0">
        <a:spcBef>
          <a:spcPct val="0"/>
        </a:spcBef>
        <a:spcAft>
          <a:spcPct val="0"/>
        </a:spcAft>
        <a:defRPr sz="1900" b="1">
          <a:solidFill>
            <a:srgbClr val="FF0000"/>
          </a:solidFill>
          <a:latin typeface="+mj-lt"/>
          <a:ea typeface="+mj-ea"/>
          <a:cs typeface="+mj-cs"/>
        </a:defRPr>
      </a:lvl1pPr>
      <a:lvl2pPr algn="l" defTabSz="912813" rtl="0" eaLnBrk="0" fontAlgn="base" hangingPunct="0">
        <a:spcBef>
          <a:spcPct val="0"/>
        </a:spcBef>
        <a:spcAft>
          <a:spcPct val="0"/>
        </a:spcAft>
        <a:defRPr sz="1900" b="1">
          <a:solidFill>
            <a:srgbClr val="FF0000"/>
          </a:solidFill>
          <a:latin typeface="Arial" charset="0"/>
          <a:cs typeface="Arial" charset="0"/>
        </a:defRPr>
      </a:lvl2pPr>
      <a:lvl3pPr algn="l" defTabSz="912813" rtl="0" eaLnBrk="0" fontAlgn="base" hangingPunct="0">
        <a:spcBef>
          <a:spcPct val="0"/>
        </a:spcBef>
        <a:spcAft>
          <a:spcPct val="0"/>
        </a:spcAft>
        <a:defRPr sz="1900" b="1">
          <a:solidFill>
            <a:srgbClr val="FF0000"/>
          </a:solidFill>
          <a:latin typeface="Arial" charset="0"/>
          <a:cs typeface="Arial" charset="0"/>
        </a:defRPr>
      </a:lvl3pPr>
      <a:lvl4pPr algn="l" defTabSz="912813" rtl="0" eaLnBrk="0" fontAlgn="base" hangingPunct="0">
        <a:spcBef>
          <a:spcPct val="0"/>
        </a:spcBef>
        <a:spcAft>
          <a:spcPct val="0"/>
        </a:spcAft>
        <a:defRPr sz="1900" b="1">
          <a:solidFill>
            <a:srgbClr val="FF0000"/>
          </a:solidFill>
          <a:latin typeface="Arial" charset="0"/>
          <a:cs typeface="Arial" charset="0"/>
        </a:defRPr>
      </a:lvl4pPr>
      <a:lvl5pPr algn="l" defTabSz="912813" rtl="0" eaLnBrk="0" fontAlgn="base" hangingPunct="0">
        <a:spcBef>
          <a:spcPct val="0"/>
        </a:spcBef>
        <a:spcAft>
          <a:spcPct val="0"/>
        </a:spcAft>
        <a:defRPr sz="1900" b="1">
          <a:solidFill>
            <a:srgbClr val="FF0000"/>
          </a:solidFill>
          <a:latin typeface="Arial" charset="0"/>
          <a:cs typeface="Arial" charset="0"/>
        </a:defRPr>
      </a:lvl5pPr>
      <a:lvl6pPr marL="466381" algn="l" defTabSz="913332" rtl="0" fontAlgn="base">
        <a:spcBef>
          <a:spcPct val="0"/>
        </a:spcBef>
        <a:spcAft>
          <a:spcPct val="0"/>
        </a:spcAft>
        <a:defRPr sz="1900" b="1">
          <a:solidFill>
            <a:srgbClr val="FF0000"/>
          </a:solidFill>
          <a:latin typeface="Arial" charset="0"/>
          <a:cs typeface="Arial" charset="0"/>
        </a:defRPr>
      </a:lvl6pPr>
      <a:lvl7pPr marL="932764" algn="l" defTabSz="913332" rtl="0" fontAlgn="base">
        <a:spcBef>
          <a:spcPct val="0"/>
        </a:spcBef>
        <a:spcAft>
          <a:spcPct val="0"/>
        </a:spcAft>
        <a:defRPr sz="1900" b="1">
          <a:solidFill>
            <a:srgbClr val="FF0000"/>
          </a:solidFill>
          <a:latin typeface="Arial" charset="0"/>
          <a:cs typeface="Arial" charset="0"/>
        </a:defRPr>
      </a:lvl7pPr>
      <a:lvl8pPr marL="1399147" algn="l" defTabSz="913332" rtl="0" fontAlgn="base">
        <a:spcBef>
          <a:spcPct val="0"/>
        </a:spcBef>
        <a:spcAft>
          <a:spcPct val="0"/>
        </a:spcAft>
        <a:defRPr sz="1900" b="1">
          <a:solidFill>
            <a:srgbClr val="FF0000"/>
          </a:solidFill>
          <a:latin typeface="Arial" charset="0"/>
          <a:cs typeface="Arial" charset="0"/>
        </a:defRPr>
      </a:lvl8pPr>
      <a:lvl9pPr marL="1865530" algn="l" defTabSz="913332" rtl="0" fontAlgn="base">
        <a:spcBef>
          <a:spcPct val="0"/>
        </a:spcBef>
        <a:spcAft>
          <a:spcPct val="0"/>
        </a:spcAft>
        <a:defRPr sz="1900" b="1">
          <a:solidFill>
            <a:srgbClr val="FF0000"/>
          </a:solidFill>
          <a:latin typeface="Arial" charset="0"/>
          <a:cs typeface="Arial" charset="0"/>
        </a:defRPr>
      </a:lvl9pPr>
    </p:titleStyle>
    <p:bodyStyle>
      <a:lvl1pPr marL="349250" indent="-349250" algn="l" defTabSz="912813" rtl="0" eaLnBrk="0" fontAlgn="base" hangingPunct="0">
        <a:spcBef>
          <a:spcPct val="0"/>
        </a:spcBef>
        <a:spcAft>
          <a:spcPct val="0"/>
        </a:spcAft>
        <a:buClr>
          <a:schemeClr val="tx2"/>
        </a:buClr>
        <a:defRPr sz="1600">
          <a:solidFill>
            <a:schemeClr val="tx1"/>
          </a:solidFill>
          <a:latin typeface="+mn-lt"/>
          <a:ea typeface="+mn-ea"/>
          <a:cs typeface="+mn-cs"/>
        </a:defRPr>
      </a:lvl1pPr>
      <a:lvl2pPr marL="196850" indent="-195263" algn="l" defTabSz="912813"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5138" indent="-266700" algn="l" defTabSz="912813"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5475" indent="-157163" algn="l" defTabSz="912813"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60413" indent="-131763" algn="l" defTabSz="912813"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27492"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93875"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60257"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26639"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p:bodyStyle>
    <p:otherStyle>
      <a:defPPr>
        <a:defRPr lang="en-US"/>
      </a:defPPr>
      <a:lvl1pPr marL="0" algn="l" defTabSz="932764" rtl="0" eaLnBrk="1" latinLnBrk="0" hangingPunct="1">
        <a:defRPr sz="1800" kern="1200">
          <a:solidFill>
            <a:schemeClr val="tx1"/>
          </a:solidFill>
          <a:latin typeface="+mn-lt"/>
          <a:ea typeface="+mn-ea"/>
          <a:cs typeface="+mn-cs"/>
        </a:defRPr>
      </a:lvl1pPr>
      <a:lvl2pPr marL="466381" algn="l" defTabSz="932764" rtl="0" eaLnBrk="1" latinLnBrk="0" hangingPunct="1">
        <a:defRPr sz="1800" kern="1200">
          <a:solidFill>
            <a:schemeClr val="tx1"/>
          </a:solidFill>
          <a:latin typeface="+mn-lt"/>
          <a:ea typeface="+mn-ea"/>
          <a:cs typeface="+mn-cs"/>
        </a:defRPr>
      </a:lvl2pPr>
      <a:lvl3pPr marL="932764" algn="l" defTabSz="932764" rtl="0" eaLnBrk="1" latinLnBrk="0" hangingPunct="1">
        <a:defRPr sz="1800" kern="1200">
          <a:solidFill>
            <a:schemeClr val="tx1"/>
          </a:solidFill>
          <a:latin typeface="+mn-lt"/>
          <a:ea typeface="+mn-ea"/>
          <a:cs typeface="+mn-cs"/>
        </a:defRPr>
      </a:lvl3pPr>
      <a:lvl4pPr marL="1399147" algn="l" defTabSz="932764" rtl="0" eaLnBrk="1" latinLnBrk="0" hangingPunct="1">
        <a:defRPr sz="1800" kern="1200">
          <a:solidFill>
            <a:schemeClr val="tx1"/>
          </a:solidFill>
          <a:latin typeface="+mn-lt"/>
          <a:ea typeface="+mn-ea"/>
          <a:cs typeface="+mn-cs"/>
        </a:defRPr>
      </a:lvl4pPr>
      <a:lvl5pPr marL="1865530" algn="l" defTabSz="932764" rtl="0" eaLnBrk="1" latinLnBrk="0" hangingPunct="1">
        <a:defRPr sz="1800" kern="1200">
          <a:solidFill>
            <a:schemeClr val="tx1"/>
          </a:solidFill>
          <a:latin typeface="+mn-lt"/>
          <a:ea typeface="+mn-ea"/>
          <a:cs typeface="+mn-cs"/>
        </a:defRPr>
      </a:lvl5pPr>
      <a:lvl6pPr marL="2331912" algn="l" defTabSz="932764" rtl="0" eaLnBrk="1" latinLnBrk="0" hangingPunct="1">
        <a:defRPr sz="1800" kern="1200">
          <a:solidFill>
            <a:schemeClr val="tx1"/>
          </a:solidFill>
          <a:latin typeface="+mn-lt"/>
          <a:ea typeface="+mn-ea"/>
          <a:cs typeface="+mn-cs"/>
        </a:defRPr>
      </a:lvl6pPr>
      <a:lvl7pPr marL="2798293" algn="l" defTabSz="932764" rtl="0" eaLnBrk="1" latinLnBrk="0" hangingPunct="1">
        <a:defRPr sz="1800" kern="1200">
          <a:solidFill>
            <a:schemeClr val="tx1"/>
          </a:solidFill>
          <a:latin typeface="+mn-lt"/>
          <a:ea typeface="+mn-ea"/>
          <a:cs typeface="+mn-cs"/>
        </a:defRPr>
      </a:lvl7pPr>
      <a:lvl8pPr marL="3264676" algn="l" defTabSz="932764" rtl="0" eaLnBrk="1" latinLnBrk="0" hangingPunct="1">
        <a:defRPr sz="1800" kern="1200">
          <a:solidFill>
            <a:schemeClr val="tx1"/>
          </a:solidFill>
          <a:latin typeface="+mn-lt"/>
          <a:ea typeface="+mn-ea"/>
          <a:cs typeface="+mn-cs"/>
        </a:defRPr>
      </a:lvl8pPr>
      <a:lvl9pPr marL="3731058" algn="l" defTabSz="93276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3074" name="Object 9"/>
          <p:cNvGraphicFramePr>
            <a:graphicFrameLocks/>
          </p:cNvGraphicFramePr>
          <p:nvPr/>
        </p:nvGraphicFramePr>
        <p:xfrm>
          <a:off x="0" y="0"/>
          <a:ext cx="161925" cy="161925"/>
        </p:xfrm>
        <a:graphic>
          <a:graphicData uri="http://schemas.openxmlformats.org/presentationml/2006/ole">
            <p:oleObj spid="_x0000_s3074" name="think-cell Slide" r:id="rId44" imgW="360" imgH="360" progId="">
              <p:embed/>
            </p:oleObj>
          </a:graphicData>
        </a:graphic>
      </p:graphicFrame>
      <p:sp>
        <p:nvSpPr>
          <p:cNvPr id="3076" name="McK 2. Slide Title"/>
          <p:cNvSpPr>
            <a:spLocks noGrp="1" noChangeArrowheads="1"/>
          </p:cNvSpPr>
          <p:nvPr>
            <p:ph type="title"/>
            <p:custDataLst>
              <p:tags r:id="rId15"/>
            </p:custDataLst>
          </p:nvPr>
        </p:nvSpPr>
        <p:spPr bwMode="gray">
          <a:xfrm>
            <a:off x="122238" y="234950"/>
            <a:ext cx="8793162" cy="2984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2052" name="McK 1. On-page tracker" hidden="1"/>
          <p:cNvSpPr>
            <a:spLocks noChangeArrowheads="1"/>
          </p:cNvSpPr>
          <p:nvPr>
            <p:custDataLst>
              <p:tags r:id="rId16"/>
            </p:custDataLst>
          </p:nvPr>
        </p:nvSpPr>
        <p:spPr bwMode="gray">
          <a:xfrm>
            <a:off x="122238" y="26988"/>
            <a:ext cx="874712" cy="220662"/>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88133" name="McK 3. Unit of measure" hidden="1"/>
          <p:cNvSpPr txBox="1">
            <a:spLocks noChangeArrowheads="1"/>
          </p:cNvSpPr>
          <p:nvPr>
            <p:custDataLst>
              <p:tags r:id="rId17"/>
            </p:custDataLst>
          </p:nvPr>
        </p:nvSpPr>
        <p:spPr bwMode="gray">
          <a:xfrm>
            <a:off x="122238" y="542925"/>
            <a:ext cx="3729037" cy="219075"/>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3079" name="ACET" hidden="1"/>
          <p:cNvGrpSpPr>
            <a:grpSpLocks/>
          </p:cNvGrpSpPr>
          <p:nvPr>
            <p:custDataLst>
              <p:tags r:id="rId18"/>
            </p:custDataLst>
          </p:nvPr>
        </p:nvGrpSpPr>
        <p:grpSpPr bwMode="auto">
          <a:xfrm>
            <a:off x="1482725" y="1352550"/>
            <a:ext cx="4349750" cy="522288"/>
            <a:chOff x="915" y="708"/>
            <a:chExt cx="2686" cy="322"/>
          </a:xfrm>
        </p:grpSpPr>
        <p:cxnSp>
          <p:nvCxnSpPr>
            <p:cNvPr id="3132" name="AutoShape 7" hidden="1"/>
            <p:cNvCxnSpPr>
              <a:cxnSpLocks noChangeShapeType="1"/>
              <a:stCxn id="2108" idx="4"/>
              <a:endCxn id="2108" idx="6"/>
            </p:cNvCxnSpPr>
            <p:nvPr/>
          </p:nvCxnSpPr>
          <p:spPr bwMode="gray">
            <a:xfrm>
              <a:off x="915" y="1030"/>
              <a:ext cx="2686" cy="0"/>
            </a:xfrm>
            <a:prstGeom prst="straightConnector1">
              <a:avLst/>
            </a:prstGeom>
            <a:noFill/>
            <a:ln w="9525">
              <a:solidFill>
                <a:schemeClr val="tx1"/>
              </a:solidFill>
              <a:round/>
              <a:headEnd/>
              <a:tailEnd/>
            </a:ln>
          </p:spPr>
        </p:cxnSp>
        <p:sp>
          <p:nvSpPr>
            <p:cNvPr id="210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2" name="Working Draft" hidden="1"/>
          <p:cNvSpPr txBox="1">
            <a:spLocks noChangeArrowheads="1"/>
          </p:cNvSpPr>
          <p:nvPr>
            <p:custDataLst>
              <p:tags r:id="rId19"/>
            </p:custDataLst>
          </p:nvPr>
        </p:nvSpPr>
        <p:spPr bwMode="gray">
          <a:xfrm rot="5400000">
            <a:off x="8083550" y="2862263"/>
            <a:ext cx="1976437"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3080" name="Printed" hidden="1"/>
          <p:cNvSpPr txBox="1">
            <a:spLocks noChangeArrowheads="1"/>
          </p:cNvSpPr>
          <p:nvPr>
            <p:custDataLst>
              <p:tags r:id="rId20"/>
            </p:custDataLst>
          </p:nvPr>
        </p:nvSpPr>
        <p:spPr bwMode="gray">
          <a:xfrm rot="5400000">
            <a:off x="8032750" y="4371975"/>
            <a:ext cx="2078038" cy="96838"/>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sp>
        <p:nvSpPr>
          <p:cNvPr id="3082" name="Rectangle 11"/>
          <p:cNvSpPr>
            <a:spLocks noGrp="1" noChangeArrowheads="1"/>
          </p:cNvSpPr>
          <p:nvPr>
            <p:ph type="body" idx="1"/>
            <p:custDataLst>
              <p:tags r:id="rId21"/>
            </p:custDataLst>
          </p:nvPr>
        </p:nvSpPr>
        <p:spPr bwMode="gray">
          <a:xfrm>
            <a:off x="1482725" y="1990725"/>
            <a:ext cx="4389438" cy="1247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3083" name="Picture 4"/>
          <p:cNvPicPr>
            <a:picLocks noChangeAspect="1" noChangeArrowheads="1"/>
          </p:cNvPicPr>
          <p:nvPr>
            <p:custDataLst>
              <p:tags r:id="rId22"/>
            </p:custDataLst>
          </p:nvPr>
        </p:nvPicPr>
        <p:blipFill>
          <a:blip r:embed="rId45" cstate="print"/>
          <a:srcRect/>
          <a:stretch>
            <a:fillRect/>
          </a:stretch>
        </p:blipFill>
        <p:spPr bwMode="gray">
          <a:xfrm>
            <a:off x="0" y="6453188"/>
            <a:ext cx="6965950" cy="412750"/>
          </a:xfrm>
          <a:prstGeom prst="rect">
            <a:avLst/>
          </a:prstGeom>
          <a:noFill/>
          <a:ln w="9525">
            <a:noFill/>
            <a:miter lim="800000"/>
            <a:headEnd/>
            <a:tailEnd/>
          </a:ln>
        </p:spPr>
      </p:pic>
      <p:sp>
        <p:nvSpPr>
          <p:cNvPr id="688141" name="Text Box 6"/>
          <p:cNvSpPr txBox="1">
            <a:spLocks noChangeArrowheads="1"/>
          </p:cNvSpPr>
          <p:nvPr/>
        </p:nvSpPr>
        <p:spPr bwMode="gray">
          <a:xfrm>
            <a:off x="7413625" y="6503988"/>
            <a:ext cx="1236663" cy="279400"/>
          </a:xfrm>
          <a:prstGeom prst="rect">
            <a:avLst/>
          </a:prstGeom>
          <a:noFill/>
          <a:ln>
            <a:noFill/>
          </a:ln>
          <a:extLst>
            <a:ext uri="{909E8E84-426E-40DD-AFC4-6F175D3DCCD1}"/>
            <a:ext uri="{91240B29-F687-4F45-9708-019B960494DF}"/>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3085" name="Picture 7" descr="logo-2"/>
          <p:cNvPicPr>
            <a:picLocks noChangeAspect="1" noChangeArrowheads="1"/>
          </p:cNvPicPr>
          <p:nvPr/>
        </p:nvPicPr>
        <p:blipFill>
          <a:blip r:embed="rId46" cstate="print"/>
          <a:srcRect/>
          <a:stretch>
            <a:fillRect/>
          </a:stretch>
        </p:blipFill>
        <p:spPr bwMode="gray">
          <a:xfrm>
            <a:off x="7080250" y="6415088"/>
            <a:ext cx="441325" cy="406400"/>
          </a:xfrm>
          <a:prstGeom prst="rect">
            <a:avLst/>
          </a:prstGeom>
          <a:noFill/>
          <a:ln w="9525">
            <a:noFill/>
            <a:miter lim="800000"/>
            <a:headEnd/>
            <a:tailEnd/>
          </a:ln>
        </p:spPr>
      </p:pic>
      <p:sp>
        <p:nvSpPr>
          <p:cNvPr id="2061" name="SlideLogoSeparator"/>
          <p:cNvSpPr>
            <a:spLocks noChangeArrowheads="1"/>
          </p:cNvSpPr>
          <p:nvPr>
            <p:custDataLst>
              <p:tags r:id="rId23"/>
            </p:custDataLst>
          </p:nvPr>
        </p:nvSpPr>
        <p:spPr bwMode="gray">
          <a:xfrm>
            <a:off x="8589963" y="6532563"/>
            <a:ext cx="41275" cy="188912"/>
          </a:xfrm>
          <a:prstGeom prst="rect">
            <a:avLst/>
          </a:prstGeom>
          <a:noFill/>
          <a:ln>
            <a:noFill/>
          </a:ln>
          <a:effectLst/>
          <a:extLst>
            <a:ext uri="{909E8E84-426E-40DD-AFC4-6F175D3DCCD1}"/>
            <a:ext uri="{91240B29-F687-4F45-9708-019B960494DF}"/>
            <a:ext uri="{AF507438-7753-43E0-B8FC-AC1667EBCBE1}"/>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3087" name="McK Slide Elements"/>
          <p:cNvGrpSpPr>
            <a:grpSpLocks/>
          </p:cNvGrpSpPr>
          <p:nvPr/>
        </p:nvGrpSpPr>
        <p:grpSpPr bwMode="auto">
          <a:xfrm>
            <a:off x="122238" y="6202363"/>
            <a:ext cx="8721725" cy="538162"/>
            <a:chOff x="75" y="3829"/>
            <a:chExt cx="5385" cy="332"/>
          </a:xfrm>
        </p:grpSpPr>
        <p:sp>
          <p:nvSpPr>
            <p:cNvPr id="688145" name="McK 4. Footnote" hidden="1"/>
            <p:cNvSpPr txBox="1">
              <a:spLocks noChangeArrowheads="1"/>
            </p:cNvSpPr>
            <p:nvPr/>
          </p:nvSpPr>
          <p:spPr bwMode="gray">
            <a:xfrm>
              <a:off x="75" y="3829"/>
              <a:ext cx="5385" cy="97"/>
            </a:xfrm>
            <a:prstGeom prst="rect">
              <a:avLst/>
            </a:prstGeom>
            <a:noFill/>
            <a:ln>
              <a:noFill/>
            </a:ln>
            <a:effectLst/>
            <a:extLst>
              <a:ext uri="{909E8E84-426E-40DD-AFC4-6F175D3DCCD1}"/>
              <a:ext uri="{91240B29-F687-4F45-9708-019B960494DF}"/>
              <a:ext uri="{AF507438-7753-43E0-B8FC-AC1667EBCBE1}"/>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2106" name="McK 5. Source" hidden="1"/>
            <p:cNvSpPr>
              <a:spLocks noChangeArrowheads="1"/>
            </p:cNvSpPr>
            <p:nvPr/>
          </p:nvSpPr>
          <p:spPr bwMode="gray">
            <a:xfrm>
              <a:off x="75" y="4064"/>
              <a:ext cx="3921" cy="97"/>
            </a:xfrm>
            <a:prstGeom prst="rect">
              <a:avLst/>
            </a:prstGeom>
            <a:noFill/>
            <a:ln>
              <a:noFill/>
            </a:ln>
            <a:effectLst/>
            <a:extLst>
              <a:ext uri="{909E8E84-426E-40DD-AFC4-6F175D3DCCD1}"/>
              <a:ext uri="{91240B29-F687-4F45-9708-019B960494DF}"/>
              <a:ext uri="{AF507438-7753-43E0-B8FC-AC1667EBCBE1}"/>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sp>
        <p:nvSpPr>
          <p:cNvPr id="688147" name="Rectangle 19"/>
          <p:cNvSpPr>
            <a:spLocks noGrp="1" noChangeArrowheads="1"/>
          </p:cNvSpPr>
          <p:nvPr>
            <p:ph type="sldNum" sz="quarter" idx="4"/>
            <p:custDataLst>
              <p:tags r:id="rId24"/>
            </p:custDataLst>
          </p:nvPr>
        </p:nvSpPr>
        <p:spPr bwMode="gray">
          <a:xfrm>
            <a:off x="8720138" y="6565900"/>
            <a:ext cx="198437" cy="155575"/>
          </a:xfrm>
          <a:prstGeom prst="rect">
            <a:avLst/>
          </a:prstGeom>
          <a:noFill/>
          <a:ln>
            <a:noFill/>
          </a:ln>
          <a:effectLst/>
          <a:extLst>
            <a:ext uri="{909E8E84-426E-40DD-AFC4-6F175D3DCCD1}"/>
            <a:ext uri="{91240B29-F687-4F45-9708-019B960494DF}"/>
            <a:ext uri="{AF507438-7753-43E0-B8FC-AC1667EBCBE1}"/>
          </a:extLst>
        </p:spPr>
        <p:txBody>
          <a:bodyPr vert="horz" wrap="none" lIns="0" tIns="0" rIns="0" bIns="0" numCol="1" anchor="t" anchorCtr="0" compatLnSpc="1">
            <a:prstTxWarp prst="textNoShape">
              <a:avLst/>
            </a:prstTxWarp>
          </a:bodyPr>
          <a:lstStyle>
            <a:lvl1pPr>
              <a:defRPr sz="1000">
                <a:solidFill>
                  <a:srgbClr val="000000"/>
                </a:solidFill>
              </a:defRPr>
            </a:lvl1pPr>
          </a:lstStyle>
          <a:p>
            <a:fld id="{6538DFFA-662B-499B-B0DB-42457D071397}" type="slidenum">
              <a:rPr lang="en-US"/>
              <a:pPr/>
              <a:t>‹#›</a:t>
            </a:fld>
            <a:r>
              <a:rPr lang="en-US"/>
              <a:t> </a:t>
            </a:r>
          </a:p>
        </p:txBody>
      </p:sp>
      <p:grpSp>
        <p:nvGrpSpPr>
          <p:cNvPr id="3089" name="LegendBoxes" hidden="1"/>
          <p:cNvGrpSpPr>
            <a:grpSpLocks/>
          </p:cNvGrpSpPr>
          <p:nvPr>
            <p:custDataLst>
              <p:tags r:id="rId25"/>
            </p:custDataLst>
          </p:nvPr>
        </p:nvGrpSpPr>
        <p:grpSpPr bwMode="auto">
          <a:xfrm>
            <a:off x="8054975" y="295275"/>
            <a:ext cx="871538" cy="996950"/>
            <a:chOff x="3394" y="519"/>
            <a:chExt cx="538" cy="616"/>
          </a:xfrm>
        </p:grpSpPr>
        <p:sp>
          <p:nvSpPr>
            <p:cNvPr id="2097"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98"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99"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00"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01" name="Legend1" hidden="1"/>
            <p:cNvSpPr>
              <a:spLocks noChangeArrowheads="1"/>
            </p:cNvSpPr>
            <p:nvPr userDrawn="1"/>
          </p:nvSpPr>
          <p:spPr bwMode="gray">
            <a:xfrm>
              <a:off x="3554" y="5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102" name="Legend2" hidden="1"/>
            <p:cNvSpPr>
              <a:spLocks noChangeArrowheads="1"/>
            </p:cNvSpPr>
            <p:nvPr userDrawn="1"/>
          </p:nvSpPr>
          <p:spPr bwMode="gray">
            <a:xfrm>
              <a:off x="3554" y="6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103" name="Legend3" hidden="1"/>
            <p:cNvSpPr>
              <a:spLocks noChangeArrowheads="1"/>
            </p:cNvSpPr>
            <p:nvPr userDrawn="1"/>
          </p:nvSpPr>
          <p:spPr bwMode="gray">
            <a:xfrm>
              <a:off x="3554" y="8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104" name="Legend4" hidden="1"/>
            <p:cNvSpPr>
              <a:spLocks noChangeArrowheads="1"/>
            </p:cNvSpPr>
            <p:nvPr userDrawn="1"/>
          </p:nvSpPr>
          <p:spPr bwMode="gray">
            <a:xfrm>
              <a:off x="3554" y="1019"/>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3090" name="LegendLines" hidden="1"/>
          <p:cNvGrpSpPr>
            <a:grpSpLocks/>
          </p:cNvGrpSpPr>
          <p:nvPr>
            <p:custDataLst>
              <p:tags r:id="rId26"/>
            </p:custDataLst>
          </p:nvPr>
        </p:nvGrpSpPr>
        <p:grpSpPr bwMode="auto">
          <a:xfrm>
            <a:off x="7731125" y="295275"/>
            <a:ext cx="1195388" cy="722313"/>
            <a:chOff x="2411" y="2750"/>
            <a:chExt cx="738" cy="446"/>
          </a:xfrm>
        </p:grpSpPr>
        <p:sp>
          <p:nvSpPr>
            <p:cNvPr id="2091"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2092"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2093"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ext uri="{AF507438-7753-43E0-B8FC-AC1667EBCBE1}"/>
            </a:extLst>
          </p:spPr>
          <p:txBody>
            <a:bodyPr/>
            <a:lstStyle/>
            <a:p>
              <a:pPr>
                <a:defRPr/>
              </a:pPr>
              <a:endParaRPr lang="en-US" sz="1200">
                <a:solidFill>
                  <a:srgbClr val="000000"/>
                </a:solidFill>
                <a:latin typeface="+mn-lt"/>
                <a:cs typeface="+mn-cs"/>
              </a:endParaRPr>
            </a:p>
          </p:txBody>
        </p:sp>
        <p:sp>
          <p:nvSpPr>
            <p:cNvPr id="2094" name="Legend1" hidden="1"/>
            <p:cNvSpPr>
              <a:spLocks noChangeArrowheads="1"/>
            </p:cNvSpPr>
            <p:nvPr userDrawn="1"/>
          </p:nvSpPr>
          <p:spPr bwMode="gray">
            <a:xfrm>
              <a:off x="2771" y="275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095" name="Legend2" hidden="1"/>
            <p:cNvSpPr>
              <a:spLocks noChangeArrowheads="1"/>
            </p:cNvSpPr>
            <p:nvPr userDrawn="1"/>
          </p:nvSpPr>
          <p:spPr bwMode="gray">
            <a:xfrm>
              <a:off x="2771" y="2915"/>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096" name="Legend3" hidden="1"/>
            <p:cNvSpPr>
              <a:spLocks noChangeArrowheads="1"/>
            </p:cNvSpPr>
            <p:nvPr userDrawn="1"/>
          </p:nvSpPr>
          <p:spPr bwMode="gray">
            <a:xfrm>
              <a:off x="2771" y="3080"/>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091" name="LegendMoons" hidden="1"/>
          <p:cNvGrpSpPr>
            <a:grpSpLocks/>
          </p:cNvGrpSpPr>
          <p:nvPr>
            <p:custDataLst>
              <p:tags r:id="rId27"/>
            </p:custDataLst>
          </p:nvPr>
        </p:nvGrpSpPr>
        <p:grpSpPr bwMode="auto">
          <a:xfrm>
            <a:off x="8039100" y="295275"/>
            <a:ext cx="887413" cy="1260475"/>
            <a:chOff x="4965" y="484"/>
            <a:chExt cx="548" cy="778"/>
          </a:xfrm>
        </p:grpSpPr>
        <p:grpSp>
          <p:nvGrpSpPr>
            <p:cNvPr id="3096" name="MoonLegend1" hidden="1"/>
            <p:cNvGrpSpPr>
              <a:grpSpLocks noChangeAspect="1"/>
            </p:cNvGrpSpPr>
            <p:nvPr userDrawn="1">
              <p:custDataLst>
                <p:tags r:id="rId29"/>
              </p:custDataLst>
            </p:nvPr>
          </p:nvGrpSpPr>
          <p:grpSpPr bwMode="auto">
            <a:xfrm>
              <a:off x="4965" y="486"/>
              <a:ext cx="112" cy="112"/>
              <a:chOff x="4533" y="183"/>
              <a:chExt cx="144" cy="144"/>
            </a:xfrm>
          </p:grpSpPr>
          <p:sp>
            <p:nvSpPr>
              <p:cNvPr id="2089" name="Oval 38" hidden="1"/>
              <p:cNvSpPr>
                <a:spLocks noChangeAspect="1" noChangeArrowheads="1"/>
              </p:cNvSpPr>
              <p:nvPr>
                <p:custDataLst>
                  <p:tags r:id="rId42"/>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90" name="Arc 39" hidden="1"/>
              <p:cNvSpPr>
                <a:spLocks noChangeAspect="1"/>
              </p:cNvSpPr>
              <p:nvPr>
                <p:custDataLst>
                  <p:tags r:id="rId43"/>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097" name="MoonLegend2" hidden="1"/>
            <p:cNvGrpSpPr>
              <a:grpSpLocks noChangeAspect="1"/>
            </p:cNvGrpSpPr>
            <p:nvPr userDrawn="1">
              <p:custDataLst>
                <p:tags r:id="rId30"/>
              </p:custDataLst>
            </p:nvPr>
          </p:nvGrpSpPr>
          <p:grpSpPr bwMode="auto">
            <a:xfrm>
              <a:off x="4965" y="650"/>
              <a:ext cx="112" cy="112"/>
              <a:chOff x="1694" y="2044"/>
              <a:chExt cx="160" cy="160"/>
            </a:xfrm>
          </p:grpSpPr>
          <p:sp>
            <p:nvSpPr>
              <p:cNvPr id="2087" name="Oval 41" hidden="1"/>
              <p:cNvSpPr>
                <a:spLocks noChangeAspect="1" noChangeArrowheads="1"/>
              </p:cNvSpPr>
              <p:nvPr>
                <p:custDataLst>
                  <p:tags r:id="rId40"/>
                </p:custDataLst>
              </p:nvPr>
            </p:nvSpPr>
            <p:spPr bwMode="gray">
              <a:xfrm>
                <a:off x="1694" y="2043"/>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88" name="Arc 42" hidden="1"/>
              <p:cNvSpPr>
                <a:spLocks noChangeAspect="1"/>
              </p:cNvSpPr>
              <p:nvPr>
                <p:custDataLst>
                  <p:tags r:id="rId41"/>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098" name="MoonLegend3" hidden="1"/>
            <p:cNvGrpSpPr>
              <a:grpSpLocks noChangeAspect="1"/>
            </p:cNvGrpSpPr>
            <p:nvPr userDrawn="1">
              <p:custDataLst>
                <p:tags r:id="rId31"/>
              </p:custDataLst>
            </p:nvPr>
          </p:nvGrpSpPr>
          <p:grpSpPr bwMode="auto">
            <a:xfrm>
              <a:off x="4965" y="815"/>
              <a:ext cx="112" cy="112"/>
              <a:chOff x="4495" y="897"/>
              <a:chExt cx="160" cy="160"/>
            </a:xfrm>
          </p:grpSpPr>
          <p:sp>
            <p:nvSpPr>
              <p:cNvPr id="2085" name="Oval 44" hidden="1"/>
              <p:cNvSpPr>
                <a:spLocks noChangeAspect="1" noChangeArrowheads="1"/>
              </p:cNvSpPr>
              <p:nvPr>
                <p:custDataLst>
                  <p:tags r:id="rId38"/>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86" name="Arc 45" hidden="1"/>
              <p:cNvSpPr>
                <a:spLocks noChangeAspect="1"/>
              </p:cNvSpPr>
              <p:nvPr>
                <p:custDataLst>
                  <p:tags r:id="rId39"/>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099" name="MoonLegend4" hidden="1"/>
            <p:cNvGrpSpPr>
              <a:grpSpLocks noChangeAspect="1"/>
            </p:cNvGrpSpPr>
            <p:nvPr userDrawn="1">
              <p:custDataLst>
                <p:tags r:id="rId32"/>
              </p:custDataLst>
            </p:nvPr>
          </p:nvGrpSpPr>
          <p:grpSpPr bwMode="auto">
            <a:xfrm>
              <a:off x="4965" y="982"/>
              <a:ext cx="112" cy="112"/>
              <a:chOff x="4495" y="1198"/>
              <a:chExt cx="160" cy="160"/>
            </a:xfrm>
          </p:grpSpPr>
          <p:sp>
            <p:nvSpPr>
              <p:cNvPr id="2083" name="Oval 47" hidden="1"/>
              <p:cNvSpPr>
                <a:spLocks noChangeAspect="1" noChangeArrowheads="1"/>
              </p:cNvSpPr>
              <p:nvPr>
                <p:custDataLst>
                  <p:tags r:id="rId36"/>
                </p:custDataLst>
              </p:nvPr>
            </p:nvSpPr>
            <p:spPr bwMode="gray">
              <a:xfrm>
                <a:off x="4495" y="1198"/>
                <a:ext cx="160" cy="161"/>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84" name="Arc 48" hidden="1"/>
              <p:cNvSpPr>
                <a:spLocks noChangeAspect="1"/>
              </p:cNvSpPr>
              <p:nvPr>
                <p:custDataLst>
                  <p:tags r:id="rId37"/>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extLst>
            </p:spPr>
            <p:txBody>
              <a:bodyPr wrap="none"/>
              <a:lstStyle/>
              <a:p>
                <a:pPr>
                  <a:defRPr/>
                </a:pPr>
                <a:endParaRPr lang="en-US" sz="1200">
                  <a:solidFill>
                    <a:srgbClr val="000000"/>
                  </a:solidFill>
                  <a:latin typeface="+mn-lt"/>
                  <a:cs typeface="+mn-cs"/>
                </a:endParaRPr>
              </a:p>
            </p:txBody>
          </p:sp>
        </p:grpSp>
        <p:grpSp>
          <p:nvGrpSpPr>
            <p:cNvPr id="3100" name="MoonLegend5" hidden="1"/>
            <p:cNvGrpSpPr>
              <a:grpSpLocks noChangeAspect="1"/>
            </p:cNvGrpSpPr>
            <p:nvPr userDrawn="1">
              <p:custDataLst>
                <p:tags r:id="rId33"/>
              </p:custDataLst>
            </p:nvPr>
          </p:nvGrpSpPr>
          <p:grpSpPr bwMode="auto">
            <a:xfrm>
              <a:off x="4965" y="1147"/>
              <a:ext cx="112" cy="112"/>
              <a:chOff x="4495" y="1440"/>
              <a:chExt cx="160" cy="160"/>
            </a:xfrm>
          </p:grpSpPr>
          <p:sp>
            <p:nvSpPr>
              <p:cNvPr id="2081" name="Oval 50" hidden="1"/>
              <p:cNvSpPr>
                <a:spLocks noChangeAspect="1" noChangeArrowheads="1"/>
              </p:cNvSpPr>
              <p:nvPr>
                <p:custDataLst>
                  <p:tags r:id="rId34"/>
                </p:custDataLst>
              </p:nvPr>
            </p:nvSpPr>
            <p:spPr bwMode="gray">
              <a:xfrm>
                <a:off x="4495" y="1441"/>
                <a:ext cx="160" cy="160"/>
              </a:xfrm>
              <a:prstGeom prst="ellipse">
                <a:avLst/>
              </a:prstGeom>
              <a:solidFill>
                <a:schemeClr val="accent1"/>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82" name="Oval 51" hidden="1"/>
              <p:cNvSpPr>
                <a:spLocks noChangeAspect="1" noChangeArrowheads="1"/>
              </p:cNvSpPr>
              <p:nvPr>
                <p:custDataLst>
                  <p:tags r:id="rId35"/>
                </p:custDataLst>
              </p:nvPr>
            </p:nvSpPr>
            <p:spPr bwMode="gray">
              <a:xfrm>
                <a:off x="4495" y="1441"/>
                <a:ext cx="160" cy="160"/>
              </a:xfrm>
              <a:prstGeom prst="ellipse">
                <a:avLst/>
              </a:prstGeom>
              <a:solidFill>
                <a:schemeClr val="folHlink"/>
              </a:solidFill>
              <a:ln w="9525">
                <a:solidFill>
                  <a:schemeClr val="tx1"/>
                </a:solidFill>
                <a:round/>
                <a:headEnd/>
                <a:tailEnd/>
              </a:ln>
              <a:effectLst/>
              <a:extLst>
                <a:ext uri="{AF507438-7753-43E0-B8FC-AC1667EBCBE1}"/>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2076" name="Legend1" hidden="1"/>
            <p:cNvSpPr>
              <a:spLocks noChangeArrowheads="1"/>
            </p:cNvSpPr>
            <p:nvPr userDrawn="1"/>
          </p:nvSpPr>
          <p:spPr bwMode="gray">
            <a:xfrm>
              <a:off x="5135" y="48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077" name="Legend2" hidden="1"/>
            <p:cNvSpPr>
              <a:spLocks noChangeArrowheads="1"/>
            </p:cNvSpPr>
            <p:nvPr userDrawn="1"/>
          </p:nvSpPr>
          <p:spPr bwMode="gray">
            <a:xfrm>
              <a:off x="5135" y="649"/>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078" name="Legend3" hidden="1"/>
            <p:cNvSpPr>
              <a:spLocks noChangeArrowheads="1"/>
            </p:cNvSpPr>
            <p:nvPr userDrawn="1"/>
          </p:nvSpPr>
          <p:spPr bwMode="gray">
            <a:xfrm>
              <a:off x="5135" y="814"/>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079" name="Legend4" hidden="1"/>
            <p:cNvSpPr>
              <a:spLocks noChangeArrowheads="1"/>
            </p:cNvSpPr>
            <p:nvPr userDrawn="1"/>
          </p:nvSpPr>
          <p:spPr bwMode="gray">
            <a:xfrm>
              <a:off x="5135" y="981"/>
              <a:ext cx="378" cy="117"/>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2080" name="Legend5" hidden="1"/>
            <p:cNvSpPr>
              <a:spLocks noChangeArrowheads="1"/>
            </p:cNvSpPr>
            <p:nvPr userDrawn="1"/>
          </p:nvSpPr>
          <p:spPr bwMode="gray">
            <a:xfrm>
              <a:off x="5135" y="1146"/>
              <a:ext cx="378" cy="116"/>
            </a:xfrm>
            <a:prstGeom prst="rect">
              <a:avLst/>
            </a:prstGeom>
            <a:noFill/>
            <a:ln>
              <a:noFill/>
            </a:ln>
            <a:effectLst/>
            <a:extLst>
              <a:ext uri="{909E8E84-426E-40DD-AFC4-6F175D3DCCD1}"/>
              <a:ext uri="{91240B29-F687-4F45-9708-019B960494DF}"/>
              <a:ext uri="{AF507438-7753-43E0-B8FC-AC1667EBCBE1}"/>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3092" name="Sticker" hidden="1"/>
          <p:cNvGrpSpPr>
            <a:grpSpLocks/>
          </p:cNvGrpSpPr>
          <p:nvPr>
            <p:custDataLst>
              <p:tags r:id="rId28"/>
            </p:custDataLst>
          </p:nvPr>
        </p:nvGrpSpPr>
        <p:grpSpPr bwMode="auto">
          <a:xfrm>
            <a:off x="7799388" y="295275"/>
            <a:ext cx="1116012" cy="215900"/>
            <a:chOff x="4817" y="376"/>
            <a:chExt cx="689" cy="134"/>
          </a:xfrm>
        </p:grpSpPr>
        <p:cxnSp>
          <p:nvCxnSpPr>
            <p:cNvPr id="3093" name="AutoShape 58" hidden="1"/>
            <p:cNvCxnSpPr>
              <a:cxnSpLocks noChangeShapeType="1"/>
              <a:stCxn id="2069" idx="4"/>
              <a:endCxn id="2069" idx="6"/>
            </p:cNvCxnSpPr>
            <p:nvPr userDrawn="1"/>
          </p:nvCxnSpPr>
          <p:spPr bwMode="gray">
            <a:xfrm>
              <a:off x="4817" y="510"/>
              <a:ext cx="689" cy="0"/>
            </a:xfrm>
            <a:prstGeom prst="straightConnector1">
              <a:avLst/>
            </a:prstGeom>
            <a:noFill/>
            <a:ln w="25400">
              <a:solidFill>
                <a:srgbClr val="808080"/>
              </a:solidFill>
              <a:round/>
              <a:headEnd/>
              <a:tailEnd/>
            </a:ln>
          </p:spPr>
        </p:cxnSp>
        <p:sp>
          <p:nvSpPr>
            <p:cNvPr id="206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ext uri="{91240B29-F687-4F45-9708-019B960494DF}"/>
              <a:ext uri="{AF507438-7753-43E0-B8FC-AC1667EBCBE1}"/>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3095" name="AutoShape 60" hidden="1"/>
            <p:cNvCxnSpPr>
              <a:cxnSpLocks noChangeShapeType="1"/>
              <a:stCxn id="2069" idx="2"/>
              <a:endCxn id="2069" idx="4"/>
            </p:cNvCxnSpPr>
            <p:nvPr userDrawn="1"/>
          </p:nvCxnSpPr>
          <p:spPr bwMode="gray">
            <a:xfrm>
              <a:off x="4817" y="376"/>
              <a:ext cx="0" cy="134"/>
            </a:xfrm>
            <a:prstGeom prst="straightConnector1">
              <a:avLst/>
            </a:prstGeom>
            <a:noFill/>
            <a:ln w="9525">
              <a:solidFill>
                <a:srgbClr val="808080"/>
              </a:solidFill>
              <a:round/>
              <a:headEnd/>
              <a:tailEnd/>
            </a:ln>
          </p:spPr>
        </p:cxnSp>
      </p:gr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ftr="0" dt="0"/>
  <p:txStyles>
    <p:titleStyle>
      <a:lvl1pPr algn="l" defTabSz="903288" rtl="0" eaLnBrk="0" fontAlgn="base" hangingPunct="0">
        <a:spcBef>
          <a:spcPct val="0"/>
        </a:spcBef>
        <a:spcAft>
          <a:spcPct val="0"/>
        </a:spcAft>
        <a:defRPr sz="1900" b="1">
          <a:solidFill>
            <a:srgbClr val="FF0000"/>
          </a:solidFill>
          <a:latin typeface="+mj-lt"/>
          <a:ea typeface="+mj-ea"/>
          <a:cs typeface="+mj-cs"/>
        </a:defRPr>
      </a:lvl1pPr>
      <a:lvl2pPr algn="l" defTabSz="903288" rtl="0" eaLnBrk="0" fontAlgn="base" hangingPunct="0">
        <a:spcBef>
          <a:spcPct val="0"/>
        </a:spcBef>
        <a:spcAft>
          <a:spcPct val="0"/>
        </a:spcAft>
        <a:defRPr sz="1900" b="1">
          <a:solidFill>
            <a:srgbClr val="FF0000"/>
          </a:solidFill>
          <a:latin typeface="Arial" charset="0"/>
          <a:cs typeface="Arial" charset="0"/>
        </a:defRPr>
      </a:lvl2pPr>
      <a:lvl3pPr algn="l" defTabSz="903288" rtl="0" eaLnBrk="0" fontAlgn="base" hangingPunct="0">
        <a:spcBef>
          <a:spcPct val="0"/>
        </a:spcBef>
        <a:spcAft>
          <a:spcPct val="0"/>
        </a:spcAft>
        <a:defRPr sz="1900" b="1">
          <a:solidFill>
            <a:srgbClr val="FF0000"/>
          </a:solidFill>
          <a:latin typeface="Arial" charset="0"/>
          <a:cs typeface="Arial" charset="0"/>
        </a:defRPr>
      </a:lvl3pPr>
      <a:lvl4pPr algn="l" defTabSz="903288" rtl="0" eaLnBrk="0" fontAlgn="base" hangingPunct="0">
        <a:spcBef>
          <a:spcPct val="0"/>
        </a:spcBef>
        <a:spcAft>
          <a:spcPct val="0"/>
        </a:spcAft>
        <a:defRPr sz="1900" b="1">
          <a:solidFill>
            <a:srgbClr val="FF0000"/>
          </a:solidFill>
          <a:latin typeface="Arial" charset="0"/>
          <a:cs typeface="Arial" charset="0"/>
        </a:defRPr>
      </a:lvl4pPr>
      <a:lvl5pPr algn="l" defTabSz="903288"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p:titleStyle>
    <p:bodyStyle>
      <a:lvl1pPr marL="341313" indent="-341313" algn="l" defTabSz="903288"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903288"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0375" indent="-263525" algn="l" defTabSz="903288"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19125" indent="-155575" algn="l" defTabSz="903288"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475" indent="-130175" algn="l" defTabSz="903288"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p:bodyStyle>
    <p:otherStyle>
      <a:defPPr>
        <a:defRPr lang="en-US"/>
      </a:defPPr>
      <a:lvl1pPr marL="0" algn="l" defTabSz="925177" rtl="0" eaLnBrk="1" latinLnBrk="0" hangingPunct="1">
        <a:defRPr sz="1800" kern="1200">
          <a:solidFill>
            <a:schemeClr val="tx1"/>
          </a:solidFill>
          <a:latin typeface="+mn-lt"/>
          <a:ea typeface="+mn-ea"/>
          <a:cs typeface="+mn-cs"/>
        </a:defRPr>
      </a:lvl1pPr>
      <a:lvl2pPr marL="462611" algn="l" defTabSz="925177" rtl="0" eaLnBrk="1" latinLnBrk="0" hangingPunct="1">
        <a:defRPr sz="1800" kern="1200">
          <a:solidFill>
            <a:schemeClr val="tx1"/>
          </a:solidFill>
          <a:latin typeface="+mn-lt"/>
          <a:ea typeface="+mn-ea"/>
          <a:cs typeface="+mn-cs"/>
        </a:defRPr>
      </a:lvl2pPr>
      <a:lvl3pPr marL="925177" algn="l" defTabSz="925177" rtl="0" eaLnBrk="1" latinLnBrk="0" hangingPunct="1">
        <a:defRPr sz="1800" kern="1200">
          <a:solidFill>
            <a:schemeClr val="tx1"/>
          </a:solidFill>
          <a:latin typeface="+mn-lt"/>
          <a:ea typeface="+mn-ea"/>
          <a:cs typeface="+mn-cs"/>
        </a:defRPr>
      </a:lvl3pPr>
      <a:lvl4pPr marL="1387778" algn="l" defTabSz="925177" rtl="0" eaLnBrk="1" latinLnBrk="0" hangingPunct="1">
        <a:defRPr sz="1800" kern="1200">
          <a:solidFill>
            <a:schemeClr val="tx1"/>
          </a:solidFill>
          <a:latin typeface="+mn-lt"/>
          <a:ea typeface="+mn-ea"/>
          <a:cs typeface="+mn-cs"/>
        </a:defRPr>
      </a:lvl4pPr>
      <a:lvl5pPr marL="1850362" algn="l" defTabSz="925177" rtl="0" eaLnBrk="1" latinLnBrk="0" hangingPunct="1">
        <a:defRPr sz="1800" kern="1200">
          <a:solidFill>
            <a:schemeClr val="tx1"/>
          </a:solidFill>
          <a:latin typeface="+mn-lt"/>
          <a:ea typeface="+mn-ea"/>
          <a:cs typeface="+mn-cs"/>
        </a:defRPr>
      </a:lvl5pPr>
      <a:lvl6pPr marL="2312944" algn="l" defTabSz="925177" rtl="0" eaLnBrk="1" latinLnBrk="0" hangingPunct="1">
        <a:defRPr sz="1800" kern="1200">
          <a:solidFill>
            <a:schemeClr val="tx1"/>
          </a:solidFill>
          <a:latin typeface="+mn-lt"/>
          <a:ea typeface="+mn-ea"/>
          <a:cs typeface="+mn-cs"/>
        </a:defRPr>
      </a:lvl6pPr>
      <a:lvl7pPr marL="2775541" algn="l" defTabSz="925177" rtl="0" eaLnBrk="1" latinLnBrk="0" hangingPunct="1">
        <a:defRPr sz="1800" kern="1200">
          <a:solidFill>
            <a:schemeClr val="tx1"/>
          </a:solidFill>
          <a:latin typeface="+mn-lt"/>
          <a:ea typeface="+mn-ea"/>
          <a:cs typeface="+mn-cs"/>
        </a:defRPr>
      </a:lvl7pPr>
      <a:lvl8pPr marL="3238119" algn="l" defTabSz="925177" rtl="0" eaLnBrk="1" latinLnBrk="0" hangingPunct="1">
        <a:defRPr sz="1800" kern="1200">
          <a:solidFill>
            <a:schemeClr val="tx1"/>
          </a:solidFill>
          <a:latin typeface="+mn-lt"/>
          <a:ea typeface="+mn-ea"/>
          <a:cs typeface="+mn-cs"/>
        </a:defRPr>
      </a:lvl8pPr>
      <a:lvl9pPr marL="3700712" algn="l" defTabSz="925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ags" Target="../tags/tag375.xml"/><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tags" Target="../tags/tag374.xml"/><Relationship Id="rId1" Type="http://schemas.openxmlformats.org/officeDocument/2006/relationships/vmlDrawing" Target="../drawings/vmlDrawing25.vml"/><Relationship Id="rId6" Type="http://schemas.openxmlformats.org/officeDocument/2006/relationships/oleObject" Target="../embeddings/oleObject25.bin"/><Relationship Id="rId11" Type="http://schemas.openxmlformats.org/officeDocument/2006/relationships/image" Target="../media/image12.png"/><Relationship Id="rId5" Type="http://schemas.openxmlformats.org/officeDocument/2006/relationships/notesSlide" Target="../notesSlides/notesSlide1.xml"/><Relationship Id="rId10" Type="http://schemas.openxmlformats.org/officeDocument/2006/relationships/image" Target="../media/image11.jpeg"/><Relationship Id="rId4" Type="http://schemas.openxmlformats.org/officeDocument/2006/relationships/slideLayout" Target="../slideLayouts/slideLayout1.xml"/><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tags" Target="../tags/tag401.xml"/><Relationship Id="rId7" Type="http://schemas.openxmlformats.org/officeDocument/2006/relationships/image" Target="../media/image30.jpeg"/><Relationship Id="rId2" Type="http://schemas.openxmlformats.org/officeDocument/2006/relationships/tags" Target="../tags/tag400.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openxmlformats.org/officeDocument/2006/relationships/notesSlide" Target="../notesSlides/notesSlide8.xml"/><Relationship Id="rId4"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tags" Target="../tags/tag403.xml"/><Relationship Id="rId7" Type="http://schemas.openxmlformats.org/officeDocument/2006/relationships/image" Target="../media/image32.jpeg"/><Relationship Id="rId2" Type="http://schemas.openxmlformats.org/officeDocument/2006/relationships/tags" Target="../tags/tag402.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notesSlide" Target="../notesSlides/notesSlide9.xml"/><Relationship Id="rId4"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notesSlide" Target="../notesSlides/notesSlide10.xml"/><Relationship Id="rId4"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tags" Target="../tags/tag407.xml"/><Relationship Id="rId7" Type="http://schemas.openxmlformats.org/officeDocument/2006/relationships/image" Target="../media/image33.jpeg"/><Relationship Id="rId2" Type="http://schemas.openxmlformats.org/officeDocument/2006/relationships/tags" Target="../tags/tag406.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notesSlide" Target="../notesSlides/notesSlide11.xml"/><Relationship Id="rId4"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tags" Target="../tags/tag409.xml"/><Relationship Id="rId7" Type="http://schemas.openxmlformats.org/officeDocument/2006/relationships/image" Target="../media/image34.jpeg"/><Relationship Id="rId2" Type="http://schemas.openxmlformats.org/officeDocument/2006/relationships/tags" Target="../tags/tag408.xml"/><Relationship Id="rId1" Type="http://schemas.openxmlformats.org/officeDocument/2006/relationships/vmlDrawing" Target="../drawings/vmlDrawing36.vml"/><Relationship Id="rId6" Type="http://schemas.openxmlformats.org/officeDocument/2006/relationships/oleObject" Target="../embeddings/oleObject36.bin"/><Relationship Id="rId5" Type="http://schemas.openxmlformats.org/officeDocument/2006/relationships/notesSlide" Target="../notesSlides/notesSlide12.xml"/><Relationship Id="rId4"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tags" Target="../tags/tag411.xml"/><Relationship Id="rId7" Type="http://schemas.openxmlformats.org/officeDocument/2006/relationships/image" Target="../media/image35.jpeg"/><Relationship Id="rId2" Type="http://schemas.openxmlformats.org/officeDocument/2006/relationships/tags" Target="../tags/tag410.xml"/><Relationship Id="rId1" Type="http://schemas.openxmlformats.org/officeDocument/2006/relationships/vmlDrawing" Target="../drawings/vmlDrawing37.vml"/><Relationship Id="rId6" Type="http://schemas.openxmlformats.org/officeDocument/2006/relationships/oleObject" Target="../embeddings/oleObject37.bin"/><Relationship Id="rId5" Type="http://schemas.openxmlformats.org/officeDocument/2006/relationships/notesSlide" Target="../notesSlides/notesSlide13.xml"/><Relationship Id="rId4"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tags" Target="../tags/tag413.xml"/><Relationship Id="rId7" Type="http://schemas.openxmlformats.org/officeDocument/2006/relationships/image" Target="../media/image36.jpeg"/><Relationship Id="rId2" Type="http://schemas.openxmlformats.org/officeDocument/2006/relationships/tags" Target="../tags/tag412.xml"/><Relationship Id="rId1" Type="http://schemas.openxmlformats.org/officeDocument/2006/relationships/vmlDrawing" Target="../drawings/vmlDrawing38.vml"/><Relationship Id="rId6" Type="http://schemas.openxmlformats.org/officeDocument/2006/relationships/oleObject" Target="../embeddings/oleObject38.bin"/><Relationship Id="rId5" Type="http://schemas.openxmlformats.org/officeDocument/2006/relationships/notesSlide" Target="../notesSlides/notesSlide14.xml"/><Relationship Id="rId4"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tags" Target="../tags/tag415.xml"/><Relationship Id="rId7" Type="http://schemas.openxmlformats.org/officeDocument/2006/relationships/image" Target="../media/image37.png"/><Relationship Id="rId2" Type="http://schemas.openxmlformats.org/officeDocument/2006/relationships/tags" Target="../tags/tag414.xml"/><Relationship Id="rId1" Type="http://schemas.openxmlformats.org/officeDocument/2006/relationships/vmlDrawing" Target="../drawings/vmlDrawing39.vml"/><Relationship Id="rId6" Type="http://schemas.openxmlformats.org/officeDocument/2006/relationships/oleObject" Target="../embeddings/oleObject39.bin"/><Relationship Id="rId5" Type="http://schemas.openxmlformats.org/officeDocument/2006/relationships/notesSlide" Target="../notesSlides/notesSlide15.xml"/><Relationship Id="rId4"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vmlDrawing" Target="../drawings/vmlDrawing40.vml"/><Relationship Id="rId6" Type="http://schemas.openxmlformats.org/officeDocument/2006/relationships/oleObject" Target="../embeddings/oleObject40.bin"/><Relationship Id="rId5" Type="http://schemas.openxmlformats.org/officeDocument/2006/relationships/notesSlide" Target="../notesSlides/notesSlide16.xml"/><Relationship Id="rId4"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tags" Target="../tags/tag419.xml"/><Relationship Id="rId2" Type="http://schemas.openxmlformats.org/officeDocument/2006/relationships/tags" Target="../tags/tag418.xml"/><Relationship Id="rId1" Type="http://schemas.openxmlformats.org/officeDocument/2006/relationships/vmlDrawing" Target="../drawings/vmlDrawing41.vml"/><Relationship Id="rId6" Type="http://schemas.openxmlformats.org/officeDocument/2006/relationships/oleObject" Target="../embeddings/oleObject41.bin"/><Relationship Id="rId5" Type="http://schemas.openxmlformats.org/officeDocument/2006/relationships/notesSlide" Target="../notesSlides/notesSlide17.xml"/><Relationship Id="rId4"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tags" Target="../tags/tag383.xml"/><Relationship Id="rId13" Type="http://schemas.openxmlformats.org/officeDocument/2006/relationships/slideLayout" Target="../slideLayouts/slideLayout6.xml"/><Relationship Id="rId3" Type="http://schemas.openxmlformats.org/officeDocument/2006/relationships/tags" Target="../tags/tag378.xml"/><Relationship Id="rId7" Type="http://schemas.openxmlformats.org/officeDocument/2006/relationships/tags" Target="../tags/tag382.xml"/><Relationship Id="rId12" Type="http://schemas.openxmlformats.org/officeDocument/2006/relationships/tags" Target="../tags/tag387.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11" Type="http://schemas.openxmlformats.org/officeDocument/2006/relationships/tags" Target="../tags/tag386.xml"/><Relationship Id="rId5" Type="http://schemas.openxmlformats.org/officeDocument/2006/relationships/tags" Target="../tags/tag380.xml"/><Relationship Id="rId10" Type="http://schemas.openxmlformats.org/officeDocument/2006/relationships/tags" Target="../tags/tag385.xml"/><Relationship Id="rId4" Type="http://schemas.openxmlformats.org/officeDocument/2006/relationships/tags" Target="../tags/tag379.xml"/><Relationship Id="rId9" Type="http://schemas.openxmlformats.org/officeDocument/2006/relationships/tags" Target="../tags/tag384.xml"/></Relationships>
</file>

<file path=ppt/slides/_rels/slide20.xml.rels><?xml version="1.0" encoding="UTF-8" standalone="yes"?>
<Relationships xmlns="http://schemas.openxmlformats.org/package/2006/relationships"><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notesSlide" Target="../notesSlides/notesSlide18.xml"/><Relationship Id="rId4"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openxmlformats.org/officeDocument/2006/relationships/notesSlide" Target="../notesSlides/notesSlide19.xml"/><Relationship Id="rId4"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notesSlide" Target="../notesSlides/notesSlide20.xml"/><Relationship Id="rId4"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tags" Target="../tags/tag427.xml"/><Relationship Id="rId2" Type="http://schemas.openxmlformats.org/officeDocument/2006/relationships/tags" Target="../tags/tag426.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openxmlformats.org/officeDocument/2006/relationships/notesSlide" Target="../notesSlides/notesSlide21.xml"/><Relationship Id="rId4"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vmlDrawing" Target="../drawings/vmlDrawing46.vml"/><Relationship Id="rId6" Type="http://schemas.openxmlformats.org/officeDocument/2006/relationships/oleObject" Target="../embeddings/oleObject46.bin"/><Relationship Id="rId5" Type="http://schemas.openxmlformats.org/officeDocument/2006/relationships/notesSlide" Target="../notesSlides/notesSlide22.xml"/><Relationship Id="rId4"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openxmlformats.org/officeDocument/2006/relationships/notesSlide" Target="../notesSlides/notesSlide23.xml"/><Relationship Id="rId4"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vmlDrawing" Target="../drawings/vmlDrawing48.vml"/><Relationship Id="rId6" Type="http://schemas.openxmlformats.org/officeDocument/2006/relationships/oleObject" Target="../embeddings/oleObject48.bin"/><Relationship Id="rId5" Type="http://schemas.openxmlformats.org/officeDocument/2006/relationships/notesSlide" Target="../notesSlides/notesSlide24.xml"/><Relationship Id="rId4"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vmlDrawing" Target="../drawings/vmlDrawing49.vml"/><Relationship Id="rId6" Type="http://schemas.openxmlformats.org/officeDocument/2006/relationships/oleObject" Target="../embeddings/oleObject49.bin"/><Relationship Id="rId5" Type="http://schemas.openxmlformats.org/officeDocument/2006/relationships/notesSlide" Target="../notesSlides/notesSlide25.xml"/><Relationship Id="rId4"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vmlDrawing" Target="../drawings/vmlDrawing50.vml"/><Relationship Id="rId6" Type="http://schemas.openxmlformats.org/officeDocument/2006/relationships/oleObject" Target="../embeddings/oleObject50.bin"/><Relationship Id="rId5" Type="http://schemas.openxmlformats.org/officeDocument/2006/relationships/notesSlide" Target="../notesSlides/notesSlide26.xml"/><Relationship Id="rId4"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vmlDrawing" Target="../drawings/vmlDrawing51.vml"/><Relationship Id="rId6" Type="http://schemas.openxmlformats.org/officeDocument/2006/relationships/oleObject" Target="../embeddings/oleObject51.bin"/><Relationship Id="rId5" Type="http://schemas.openxmlformats.org/officeDocument/2006/relationships/notesSlide" Target="../notesSlides/notesSlide27.xml"/><Relationship Id="rId4"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tags" Target="../tags/tag441.xml"/><Relationship Id="rId2" Type="http://schemas.openxmlformats.org/officeDocument/2006/relationships/tags" Target="../tags/tag440.xml"/><Relationship Id="rId1" Type="http://schemas.openxmlformats.org/officeDocument/2006/relationships/vmlDrawing" Target="../drawings/vmlDrawing52.vml"/><Relationship Id="rId6" Type="http://schemas.openxmlformats.org/officeDocument/2006/relationships/oleObject" Target="../embeddings/oleObject52.bin"/><Relationship Id="rId5" Type="http://schemas.openxmlformats.org/officeDocument/2006/relationships/notesSlide" Target="../notesSlides/notesSlide28.xml"/><Relationship Id="rId4"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vmlDrawing" Target="../drawings/vmlDrawing53.vml"/><Relationship Id="rId6" Type="http://schemas.openxmlformats.org/officeDocument/2006/relationships/oleObject" Target="../embeddings/oleObject53.bin"/><Relationship Id="rId5" Type="http://schemas.openxmlformats.org/officeDocument/2006/relationships/notesSlide" Target="../notesSlides/notesSlide29.xml"/><Relationship Id="rId4"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tags" Target="../tags/tag445.xml"/><Relationship Id="rId7" Type="http://schemas.openxmlformats.org/officeDocument/2006/relationships/image" Target="../media/image38.jpeg"/><Relationship Id="rId2" Type="http://schemas.openxmlformats.org/officeDocument/2006/relationships/tags" Target="../tags/tag444.xml"/><Relationship Id="rId1" Type="http://schemas.openxmlformats.org/officeDocument/2006/relationships/vmlDrawing" Target="../drawings/vmlDrawing54.vml"/><Relationship Id="rId6" Type="http://schemas.openxmlformats.org/officeDocument/2006/relationships/oleObject" Target="../embeddings/oleObject54.bin"/><Relationship Id="rId5" Type="http://schemas.openxmlformats.org/officeDocument/2006/relationships/notesSlide" Target="../notesSlides/notesSlide30.xml"/><Relationship Id="rId4"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tags" Target="../tags/tag447.xml"/><Relationship Id="rId2" Type="http://schemas.openxmlformats.org/officeDocument/2006/relationships/tags" Target="../tags/tag446.xml"/><Relationship Id="rId1" Type="http://schemas.openxmlformats.org/officeDocument/2006/relationships/vmlDrawing" Target="../drawings/vmlDrawing55.vml"/><Relationship Id="rId6" Type="http://schemas.openxmlformats.org/officeDocument/2006/relationships/oleObject" Target="../embeddings/oleObject55.bin"/><Relationship Id="rId5" Type="http://schemas.openxmlformats.org/officeDocument/2006/relationships/notesSlide" Target="../notesSlides/notesSlide31.xml"/><Relationship Id="rId4"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vmlDrawing" Target="../drawings/vmlDrawing56.vml"/><Relationship Id="rId6" Type="http://schemas.openxmlformats.org/officeDocument/2006/relationships/oleObject" Target="../embeddings/oleObject56.bin"/><Relationship Id="rId5" Type="http://schemas.openxmlformats.org/officeDocument/2006/relationships/notesSlide" Target="../notesSlides/notesSlide32.xml"/><Relationship Id="rId4"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vmlDrawing" Target="../drawings/vmlDrawing57.vml"/><Relationship Id="rId6" Type="http://schemas.openxmlformats.org/officeDocument/2006/relationships/oleObject" Target="../embeddings/oleObject57.bin"/><Relationship Id="rId5" Type="http://schemas.openxmlformats.org/officeDocument/2006/relationships/notesSlide" Target="../notesSlides/notesSlide33.xml"/><Relationship Id="rId4"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tags" Target="../tags/tag453.xml"/><Relationship Id="rId7" Type="http://schemas.openxmlformats.org/officeDocument/2006/relationships/image" Target="../media/image39.jpeg"/><Relationship Id="rId2" Type="http://schemas.openxmlformats.org/officeDocument/2006/relationships/tags" Target="../tags/tag452.xml"/><Relationship Id="rId1" Type="http://schemas.openxmlformats.org/officeDocument/2006/relationships/vmlDrawing" Target="../drawings/vmlDrawing58.vml"/><Relationship Id="rId6" Type="http://schemas.openxmlformats.org/officeDocument/2006/relationships/oleObject" Target="../embeddings/oleObject58.bin"/><Relationship Id="rId5" Type="http://schemas.openxmlformats.org/officeDocument/2006/relationships/notesSlide" Target="../notesSlides/notesSlide34.xml"/><Relationship Id="rId4"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tags" Target="../tags/tag455.xml"/><Relationship Id="rId7" Type="http://schemas.openxmlformats.org/officeDocument/2006/relationships/image" Target="../media/image40.jpeg"/><Relationship Id="rId2" Type="http://schemas.openxmlformats.org/officeDocument/2006/relationships/tags" Target="../tags/tag454.xml"/><Relationship Id="rId1" Type="http://schemas.openxmlformats.org/officeDocument/2006/relationships/vmlDrawing" Target="../drawings/vmlDrawing59.vml"/><Relationship Id="rId6" Type="http://schemas.openxmlformats.org/officeDocument/2006/relationships/oleObject" Target="../embeddings/oleObject59.bin"/><Relationship Id="rId5" Type="http://schemas.openxmlformats.org/officeDocument/2006/relationships/notesSlide" Target="../notesSlides/notesSlide35.xml"/><Relationship Id="rId4"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tags" Target="../tags/tag457.xml"/><Relationship Id="rId7" Type="http://schemas.openxmlformats.org/officeDocument/2006/relationships/image" Target="../media/image42.png"/><Relationship Id="rId2" Type="http://schemas.openxmlformats.org/officeDocument/2006/relationships/tags" Target="../tags/tag456.xml"/><Relationship Id="rId1" Type="http://schemas.openxmlformats.org/officeDocument/2006/relationships/vmlDrawing" Target="../drawings/vmlDrawing60.vml"/><Relationship Id="rId6" Type="http://schemas.openxmlformats.org/officeDocument/2006/relationships/oleObject" Target="../embeddings/oleObject60.bin"/><Relationship Id="rId5" Type="http://schemas.openxmlformats.org/officeDocument/2006/relationships/notesSlide" Target="../notesSlides/notesSlide36.xml"/><Relationship Id="rId4"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tags" Target="../tags/tag459.xml"/><Relationship Id="rId7" Type="http://schemas.openxmlformats.org/officeDocument/2006/relationships/image" Target="../media/image43.jpeg"/><Relationship Id="rId2" Type="http://schemas.openxmlformats.org/officeDocument/2006/relationships/tags" Target="../tags/tag458.xml"/><Relationship Id="rId1" Type="http://schemas.openxmlformats.org/officeDocument/2006/relationships/vmlDrawing" Target="../drawings/vmlDrawing61.vml"/><Relationship Id="rId6" Type="http://schemas.openxmlformats.org/officeDocument/2006/relationships/oleObject" Target="../embeddings/oleObject61.bin"/><Relationship Id="rId5" Type="http://schemas.openxmlformats.org/officeDocument/2006/relationships/notesSlide" Target="../notesSlides/notesSlide37.xml"/><Relationship Id="rId4"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tags" Target="../tags/tag389.xml"/><Relationship Id="rId7" Type="http://schemas.openxmlformats.org/officeDocument/2006/relationships/image" Target="../media/image17.jpeg"/><Relationship Id="rId2" Type="http://schemas.openxmlformats.org/officeDocument/2006/relationships/tags" Target="../tags/tag388.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2.xml"/><Relationship Id="rId4" Type="http://schemas.openxmlformats.org/officeDocument/2006/relationships/slideLayout" Target="../slideLayouts/slideLayout17.xml"/><Relationship Id="rId9" Type="http://schemas.openxmlformats.org/officeDocument/2006/relationships/image" Target="../media/image19.jpeg"/></Relationships>
</file>

<file path=ppt/slides/_rels/slide40.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tags" Target="../tags/tag461.xml"/><Relationship Id="rId7" Type="http://schemas.openxmlformats.org/officeDocument/2006/relationships/image" Target="../media/image45.jpeg"/><Relationship Id="rId2" Type="http://schemas.openxmlformats.org/officeDocument/2006/relationships/tags" Target="../tags/tag460.xml"/><Relationship Id="rId1" Type="http://schemas.openxmlformats.org/officeDocument/2006/relationships/vmlDrawing" Target="../drawings/vmlDrawing62.vml"/><Relationship Id="rId6" Type="http://schemas.openxmlformats.org/officeDocument/2006/relationships/oleObject" Target="../embeddings/oleObject62.bin"/><Relationship Id="rId5" Type="http://schemas.openxmlformats.org/officeDocument/2006/relationships/notesSlide" Target="../notesSlides/notesSlide38.xml"/><Relationship Id="rId4"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vmlDrawing" Target="../drawings/vmlDrawing63.vml"/><Relationship Id="rId6" Type="http://schemas.openxmlformats.org/officeDocument/2006/relationships/oleObject" Target="../embeddings/oleObject63.bin"/><Relationship Id="rId5" Type="http://schemas.openxmlformats.org/officeDocument/2006/relationships/notesSlide" Target="../notesSlides/notesSlide39.xml"/><Relationship Id="rId4"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391.xml"/><Relationship Id="rId7" Type="http://schemas.openxmlformats.org/officeDocument/2006/relationships/image" Target="../media/image20.jpeg"/><Relationship Id="rId2" Type="http://schemas.openxmlformats.org/officeDocument/2006/relationships/tags" Target="../tags/tag390.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3.xml"/><Relationship Id="rId4"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393.xml"/><Relationship Id="rId7" Type="http://schemas.openxmlformats.org/officeDocument/2006/relationships/image" Target="../media/image22.jpeg"/><Relationship Id="rId2" Type="http://schemas.openxmlformats.org/officeDocument/2006/relationships/tags" Target="../tags/tag392.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4.xml"/><Relationship Id="rId4" Type="http://schemas.openxmlformats.org/officeDocument/2006/relationships/slideLayout" Target="../slideLayouts/slideLayout17.xml"/><Relationship Id="rId9" Type="http://schemas.openxmlformats.org/officeDocument/2006/relationships/image" Target="../media/image24.jpeg"/></Relationships>
</file>

<file path=ppt/slides/_rels/slide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395.xml"/><Relationship Id="rId7" Type="http://schemas.openxmlformats.org/officeDocument/2006/relationships/oleObject" Target="../embeddings/oleObject29.bin"/><Relationship Id="rId2" Type="http://schemas.openxmlformats.org/officeDocument/2006/relationships/tags" Target="../tags/tag394.xml"/><Relationship Id="rId1" Type="http://schemas.openxmlformats.org/officeDocument/2006/relationships/vmlDrawing" Target="../drawings/vmlDrawing29.vml"/><Relationship Id="rId6" Type="http://schemas.openxmlformats.org/officeDocument/2006/relationships/image" Target="../media/image25.jpeg"/><Relationship Id="rId5" Type="http://schemas.openxmlformats.org/officeDocument/2006/relationships/notesSlide" Target="../notesSlides/notesSlide5.xml"/><Relationship Id="rId4"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tags" Target="../tags/tag397.xml"/><Relationship Id="rId7" Type="http://schemas.openxmlformats.org/officeDocument/2006/relationships/image" Target="../media/image27.jpeg"/><Relationship Id="rId2" Type="http://schemas.openxmlformats.org/officeDocument/2006/relationships/tags" Target="../tags/tag396.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6.xml"/><Relationship Id="rId4"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tags" Target="../tags/tag399.xml"/><Relationship Id="rId7" Type="http://schemas.openxmlformats.org/officeDocument/2006/relationships/image" Target="../media/image28.jpeg"/><Relationship Id="rId2" Type="http://schemas.openxmlformats.org/officeDocument/2006/relationships/tags" Target="../tags/tag398.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7.xml"/><Relationship Id="rId4"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AutoShape 11"/>
          <p:cNvGraphicFramePr>
            <a:graphicFrameLocks/>
          </p:cNvGraphicFramePr>
          <p:nvPr/>
        </p:nvGraphicFramePr>
        <p:xfrm>
          <a:off x="0" y="0"/>
          <a:ext cx="158750" cy="158750"/>
        </p:xfrm>
        <a:graphic>
          <a:graphicData uri="http://schemas.openxmlformats.org/presentationml/2006/ole">
            <p:oleObj spid="_x0000_s15362" name="think-cell Slide" r:id="rId6" imgW="0" imgH="0" progId="">
              <p:embed/>
            </p:oleObj>
          </a:graphicData>
        </a:graphic>
      </p:graphicFrame>
      <p:sp>
        <p:nvSpPr>
          <p:cNvPr id="15363" name="McK Document type"/>
          <p:cNvSpPr txBox="1">
            <a:spLocks noChangeArrowheads="1"/>
          </p:cNvSpPr>
          <p:nvPr>
            <p:custDataLst>
              <p:tags r:id="rId2"/>
            </p:custDataLst>
          </p:nvPr>
        </p:nvSpPr>
        <p:spPr bwMode="auto">
          <a:xfrm>
            <a:off x="284163" y="5100638"/>
            <a:ext cx="5035550" cy="377825"/>
          </a:xfrm>
          <a:prstGeom prst="rect">
            <a:avLst/>
          </a:prstGeom>
          <a:noFill/>
          <a:ln w="9525">
            <a:noFill/>
            <a:miter lim="800000"/>
            <a:headEnd/>
            <a:tailEnd/>
          </a:ln>
        </p:spPr>
        <p:txBody>
          <a:bodyPr lIns="0" tIns="0" rIns="0" bIns="0" anchor="b">
            <a:spAutoFit/>
          </a:bodyPr>
          <a:lstStyle/>
          <a:p>
            <a:r>
              <a:rPr lang="en-US" altLang="zh-CN" sz="2400">
                <a:solidFill>
                  <a:srgbClr val="000000"/>
                </a:solidFill>
                <a:latin typeface="Calibri" pitchFamily="34" charset="0"/>
                <a:ea typeface="SimSun" pitchFamily="2" charset="-122"/>
              </a:rPr>
              <a:t>Jakarta,  April 2014</a:t>
            </a:r>
          </a:p>
        </p:txBody>
      </p:sp>
      <p:sp>
        <p:nvSpPr>
          <p:cNvPr id="15364" name="Rectangle 100"/>
          <p:cNvSpPr>
            <a:spLocks noChangeArrowheads="1"/>
          </p:cNvSpPr>
          <p:nvPr/>
        </p:nvSpPr>
        <p:spPr bwMode="auto">
          <a:xfrm>
            <a:off x="319088" y="488950"/>
            <a:ext cx="7469187" cy="377825"/>
          </a:xfrm>
          <a:prstGeom prst="rect">
            <a:avLst/>
          </a:prstGeom>
          <a:noFill/>
          <a:ln w="9525">
            <a:noFill/>
            <a:miter lim="800000"/>
            <a:headEnd/>
            <a:tailEnd/>
          </a:ln>
        </p:spPr>
        <p:txBody>
          <a:bodyPr lIns="0" tIns="0" rIns="0" bIns="0">
            <a:spAutoFit/>
          </a:bodyPr>
          <a:lstStyle/>
          <a:p>
            <a:pPr defTabSz="892175"/>
            <a:r>
              <a:rPr lang="it-IT" altLang="en-US" sz="1200" b="1">
                <a:solidFill>
                  <a:srgbClr val="FFFFFF"/>
                </a:solidFill>
                <a:latin typeface="Futura-Condensed-Bold"/>
              </a:rPr>
              <a:t>PT PERTAMINA  (PERSERO)</a:t>
            </a:r>
            <a:br>
              <a:rPr lang="it-IT" altLang="en-US" sz="1200" b="1">
                <a:solidFill>
                  <a:srgbClr val="FFFFFF"/>
                </a:solidFill>
                <a:latin typeface="Futura-Condensed-Bold"/>
              </a:rPr>
            </a:br>
            <a:r>
              <a:rPr lang="it-IT" altLang="en-US" sz="1200" b="1">
                <a:solidFill>
                  <a:srgbClr val="FFFFFF"/>
                </a:solidFill>
                <a:latin typeface="Futura-Condensed-Bold"/>
              </a:rPr>
              <a:t>Human Resources Directorate</a:t>
            </a:r>
            <a:endParaRPr lang="en-US" altLang="en-US" sz="1200" b="1">
              <a:solidFill>
                <a:srgbClr val="FFFFFF"/>
              </a:solidFill>
              <a:latin typeface="Futura-Condensed-Bold"/>
            </a:endParaRPr>
          </a:p>
        </p:txBody>
      </p:sp>
      <p:sp>
        <p:nvSpPr>
          <p:cNvPr id="15365" name="Rectangle 101"/>
          <p:cNvSpPr>
            <a:spLocks noChangeArrowheads="1"/>
          </p:cNvSpPr>
          <p:nvPr>
            <p:custDataLst>
              <p:tags r:id="rId3"/>
            </p:custDataLst>
          </p:nvPr>
        </p:nvSpPr>
        <p:spPr bwMode="gray">
          <a:xfrm>
            <a:off x="3198813" y="1866900"/>
            <a:ext cx="4421187" cy="1339850"/>
          </a:xfrm>
          <a:prstGeom prst="rect">
            <a:avLst/>
          </a:prstGeom>
          <a:noFill/>
          <a:ln w="9525">
            <a:noFill/>
            <a:miter lim="800000"/>
            <a:headEnd/>
            <a:tailEnd/>
          </a:ln>
        </p:spPr>
        <p:txBody>
          <a:bodyPr lIns="0" tIns="0" rIns="0" bIns="0">
            <a:spAutoFit/>
          </a:bodyPr>
          <a:lstStyle/>
          <a:p>
            <a:pPr defTabSz="911225"/>
            <a:r>
              <a:rPr lang="en-US" altLang="zh-CN" sz="2900">
                <a:solidFill>
                  <a:srgbClr val="FFFFFF"/>
                </a:solidFill>
                <a:ea typeface="SimSun" pitchFamily="2" charset="-122"/>
              </a:rPr>
              <a:t>Employee Development &amp; Early Professional Development Program</a:t>
            </a:r>
            <a:endParaRPr lang="en-US" altLang="zh-CN" sz="4500">
              <a:solidFill>
                <a:srgbClr val="FFFFFF"/>
              </a:solidFill>
              <a:ea typeface="SimSun" pitchFamily="2" charset="-122"/>
            </a:endParaRPr>
          </a:p>
        </p:txBody>
      </p:sp>
      <p:sp>
        <p:nvSpPr>
          <p:cNvPr id="15366" name="TextBox 4"/>
          <p:cNvSpPr txBox="1">
            <a:spLocks noChangeArrowheads="1"/>
          </p:cNvSpPr>
          <p:nvPr/>
        </p:nvSpPr>
        <p:spPr bwMode="auto">
          <a:xfrm>
            <a:off x="76200" y="6443663"/>
            <a:ext cx="5029200" cy="338137"/>
          </a:xfrm>
          <a:prstGeom prst="rect">
            <a:avLst/>
          </a:prstGeom>
          <a:noFill/>
          <a:ln w="9525">
            <a:noFill/>
            <a:miter lim="800000"/>
            <a:headEnd/>
            <a:tailEnd/>
          </a:ln>
        </p:spPr>
        <p:txBody>
          <a:bodyPr lIns="91402" tIns="45701" rIns="91402" bIns="45701">
            <a:spAutoFit/>
          </a:bodyPr>
          <a:lstStyle/>
          <a:p>
            <a:r>
              <a:rPr lang="en-US" altLang="ko-KR" sz="800" dirty="0">
                <a:solidFill>
                  <a:srgbClr val="000000"/>
                </a:solidFill>
                <a:latin typeface="Calibri" pitchFamily="34" charset="0"/>
                <a:ea typeface="굴림" pitchFamily="34" charset="-127"/>
              </a:rPr>
              <a:t>RAHASIA </a:t>
            </a:r>
          </a:p>
          <a:p>
            <a:r>
              <a:rPr lang="en-US" altLang="en-US" sz="800" dirty="0" err="1">
                <a:solidFill>
                  <a:srgbClr val="000000"/>
                </a:solidFill>
                <a:latin typeface="Calibri" pitchFamily="34" charset="0"/>
              </a:rPr>
              <a:t>Dilarang</a:t>
            </a:r>
            <a:r>
              <a:rPr lang="en-US" altLang="en-US" sz="800" dirty="0">
                <a:solidFill>
                  <a:srgbClr val="000000"/>
                </a:solidFill>
                <a:latin typeface="Calibri" pitchFamily="34" charset="0"/>
              </a:rPr>
              <a:t> </a:t>
            </a:r>
            <a:r>
              <a:rPr lang="en-US" altLang="en-US" sz="800" dirty="0" err="1">
                <a:solidFill>
                  <a:srgbClr val="000000"/>
                </a:solidFill>
                <a:latin typeface="Calibri" pitchFamily="34" charset="0"/>
              </a:rPr>
              <a:t>untuk</a:t>
            </a:r>
            <a:r>
              <a:rPr lang="en-US" altLang="en-US" sz="800" dirty="0">
                <a:solidFill>
                  <a:srgbClr val="000000"/>
                </a:solidFill>
                <a:latin typeface="Calibri" pitchFamily="34" charset="0"/>
              </a:rPr>
              <a:t> </a:t>
            </a:r>
            <a:r>
              <a:rPr lang="en-US" altLang="en-US" sz="800" dirty="0" err="1">
                <a:solidFill>
                  <a:srgbClr val="000000"/>
                </a:solidFill>
                <a:latin typeface="Calibri" pitchFamily="34" charset="0"/>
              </a:rPr>
              <a:t>menyebarluaskan</a:t>
            </a:r>
            <a:r>
              <a:rPr lang="en-US" altLang="en-US" sz="800" dirty="0">
                <a:solidFill>
                  <a:srgbClr val="000000"/>
                </a:solidFill>
                <a:latin typeface="Calibri" pitchFamily="34" charset="0"/>
              </a:rPr>
              <a:t> </a:t>
            </a:r>
            <a:r>
              <a:rPr lang="en-US" altLang="en-US" sz="800" dirty="0" err="1">
                <a:solidFill>
                  <a:srgbClr val="000000"/>
                </a:solidFill>
                <a:latin typeface="Calibri" pitchFamily="34" charset="0"/>
              </a:rPr>
              <a:t>tanpa</a:t>
            </a:r>
            <a:r>
              <a:rPr lang="en-US" altLang="en-US" sz="800" dirty="0">
                <a:solidFill>
                  <a:srgbClr val="000000"/>
                </a:solidFill>
                <a:latin typeface="Calibri" pitchFamily="34" charset="0"/>
              </a:rPr>
              <a:t> </a:t>
            </a:r>
            <a:r>
              <a:rPr lang="en-US" altLang="en-US" sz="800" dirty="0" err="1">
                <a:solidFill>
                  <a:srgbClr val="000000"/>
                </a:solidFill>
                <a:latin typeface="Calibri" pitchFamily="34" charset="0"/>
              </a:rPr>
              <a:t>seijin</a:t>
            </a:r>
            <a:r>
              <a:rPr lang="en-US" altLang="en-US" sz="800" dirty="0">
                <a:solidFill>
                  <a:srgbClr val="000000"/>
                </a:solidFill>
                <a:latin typeface="Calibri" pitchFamily="34" charset="0"/>
              </a:rPr>
              <a:t> \PERTAMINA CORPORATE UNIVERSITY</a:t>
            </a:r>
          </a:p>
        </p:txBody>
      </p:sp>
      <p:grpSp>
        <p:nvGrpSpPr>
          <p:cNvPr id="15367" name="Group 1"/>
          <p:cNvGrpSpPr>
            <a:grpSpLocks/>
          </p:cNvGrpSpPr>
          <p:nvPr/>
        </p:nvGrpSpPr>
        <p:grpSpPr bwMode="auto">
          <a:xfrm>
            <a:off x="284162" y="1333500"/>
            <a:ext cx="3525837" cy="3420988"/>
            <a:chOff x="277813" y="1306286"/>
            <a:chExt cx="2668587" cy="2589439"/>
          </a:xfrm>
        </p:grpSpPr>
        <p:pic>
          <p:nvPicPr>
            <p:cNvPr id="7" name="Picture 128"/>
            <p:cNvPicPr>
              <a:picLocks noChangeAspect="1" noChangeArrowheads="1"/>
            </p:cNvPicPr>
            <p:nvPr/>
          </p:nvPicPr>
          <p:blipFill rotWithShape="1">
            <a:blip r:embed="rId7" cstate="print"/>
            <a:srcRect/>
            <a:stretch/>
          </p:blipFill>
          <p:spPr bwMode="auto">
            <a:xfrm>
              <a:off x="313601" y="1306286"/>
              <a:ext cx="1176357" cy="718943"/>
            </a:xfrm>
            <a:prstGeom prst="rect">
              <a:avLst/>
            </a:prstGeom>
            <a:ln>
              <a:noFill/>
            </a:ln>
            <a:effectLst>
              <a:outerShdw blurRad="190500" algn="tl" rotWithShape="0">
                <a:srgbClr val="000000">
                  <a:alpha val="70000"/>
                </a:srgbClr>
              </a:outerShdw>
            </a:effectLst>
            <a:extLst>
              <a:ext uri="{909E8E84-426E-40DD-AFC4-6F175D3DCCD1}"/>
            </a:extLst>
          </p:spPr>
        </p:pic>
        <p:pic>
          <p:nvPicPr>
            <p:cNvPr id="8" name="Picture 122"/>
            <p:cNvPicPr>
              <a:picLocks noChangeAspect="1" noChangeArrowheads="1"/>
            </p:cNvPicPr>
            <p:nvPr/>
          </p:nvPicPr>
          <p:blipFill rotWithShape="1">
            <a:blip r:embed="rId8" cstate="print"/>
            <a:srcRect/>
            <a:stretch/>
          </p:blipFill>
          <p:spPr bwMode="auto">
            <a:xfrm>
              <a:off x="277813" y="2025229"/>
              <a:ext cx="1255714" cy="841879"/>
            </a:xfrm>
            <a:prstGeom prst="rect">
              <a:avLst/>
            </a:prstGeom>
            <a:ln>
              <a:noFill/>
            </a:ln>
            <a:effectLst>
              <a:outerShdw blurRad="190500" algn="tl" rotWithShape="0">
                <a:srgbClr val="000000">
                  <a:alpha val="70000"/>
                </a:srgbClr>
              </a:outerShdw>
            </a:effectLst>
            <a:extLst>
              <a:ext uri="{909E8E84-426E-40DD-AFC4-6F175D3DCCD1}"/>
              <a:ext uri="{91240B29-F687-4F45-9708-019B960494DF}"/>
            </a:extLst>
          </p:spPr>
        </p:pic>
        <p:pic>
          <p:nvPicPr>
            <p:cNvPr id="10" name="Picture 125"/>
            <p:cNvPicPr>
              <a:picLocks noChangeAspect="1" noChangeArrowheads="1"/>
            </p:cNvPicPr>
            <p:nvPr/>
          </p:nvPicPr>
          <p:blipFill rotWithShape="1">
            <a:blip r:embed="rId9" cstate="print"/>
            <a:srcRect/>
            <a:stretch/>
          </p:blipFill>
          <p:spPr bwMode="auto">
            <a:xfrm>
              <a:off x="1489958" y="1394987"/>
              <a:ext cx="1159241" cy="1081526"/>
            </a:xfrm>
            <a:prstGeom prst="rect">
              <a:avLst/>
            </a:prstGeom>
            <a:ln>
              <a:noFill/>
            </a:ln>
            <a:effectLst>
              <a:outerShdw blurRad="190500" algn="tl" rotWithShape="0">
                <a:srgbClr val="000000">
                  <a:alpha val="70000"/>
                </a:srgbClr>
              </a:outerShdw>
            </a:effectLst>
            <a:extLst>
              <a:ext uri="{909E8E84-426E-40DD-AFC4-6F175D3DCCD1}"/>
              <a:ext uri="{91240B29-F687-4F45-9708-019B960494DF}"/>
            </a:extLst>
          </p:spPr>
        </p:pic>
        <p:pic>
          <p:nvPicPr>
            <p:cNvPr id="11" name="Picture 126"/>
            <p:cNvPicPr>
              <a:picLocks noChangeAspect="1" noChangeArrowheads="1"/>
            </p:cNvPicPr>
            <p:nvPr/>
          </p:nvPicPr>
          <p:blipFill rotWithShape="1">
            <a:blip r:embed="rId10" cstate="print"/>
            <a:srcRect/>
            <a:stretch/>
          </p:blipFill>
          <p:spPr bwMode="auto">
            <a:xfrm>
              <a:off x="277813" y="2892007"/>
              <a:ext cx="1672729" cy="1002163"/>
            </a:xfrm>
            <a:prstGeom prst="rect">
              <a:avLst/>
            </a:prstGeom>
            <a:ln>
              <a:noFill/>
            </a:ln>
            <a:effectLst>
              <a:outerShdw blurRad="190500" algn="tl" rotWithShape="0">
                <a:srgbClr val="000000">
                  <a:alpha val="70000"/>
                </a:srgbClr>
              </a:outerShdw>
            </a:effectLst>
            <a:extLst>
              <a:ext uri="{909E8E84-426E-40DD-AFC4-6F175D3DCCD1}"/>
              <a:ext uri="{91240B29-F687-4F45-9708-019B960494DF}"/>
            </a:extLst>
          </p:spPr>
        </p:pic>
        <p:pic>
          <p:nvPicPr>
            <p:cNvPr id="12" name="Picture 127"/>
            <p:cNvPicPr>
              <a:picLocks noChangeAspect="1" noChangeArrowheads="1"/>
            </p:cNvPicPr>
            <p:nvPr/>
          </p:nvPicPr>
          <p:blipFill rotWithShape="1">
            <a:blip r:embed="rId11" cstate="print"/>
            <a:srcRect/>
            <a:stretch/>
          </p:blipFill>
          <p:spPr bwMode="auto">
            <a:xfrm>
              <a:off x="1950542" y="3293494"/>
              <a:ext cx="995858" cy="602231"/>
            </a:xfrm>
            <a:prstGeom prst="rect">
              <a:avLst/>
            </a:prstGeom>
            <a:ln>
              <a:noFill/>
            </a:ln>
            <a:effectLst>
              <a:outerShdw blurRad="190500" algn="tl" rotWithShape="0">
                <a:srgbClr val="000000">
                  <a:alpha val="70000"/>
                </a:srgbClr>
              </a:outerShdw>
            </a:effectLst>
            <a:extLst>
              <a:ext uri="{909E8E84-426E-40DD-AFC4-6F175D3DCCD1}"/>
              <a:ext uri="{91240B29-F687-4F45-9708-019B960494DF}"/>
            </a:extLst>
          </p:spPr>
        </p:pic>
        <p:pic>
          <p:nvPicPr>
            <p:cNvPr id="9" name="Picture 123"/>
            <p:cNvPicPr>
              <a:picLocks noChangeAspect="1" noChangeArrowheads="1"/>
            </p:cNvPicPr>
            <p:nvPr/>
          </p:nvPicPr>
          <p:blipFill rotWithShape="1">
            <a:blip r:embed="rId12" cstate="print"/>
            <a:srcRect/>
            <a:stretch/>
          </p:blipFill>
          <p:spPr bwMode="auto">
            <a:xfrm>
              <a:off x="1533527" y="2454727"/>
              <a:ext cx="1243267" cy="838767"/>
            </a:xfrm>
            <a:prstGeom prst="rect">
              <a:avLst/>
            </a:prstGeom>
            <a:ln>
              <a:noFill/>
            </a:ln>
            <a:effectLst>
              <a:outerShdw blurRad="190500" algn="tl" rotWithShape="0">
                <a:srgbClr val="000000">
                  <a:alpha val="70000"/>
                </a:srgbClr>
              </a:outerShdw>
            </a:effectLst>
            <a:extLst>
              <a:ext uri="{909E8E84-426E-40DD-AFC4-6F175D3DCCD1}"/>
              <a:ext uri="{91240B29-F687-4F45-9708-019B960494DF}"/>
            </a:extLst>
          </p:spPr>
        </p:pic>
      </p:grpSp>
      <p:sp>
        <p:nvSpPr>
          <p:cNvPr id="15368" name="Text Box 3"/>
          <p:cNvSpPr txBox="1">
            <a:spLocks noChangeArrowheads="1"/>
          </p:cNvSpPr>
          <p:nvPr/>
        </p:nvSpPr>
        <p:spPr bwMode="auto">
          <a:xfrm>
            <a:off x="3505201" y="1676400"/>
            <a:ext cx="5333999" cy="3048000"/>
          </a:xfrm>
          <a:prstGeom prst="rect">
            <a:avLst/>
          </a:prstGeom>
          <a:noFill/>
          <a:ln w="9525">
            <a:noFill/>
            <a:miter lim="800000"/>
            <a:headEnd/>
            <a:tailEnd/>
          </a:ln>
        </p:spPr>
        <p:txBody>
          <a:bodyPr/>
          <a:lstStyle/>
          <a:p>
            <a:pPr algn="r"/>
            <a:r>
              <a:rPr lang="en-US" sz="4400" b="1" dirty="0" smtClean="0">
                <a:effectLst>
                  <a:outerShdw blurRad="38100" dist="38100" dir="2700000" algn="tl">
                    <a:srgbClr val="000000">
                      <a:alpha val="43137"/>
                    </a:srgbClr>
                  </a:outerShdw>
                </a:effectLst>
                <a:latin typeface="Calibri" pitchFamily="34" charset="0"/>
              </a:rPr>
              <a:t>Risk Awareness</a:t>
            </a:r>
            <a:endParaRPr lang="en-US" sz="4400" b="1" dirty="0">
              <a:effectLst>
                <a:outerShdw blurRad="38100" dist="38100" dir="2700000" algn="tl">
                  <a:srgbClr val="000000">
                    <a:alpha val="43137"/>
                  </a:srgbClr>
                </a:outerShdw>
              </a:effectLst>
              <a:latin typeface="Calibri" pitchFamily="34" charset="0"/>
            </a:endParaRPr>
          </a:p>
          <a:p>
            <a:pPr algn="r"/>
            <a:endParaRPr lang="en-CA" b="1" dirty="0">
              <a:effectLst>
                <a:outerShdw blurRad="38100" dist="38100" dir="2700000" algn="tl">
                  <a:srgbClr val="000000">
                    <a:alpha val="43137"/>
                  </a:srgbClr>
                </a:outerShdw>
              </a:effectLst>
              <a:latin typeface="Calibri" pitchFamily="34" charset="0"/>
            </a:endParaRPr>
          </a:p>
          <a:p>
            <a:pPr algn="r"/>
            <a:endParaRPr lang="en-CA" b="1" dirty="0">
              <a:effectLst>
                <a:outerShdw blurRad="38100" dist="38100" dir="2700000" algn="tl">
                  <a:srgbClr val="000000">
                    <a:alpha val="43137"/>
                  </a:srgbClr>
                </a:outerShdw>
              </a:effectLst>
              <a:latin typeface="Calibri" pitchFamily="34" charset="0"/>
            </a:endParaRPr>
          </a:p>
          <a:p>
            <a:pPr algn="r"/>
            <a:r>
              <a:rPr lang="en-CA" b="1" dirty="0">
                <a:effectLst>
                  <a:outerShdw blurRad="38100" dist="38100" dir="2700000" algn="tl">
                    <a:srgbClr val="000000">
                      <a:alpha val="43137"/>
                    </a:srgbClr>
                  </a:outerShdw>
                </a:effectLst>
                <a:latin typeface="Calibri" pitchFamily="34" charset="0"/>
              </a:rPr>
              <a:t>(MATERI PRESENTASI)</a:t>
            </a:r>
            <a:endParaRPr lang="en-US" b="1" dirty="0">
              <a:effectLst>
                <a:outerShdw blurRad="38100" dist="38100" dir="2700000" algn="tl">
                  <a:srgbClr val="000000">
                    <a:alpha val="43137"/>
                  </a:srgbClr>
                </a:outerShdw>
              </a:effectLst>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2274"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10</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THE NATURE &amp; CONCEPT OF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4876800"/>
            <a:ext cx="9144000" cy="1219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i="1" dirty="0" smtClean="0"/>
              <a:t>Risk</a:t>
            </a:r>
            <a:r>
              <a:rPr lang="en-US" sz="2400" dirty="0" smtClean="0"/>
              <a:t> </a:t>
            </a:r>
            <a:r>
              <a:rPr lang="en-US" sz="2400" dirty="0" err="1" smtClean="0"/>
              <a:t>dapat</a:t>
            </a:r>
            <a:r>
              <a:rPr lang="en-US" sz="2400" dirty="0" smtClean="0"/>
              <a:t> </a:t>
            </a:r>
            <a:r>
              <a:rPr lang="en-US" sz="2400" dirty="0" err="1" smtClean="0"/>
              <a:t>juga</a:t>
            </a:r>
            <a:r>
              <a:rPr lang="en-US" sz="2400" dirty="0" smtClean="0"/>
              <a:t> </a:t>
            </a:r>
            <a:r>
              <a:rPr lang="en-US" sz="2400" dirty="0" err="1" smtClean="0"/>
              <a:t>diasosiasikan</a:t>
            </a:r>
            <a:r>
              <a:rPr lang="en-US" sz="2400" dirty="0" smtClean="0"/>
              <a:t> </a:t>
            </a:r>
            <a:r>
              <a:rPr lang="en-US" sz="2400" dirty="0" err="1" smtClean="0"/>
              <a:t>dengan</a:t>
            </a:r>
            <a:r>
              <a:rPr lang="en-US" sz="2400" dirty="0" smtClean="0"/>
              <a:t> </a:t>
            </a:r>
            <a:r>
              <a:rPr lang="en-US" sz="2400" dirty="0" err="1" smtClean="0"/>
              <a:t>kesempatan</a:t>
            </a:r>
            <a:r>
              <a:rPr lang="en-US" sz="2400" dirty="0" smtClean="0"/>
              <a:t> </a:t>
            </a:r>
            <a:r>
              <a:rPr lang="en-US" sz="2400" dirty="0" err="1" smtClean="0"/>
              <a:t>atau</a:t>
            </a:r>
            <a:r>
              <a:rPr lang="en-US" sz="2400" dirty="0" smtClean="0"/>
              <a:t> </a:t>
            </a:r>
            <a:r>
              <a:rPr lang="en-US" sz="2400" dirty="0" err="1" smtClean="0"/>
              <a:t>untung-untungan</a:t>
            </a:r>
            <a:r>
              <a:rPr lang="en-US" sz="2400" dirty="0" smtClean="0"/>
              <a:t>,  </a:t>
            </a:r>
            <a:r>
              <a:rPr lang="en-US" sz="2400" dirty="0" err="1" smtClean="0"/>
              <a:t>dimana</a:t>
            </a:r>
            <a:r>
              <a:rPr lang="en-US" sz="2400" dirty="0" smtClean="0"/>
              <a:t> </a:t>
            </a:r>
            <a:r>
              <a:rPr lang="en-US" sz="2400" dirty="0" err="1" smtClean="0"/>
              <a:t>hasilnya</a:t>
            </a:r>
            <a:r>
              <a:rPr lang="en-US" sz="2400" dirty="0" smtClean="0"/>
              <a:t> </a:t>
            </a:r>
            <a:r>
              <a:rPr lang="en-US" sz="2400" dirty="0" err="1" smtClean="0"/>
              <a:t>bisa</a:t>
            </a:r>
            <a:r>
              <a:rPr lang="en-US" sz="2400" dirty="0" smtClean="0"/>
              <a:t> </a:t>
            </a:r>
            <a:r>
              <a:rPr lang="en-US" sz="2400" dirty="0" err="1" smtClean="0"/>
              <a:t>menyenangkan</a:t>
            </a:r>
            <a:r>
              <a:rPr lang="en-US" sz="2400" dirty="0" smtClean="0"/>
              <a:t> </a:t>
            </a:r>
            <a:r>
              <a:rPr lang="en-US" sz="2400" dirty="0" err="1" smtClean="0"/>
              <a:t>atau</a:t>
            </a:r>
            <a:r>
              <a:rPr lang="en-US" sz="2400" dirty="0" smtClean="0"/>
              <a:t> </a:t>
            </a:r>
            <a:r>
              <a:rPr lang="en-US" sz="2400" dirty="0" err="1" smtClean="0"/>
              <a:t>bisa</a:t>
            </a:r>
            <a:r>
              <a:rPr lang="en-US" sz="2400" dirty="0" smtClean="0"/>
              <a:t> </a:t>
            </a:r>
            <a:r>
              <a:rPr lang="en-US" sz="2400" dirty="0" err="1" smtClean="0"/>
              <a:t>juga</a:t>
            </a:r>
            <a:r>
              <a:rPr lang="en-US" sz="2400" dirty="0" smtClean="0"/>
              <a:t> </a:t>
            </a:r>
            <a:r>
              <a:rPr lang="en-US" sz="2400" dirty="0" err="1" smtClean="0"/>
              <a:t>sebaliknya</a:t>
            </a:r>
            <a:r>
              <a:rPr lang="en-US" sz="2400" dirty="0" smtClean="0"/>
              <a:t>.</a:t>
            </a:r>
            <a:endParaRPr lang="en-US" sz="2400" dirty="0"/>
          </a:p>
        </p:txBody>
      </p:sp>
      <p:pic>
        <p:nvPicPr>
          <p:cNvPr id="182276" name="Picture 4" descr="http://img.ehowcdn.com/article-new-thumbnail/ehow/images/a06/8a/kn/define-market-risk-premium-800x800.jpg"/>
          <p:cNvPicPr>
            <a:picLocks noChangeAspect="1" noChangeArrowheads="1"/>
          </p:cNvPicPr>
          <p:nvPr/>
        </p:nvPicPr>
        <p:blipFill>
          <a:blip r:embed="rId7" cstate="print"/>
          <a:srcRect/>
          <a:stretch>
            <a:fillRect/>
          </a:stretch>
        </p:blipFill>
        <p:spPr bwMode="auto">
          <a:xfrm>
            <a:off x="762000" y="1676400"/>
            <a:ext cx="3445764" cy="2590800"/>
          </a:xfrm>
          <a:prstGeom prst="rect">
            <a:avLst/>
          </a:prstGeom>
          <a:noFill/>
        </p:spPr>
      </p:pic>
      <p:pic>
        <p:nvPicPr>
          <p:cNvPr id="182278" name="Picture 6" descr="http://www.universityexpress.co.in/delhiuniversity/wp-content/uploads/2014/03/911-02_gjzsvdke-1.jpg"/>
          <p:cNvPicPr>
            <a:picLocks noChangeAspect="1" noChangeArrowheads="1"/>
          </p:cNvPicPr>
          <p:nvPr/>
        </p:nvPicPr>
        <p:blipFill>
          <a:blip r:embed="rId8" cstate="print"/>
          <a:srcRect/>
          <a:stretch>
            <a:fillRect/>
          </a:stretch>
        </p:blipFill>
        <p:spPr bwMode="auto">
          <a:xfrm>
            <a:off x="4343400" y="1676400"/>
            <a:ext cx="4086249" cy="25908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3298"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11</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THE NATURE &amp; CONCEPT OF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4876800"/>
            <a:ext cx="9144000" cy="1219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dirty="0" err="1" smtClean="0"/>
              <a:t>Secara</a:t>
            </a:r>
            <a:r>
              <a:rPr lang="en-US" sz="2400" dirty="0" smtClean="0"/>
              <a:t> </a:t>
            </a:r>
            <a:r>
              <a:rPr lang="en-US" sz="2400" dirty="0" err="1" smtClean="0"/>
              <a:t>singkat</a:t>
            </a:r>
            <a:r>
              <a:rPr lang="en-US" sz="2400" dirty="0" smtClean="0"/>
              <a:t>, </a:t>
            </a:r>
            <a:r>
              <a:rPr lang="en-US" sz="2400" i="1" dirty="0" smtClean="0"/>
              <a:t>risk</a:t>
            </a:r>
            <a:r>
              <a:rPr lang="en-US" sz="2400" dirty="0" smtClean="0"/>
              <a:t> </a:t>
            </a:r>
            <a:r>
              <a:rPr lang="en-US" sz="2400" dirty="0" err="1" smtClean="0"/>
              <a:t>dapat</a:t>
            </a:r>
            <a:r>
              <a:rPr lang="en-US" sz="2400" dirty="0" smtClean="0"/>
              <a:t> </a:t>
            </a:r>
            <a:r>
              <a:rPr lang="en-US" sz="2400" dirty="0" err="1" smtClean="0"/>
              <a:t>didefinisikan</a:t>
            </a:r>
            <a:r>
              <a:rPr lang="en-US" sz="2400" dirty="0" smtClean="0"/>
              <a:t>  </a:t>
            </a:r>
            <a:r>
              <a:rPr lang="en-US" sz="2400" dirty="0" err="1" smtClean="0"/>
              <a:t>sebagai</a:t>
            </a:r>
            <a:r>
              <a:rPr lang="en-US" sz="2400" dirty="0" smtClean="0"/>
              <a:t>  </a:t>
            </a:r>
            <a:r>
              <a:rPr lang="en-US" sz="2400" dirty="0" err="1" smtClean="0"/>
              <a:t>kemungkinan-kemungkinan</a:t>
            </a:r>
            <a:r>
              <a:rPr lang="en-US" sz="2400" dirty="0" smtClean="0"/>
              <a:t> </a:t>
            </a:r>
            <a:r>
              <a:rPr lang="en-US" sz="2400" i="1" dirty="0" smtClean="0"/>
              <a:t>outcomes</a:t>
            </a:r>
            <a:r>
              <a:rPr lang="en-US" sz="2400" dirty="0" smtClean="0"/>
              <a:t> yang </a:t>
            </a:r>
            <a:r>
              <a:rPr lang="en-US" sz="2400" dirty="0" err="1" smtClean="0"/>
              <a:t>muncul</a:t>
            </a:r>
            <a:r>
              <a:rPr lang="en-US" sz="2400" dirty="0" smtClean="0"/>
              <a:t> </a:t>
            </a:r>
            <a:r>
              <a:rPr lang="en-US" sz="2400" dirty="0" err="1" smtClean="0"/>
              <a:t>dari</a:t>
            </a:r>
            <a:r>
              <a:rPr lang="en-US" sz="2400" dirty="0" smtClean="0"/>
              <a:t> </a:t>
            </a:r>
            <a:r>
              <a:rPr lang="en-US" sz="2400" dirty="0" err="1" smtClean="0"/>
              <a:t>apa</a:t>
            </a:r>
            <a:r>
              <a:rPr lang="en-US" sz="2400" dirty="0" smtClean="0"/>
              <a:t> yang </a:t>
            </a:r>
            <a:r>
              <a:rPr lang="en-US" sz="2400" dirty="0" err="1" smtClean="0"/>
              <a:t>diharapkan</a:t>
            </a:r>
            <a:r>
              <a:rPr lang="en-US" sz="2400" dirty="0" smtClean="0"/>
              <a:t> </a:t>
            </a:r>
            <a:r>
              <a:rPr lang="en-US" sz="2400" dirty="0" err="1" smtClean="0"/>
              <a:t>untuk</a:t>
            </a:r>
            <a:r>
              <a:rPr lang="en-US" sz="2400" dirty="0" smtClean="0"/>
              <a:t> </a:t>
            </a:r>
            <a:r>
              <a:rPr lang="en-US" sz="2400" dirty="0" err="1" smtClean="0"/>
              <a:t>terjadi</a:t>
            </a:r>
            <a:r>
              <a:rPr lang="en-US" sz="2400" dirty="0" smtClean="0"/>
              <a:t>.</a:t>
            </a:r>
            <a:endParaRPr lang="en-US" sz="2400" dirty="0"/>
          </a:p>
        </p:txBody>
      </p:sp>
      <p:pic>
        <p:nvPicPr>
          <p:cNvPr id="183300" name="Picture 4" descr="http://images.sodahead.com/polls/000424705/polls_inspire_risks_4349_85295_poll_xlarge.jpeg"/>
          <p:cNvPicPr>
            <a:picLocks noChangeAspect="1" noChangeArrowheads="1"/>
          </p:cNvPicPr>
          <p:nvPr/>
        </p:nvPicPr>
        <p:blipFill>
          <a:blip r:embed="rId7" cstate="print"/>
          <a:srcRect/>
          <a:stretch>
            <a:fillRect/>
          </a:stretch>
        </p:blipFill>
        <p:spPr bwMode="auto">
          <a:xfrm>
            <a:off x="2438400" y="1143000"/>
            <a:ext cx="4038600" cy="3380885"/>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4322"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12</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THE NATURE &amp; CONCEPT OF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533400" y="1447800"/>
            <a:ext cx="8153400" cy="41148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Risk </a:t>
            </a:r>
            <a:r>
              <a:rPr lang="en-US" sz="2400" dirty="0" err="1" smtClean="0"/>
              <a:t>memiliki</a:t>
            </a:r>
            <a:r>
              <a:rPr lang="en-US" sz="2400" dirty="0" smtClean="0"/>
              <a:t> </a:t>
            </a:r>
            <a:r>
              <a:rPr lang="en-US" sz="2400" dirty="0" err="1" smtClean="0"/>
              <a:t>elemen-elemen</a:t>
            </a:r>
            <a:r>
              <a:rPr lang="en-US" sz="2400" dirty="0" smtClean="0"/>
              <a:t> </a:t>
            </a:r>
            <a:r>
              <a:rPr lang="en-US" sz="2400" dirty="0" err="1" smtClean="0"/>
              <a:t>penting</a:t>
            </a:r>
            <a:r>
              <a:rPr lang="en-US" sz="2400" dirty="0" smtClean="0"/>
              <a:t> </a:t>
            </a:r>
            <a:r>
              <a:rPr lang="en-US" sz="2400" dirty="0" err="1" smtClean="0"/>
              <a:t>sebagai</a:t>
            </a:r>
            <a:r>
              <a:rPr lang="en-US" sz="2400" dirty="0" smtClean="0"/>
              <a:t> </a:t>
            </a:r>
            <a:r>
              <a:rPr lang="en-US" sz="2400" dirty="0" err="1" smtClean="0"/>
              <a:t>berikut</a:t>
            </a:r>
            <a:r>
              <a:rPr lang="en-US" sz="2400" dirty="0" smtClean="0"/>
              <a:t>:</a:t>
            </a:r>
          </a:p>
          <a:p>
            <a:endParaRPr lang="en-US" sz="2400" dirty="0" smtClean="0"/>
          </a:p>
          <a:p>
            <a:pPr lvl="0">
              <a:buFont typeface="Arial" pitchFamily="34" charset="0"/>
              <a:buChar char="•"/>
            </a:pPr>
            <a:r>
              <a:rPr lang="en-US" sz="2400" i="1" dirty="0" smtClean="0"/>
              <a:t>Risk</a:t>
            </a:r>
            <a:r>
              <a:rPr lang="en-US" sz="2400" dirty="0" smtClean="0"/>
              <a:t> </a:t>
            </a:r>
            <a:r>
              <a:rPr lang="en-US" sz="2400" dirty="0" err="1" smtClean="0"/>
              <a:t>adalah</a:t>
            </a:r>
            <a:r>
              <a:rPr lang="en-US" sz="2400" dirty="0" smtClean="0"/>
              <a:t> </a:t>
            </a:r>
            <a:r>
              <a:rPr lang="en-US" sz="2400" dirty="0" err="1" smtClean="0"/>
              <a:t>tentang</a:t>
            </a:r>
            <a:r>
              <a:rPr lang="en-US" sz="2400" dirty="0" smtClean="0"/>
              <a:t> </a:t>
            </a:r>
            <a:r>
              <a:rPr lang="en-US" sz="2400" dirty="0" err="1" smtClean="0"/>
              <a:t>kemungkinan</a:t>
            </a:r>
            <a:r>
              <a:rPr lang="en-US" sz="2400" dirty="0" smtClean="0"/>
              <a:t>, </a:t>
            </a:r>
            <a:r>
              <a:rPr lang="en-US" sz="2400" dirty="0" err="1" smtClean="0"/>
              <a:t>karena</a:t>
            </a:r>
            <a:r>
              <a:rPr lang="en-US" sz="2400" dirty="0" smtClean="0"/>
              <a:t> </a:t>
            </a:r>
            <a:r>
              <a:rPr lang="en-US" sz="2400" dirty="0" err="1" smtClean="0"/>
              <a:t>kejadian-kejadian</a:t>
            </a:r>
            <a:r>
              <a:rPr lang="en-US" sz="2400" dirty="0" smtClean="0"/>
              <a:t> yang </a:t>
            </a:r>
            <a:r>
              <a:rPr lang="en-US" sz="2400" dirty="0" err="1" smtClean="0"/>
              <a:t>akan</a:t>
            </a:r>
            <a:r>
              <a:rPr lang="en-US" sz="2400" dirty="0" smtClean="0"/>
              <a:t> </a:t>
            </a:r>
            <a:r>
              <a:rPr lang="en-US" sz="2400" dirty="0" err="1" smtClean="0"/>
              <a:t>terjadi</a:t>
            </a:r>
            <a:r>
              <a:rPr lang="en-US" sz="2400" dirty="0" smtClean="0"/>
              <a:t> </a:t>
            </a:r>
            <a:r>
              <a:rPr lang="en-US" sz="2400" dirty="0" err="1" smtClean="0"/>
              <a:t>tidak</a:t>
            </a:r>
            <a:r>
              <a:rPr lang="en-US" sz="2400" dirty="0" smtClean="0"/>
              <a:t> </a:t>
            </a:r>
            <a:r>
              <a:rPr lang="en-US" sz="2400" dirty="0" err="1" smtClean="0"/>
              <a:t>dapat</a:t>
            </a:r>
            <a:r>
              <a:rPr lang="en-US" sz="2400" dirty="0" smtClean="0"/>
              <a:t> </a:t>
            </a:r>
            <a:r>
              <a:rPr lang="en-US" sz="2400" dirty="0" err="1" smtClean="0"/>
              <a:t>diprediksi</a:t>
            </a:r>
            <a:r>
              <a:rPr lang="en-US" sz="2400" dirty="0" smtClean="0"/>
              <a:t> </a:t>
            </a:r>
            <a:r>
              <a:rPr lang="en-US" sz="2400" dirty="0" err="1" smtClean="0"/>
              <a:t>secara</a:t>
            </a:r>
            <a:r>
              <a:rPr lang="en-US" sz="2400" dirty="0" smtClean="0"/>
              <a:t> </a:t>
            </a:r>
            <a:r>
              <a:rPr lang="en-US" sz="2400" dirty="0" err="1" smtClean="0"/>
              <a:t>pasti</a:t>
            </a:r>
            <a:r>
              <a:rPr lang="en-US" sz="2400" dirty="0" smtClean="0"/>
              <a:t>;</a:t>
            </a:r>
          </a:p>
          <a:p>
            <a:pPr lvl="0">
              <a:buFont typeface="Arial" pitchFamily="34" charset="0"/>
              <a:buChar char="•"/>
            </a:pPr>
            <a:r>
              <a:rPr lang="en-US" sz="2400" i="1" dirty="0" smtClean="0"/>
              <a:t>Risk</a:t>
            </a:r>
            <a:r>
              <a:rPr lang="en-US" sz="2400" dirty="0" smtClean="0"/>
              <a:t> </a:t>
            </a:r>
            <a:r>
              <a:rPr lang="en-US" sz="2400" dirty="0" err="1" smtClean="0"/>
              <a:t>berhubungan</a:t>
            </a:r>
            <a:r>
              <a:rPr lang="en-US" sz="2400" dirty="0" smtClean="0"/>
              <a:t> </a:t>
            </a:r>
            <a:r>
              <a:rPr lang="en-US" sz="2400" dirty="0" err="1" smtClean="0"/>
              <a:t>dengan</a:t>
            </a:r>
            <a:r>
              <a:rPr lang="en-US" sz="2400" dirty="0" smtClean="0"/>
              <a:t> </a:t>
            </a:r>
            <a:r>
              <a:rPr lang="en-US" sz="2400" dirty="0" err="1" smtClean="0"/>
              <a:t>ekspektasi</a:t>
            </a:r>
            <a:r>
              <a:rPr lang="en-US" sz="2400" dirty="0" smtClean="0"/>
              <a:t> </a:t>
            </a:r>
            <a:r>
              <a:rPr lang="en-US" sz="2400" dirty="0" err="1" smtClean="0"/>
              <a:t>dari</a:t>
            </a:r>
            <a:r>
              <a:rPr lang="en-US" sz="2400" dirty="0" smtClean="0"/>
              <a:t> </a:t>
            </a:r>
            <a:r>
              <a:rPr lang="en-US" sz="2400" dirty="0" err="1" smtClean="0"/>
              <a:t>apa</a:t>
            </a:r>
            <a:r>
              <a:rPr lang="en-US" sz="2400" dirty="0" smtClean="0"/>
              <a:t> yang </a:t>
            </a:r>
            <a:r>
              <a:rPr lang="en-US" sz="2400" dirty="0" err="1" smtClean="0"/>
              <a:t>akan</a:t>
            </a:r>
            <a:r>
              <a:rPr lang="en-US" sz="2400" dirty="0" smtClean="0"/>
              <a:t> </a:t>
            </a:r>
            <a:r>
              <a:rPr lang="en-US" sz="2400" dirty="0" err="1" smtClean="0"/>
              <a:t>terjadi</a:t>
            </a:r>
            <a:r>
              <a:rPr lang="en-US" sz="2400" dirty="0" smtClean="0"/>
              <a:t>;</a:t>
            </a:r>
            <a:endParaRPr lang="en-US" sz="2400" dirty="0" smtClean="0"/>
          </a:p>
          <a:p>
            <a:pPr lvl="0">
              <a:buFont typeface="Arial" pitchFamily="34" charset="0"/>
              <a:buChar char="•"/>
            </a:pPr>
            <a:r>
              <a:rPr lang="en-US" sz="2400" i="1" dirty="0" smtClean="0"/>
              <a:t>Risk</a:t>
            </a:r>
            <a:r>
              <a:rPr lang="en-US" sz="2400" dirty="0" smtClean="0"/>
              <a:t> </a:t>
            </a:r>
            <a:r>
              <a:rPr lang="en-US" sz="2400" dirty="0" err="1" smtClean="0"/>
              <a:t>muncul</a:t>
            </a:r>
            <a:r>
              <a:rPr lang="en-US" sz="2400" dirty="0" smtClean="0"/>
              <a:t> </a:t>
            </a:r>
            <a:r>
              <a:rPr lang="en-US" sz="2400" dirty="0" err="1" smtClean="0"/>
              <a:t>karena</a:t>
            </a:r>
            <a:r>
              <a:rPr lang="en-US" sz="2400" dirty="0" smtClean="0"/>
              <a:t> </a:t>
            </a:r>
            <a:r>
              <a:rPr lang="en-US" sz="2400" dirty="0" err="1" smtClean="0"/>
              <a:t>apa</a:t>
            </a:r>
            <a:r>
              <a:rPr lang="en-US" sz="2400" dirty="0" smtClean="0"/>
              <a:t> yang </a:t>
            </a:r>
            <a:r>
              <a:rPr lang="en-US" sz="2400" dirty="0" err="1" smtClean="0"/>
              <a:t>terjadi</a:t>
            </a:r>
            <a:r>
              <a:rPr lang="en-US" sz="2400" dirty="0" smtClean="0"/>
              <a:t> </a:t>
            </a:r>
            <a:r>
              <a:rPr lang="en-US" sz="2400" dirty="0" err="1" smtClean="0"/>
              <a:t>bisa</a:t>
            </a:r>
            <a:r>
              <a:rPr lang="en-US" sz="2400" dirty="0" smtClean="0"/>
              <a:t> </a:t>
            </a:r>
            <a:r>
              <a:rPr lang="en-US" sz="2400" dirty="0" err="1" smtClean="0"/>
              <a:t>berbeda</a:t>
            </a:r>
            <a:r>
              <a:rPr lang="en-US" sz="2400" dirty="0" smtClean="0"/>
              <a:t> </a:t>
            </a:r>
            <a:r>
              <a:rPr lang="en-US" sz="2400" dirty="0" err="1" smtClean="0"/>
              <a:t>dengan</a:t>
            </a:r>
            <a:r>
              <a:rPr lang="en-US" sz="2400" dirty="0" smtClean="0"/>
              <a:t> </a:t>
            </a:r>
            <a:r>
              <a:rPr lang="en-US" sz="2400" dirty="0" err="1" smtClean="0"/>
              <a:t>apa</a:t>
            </a:r>
            <a:r>
              <a:rPr lang="en-US" sz="2400" dirty="0" smtClean="0"/>
              <a:t> yang </a:t>
            </a:r>
            <a:r>
              <a:rPr lang="en-US" sz="2400" dirty="0" err="1" smtClean="0"/>
              <a:t>direncanakan</a:t>
            </a:r>
            <a:r>
              <a:rPr lang="en-US" sz="2400" dirty="0" smtClean="0"/>
              <a:t> </a:t>
            </a:r>
            <a:r>
              <a:rPr lang="en-US" sz="2400" dirty="0" err="1" smtClean="0"/>
              <a:t>atau</a:t>
            </a:r>
            <a:r>
              <a:rPr lang="en-US" sz="2400" dirty="0" smtClean="0"/>
              <a:t> </a:t>
            </a:r>
            <a:r>
              <a:rPr lang="en-US" sz="2400" dirty="0" err="1" smtClean="0"/>
              <a:t>diharapkan</a:t>
            </a:r>
            <a:r>
              <a:rPr lang="en-US" sz="2400" dirty="0" smtClean="0"/>
              <a:t> </a:t>
            </a:r>
            <a:r>
              <a:rPr lang="en-US" sz="2400" dirty="0" err="1" smtClean="0"/>
              <a:t>untuk</a:t>
            </a:r>
            <a:r>
              <a:rPr lang="en-US" sz="2400" dirty="0" smtClean="0"/>
              <a:t> </a:t>
            </a:r>
            <a:r>
              <a:rPr lang="en-US" sz="2400" dirty="0" err="1" smtClean="0"/>
              <a:t>terjadi</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5346"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13</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THE NATURE &amp; CONCEPT OF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4876800"/>
            <a:ext cx="9144000" cy="1219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b="1" i="1" dirty="0" smtClean="0"/>
              <a:t>Pure risk</a:t>
            </a:r>
            <a:r>
              <a:rPr lang="en-US" sz="2400" dirty="0" smtClean="0"/>
              <a:t> </a:t>
            </a:r>
            <a:r>
              <a:rPr lang="en-US" sz="2400" dirty="0" err="1" smtClean="0"/>
              <a:t>merupakan</a:t>
            </a:r>
            <a:r>
              <a:rPr lang="en-US" sz="2400" dirty="0" smtClean="0"/>
              <a:t> </a:t>
            </a:r>
            <a:r>
              <a:rPr lang="en-US" sz="2400" dirty="0" err="1" smtClean="0"/>
              <a:t>jenis</a:t>
            </a:r>
            <a:r>
              <a:rPr lang="en-US" sz="2400" dirty="0" smtClean="0"/>
              <a:t> </a:t>
            </a:r>
            <a:r>
              <a:rPr lang="en-US" sz="2400" dirty="0" err="1" smtClean="0"/>
              <a:t>resiko</a:t>
            </a:r>
            <a:r>
              <a:rPr lang="en-US" sz="2400" dirty="0" smtClean="0"/>
              <a:t> yang </a:t>
            </a:r>
            <a:r>
              <a:rPr lang="en-US" sz="2400" dirty="0" err="1" smtClean="0"/>
              <a:t>memberikan</a:t>
            </a:r>
            <a:r>
              <a:rPr lang="en-US" sz="2400" dirty="0" smtClean="0"/>
              <a:t> </a:t>
            </a:r>
            <a:r>
              <a:rPr lang="en-US" sz="2400" dirty="0" err="1" smtClean="0"/>
              <a:t>kemungkinan</a:t>
            </a:r>
            <a:r>
              <a:rPr lang="en-US" sz="2400" dirty="0" smtClean="0"/>
              <a:t> </a:t>
            </a:r>
            <a:r>
              <a:rPr lang="en-US" sz="2400" i="1" dirty="0" smtClean="0"/>
              <a:t>outcome</a:t>
            </a:r>
            <a:r>
              <a:rPr lang="en-US" sz="2400" dirty="0" smtClean="0"/>
              <a:t> yang </a:t>
            </a:r>
            <a:r>
              <a:rPr lang="en-US" sz="2400" dirty="0" err="1" smtClean="0"/>
              <a:t>sesuai</a:t>
            </a:r>
            <a:r>
              <a:rPr lang="en-US" sz="2400" dirty="0" smtClean="0"/>
              <a:t> </a:t>
            </a:r>
            <a:r>
              <a:rPr lang="en-US" sz="2400" dirty="0" err="1" smtClean="0"/>
              <a:t>dengan</a:t>
            </a:r>
            <a:r>
              <a:rPr lang="en-US" sz="2400" dirty="0" smtClean="0"/>
              <a:t> </a:t>
            </a:r>
            <a:r>
              <a:rPr lang="en-US" sz="2400" dirty="0" err="1" smtClean="0"/>
              <a:t>apa</a:t>
            </a:r>
            <a:r>
              <a:rPr lang="en-US" sz="2400" dirty="0" smtClean="0"/>
              <a:t> yang </a:t>
            </a:r>
            <a:r>
              <a:rPr lang="en-US" sz="2400" dirty="0" err="1" smtClean="0"/>
              <a:t>diharapkan</a:t>
            </a:r>
            <a:r>
              <a:rPr lang="en-US" sz="2400" dirty="0" smtClean="0"/>
              <a:t>, </a:t>
            </a:r>
            <a:r>
              <a:rPr lang="en-US" sz="2400" dirty="0" err="1" smtClean="0"/>
              <a:t>atau</a:t>
            </a:r>
            <a:r>
              <a:rPr lang="en-US" sz="2400" dirty="0" smtClean="0"/>
              <a:t> yang </a:t>
            </a:r>
            <a:r>
              <a:rPr lang="en-US" sz="2400" dirty="0" err="1" smtClean="0"/>
              <a:t>sebaliknya</a:t>
            </a:r>
            <a:r>
              <a:rPr lang="en-US" sz="2400" dirty="0" smtClean="0"/>
              <a:t> dan </a:t>
            </a:r>
            <a:r>
              <a:rPr lang="en-US" sz="2400" dirty="0" err="1" smtClean="0"/>
              <a:t>menimbulkan</a:t>
            </a:r>
            <a:r>
              <a:rPr lang="en-US" sz="2400" dirty="0" smtClean="0"/>
              <a:t> </a:t>
            </a:r>
            <a:r>
              <a:rPr lang="en-US" sz="2400" dirty="0" err="1" smtClean="0"/>
              <a:t>kerugian</a:t>
            </a:r>
            <a:r>
              <a:rPr lang="en-US" sz="2400" dirty="0" smtClean="0"/>
              <a:t>.</a:t>
            </a:r>
            <a:endParaRPr lang="en-US" sz="2400" dirty="0"/>
          </a:p>
        </p:txBody>
      </p:sp>
      <p:pic>
        <p:nvPicPr>
          <p:cNvPr id="185348" name="Picture 4" descr="http://www.davidmcelroy.org/wp-content/uploads/2011/09/Risk-and-reward.jpg"/>
          <p:cNvPicPr>
            <a:picLocks noChangeAspect="1" noChangeArrowheads="1"/>
          </p:cNvPicPr>
          <p:nvPr/>
        </p:nvPicPr>
        <p:blipFill>
          <a:blip r:embed="rId7" cstate="print"/>
          <a:srcRect/>
          <a:stretch>
            <a:fillRect/>
          </a:stretch>
        </p:blipFill>
        <p:spPr bwMode="auto">
          <a:xfrm>
            <a:off x="2209800" y="1371600"/>
            <a:ext cx="4381500" cy="292417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6370"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14</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THE NATURE &amp; CONCEPT OF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4876800"/>
            <a:ext cx="9144000" cy="1219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b="1" i="1" dirty="0" smtClean="0"/>
              <a:t>    Speculative </a:t>
            </a:r>
            <a:r>
              <a:rPr lang="en-US" sz="2400" b="1" i="1" dirty="0" smtClean="0"/>
              <a:t>risk</a:t>
            </a:r>
            <a:r>
              <a:rPr lang="en-US" sz="2400" dirty="0" smtClean="0"/>
              <a:t> </a:t>
            </a:r>
            <a:r>
              <a:rPr lang="en-US" sz="2400" dirty="0" err="1" smtClean="0"/>
              <a:t>muncul</a:t>
            </a:r>
            <a:r>
              <a:rPr lang="en-US" sz="2400" dirty="0" smtClean="0"/>
              <a:t> </a:t>
            </a:r>
            <a:r>
              <a:rPr lang="en-US" sz="2400" dirty="0" err="1" smtClean="0"/>
              <a:t>ketika</a:t>
            </a:r>
            <a:r>
              <a:rPr lang="en-US" sz="2400" dirty="0" smtClean="0"/>
              <a:t> </a:t>
            </a:r>
            <a:r>
              <a:rPr lang="en-US" sz="2400" i="1" dirty="0" smtClean="0"/>
              <a:t>outcome</a:t>
            </a:r>
            <a:r>
              <a:rPr lang="en-US" sz="2400" dirty="0" smtClean="0"/>
              <a:t> yang </a:t>
            </a:r>
            <a:r>
              <a:rPr lang="en-US" sz="2400" dirty="0" err="1" smtClean="0"/>
              <a:t>terjadi</a:t>
            </a:r>
            <a:r>
              <a:rPr lang="en-US" sz="2400" dirty="0" smtClean="0"/>
              <a:t> </a:t>
            </a:r>
            <a:r>
              <a:rPr lang="en-US" sz="2400" dirty="0" err="1" smtClean="0"/>
              <a:t>adalah</a:t>
            </a:r>
            <a:r>
              <a:rPr lang="en-US" sz="2400" dirty="0" smtClean="0"/>
              <a:t> </a:t>
            </a:r>
            <a:r>
              <a:rPr lang="en-US" sz="2400" dirty="0" err="1" smtClean="0"/>
              <a:t>lebih</a:t>
            </a:r>
            <a:r>
              <a:rPr lang="en-US" sz="2400" dirty="0" smtClean="0"/>
              <a:t> </a:t>
            </a:r>
            <a:r>
              <a:rPr lang="en-US" sz="2400" dirty="0" err="1" smtClean="0"/>
              <a:t>baik</a:t>
            </a:r>
            <a:r>
              <a:rPr lang="en-US" sz="2400" dirty="0" smtClean="0"/>
              <a:t> </a:t>
            </a:r>
            <a:r>
              <a:rPr lang="en-US" sz="2400" dirty="0" err="1" smtClean="0"/>
              <a:t>atau</a:t>
            </a:r>
            <a:r>
              <a:rPr lang="en-US" sz="2400" dirty="0" smtClean="0"/>
              <a:t> </a:t>
            </a:r>
            <a:r>
              <a:rPr lang="en-US" sz="2400" dirty="0" err="1" smtClean="0"/>
              <a:t>lebih</a:t>
            </a:r>
            <a:r>
              <a:rPr lang="en-US" sz="2400" dirty="0" smtClean="0"/>
              <a:t> </a:t>
            </a:r>
            <a:r>
              <a:rPr lang="en-US" sz="2400" dirty="0" err="1" smtClean="0"/>
              <a:t>buruk</a:t>
            </a:r>
            <a:r>
              <a:rPr lang="en-US" sz="2400" dirty="0" smtClean="0"/>
              <a:t> </a:t>
            </a:r>
            <a:r>
              <a:rPr lang="en-US" sz="2400" dirty="0" err="1" smtClean="0"/>
              <a:t>dari</a:t>
            </a:r>
            <a:r>
              <a:rPr lang="en-US" sz="2400" dirty="0" smtClean="0"/>
              <a:t> </a:t>
            </a:r>
            <a:r>
              <a:rPr lang="en-US" sz="2400" dirty="0" err="1" smtClean="0"/>
              <a:t>apa</a:t>
            </a:r>
            <a:r>
              <a:rPr lang="en-US" sz="2400" dirty="0" smtClean="0"/>
              <a:t> yang </a:t>
            </a:r>
            <a:r>
              <a:rPr lang="en-US" sz="2400" dirty="0" err="1" smtClean="0"/>
              <a:t>diharapkan</a:t>
            </a:r>
            <a:r>
              <a:rPr lang="en-US" sz="2400" dirty="0" smtClean="0"/>
              <a:t>.</a:t>
            </a:r>
            <a:endParaRPr lang="en-US" sz="2400" dirty="0"/>
          </a:p>
        </p:txBody>
      </p:sp>
      <p:pic>
        <p:nvPicPr>
          <p:cNvPr id="186372" name="Picture 4" descr="http://www.proactiveinvestors.com/genera/img/companies/news/financial_chart350_52d5666951020.jpg"/>
          <p:cNvPicPr>
            <a:picLocks noChangeAspect="1" noChangeArrowheads="1"/>
          </p:cNvPicPr>
          <p:nvPr/>
        </p:nvPicPr>
        <p:blipFill>
          <a:blip r:embed="rId7" cstate="print"/>
          <a:srcRect/>
          <a:stretch>
            <a:fillRect/>
          </a:stretch>
        </p:blipFill>
        <p:spPr bwMode="auto">
          <a:xfrm>
            <a:off x="2362200" y="1143000"/>
            <a:ext cx="4495800" cy="3380843"/>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7394"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15</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RISK AND UNCERTAINTY</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4114800"/>
            <a:ext cx="9144000" cy="21336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dirty="0" err="1" smtClean="0"/>
              <a:t>Resiko</a:t>
            </a:r>
            <a:r>
              <a:rPr lang="en-US" sz="2400" dirty="0" smtClean="0"/>
              <a:t> </a:t>
            </a:r>
            <a:r>
              <a:rPr lang="en-US" sz="2400" dirty="0" err="1" smtClean="0"/>
              <a:t>sering</a:t>
            </a:r>
            <a:r>
              <a:rPr lang="en-US" sz="2400" dirty="0" smtClean="0"/>
              <a:t> </a:t>
            </a:r>
            <a:r>
              <a:rPr lang="en-US" sz="2400" dirty="0" err="1" smtClean="0"/>
              <a:t>diasosiasikan</a:t>
            </a:r>
            <a:r>
              <a:rPr lang="en-US" sz="2400" dirty="0" smtClean="0"/>
              <a:t> </a:t>
            </a:r>
            <a:r>
              <a:rPr lang="en-US" sz="2400" dirty="0" err="1" smtClean="0"/>
              <a:t>dengan</a:t>
            </a:r>
            <a:r>
              <a:rPr lang="en-US" sz="2400" dirty="0" smtClean="0"/>
              <a:t> </a:t>
            </a:r>
            <a:r>
              <a:rPr lang="en-US" sz="2400" dirty="0" err="1" smtClean="0"/>
              <a:t>ketidakpastian</a:t>
            </a:r>
            <a:r>
              <a:rPr lang="en-US" sz="2400" dirty="0" smtClean="0"/>
              <a:t>. </a:t>
            </a:r>
            <a:r>
              <a:rPr lang="en-US" sz="2400" dirty="0" err="1" smtClean="0"/>
              <a:t>Dimana</a:t>
            </a:r>
            <a:r>
              <a:rPr lang="en-US" sz="2400" dirty="0" smtClean="0"/>
              <a:t> </a:t>
            </a:r>
            <a:r>
              <a:rPr lang="en-US" sz="2400" dirty="0" err="1" smtClean="0"/>
              <a:t>ada</a:t>
            </a:r>
            <a:r>
              <a:rPr lang="en-US" sz="2400" dirty="0" smtClean="0"/>
              <a:t> </a:t>
            </a:r>
            <a:r>
              <a:rPr lang="en-US" sz="2400" dirty="0" err="1" smtClean="0"/>
              <a:t>resiko</a:t>
            </a:r>
            <a:r>
              <a:rPr lang="en-US" sz="2400" dirty="0" smtClean="0"/>
              <a:t> </a:t>
            </a:r>
            <a:r>
              <a:rPr lang="en-US" sz="2400" dirty="0" err="1" smtClean="0"/>
              <a:t>atau</a:t>
            </a:r>
            <a:r>
              <a:rPr lang="en-US" sz="2400" dirty="0" smtClean="0"/>
              <a:t> </a:t>
            </a:r>
            <a:r>
              <a:rPr lang="en-US" sz="2400" dirty="0" err="1" smtClean="0"/>
              <a:t>ketidakpastian</a:t>
            </a:r>
            <a:r>
              <a:rPr lang="en-US" sz="2400" dirty="0" smtClean="0"/>
              <a:t>, </a:t>
            </a:r>
            <a:r>
              <a:rPr lang="en-US" sz="2400" dirty="0" err="1" smtClean="0"/>
              <a:t>maka</a:t>
            </a:r>
            <a:r>
              <a:rPr lang="en-US" sz="2400" dirty="0" smtClean="0"/>
              <a:t> </a:t>
            </a:r>
            <a:r>
              <a:rPr lang="en-US" sz="2400" dirty="0" err="1" smtClean="0"/>
              <a:t>apa</a:t>
            </a:r>
            <a:r>
              <a:rPr lang="en-US" sz="2400" dirty="0" smtClean="0"/>
              <a:t> yang </a:t>
            </a:r>
            <a:r>
              <a:rPr lang="en-US" sz="2400" dirty="0" err="1" smtClean="0"/>
              <a:t>akan</a:t>
            </a:r>
            <a:r>
              <a:rPr lang="en-US" sz="2400" dirty="0" smtClean="0"/>
              <a:t> </a:t>
            </a:r>
            <a:r>
              <a:rPr lang="en-US" sz="2400" dirty="0" err="1" smtClean="0"/>
              <a:t>terjadi</a:t>
            </a:r>
            <a:r>
              <a:rPr lang="en-US" sz="2400" dirty="0" smtClean="0"/>
              <a:t> </a:t>
            </a:r>
            <a:r>
              <a:rPr lang="en-US" sz="2400" dirty="0" err="1" smtClean="0"/>
              <a:t>tidaklah</a:t>
            </a:r>
            <a:r>
              <a:rPr lang="en-US" sz="2400" dirty="0" smtClean="0"/>
              <a:t> </a:t>
            </a:r>
            <a:r>
              <a:rPr lang="en-US" sz="2400" dirty="0" err="1" smtClean="0"/>
              <a:t>dapat</a:t>
            </a:r>
            <a:r>
              <a:rPr lang="en-US" sz="2400" dirty="0" smtClean="0"/>
              <a:t> </a:t>
            </a:r>
            <a:r>
              <a:rPr lang="en-US" sz="2400" dirty="0" err="1" smtClean="0"/>
              <a:t>diprediksi</a:t>
            </a:r>
            <a:r>
              <a:rPr lang="en-US" sz="2400" dirty="0" smtClean="0"/>
              <a:t> </a:t>
            </a:r>
            <a:r>
              <a:rPr lang="en-US" sz="2400" dirty="0" err="1" smtClean="0"/>
              <a:t>secara</a:t>
            </a:r>
            <a:r>
              <a:rPr lang="en-US" sz="2400" dirty="0" smtClean="0"/>
              <a:t> </a:t>
            </a:r>
            <a:r>
              <a:rPr lang="en-US" sz="2400" dirty="0" err="1" smtClean="0"/>
              <a:t>pasti</a:t>
            </a:r>
            <a:r>
              <a:rPr lang="en-US" sz="2400" dirty="0" smtClean="0"/>
              <a:t>.  </a:t>
            </a:r>
            <a:r>
              <a:rPr lang="en-US" sz="2400" dirty="0" err="1" smtClean="0"/>
              <a:t>Kendatipun</a:t>
            </a:r>
            <a:r>
              <a:rPr lang="en-US" sz="2400" dirty="0" smtClean="0"/>
              <a:t> </a:t>
            </a:r>
            <a:r>
              <a:rPr lang="en-US" sz="2400" dirty="0" err="1" smtClean="0"/>
              <a:t>demikian</a:t>
            </a:r>
            <a:r>
              <a:rPr lang="en-US" sz="2400" dirty="0" smtClean="0"/>
              <a:t>, </a:t>
            </a:r>
            <a:r>
              <a:rPr lang="en-US" sz="2400" i="1" dirty="0" smtClean="0"/>
              <a:t>risk</a:t>
            </a:r>
            <a:r>
              <a:rPr lang="en-US" sz="2400" dirty="0" smtClean="0"/>
              <a:t> dan </a:t>
            </a:r>
            <a:r>
              <a:rPr lang="en-US" sz="2400" i="1" dirty="0" smtClean="0"/>
              <a:t>uncertainty</a:t>
            </a:r>
            <a:r>
              <a:rPr lang="en-US" sz="2400" dirty="0" smtClean="0"/>
              <a:t> (</a:t>
            </a:r>
            <a:r>
              <a:rPr lang="en-US" sz="2400" dirty="0" err="1" smtClean="0"/>
              <a:t>ketidakpastian</a:t>
            </a:r>
            <a:r>
              <a:rPr lang="en-US" sz="2400" dirty="0" smtClean="0"/>
              <a:t>) </a:t>
            </a:r>
            <a:r>
              <a:rPr lang="en-US" sz="2400" dirty="0" err="1" smtClean="0"/>
              <a:t>adalah</a:t>
            </a:r>
            <a:r>
              <a:rPr lang="en-US" sz="2400" dirty="0" smtClean="0"/>
              <a:t> </a:t>
            </a:r>
            <a:r>
              <a:rPr lang="en-US" sz="2400" dirty="0" err="1" smtClean="0"/>
              <a:t>dua</a:t>
            </a:r>
            <a:r>
              <a:rPr lang="en-US" sz="2400" dirty="0" smtClean="0"/>
              <a:t> </a:t>
            </a:r>
            <a:r>
              <a:rPr lang="en-US" sz="2400" dirty="0" err="1" smtClean="0"/>
              <a:t>hal</a:t>
            </a:r>
            <a:r>
              <a:rPr lang="en-US" sz="2400" dirty="0" smtClean="0"/>
              <a:t> yang </a:t>
            </a:r>
            <a:r>
              <a:rPr lang="en-US" sz="2400" dirty="0" err="1" smtClean="0"/>
              <a:t>berbeda</a:t>
            </a:r>
            <a:r>
              <a:rPr lang="en-US" sz="2400" dirty="0" smtClean="0"/>
              <a:t>.</a:t>
            </a:r>
            <a:endParaRPr lang="en-US" sz="2400" dirty="0"/>
          </a:p>
        </p:txBody>
      </p:sp>
      <p:pic>
        <p:nvPicPr>
          <p:cNvPr id="187396" name="Picture 4" descr="http://www.edukart.com/blog/wp-content/uploads/2012/08/financial-risk-management.jpg"/>
          <p:cNvPicPr>
            <a:picLocks noChangeAspect="1" noChangeArrowheads="1"/>
          </p:cNvPicPr>
          <p:nvPr/>
        </p:nvPicPr>
        <p:blipFill>
          <a:blip r:embed="rId7" cstate="print"/>
          <a:srcRect t="18228" r="4531" b="6835"/>
          <a:stretch>
            <a:fillRect/>
          </a:stretch>
        </p:blipFill>
        <p:spPr bwMode="auto">
          <a:xfrm>
            <a:off x="685800" y="838200"/>
            <a:ext cx="7683843" cy="31242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8418"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16</a:t>
            </a:fld>
            <a:r>
              <a:rPr lang="en-US" altLang="en-US"/>
              <a:t> </a:t>
            </a: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4876800"/>
            <a:ext cx="9144000" cy="1219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i="1" dirty="0" smtClean="0"/>
              <a:t>Risk</a:t>
            </a:r>
            <a:r>
              <a:rPr lang="en-US" sz="2400" dirty="0" smtClean="0"/>
              <a:t> </a:t>
            </a:r>
            <a:r>
              <a:rPr lang="en-US" sz="2400" dirty="0" err="1" smtClean="0"/>
              <a:t>merupakan</a:t>
            </a:r>
            <a:r>
              <a:rPr lang="en-US" sz="2400" dirty="0" smtClean="0"/>
              <a:t> </a:t>
            </a:r>
            <a:r>
              <a:rPr lang="en-US" sz="2400" dirty="0" err="1" smtClean="0"/>
              <a:t>bagian</a:t>
            </a:r>
            <a:r>
              <a:rPr lang="en-US" sz="2400" dirty="0" smtClean="0"/>
              <a:t> </a:t>
            </a:r>
            <a:r>
              <a:rPr lang="en-US" sz="2400" dirty="0" err="1" smtClean="0"/>
              <a:t>dari</a:t>
            </a:r>
            <a:r>
              <a:rPr lang="en-US" sz="2400" dirty="0" smtClean="0"/>
              <a:t> </a:t>
            </a:r>
            <a:r>
              <a:rPr lang="en-US" sz="2400" dirty="0" err="1" smtClean="0"/>
              <a:t>sebuah</a:t>
            </a:r>
            <a:r>
              <a:rPr lang="en-US" sz="2400" dirty="0" smtClean="0"/>
              <a:t> </a:t>
            </a:r>
            <a:r>
              <a:rPr lang="en-US" sz="2400" dirty="0" err="1" smtClean="0"/>
              <a:t>situasi</a:t>
            </a:r>
            <a:r>
              <a:rPr lang="en-US" sz="2400" dirty="0" smtClean="0"/>
              <a:t>, </a:t>
            </a:r>
            <a:r>
              <a:rPr lang="en-US" sz="2400" dirty="0" err="1" smtClean="0"/>
              <a:t>sedangkan</a:t>
            </a:r>
            <a:r>
              <a:rPr lang="en-US" sz="2400" dirty="0" smtClean="0"/>
              <a:t> </a:t>
            </a:r>
            <a:r>
              <a:rPr lang="en-US" sz="2400" b="1" i="1" dirty="0" smtClean="0"/>
              <a:t>uncertainty</a:t>
            </a:r>
            <a:r>
              <a:rPr lang="en-US" sz="2400" dirty="0" smtClean="0"/>
              <a:t> </a:t>
            </a:r>
            <a:r>
              <a:rPr lang="en-US" sz="2400" dirty="0" err="1" smtClean="0"/>
              <a:t>adalah</a:t>
            </a:r>
            <a:r>
              <a:rPr lang="en-US" sz="2400" dirty="0" smtClean="0"/>
              <a:t> </a:t>
            </a:r>
            <a:r>
              <a:rPr lang="en-US" sz="2400" dirty="0" err="1" smtClean="0"/>
              <a:t>sesuatu</a:t>
            </a:r>
            <a:r>
              <a:rPr lang="en-US" sz="2400" dirty="0" smtClean="0"/>
              <a:t> yang </a:t>
            </a:r>
            <a:r>
              <a:rPr lang="en-US" sz="2400" dirty="0" err="1" smtClean="0"/>
              <a:t>terjadi</a:t>
            </a:r>
            <a:r>
              <a:rPr lang="en-US" sz="2400" dirty="0" smtClean="0"/>
              <a:t> </a:t>
            </a:r>
            <a:r>
              <a:rPr lang="en-US" sz="2400" dirty="0" err="1" smtClean="0"/>
              <a:t>karena</a:t>
            </a:r>
            <a:r>
              <a:rPr lang="en-US" sz="2400" dirty="0" smtClean="0"/>
              <a:t> </a:t>
            </a:r>
            <a:r>
              <a:rPr lang="en-US" sz="2400" dirty="0" err="1" smtClean="0"/>
              <a:t>ketidakpedulian</a:t>
            </a:r>
            <a:r>
              <a:rPr lang="en-US" sz="2400" dirty="0" smtClean="0"/>
              <a:t> (</a:t>
            </a:r>
            <a:r>
              <a:rPr lang="en-US" sz="2400" i="1" dirty="0" smtClean="0"/>
              <a:t>ignorance</a:t>
            </a:r>
            <a:r>
              <a:rPr lang="en-US" sz="2400" dirty="0" smtClean="0"/>
              <a:t>) dan </a:t>
            </a:r>
            <a:r>
              <a:rPr lang="en-US" sz="2400" dirty="0" err="1" smtClean="0"/>
              <a:t>informasi</a:t>
            </a:r>
            <a:r>
              <a:rPr lang="en-US" sz="2400" dirty="0" smtClean="0"/>
              <a:t> yang </a:t>
            </a:r>
            <a:r>
              <a:rPr lang="en-US" sz="2400" dirty="0" err="1" smtClean="0"/>
              <a:t>kurang</a:t>
            </a:r>
            <a:r>
              <a:rPr lang="en-US" sz="2400" dirty="0" smtClean="0"/>
              <a:t>.</a:t>
            </a:r>
            <a:endParaRPr lang="en-US" sz="2400" dirty="0"/>
          </a:p>
        </p:txBody>
      </p:sp>
      <p:pic>
        <p:nvPicPr>
          <p:cNvPr id="188420" name="Picture 4" descr="http://www.vbpm.org/wp-content/uploads/2012/12/Uncertainty-2.jpg"/>
          <p:cNvPicPr>
            <a:picLocks noChangeAspect="1" noChangeArrowheads="1"/>
          </p:cNvPicPr>
          <p:nvPr/>
        </p:nvPicPr>
        <p:blipFill>
          <a:blip r:embed="rId7" cstate="print"/>
          <a:srcRect/>
          <a:stretch>
            <a:fillRect/>
          </a:stretch>
        </p:blipFill>
        <p:spPr bwMode="auto">
          <a:xfrm>
            <a:off x="1676400" y="1295400"/>
            <a:ext cx="5638800" cy="3171826"/>
          </a:xfrm>
          <a:prstGeom prst="rect">
            <a:avLst/>
          </a:prstGeom>
          <a:noFill/>
        </p:spPr>
      </p:pic>
      <p:sp>
        <p:nvSpPr>
          <p:cNvPr id="9" name="Rectangle 8"/>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RISK AND UNCERTAINTY</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9442"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17</a:t>
            </a:fld>
            <a:r>
              <a:rPr lang="en-US" altLang="en-US"/>
              <a:t> </a:t>
            </a: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4876800"/>
            <a:ext cx="9144000" cy="1524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Risk</a:t>
            </a:r>
            <a:r>
              <a:rPr lang="en-US" sz="2400" dirty="0" smtClean="0"/>
              <a:t> </a:t>
            </a:r>
            <a:r>
              <a:rPr lang="en-US" sz="2400" dirty="0" smtClean="0"/>
              <a:t>dan </a:t>
            </a:r>
            <a:r>
              <a:rPr lang="en-US" sz="2400" i="1" dirty="0" smtClean="0"/>
              <a:t>uncertainty</a:t>
            </a:r>
            <a:r>
              <a:rPr lang="en-US" sz="2400" dirty="0" smtClean="0"/>
              <a:t> </a:t>
            </a:r>
            <a:r>
              <a:rPr lang="en-US" sz="2400" dirty="0" err="1" smtClean="0"/>
              <a:t>berada</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sebuah</a:t>
            </a:r>
            <a:r>
              <a:rPr lang="en-US" sz="2400" dirty="0" smtClean="0"/>
              <a:t> </a:t>
            </a:r>
            <a:r>
              <a:rPr lang="en-US" sz="2400" dirty="0" err="1" smtClean="0"/>
              <a:t>spektrum</a:t>
            </a:r>
            <a:r>
              <a:rPr lang="en-US" sz="2400" dirty="0" smtClean="0"/>
              <a:t> (</a:t>
            </a:r>
            <a:r>
              <a:rPr lang="en-US" sz="2400" i="1" dirty="0" smtClean="0"/>
              <a:t>continuum</a:t>
            </a:r>
            <a:r>
              <a:rPr lang="en-US" sz="2400" dirty="0" smtClean="0"/>
              <a:t>), </a:t>
            </a:r>
            <a:r>
              <a:rPr lang="en-US" sz="2400" dirty="0" err="1" smtClean="0"/>
              <a:t>dimana</a:t>
            </a:r>
            <a:r>
              <a:rPr lang="en-US" sz="2400" dirty="0" smtClean="0"/>
              <a:t> total uncertainty </a:t>
            </a:r>
            <a:r>
              <a:rPr lang="en-US" sz="2400" dirty="0" err="1" smtClean="0"/>
              <a:t>berada</a:t>
            </a:r>
            <a:r>
              <a:rPr lang="en-US" sz="2400" dirty="0" smtClean="0"/>
              <a:t> </a:t>
            </a:r>
            <a:r>
              <a:rPr lang="en-US" sz="2400" dirty="0" err="1" smtClean="0"/>
              <a:t>di</a:t>
            </a:r>
            <a:r>
              <a:rPr lang="en-US" sz="2400" dirty="0" smtClean="0"/>
              <a:t> </a:t>
            </a:r>
            <a:r>
              <a:rPr lang="en-US" sz="2400" dirty="0" err="1" smtClean="0"/>
              <a:t>titik</a:t>
            </a:r>
            <a:r>
              <a:rPr lang="en-US" sz="2400" dirty="0" smtClean="0"/>
              <a:t> </a:t>
            </a:r>
            <a:r>
              <a:rPr lang="en-US" sz="2400" dirty="0" err="1" smtClean="0"/>
              <a:t>ekstrim</a:t>
            </a:r>
            <a:r>
              <a:rPr lang="en-US" sz="2400" dirty="0" smtClean="0"/>
              <a:t> yang </a:t>
            </a:r>
            <a:r>
              <a:rPr lang="en-US" sz="2400" dirty="0" err="1" smtClean="0"/>
              <a:t>satu</a:t>
            </a:r>
            <a:r>
              <a:rPr lang="en-US" sz="2400" dirty="0" smtClean="0"/>
              <a:t>, dan pure risk </a:t>
            </a:r>
            <a:r>
              <a:rPr lang="en-US" sz="2400" dirty="0" err="1" smtClean="0"/>
              <a:t>berada</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titik</a:t>
            </a:r>
            <a:r>
              <a:rPr lang="en-US" sz="2400" dirty="0" smtClean="0"/>
              <a:t> </a:t>
            </a:r>
            <a:r>
              <a:rPr lang="en-US" sz="2400" dirty="0" err="1" smtClean="0"/>
              <a:t>ekstrim</a:t>
            </a:r>
            <a:r>
              <a:rPr lang="en-US" sz="2400" dirty="0" smtClean="0"/>
              <a:t> yang </a:t>
            </a:r>
            <a:r>
              <a:rPr lang="en-US" sz="2400" dirty="0" err="1" smtClean="0"/>
              <a:t>lainnya</a:t>
            </a:r>
            <a:endParaRPr lang="en-US" sz="2400" dirty="0"/>
          </a:p>
        </p:txBody>
      </p:sp>
      <p:sp>
        <p:nvSpPr>
          <p:cNvPr id="8" name="Rectangle 7"/>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RISK AND UNCERTAINTY</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pic>
        <p:nvPicPr>
          <p:cNvPr id="189447" name="Picture 7" descr="https://geopolicraticus.files.wordpress.com/2013/10/epistemic-continuum.png"/>
          <p:cNvPicPr>
            <a:picLocks noChangeAspect="1" noChangeArrowheads="1"/>
          </p:cNvPicPr>
          <p:nvPr/>
        </p:nvPicPr>
        <p:blipFill>
          <a:blip r:embed="rId7" cstate="print"/>
          <a:srcRect/>
          <a:stretch>
            <a:fillRect/>
          </a:stretch>
        </p:blipFill>
        <p:spPr bwMode="auto">
          <a:xfrm>
            <a:off x="990600" y="762000"/>
            <a:ext cx="7315200" cy="388838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90466"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18</a:t>
            </a:fld>
            <a:r>
              <a:rPr lang="en-US" altLang="en-US"/>
              <a:t> </a:t>
            </a:r>
          </a:p>
        </p:txBody>
      </p:sp>
      <p:sp>
        <p:nvSpPr>
          <p:cNvPr id="31" name="Rectangle 30"/>
          <p:cNvSpPr/>
          <p:nvPr/>
        </p:nvSpPr>
        <p:spPr>
          <a:xfrm>
            <a:off x="381000" y="46038"/>
            <a:ext cx="8458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THE SOURCE OF RISK AND EXPOSURE TO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nvGraphicFramePr>
        <p:xfrm>
          <a:off x="381000" y="1143000"/>
          <a:ext cx="8382000" cy="4948428"/>
        </p:xfrm>
        <a:graphic>
          <a:graphicData uri="http://schemas.openxmlformats.org/drawingml/2006/table">
            <a:tbl>
              <a:tblPr/>
              <a:tblGrid>
                <a:gridCol w="1748876"/>
                <a:gridCol w="2993572"/>
                <a:gridCol w="3639552"/>
              </a:tblGrid>
              <a:tr h="0">
                <a:tc>
                  <a:txBody>
                    <a:bodyPr/>
                    <a:lstStyle/>
                    <a:p>
                      <a:pPr marL="0" marR="0" algn="ctr">
                        <a:lnSpc>
                          <a:spcPct val="115000"/>
                        </a:lnSpc>
                        <a:spcBef>
                          <a:spcPts val="0"/>
                        </a:spcBef>
                        <a:spcAft>
                          <a:spcPts val="0"/>
                        </a:spcAft>
                      </a:pPr>
                      <a:r>
                        <a:rPr lang="en-US" sz="1600" b="1">
                          <a:latin typeface="Calibri"/>
                          <a:ea typeface="Times New Roman"/>
                          <a:cs typeface="Times New Roman"/>
                        </a:rPr>
                        <a:t>Risk</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Calibri"/>
                          <a:ea typeface="Times New Roman"/>
                          <a:cs typeface="Times New Roman"/>
                        </a:rPr>
                        <a:t>Konsekuensi Langsung</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Calibri"/>
                          <a:ea typeface="Times New Roman"/>
                          <a:cs typeface="Times New Roman"/>
                        </a:rPr>
                        <a:t>Menghasilkan Keuntungan atau Kerugian</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a:latin typeface="Calibri"/>
                          <a:ea typeface="Times New Roman"/>
                          <a:cs typeface="Times New Roman"/>
                        </a:rPr>
                        <a:t>Cuaca buruk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Times New Roman"/>
                          <a:cs typeface="Times New Roman"/>
                        </a:rPr>
                        <a:t>Lebih banyak kecelakaan  di jalan raya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Times New Roman"/>
                          <a:cs typeface="Times New Roman"/>
                        </a:rPr>
                        <a:t>Kerugian nyawa atau kecelakaan</a:t>
                      </a:r>
                    </a:p>
                    <a:p>
                      <a:pPr marL="0" marR="0">
                        <a:lnSpc>
                          <a:spcPct val="115000"/>
                        </a:lnSpc>
                        <a:spcBef>
                          <a:spcPts val="0"/>
                        </a:spcBef>
                        <a:spcAft>
                          <a:spcPts val="0"/>
                        </a:spcAft>
                      </a:pPr>
                      <a:r>
                        <a:rPr lang="en-US" sz="1600">
                          <a:latin typeface="Calibri"/>
                          <a:ea typeface="Times New Roman"/>
                          <a:cs typeface="Times New Roman"/>
                        </a:rPr>
                        <a:t>Biaya perawatan</a:t>
                      </a:r>
                    </a:p>
                    <a:p>
                      <a:pPr marL="0" marR="0">
                        <a:lnSpc>
                          <a:spcPct val="115000"/>
                        </a:lnSpc>
                        <a:spcBef>
                          <a:spcPts val="0"/>
                        </a:spcBef>
                        <a:spcAft>
                          <a:spcPts val="0"/>
                        </a:spcAft>
                      </a:pPr>
                      <a:r>
                        <a:rPr lang="en-US" sz="1600">
                          <a:latin typeface="Calibri"/>
                          <a:ea typeface="Times New Roman"/>
                          <a:cs typeface="Times New Roman"/>
                        </a:rPr>
                        <a:t>Tidak aktif selama masa penyembuhan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a:latin typeface="Calibri"/>
                          <a:ea typeface="Times New Roman"/>
                          <a:cs typeface="Times New Roman"/>
                        </a:rPr>
                        <a:t>Pergerakan dalam nilai tukar mata uang asing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Times New Roman"/>
                          <a:cs typeface="Times New Roman"/>
                        </a:rPr>
                        <a:t>Perubahan terhadap nilai asset terkait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Times New Roman"/>
                          <a:cs typeface="Times New Roman"/>
                        </a:rPr>
                        <a:t>Keuntungan atau kerugian dalam nilai asset, jika dinilai dalam mata uang local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a:latin typeface="Calibri"/>
                          <a:ea typeface="Times New Roman"/>
                          <a:cs typeface="Times New Roman"/>
                        </a:rPr>
                        <a:t>Pinjaman tidak dibayar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Times New Roman"/>
                          <a:cs typeface="Times New Roman"/>
                        </a:rPr>
                        <a:t>Penurunan kinerja </a:t>
                      </a:r>
                      <a:r>
                        <a:rPr lang="en-US" sz="1600" i="1">
                          <a:latin typeface="Calibri"/>
                          <a:ea typeface="Times New Roman"/>
                          <a:cs typeface="Times New Roman"/>
                        </a:rPr>
                        <a:t>loan</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Times New Roman"/>
                          <a:cs typeface="Times New Roman"/>
                        </a:rPr>
                        <a:t>Kerugian, kecuali jika pinjaman dijaminkan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a:latin typeface="Calibri"/>
                          <a:ea typeface="Times New Roman"/>
                          <a:cs typeface="Times New Roman"/>
                        </a:rPr>
                        <a:t>Kekeliruan penjualan </a:t>
                      </a:r>
                      <a:r>
                        <a:rPr lang="en-US" sz="1600" i="1">
                          <a:latin typeface="Calibri"/>
                          <a:ea typeface="Times New Roman"/>
                          <a:cs typeface="Times New Roman"/>
                        </a:rPr>
                        <a:t>financial product</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Symbol"/>
                        <a:buChar char=""/>
                      </a:pPr>
                      <a:r>
                        <a:rPr lang="en-US" sz="1600">
                          <a:latin typeface="Calibri"/>
                          <a:ea typeface="Times New Roman"/>
                          <a:cs typeface="Times New Roman"/>
                        </a:rPr>
                        <a:t>Respon dari pengelola industry terkait</a:t>
                      </a:r>
                    </a:p>
                    <a:p>
                      <a:pPr marL="342900" marR="0" lvl="0" indent="-342900">
                        <a:lnSpc>
                          <a:spcPct val="115000"/>
                        </a:lnSpc>
                        <a:spcBef>
                          <a:spcPts val="0"/>
                        </a:spcBef>
                        <a:spcAft>
                          <a:spcPts val="0"/>
                        </a:spcAft>
                        <a:buFont typeface="Symbol"/>
                        <a:buChar char=""/>
                      </a:pPr>
                      <a:r>
                        <a:rPr lang="en-US" sz="1600">
                          <a:latin typeface="Calibri"/>
                          <a:ea typeface="Times New Roman"/>
                          <a:cs typeface="Times New Roman"/>
                        </a:rPr>
                        <a:t>Reputasi bank yang bersangkutan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Symbol"/>
                        <a:buChar char=""/>
                      </a:pPr>
                      <a:r>
                        <a:rPr lang="en-US" sz="1600">
                          <a:latin typeface="Calibri"/>
                          <a:ea typeface="Times New Roman"/>
                          <a:cs typeface="Times New Roman"/>
                        </a:rPr>
                        <a:t>Kemungkinan pembayaran denda kepada bank yang bersangkutan, dan kompensasi  pembayaran terhadap pelanggan</a:t>
                      </a:r>
                    </a:p>
                    <a:p>
                      <a:pPr marL="342900" marR="0" lvl="0" indent="-342900">
                        <a:lnSpc>
                          <a:spcPct val="115000"/>
                        </a:lnSpc>
                        <a:spcBef>
                          <a:spcPts val="0"/>
                        </a:spcBef>
                        <a:spcAft>
                          <a:spcPts val="0"/>
                        </a:spcAft>
                        <a:buFont typeface="Symbol"/>
                        <a:buChar char=""/>
                      </a:pPr>
                      <a:r>
                        <a:rPr lang="en-US" sz="1600">
                          <a:latin typeface="Calibri"/>
                          <a:ea typeface="Times New Roman"/>
                          <a:cs typeface="Times New Roman"/>
                        </a:rPr>
                        <a:t>Penurunan jumlah pelanggan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a:latin typeface="Calibri"/>
                          <a:ea typeface="Times New Roman"/>
                          <a:cs typeface="Times New Roman"/>
                        </a:rPr>
                        <a:t>Perubahan kebiasaan membeli (</a:t>
                      </a:r>
                      <a:r>
                        <a:rPr lang="en-US" sz="1600" i="1">
                          <a:latin typeface="Calibri"/>
                          <a:ea typeface="Times New Roman"/>
                          <a:cs typeface="Times New Roman"/>
                        </a:rPr>
                        <a:t>consumer buying habits</a:t>
                      </a:r>
                      <a:r>
                        <a:rPr lang="en-US" sz="1600">
                          <a:latin typeface="Calibri"/>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Times New Roman"/>
                          <a:cs typeface="Times New Roman"/>
                        </a:rPr>
                        <a:t>Lebih banyak membeli lewat internet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err="1">
                          <a:latin typeface="Calibri"/>
                          <a:ea typeface="Times New Roman"/>
                          <a:cs typeface="Times New Roman"/>
                        </a:rPr>
                        <a:t>Dampak</a:t>
                      </a:r>
                      <a:r>
                        <a:rPr lang="en-US" sz="1600" dirty="0">
                          <a:latin typeface="Calibri"/>
                          <a:ea typeface="Times New Roman"/>
                          <a:cs typeface="Times New Roman"/>
                        </a:rPr>
                        <a:t> </a:t>
                      </a:r>
                      <a:r>
                        <a:rPr lang="en-US" sz="1600" dirty="0" err="1">
                          <a:latin typeface="Calibri"/>
                          <a:ea typeface="Times New Roman"/>
                          <a:cs typeface="Times New Roman"/>
                        </a:rPr>
                        <a:t>pada</a:t>
                      </a:r>
                      <a:r>
                        <a:rPr lang="en-US" sz="1600" dirty="0">
                          <a:latin typeface="Calibri"/>
                          <a:ea typeface="Times New Roman"/>
                          <a:cs typeface="Times New Roman"/>
                        </a:rPr>
                        <a:t> </a:t>
                      </a:r>
                      <a:r>
                        <a:rPr lang="en-US" sz="1600" dirty="0" err="1">
                          <a:latin typeface="Calibri"/>
                          <a:ea typeface="Times New Roman"/>
                          <a:cs typeface="Times New Roman"/>
                        </a:rPr>
                        <a:t>keuntungan</a:t>
                      </a:r>
                      <a:r>
                        <a:rPr lang="en-US" sz="1600" dirty="0">
                          <a:latin typeface="Calibri"/>
                          <a:ea typeface="Times New Roman"/>
                          <a:cs typeface="Times New Roman"/>
                        </a:rPr>
                        <a:t> </a:t>
                      </a:r>
                      <a:r>
                        <a:rPr lang="en-US" sz="1600" dirty="0" err="1">
                          <a:latin typeface="Calibri"/>
                          <a:ea typeface="Times New Roman"/>
                          <a:cs typeface="Times New Roman"/>
                        </a:rPr>
                        <a:t>bisa</a:t>
                      </a:r>
                      <a:r>
                        <a:rPr lang="en-US" sz="1600" dirty="0">
                          <a:latin typeface="Calibri"/>
                          <a:ea typeface="Times New Roman"/>
                          <a:cs typeface="Times New Roman"/>
                        </a:rPr>
                        <a:t> </a:t>
                      </a:r>
                      <a:r>
                        <a:rPr lang="en-US" sz="1600" dirty="0" err="1">
                          <a:latin typeface="Calibri"/>
                          <a:ea typeface="Times New Roman"/>
                          <a:cs typeface="Times New Roman"/>
                        </a:rPr>
                        <a:t>berbentuk</a:t>
                      </a:r>
                      <a:r>
                        <a:rPr lang="en-US" sz="1600" dirty="0">
                          <a:latin typeface="Calibri"/>
                          <a:ea typeface="Times New Roman"/>
                          <a:cs typeface="Times New Roman"/>
                        </a:rPr>
                        <a:t> </a:t>
                      </a:r>
                      <a:r>
                        <a:rPr lang="en-US" sz="1600" dirty="0" err="1">
                          <a:latin typeface="Calibri"/>
                          <a:ea typeface="Times New Roman"/>
                          <a:cs typeface="Times New Roman"/>
                        </a:rPr>
                        <a:t>baik</a:t>
                      </a:r>
                      <a:r>
                        <a:rPr lang="en-US" sz="1600" dirty="0">
                          <a:latin typeface="Calibri"/>
                          <a:ea typeface="Times New Roman"/>
                          <a:cs typeface="Times New Roman"/>
                        </a:rPr>
                        <a:t> </a:t>
                      </a:r>
                      <a:r>
                        <a:rPr lang="en-US" sz="1600" dirty="0" err="1">
                          <a:latin typeface="Calibri"/>
                          <a:ea typeface="Times New Roman"/>
                          <a:cs typeface="Times New Roman"/>
                        </a:rPr>
                        <a:t>ataupun</a:t>
                      </a:r>
                      <a:r>
                        <a:rPr lang="en-US" sz="1600" dirty="0">
                          <a:latin typeface="Calibri"/>
                          <a:ea typeface="Times New Roman"/>
                          <a:cs typeface="Times New Roman"/>
                        </a:rPr>
                        <a:t> </a:t>
                      </a:r>
                      <a:r>
                        <a:rPr lang="en-US" sz="1600" dirty="0" err="1">
                          <a:latin typeface="Calibri"/>
                          <a:ea typeface="Times New Roman"/>
                          <a:cs typeface="Times New Roman"/>
                        </a:rPr>
                        <a:t>buruk</a:t>
                      </a:r>
                      <a:r>
                        <a:rPr lang="en-US" sz="1600" dirty="0">
                          <a:latin typeface="Calibri"/>
                          <a:ea typeface="Times New Roman"/>
                          <a:cs typeface="Times New Roman"/>
                        </a:rPr>
                        <a:t>, </a:t>
                      </a:r>
                      <a:r>
                        <a:rPr lang="en-US" sz="1600" dirty="0" err="1">
                          <a:latin typeface="Calibri"/>
                          <a:ea typeface="Times New Roman"/>
                          <a:cs typeface="Times New Roman"/>
                        </a:rPr>
                        <a:t>tergantung</a:t>
                      </a:r>
                      <a:r>
                        <a:rPr lang="en-US" sz="1600" dirty="0">
                          <a:latin typeface="Calibri"/>
                          <a:ea typeface="Times New Roman"/>
                          <a:cs typeface="Times New Roman"/>
                        </a:rPr>
                        <a:t> </a:t>
                      </a:r>
                      <a:r>
                        <a:rPr lang="en-US" sz="1600" dirty="0" err="1">
                          <a:latin typeface="Calibri"/>
                          <a:ea typeface="Times New Roman"/>
                          <a:cs typeface="Times New Roman"/>
                        </a:rPr>
                        <a:t>pada</a:t>
                      </a:r>
                      <a:r>
                        <a:rPr lang="en-US" sz="1600" dirty="0">
                          <a:latin typeface="Calibri"/>
                          <a:ea typeface="Times New Roman"/>
                          <a:cs typeface="Times New Roman"/>
                        </a:rPr>
                        <a:t> </a:t>
                      </a:r>
                      <a:r>
                        <a:rPr lang="en-US" sz="1600" dirty="0" err="1">
                          <a:latin typeface="Calibri"/>
                          <a:ea typeface="Times New Roman"/>
                          <a:cs typeface="Times New Roman"/>
                        </a:rPr>
                        <a:t>pengaturan</a:t>
                      </a:r>
                      <a:r>
                        <a:rPr lang="en-US" sz="1600" dirty="0">
                          <a:latin typeface="Calibri"/>
                          <a:ea typeface="Times New Roman"/>
                          <a:cs typeface="Times New Roman"/>
                        </a:rPr>
                        <a:t> </a:t>
                      </a:r>
                      <a:r>
                        <a:rPr lang="en-US" sz="1600" dirty="0" err="1">
                          <a:latin typeface="Calibri"/>
                          <a:ea typeface="Times New Roman"/>
                          <a:cs typeface="Times New Roman"/>
                        </a:rPr>
                        <a:t>organisasi</a:t>
                      </a:r>
                      <a:r>
                        <a:rPr lang="en-US" sz="1600" dirty="0">
                          <a:latin typeface="Calibri"/>
                          <a:ea typeface="Times New Roman"/>
                          <a:cs typeface="Times New Roman"/>
                        </a:rPr>
                        <a:t> </a:t>
                      </a:r>
                      <a:r>
                        <a:rPr lang="en-US" sz="1600" dirty="0" err="1">
                          <a:latin typeface="Calibri"/>
                          <a:ea typeface="Times New Roman"/>
                          <a:cs typeface="Times New Roman"/>
                        </a:rPr>
                        <a:t>dalam</a:t>
                      </a:r>
                      <a:r>
                        <a:rPr lang="en-US" sz="1600" dirty="0">
                          <a:latin typeface="Calibri"/>
                          <a:ea typeface="Times New Roman"/>
                          <a:cs typeface="Times New Roman"/>
                        </a:rPr>
                        <a:t> </a:t>
                      </a:r>
                      <a:r>
                        <a:rPr lang="en-US" sz="1600" dirty="0" err="1">
                          <a:latin typeface="Calibri"/>
                          <a:ea typeface="Times New Roman"/>
                          <a:cs typeface="Times New Roman"/>
                        </a:rPr>
                        <a:t>penjualan</a:t>
                      </a:r>
                      <a:r>
                        <a:rPr lang="en-US" sz="1600" dirty="0">
                          <a:latin typeface="Calibri"/>
                          <a:ea typeface="Times New Roman"/>
                          <a:cs typeface="Times New Roman"/>
                        </a:rPr>
                        <a:t> </a:t>
                      </a:r>
                      <a:r>
                        <a:rPr lang="en-US" sz="1600" dirty="0" err="1">
                          <a:latin typeface="Calibri"/>
                          <a:ea typeface="Times New Roman"/>
                          <a:cs typeface="Times New Roman"/>
                        </a:rPr>
                        <a:t>melalui</a:t>
                      </a:r>
                      <a:r>
                        <a:rPr lang="en-US" sz="1600" dirty="0">
                          <a:latin typeface="Calibri"/>
                          <a:ea typeface="Times New Roman"/>
                          <a:cs typeface="Times New Roman"/>
                        </a:rPr>
                        <a:t> internet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91490"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19</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LIMITING THE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1295400"/>
            <a:ext cx="9144000" cy="4572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dirty="0" err="1" smtClean="0"/>
              <a:t>Membatasi</a:t>
            </a:r>
            <a:r>
              <a:rPr lang="en-US" sz="2400" dirty="0" smtClean="0"/>
              <a:t> </a:t>
            </a:r>
            <a:r>
              <a:rPr lang="en-US" sz="2400" i="1" dirty="0" smtClean="0"/>
              <a:t>risk</a:t>
            </a:r>
            <a:r>
              <a:rPr lang="en-US" sz="2400" dirty="0" smtClean="0"/>
              <a:t> </a:t>
            </a:r>
            <a:r>
              <a:rPr lang="en-US" sz="2400" dirty="0" err="1" smtClean="0"/>
              <a:t>berarti</a:t>
            </a:r>
            <a:r>
              <a:rPr lang="en-US" sz="2400" dirty="0" smtClean="0"/>
              <a:t> </a:t>
            </a:r>
            <a:r>
              <a:rPr lang="en-US" sz="2400" dirty="0" err="1" smtClean="0"/>
              <a:t>menetapkan</a:t>
            </a:r>
            <a:r>
              <a:rPr lang="en-US" sz="2400" dirty="0" smtClean="0"/>
              <a:t> </a:t>
            </a:r>
            <a:r>
              <a:rPr lang="en-US" sz="2400" dirty="0" err="1" smtClean="0"/>
              <a:t>sebuah</a:t>
            </a:r>
            <a:r>
              <a:rPr lang="en-US" sz="2400" dirty="0" smtClean="0"/>
              <a:t> </a:t>
            </a:r>
            <a:r>
              <a:rPr lang="en-US" sz="2400" dirty="0" err="1" smtClean="0"/>
              <a:t>batasan</a:t>
            </a:r>
            <a:r>
              <a:rPr lang="en-US" sz="2400" dirty="0" smtClean="0"/>
              <a:t> </a:t>
            </a:r>
            <a:r>
              <a:rPr lang="en-US" sz="2400" dirty="0" err="1" smtClean="0"/>
              <a:t>terhadap</a:t>
            </a:r>
            <a:r>
              <a:rPr lang="en-US" sz="2400" dirty="0" smtClean="0"/>
              <a:t> </a:t>
            </a:r>
            <a:r>
              <a:rPr lang="en-US" sz="2400" dirty="0" err="1" smtClean="0"/>
              <a:t>berbagai</a:t>
            </a:r>
            <a:r>
              <a:rPr lang="en-US" sz="2400" dirty="0" smtClean="0"/>
              <a:t> </a:t>
            </a:r>
            <a:r>
              <a:rPr lang="en-US" sz="2400" dirty="0" err="1" smtClean="0"/>
              <a:t>resiko</a:t>
            </a:r>
            <a:r>
              <a:rPr lang="en-US" sz="2400" dirty="0" smtClean="0"/>
              <a:t>. </a:t>
            </a:r>
            <a:r>
              <a:rPr lang="en-US" sz="2400" dirty="0" err="1" smtClean="0"/>
              <a:t>Sebuah</a:t>
            </a:r>
            <a:r>
              <a:rPr lang="en-US" sz="2400" dirty="0" smtClean="0"/>
              <a:t> </a:t>
            </a:r>
            <a:r>
              <a:rPr lang="en-US" sz="2400" dirty="0" err="1" smtClean="0"/>
              <a:t>organisasi</a:t>
            </a:r>
            <a:r>
              <a:rPr lang="en-US" sz="2400" dirty="0" smtClean="0"/>
              <a:t> </a:t>
            </a:r>
            <a:r>
              <a:rPr lang="en-US" sz="2400" dirty="0" err="1" smtClean="0"/>
              <a:t>perlu</a:t>
            </a:r>
            <a:r>
              <a:rPr lang="en-US" sz="2400" dirty="0" smtClean="0"/>
              <a:t> </a:t>
            </a:r>
            <a:r>
              <a:rPr lang="en-US" sz="2400" dirty="0" err="1" smtClean="0"/>
              <a:t>untuk</a:t>
            </a:r>
            <a:r>
              <a:rPr lang="en-US" sz="2400" dirty="0" smtClean="0"/>
              <a:t> </a:t>
            </a:r>
            <a:r>
              <a:rPr lang="en-US" sz="2400" dirty="0" err="1" smtClean="0"/>
              <a:t>mengetahui</a:t>
            </a:r>
            <a:r>
              <a:rPr lang="en-US" sz="2400" dirty="0" smtClean="0"/>
              <a:t> </a:t>
            </a:r>
            <a:r>
              <a:rPr lang="en-US" sz="2400" dirty="0" err="1" smtClean="0"/>
              <a:t>seberapa</a:t>
            </a:r>
            <a:r>
              <a:rPr lang="en-US" sz="2400" dirty="0" smtClean="0"/>
              <a:t> </a:t>
            </a:r>
            <a:r>
              <a:rPr lang="en-US" sz="2400" dirty="0" err="1" smtClean="0"/>
              <a:t>besar</a:t>
            </a:r>
            <a:r>
              <a:rPr lang="en-US" sz="2400" dirty="0" smtClean="0"/>
              <a:t> </a:t>
            </a:r>
            <a:r>
              <a:rPr lang="en-US" sz="2400" dirty="0" err="1" smtClean="0"/>
              <a:t>resiko</a:t>
            </a:r>
            <a:r>
              <a:rPr lang="en-US" sz="2400" dirty="0" smtClean="0"/>
              <a:t> yang </a:t>
            </a:r>
            <a:r>
              <a:rPr lang="en-US" sz="2400" dirty="0" err="1" smtClean="0"/>
              <a:t>dihadapinya</a:t>
            </a:r>
            <a:r>
              <a:rPr lang="en-US" sz="2400" dirty="0" smtClean="0"/>
              <a:t>, dan </a:t>
            </a:r>
            <a:r>
              <a:rPr lang="en-US" sz="2400" dirty="0" err="1" smtClean="0"/>
              <a:t>berapa</a:t>
            </a:r>
            <a:r>
              <a:rPr lang="en-US" sz="2400" dirty="0" smtClean="0"/>
              <a:t> </a:t>
            </a:r>
            <a:r>
              <a:rPr lang="en-US" sz="2400" dirty="0" err="1" smtClean="0"/>
              <a:t>banyak</a:t>
            </a:r>
            <a:r>
              <a:rPr lang="en-US" sz="2400" dirty="0" smtClean="0"/>
              <a:t> </a:t>
            </a:r>
            <a:r>
              <a:rPr lang="en-US" sz="2400" dirty="0" err="1" smtClean="0"/>
              <a:t>dari</a:t>
            </a:r>
            <a:r>
              <a:rPr lang="en-US" sz="2400" dirty="0" smtClean="0"/>
              <a:t> </a:t>
            </a:r>
            <a:r>
              <a:rPr lang="en-US" sz="2400" dirty="0" err="1" smtClean="0"/>
              <a:t>resiko-resiko</a:t>
            </a:r>
            <a:r>
              <a:rPr lang="en-US" sz="2400" dirty="0" smtClean="0"/>
              <a:t> yang </a:t>
            </a:r>
            <a:r>
              <a:rPr lang="en-US" sz="2400" dirty="0" err="1" smtClean="0"/>
              <a:t>dihadapinya</a:t>
            </a:r>
            <a:r>
              <a:rPr lang="en-US" sz="2400" dirty="0" smtClean="0"/>
              <a:t> </a:t>
            </a:r>
            <a:r>
              <a:rPr lang="en-US" sz="2400" dirty="0" err="1" smtClean="0"/>
              <a:t>tersebut</a:t>
            </a:r>
            <a:r>
              <a:rPr lang="en-US" sz="2400" dirty="0" smtClean="0"/>
              <a:t>, </a:t>
            </a:r>
            <a:r>
              <a:rPr lang="en-US" sz="2400" dirty="0" err="1" smtClean="0"/>
              <a:t>dapat</a:t>
            </a:r>
            <a:r>
              <a:rPr lang="en-US" sz="2400" dirty="0" smtClean="0"/>
              <a:t> </a:t>
            </a:r>
            <a:r>
              <a:rPr lang="en-US" sz="2400" dirty="0" err="1" smtClean="0"/>
              <a:t>ditoleran</a:t>
            </a:r>
            <a:r>
              <a:rPr lang="en-US" sz="2400" dirty="0" smtClean="0"/>
              <a:t>. Para </a:t>
            </a:r>
            <a:r>
              <a:rPr lang="en-US" sz="2400" dirty="0" err="1" smtClean="0"/>
              <a:t>manajer</a:t>
            </a:r>
            <a:r>
              <a:rPr lang="en-US" sz="2400" dirty="0" smtClean="0"/>
              <a:t> </a:t>
            </a:r>
            <a:r>
              <a:rPr lang="en-US" sz="2400" dirty="0" err="1" smtClean="0"/>
              <a:t>harus</a:t>
            </a:r>
            <a:r>
              <a:rPr lang="en-US" sz="2400" dirty="0" smtClean="0"/>
              <a:t> </a:t>
            </a:r>
            <a:r>
              <a:rPr lang="en-US" sz="2400" dirty="0" err="1" smtClean="0"/>
              <a:t>mengidentifikasikan</a:t>
            </a:r>
            <a:r>
              <a:rPr lang="en-US" sz="2400" dirty="0" smtClean="0"/>
              <a:t> </a:t>
            </a:r>
            <a:r>
              <a:rPr lang="en-US" sz="2400" dirty="0" err="1" smtClean="0"/>
              <a:t>resiko-resiko</a:t>
            </a:r>
            <a:r>
              <a:rPr lang="en-US" sz="2400" dirty="0" smtClean="0"/>
              <a:t> yang </a:t>
            </a:r>
            <a:r>
              <a:rPr lang="en-US" sz="2400" dirty="0" err="1" smtClean="0"/>
              <a:t>dihadapi</a:t>
            </a:r>
            <a:r>
              <a:rPr lang="en-US" sz="2400" dirty="0" smtClean="0"/>
              <a:t> </a:t>
            </a:r>
            <a:r>
              <a:rPr lang="en-US" sz="2400" dirty="0" err="1" smtClean="0"/>
              <a:t>oleh</a:t>
            </a:r>
            <a:r>
              <a:rPr lang="en-US" sz="2400" dirty="0" smtClean="0"/>
              <a:t> </a:t>
            </a:r>
            <a:r>
              <a:rPr lang="en-US" sz="2400" dirty="0" err="1" smtClean="0"/>
              <a:t>organisasi</a:t>
            </a:r>
            <a:r>
              <a:rPr lang="en-US" sz="2400" dirty="0" smtClean="0"/>
              <a:t> </a:t>
            </a:r>
            <a:r>
              <a:rPr lang="en-US" sz="2400" dirty="0" err="1" smtClean="0"/>
              <a:t>mereka</a:t>
            </a:r>
            <a:r>
              <a:rPr lang="en-US" sz="2400" dirty="0" smtClean="0"/>
              <a:t> dan </a:t>
            </a:r>
            <a:r>
              <a:rPr lang="en-US" sz="2400" dirty="0" err="1" smtClean="0"/>
              <a:t>memperkirakan</a:t>
            </a:r>
            <a:r>
              <a:rPr lang="en-US" sz="2400" dirty="0" smtClean="0"/>
              <a:t> </a:t>
            </a:r>
            <a:r>
              <a:rPr lang="en-US" sz="2400" dirty="0" err="1" smtClean="0"/>
              <a:t>besaran</a:t>
            </a:r>
            <a:r>
              <a:rPr lang="en-US" sz="2400" dirty="0" smtClean="0"/>
              <a:t> </a:t>
            </a:r>
            <a:r>
              <a:rPr lang="en-US" sz="2400" dirty="0" err="1" smtClean="0"/>
              <a:t>biayanya</a:t>
            </a:r>
            <a:r>
              <a:rPr lang="en-US" sz="2400" dirty="0" smtClean="0"/>
              <a:t>. </a:t>
            </a:r>
            <a:r>
              <a:rPr lang="en-US" sz="2400" dirty="0" err="1" smtClean="0"/>
              <a:t>Mengawali</a:t>
            </a:r>
            <a:r>
              <a:rPr lang="en-US" sz="2400" dirty="0" smtClean="0"/>
              <a:t> </a:t>
            </a:r>
            <a:r>
              <a:rPr lang="en-US" sz="2400" dirty="0" err="1" smtClean="0"/>
              <a:t>tindakan</a:t>
            </a:r>
            <a:r>
              <a:rPr lang="en-US" sz="2400" dirty="0" smtClean="0"/>
              <a:t> </a:t>
            </a:r>
            <a:r>
              <a:rPr lang="en-US" sz="2400" dirty="0" err="1" smtClean="0"/>
              <a:t>tersebut</a:t>
            </a:r>
            <a:r>
              <a:rPr lang="en-US" sz="2400" dirty="0" smtClean="0"/>
              <a:t>, </a:t>
            </a:r>
            <a:r>
              <a:rPr lang="en-US" sz="2400" dirty="0" err="1" smtClean="0"/>
              <a:t>perlu</a:t>
            </a:r>
            <a:r>
              <a:rPr lang="en-US" sz="2400" dirty="0" smtClean="0"/>
              <a:t> </a:t>
            </a:r>
            <a:r>
              <a:rPr lang="en-US" sz="2400" dirty="0" err="1" smtClean="0"/>
              <a:t>adanya</a:t>
            </a:r>
            <a:r>
              <a:rPr lang="en-US" sz="2400" dirty="0" smtClean="0"/>
              <a:t> </a:t>
            </a:r>
            <a:r>
              <a:rPr lang="en-US" sz="2400" dirty="0" err="1" smtClean="0"/>
              <a:t>pemahaman</a:t>
            </a:r>
            <a:r>
              <a:rPr lang="en-US" sz="2400" dirty="0" smtClean="0"/>
              <a:t> </a:t>
            </a:r>
            <a:r>
              <a:rPr lang="en-US" sz="2400" dirty="0" err="1" smtClean="0"/>
              <a:t>tentang</a:t>
            </a:r>
            <a:r>
              <a:rPr lang="en-US" sz="2400" dirty="0" smtClean="0"/>
              <a:t> “</a:t>
            </a:r>
            <a:r>
              <a:rPr lang="en-US" sz="2400" i="1" dirty="0" smtClean="0"/>
              <a:t>the nature</a:t>
            </a:r>
            <a:r>
              <a:rPr lang="en-US" sz="2400" dirty="0" smtClean="0"/>
              <a:t>” </a:t>
            </a:r>
            <a:r>
              <a:rPr lang="en-US" sz="2400" dirty="0" err="1" smtClean="0"/>
              <a:t>dari</a:t>
            </a:r>
            <a:r>
              <a:rPr lang="en-US" sz="2400" dirty="0" smtClean="0"/>
              <a:t> </a:t>
            </a:r>
            <a:r>
              <a:rPr lang="en-US" sz="2400" dirty="0" err="1" smtClean="0"/>
              <a:t>berbagai</a:t>
            </a:r>
            <a:r>
              <a:rPr lang="en-US" sz="2400" dirty="0" smtClean="0"/>
              <a:t> </a:t>
            </a:r>
            <a:r>
              <a:rPr lang="en-US" sz="2400" i="1" dirty="0" smtClean="0"/>
              <a:t>risks</a:t>
            </a:r>
            <a:r>
              <a:rPr lang="en-US" sz="2400" dirty="0" smtClean="0"/>
              <a:t> yang </a:t>
            </a:r>
            <a:r>
              <a:rPr lang="en-US" sz="2400" dirty="0" err="1" smtClean="0"/>
              <a:t>ada</a:t>
            </a:r>
            <a:r>
              <a:rPr lang="en-US" sz="2400" dirty="0" smtClean="0"/>
              <a:t>, </a:t>
            </a:r>
            <a:r>
              <a:rPr lang="en-US" sz="2400" dirty="0" err="1" smtClean="0"/>
              <a:t>yaitu</a:t>
            </a:r>
            <a:r>
              <a:rPr lang="en-US" sz="2400" dirty="0" smtClean="0"/>
              <a:t> </a:t>
            </a:r>
            <a:r>
              <a:rPr lang="en-US" sz="2400" dirty="0" err="1" smtClean="0"/>
              <a:t>dengan</a:t>
            </a:r>
            <a:r>
              <a:rPr lang="en-US" sz="2400" dirty="0" smtClean="0"/>
              <a:t> </a:t>
            </a:r>
            <a:r>
              <a:rPr lang="en-US" sz="2400" dirty="0" err="1" smtClean="0"/>
              <a:t>mengelompokkan</a:t>
            </a:r>
            <a:r>
              <a:rPr lang="en-US" sz="2400" dirty="0" smtClean="0"/>
              <a:t> </a:t>
            </a:r>
            <a:r>
              <a:rPr lang="en-US" sz="2400" dirty="0" err="1" smtClean="0"/>
              <a:t>resiko</a:t>
            </a:r>
            <a:r>
              <a:rPr lang="en-US" sz="2400" dirty="0" smtClean="0"/>
              <a:t> </a:t>
            </a:r>
            <a:r>
              <a:rPr lang="en-US" sz="2400" dirty="0" err="1" smtClean="0"/>
              <a:t>ke</a:t>
            </a:r>
            <a:r>
              <a:rPr lang="en-US" sz="2400" dirty="0" smtClean="0"/>
              <a:t> </a:t>
            </a:r>
            <a:r>
              <a:rPr lang="en-US" sz="2400" dirty="0" err="1" smtClean="0"/>
              <a:t>dalam</a:t>
            </a:r>
            <a:r>
              <a:rPr lang="en-US" sz="2400" dirty="0" smtClean="0"/>
              <a:t> </a:t>
            </a:r>
            <a:r>
              <a:rPr lang="en-US" sz="2400" dirty="0" err="1" smtClean="0"/>
              <a:t>katergori</a:t>
            </a:r>
            <a:r>
              <a:rPr lang="en-US" sz="2400" dirty="0" smtClean="0"/>
              <a:t> </a:t>
            </a:r>
            <a:r>
              <a:rPr lang="en-US" sz="2400" dirty="0" err="1" smtClean="0"/>
              <a:t>tertentu</a:t>
            </a:r>
            <a:r>
              <a:rPr lang="en-US" sz="2400" dirty="0" smtClean="0"/>
              <a:t>. </a:t>
            </a:r>
            <a:r>
              <a:rPr lang="en-US" sz="2400" i="1" dirty="0" smtClean="0"/>
              <a:t>Risks</a:t>
            </a:r>
            <a:r>
              <a:rPr lang="en-US" sz="2400" dirty="0" smtClean="0"/>
              <a:t> </a:t>
            </a:r>
            <a:r>
              <a:rPr lang="en-US" sz="2400" dirty="0" err="1" smtClean="0"/>
              <a:t>dari</a:t>
            </a:r>
            <a:r>
              <a:rPr lang="en-US" sz="2400" dirty="0" smtClean="0"/>
              <a:t> </a:t>
            </a:r>
            <a:r>
              <a:rPr lang="en-US" sz="2400" dirty="0" err="1" smtClean="0"/>
              <a:t>tipe</a:t>
            </a:r>
            <a:r>
              <a:rPr lang="en-US" sz="2400" dirty="0" smtClean="0"/>
              <a:t> yang </a:t>
            </a:r>
            <a:r>
              <a:rPr lang="en-US" sz="2400" dirty="0" err="1" smtClean="0"/>
              <a:t>serupa</a:t>
            </a:r>
            <a:r>
              <a:rPr lang="en-US" sz="2400" dirty="0" smtClean="0"/>
              <a:t>, </a:t>
            </a:r>
            <a:r>
              <a:rPr lang="en-US" sz="2400" dirty="0" err="1" smtClean="0"/>
              <a:t>mungkin</a:t>
            </a:r>
            <a:r>
              <a:rPr lang="en-US" sz="2400" dirty="0" smtClean="0"/>
              <a:t> </a:t>
            </a:r>
            <a:r>
              <a:rPr lang="en-US" sz="2400" dirty="0" err="1" smtClean="0"/>
              <a:t>dapat</a:t>
            </a:r>
            <a:r>
              <a:rPr lang="en-US" sz="2400" dirty="0" smtClean="0"/>
              <a:t> </a:t>
            </a:r>
            <a:r>
              <a:rPr lang="en-US" sz="2400" dirty="0" err="1" smtClean="0"/>
              <a:t>dikelola</a:t>
            </a:r>
            <a:r>
              <a:rPr lang="en-US" sz="2400" dirty="0" smtClean="0"/>
              <a:t> </a:t>
            </a:r>
            <a:r>
              <a:rPr lang="en-US" sz="2400" dirty="0" err="1" smtClean="0"/>
              <a:t>dengan</a:t>
            </a:r>
            <a:r>
              <a:rPr lang="en-US" sz="2400" dirty="0" smtClean="0"/>
              <a:t> </a:t>
            </a:r>
            <a:r>
              <a:rPr lang="en-US" sz="2400" dirty="0" err="1" smtClean="0"/>
              <a:t>cara</a:t>
            </a:r>
            <a:r>
              <a:rPr lang="en-US" sz="2400" dirty="0" smtClean="0"/>
              <a:t> yang </a:t>
            </a:r>
            <a:r>
              <a:rPr lang="en-US" sz="2400" dirty="0" err="1" smtClean="0"/>
              <a:t>serupa</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22238" y="234950"/>
            <a:ext cx="8793162" cy="492125"/>
          </a:xfrm>
        </p:spPr>
        <p:txBody>
          <a:bodyPr/>
          <a:lstStyle/>
          <a:p>
            <a:pPr eaLnBrk="1" hangingPunct="1"/>
            <a:r>
              <a:rPr lang="en-US" altLang="en-US" sz="3200" dirty="0" smtClean="0">
                <a:latin typeface="Calibri" pitchFamily="34" charset="0"/>
              </a:rPr>
              <a:t>AGENDA</a:t>
            </a:r>
          </a:p>
        </p:txBody>
      </p:sp>
      <p:sp>
        <p:nvSpPr>
          <p:cNvPr id="45059" name="Slide Number Placeholder 2"/>
          <p:cNvSpPr>
            <a:spLocks noGrp="1"/>
          </p:cNvSpPr>
          <p:nvPr>
            <p:ph type="sldNum" sz="quarter" idx="10"/>
          </p:nvPr>
        </p:nvSpPr>
        <p:spPr>
          <a:noFill/>
          <a:ln>
            <a:miter lim="800000"/>
            <a:headEnd/>
            <a:tailEnd/>
          </a:ln>
        </p:spPr>
        <p:txBody>
          <a:bodyPr/>
          <a:lstStyle/>
          <a:p>
            <a:pPr fontAlgn="base">
              <a:spcBef>
                <a:spcPct val="0"/>
              </a:spcBef>
              <a:spcAft>
                <a:spcPct val="0"/>
              </a:spcAft>
            </a:pPr>
            <a:fld id="{7C4960C6-71A6-469E-AC40-6F54F4803D6C}" type="slidenum">
              <a:rPr lang="en-US" altLang="en-US" smtClean="0">
                <a:latin typeface="Calibri" pitchFamily="34" charset="0"/>
                <a:ea typeface="굴림" pitchFamily="34" charset="-127"/>
              </a:rPr>
              <a:pPr fontAlgn="base">
                <a:spcBef>
                  <a:spcPct val="0"/>
                </a:spcBef>
                <a:spcAft>
                  <a:spcPct val="0"/>
                </a:spcAft>
              </a:pPr>
              <a:t>2</a:t>
            </a:fld>
            <a:r>
              <a:rPr lang="en-US" altLang="en-US" smtClean="0">
                <a:latin typeface="Calibri" pitchFamily="34" charset="0"/>
                <a:ea typeface="굴림" pitchFamily="34" charset="-127"/>
              </a:rPr>
              <a:t> </a:t>
            </a:r>
          </a:p>
        </p:txBody>
      </p:sp>
      <p:sp>
        <p:nvSpPr>
          <p:cNvPr id="45060" name="Rectangle 27"/>
          <p:cNvSpPr>
            <a:spLocks noChangeArrowheads="1"/>
          </p:cNvSpPr>
          <p:nvPr>
            <p:custDataLst>
              <p:tags r:id="rId1"/>
            </p:custDataLst>
          </p:nvPr>
        </p:nvSpPr>
        <p:spPr bwMode="gray">
          <a:xfrm>
            <a:off x="2471738" y="838200"/>
            <a:ext cx="4432300"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2960"/>
                </a:solidFill>
                <a:latin typeface="Calibri" pitchFamily="34" charset="0"/>
              </a:rPr>
              <a:t>	TUJUAN</a:t>
            </a:r>
            <a:endParaRPr lang="en-US" altLang="en-US" sz="2400" dirty="0">
              <a:solidFill>
                <a:srgbClr val="000000"/>
              </a:solidFill>
              <a:latin typeface="Calibri" pitchFamily="34" charset="0"/>
            </a:endParaRPr>
          </a:p>
        </p:txBody>
      </p:sp>
      <p:sp>
        <p:nvSpPr>
          <p:cNvPr id="45062" name="Rectangle 29"/>
          <p:cNvSpPr>
            <a:spLocks noChangeArrowheads="1"/>
          </p:cNvSpPr>
          <p:nvPr>
            <p:custDataLst>
              <p:tags r:id="rId2"/>
            </p:custDataLst>
          </p:nvPr>
        </p:nvSpPr>
        <p:spPr bwMode="gray">
          <a:xfrm>
            <a:off x="2687638" y="1541463"/>
            <a:ext cx="7065962"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smtClean="0">
                <a:solidFill>
                  <a:srgbClr val="000000"/>
                </a:solidFill>
                <a:latin typeface="Calibri" pitchFamily="34" charset="0"/>
              </a:rPr>
              <a:t>THE NATURE AND CONCEPT OF RISK</a:t>
            </a:r>
            <a:endParaRPr lang="en-US" altLang="en-US" sz="2400" dirty="0">
              <a:solidFill>
                <a:srgbClr val="000000"/>
              </a:solidFill>
              <a:latin typeface="Calibri" pitchFamily="34" charset="0"/>
            </a:endParaRPr>
          </a:p>
        </p:txBody>
      </p:sp>
      <p:sp>
        <p:nvSpPr>
          <p:cNvPr id="45063" name="Oval 30"/>
          <p:cNvSpPr>
            <a:spLocks noChangeArrowheads="1"/>
          </p:cNvSpPr>
          <p:nvPr>
            <p:custDataLst>
              <p:tags r:id="rId3"/>
            </p:custDataLst>
          </p:nvPr>
        </p:nvSpPr>
        <p:spPr bwMode="gray">
          <a:xfrm>
            <a:off x="2044700" y="1827213"/>
            <a:ext cx="427038" cy="427038"/>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a:solidFill>
                  <a:srgbClr val="000000"/>
                </a:solidFill>
                <a:latin typeface="Calibri" pitchFamily="34" charset="0"/>
              </a:rPr>
              <a:t>2</a:t>
            </a:r>
          </a:p>
        </p:txBody>
      </p:sp>
      <p:sp>
        <p:nvSpPr>
          <p:cNvPr id="45064" name="Rectangle 29"/>
          <p:cNvSpPr>
            <a:spLocks noChangeArrowheads="1"/>
          </p:cNvSpPr>
          <p:nvPr>
            <p:custDataLst>
              <p:tags r:id="rId4"/>
            </p:custDataLst>
          </p:nvPr>
        </p:nvSpPr>
        <p:spPr bwMode="gray">
          <a:xfrm>
            <a:off x="2287588" y="4360862"/>
            <a:ext cx="6856412" cy="1049338"/>
          </a:xfrm>
          <a:prstGeom prst="rect">
            <a:avLst/>
          </a:prstGeom>
          <a:noFill/>
          <a:ln w="38100" algn="ctr">
            <a:solidFill>
              <a:schemeClr val="bg1"/>
            </a:solid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0000"/>
                </a:solidFill>
                <a:latin typeface="Calibri" pitchFamily="34" charset="0"/>
              </a:rPr>
              <a:t>	</a:t>
            </a:r>
            <a:r>
              <a:rPr lang="en-US" altLang="en-US" sz="2400" b="1" dirty="0">
                <a:solidFill>
                  <a:srgbClr val="002960"/>
                </a:solidFill>
                <a:latin typeface="Calibri" pitchFamily="34" charset="0"/>
              </a:rPr>
              <a:t> RANGKUMAN : WRAPPING UP</a:t>
            </a:r>
            <a:endParaRPr lang="en-US" altLang="en-US" sz="2400" dirty="0">
              <a:solidFill>
                <a:srgbClr val="000000"/>
              </a:solidFill>
              <a:latin typeface="Calibri" pitchFamily="34" charset="0"/>
            </a:endParaRPr>
          </a:p>
        </p:txBody>
      </p:sp>
      <p:sp>
        <p:nvSpPr>
          <p:cNvPr id="45068" name="Rectangle 29"/>
          <p:cNvSpPr>
            <a:spLocks noChangeArrowheads="1"/>
          </p:cNvSpPr>
          <p:nvPr>
            <p:custDataLst>
              <p:tags r:id="rId5"/>
            </p:custDataLst>
          </p:nvPr>
        </p:nvSpPr>
        <p:spPr bwMode="gray">
          <a:xfrm>
            <a:off x="2343150" y="2227263"/>
            <a:ext cx="7029450"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0000"/>
                </a:solidFill>
                <a:latin typeface="Calibri" pitchFamily="34" charset="0"/>
              </a:rPr>
              <a:t>	</a:t>
            </a:r>
            <a:r>
              <a:rPr lang="en-US" altLang="en-US" sz="2400" b="1" dirty="0">
                <a:solidFill>
                  <a:srgbClr val="002960"/>
                </a:solidFill>
                <a:latin typeface="Calibri" pitchFamily="34" charset="0"/>
              </a:rPr>
              <a:t> </a:t>
            </a:r>
            <a:r>
              <a:rPr lang="en-US" altLang="en-US" sz="2400" b="1" dirty="0" smtClean="0">
                <a:solidFill>
                  <a:srgbClr val="002960"/>
                </a:solidFill>
                <a:latin typeface="Calibri" pitchFamily="34" charset="0"/>
              </a:rPr>
              <a:t>THE SOURCES OF RISK AND EXPOSURE OF RISK</a:t>
            </a:r>
            <a:endParaRPr lang="en-US" altLang="en-US" sz="2400" dirty="0">
              <a:solidFill>
                <a:srgbClr val="000000"/>
              </a:solidFill>
              <a:latin typeface="Calibri" pitchFamily="34" charset="0"/>
            </a:endParaRPr>
          </a:p>
        </p:txBody>
      </p:sp>
      <p:sp>
        <p:nvSpPr>
          <p:cNvPr id="45069" name="Oval 30"/>
          <p:cNvSpPr>
            <a:spLocks noChangeArrowheads="1"/>
          </p:cNvSpPr>
          <p:nvPr>
            <p:custDataLst>
              <p:tags r:id="rId6"/>
            </p:custDataLst>
          </p:nvPr>
        </p:nvSpPr>
        <p:spPr bwMode="gray">
          <a:xfrm>
            <a:off x="2044700" y="2476500"/>
            <a:ext cx="457200" cy="427038"/>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a:solidFill>
                  <a:srgbClr val="000000"/>
                </a:solidFill>
                <a:latin typeface="Calibri" pitchFamily="34" charset="0"/>
              </a:rPr>
              <a:t>3</a:t>
            </a:r>
          </a:p>
        </p:txBody>
      </p:sp>
      <p:sp>
        <p:nvSpPr>
          <p:cNvPr id="45070" name="Oval 30"/>
          <p:cNvSpPr>
            <a:spLocks noChangeArrowheads="1"/>
          </p:cNvSpPr>
          <p:nvPr>
            <p:custDataLst>
              <p:tags r:id="rId7"/>
            </p:custDataLst>
          </p:nvPr>
        </p:nvSpPr>
        <p:spPr bwMode="gray">
          <a:xfrm>
            <a:off x="2057400" y="4692650"/>
            <a:ext cx="457200" cy="427037"/>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a:solidFill>
                  <a:srgbClr val="000000"/>
                </a:solidFill>
                <a:latin typeface="Calibri" pitchFamily="34" charset="0"/>
              </a:rPr>
              <a:t>5</a:t>
            </a:r>
          </a:p>
        </p:txBody>
      </p:sp>
      <p:sp>
        <p:nvSpPr>
          <p:cNvPr id="13" name="Oval 28"/>
          <p:cNvSpPr>
            <a:spLocks noChangeAspect="1" noChangeArrowheads="1"/>
          </p:cNvSpPr>
          <p:nvPr>
            <p:custDataLst>
              <p:tags r:id="rId8"/>
            </p:custDataLst>
          </p:nvPr>
        </p:nvSpPr>
        <p:spPr bwMode="gray">
          <a:xfrm>
            <a:off x="2057400" y="1068387"/>
            <a:ext cx="427038" cy="433387"/>
          </a:xfrm>
          <a:prstGeom prst="ellipse">
            <a:avLst/>
          </a:prstGeom>
          <a:solidFill>
            <a:schemeClr val="bg2"/>
          </a:solidFill>
          <a:ln w="19050">
            <a:solidFill>
              <a:schemeClr val="accent1"/>
            </a:solidFill>
            <a:round/>
            <a:headEnd/>
            <a:tailEnd/>
          </a:ln>
        </p:spPr>
        <p:txBody>
          <a:bodyPr wrap="none" lIns="0" tIns="0" rIns="0" bIns="0" anchor="ctr" anchorCtr="1"/>
          <a:lstStyle/>
          <a:p>
            <a:pPr defTabSz="895350">
              <a:buClr>
                <a:srgbClr val="002960"/>
              </a:buClr>
            </a:pPr>
            <a:r>
              <a:rPr lang="en-US" altLang="en-US" sz="2400" b="1" dirty="0">
                <a:solidFill>
                  <a:srgbClr val="002960"/>
                </a:solidFill>
                <a:latin typeface="Calibri" pitchFamily="34" charset="0"/>
              </a:rPr>
              <a:t>1</a:t>
            </a:r>
          </a:p>
        </p:txBody>
      </p:sp>
      <p:sp>
        <p:nvSpPr>
          <p:cNvPr id="14" name="Rectangle 29"/>
          <p:cNvSpPr>
            <a:spLocks noChangeArrowheads="1"/>
          </p:cNvSpPr>
          <p:nvPr>
            <p:custDataLst>
              <p:tags r:id="rId9"/>
            </p:custDataLst>
          </p:nvPr>
        </p:nvSpPr>
        <p:spPr bwMode="gray">
          <a:xfrm>
            <a:off x="2355850" y="2989263"/>
            <a:ext cx="7029450"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0000"/>
                </a:solidFill>
                <a:latin typeface="Calibri" pitchFamily="34" charset="0"/>
              </a:rPr>
              <a:t>	</a:t>
            </a:r>
            <a:r>
              <a:rPr lang="en-US" altLang="en-US" sz="2400" b="1" dirty="0">
                <a:solidFill>
                  <a:srgbClr val="002960"/>
                </a:solidFill>
                <a:latin typeface="Calibri" pitchFamily="34" charset="0"/>
              </a:rPr>
              <a:t> </a:t>
            </a:r>
            <a:r>
              <a:rPr lang="en-US" altLang="en-US" sz="2400" b="1" dirty="0" smtClean="0">
                <a:solidFill>
                  <a:srgbClr val="002960"/>
                </a:solidFill>
                <a:latin typeface="Calibri" pitchFamily="34" charset="0"/>
              </a:rPr>
              <a:t>PERCEPTION OF  RISK</a:t>
            </a:r>
            <a:endParaRPr lang="en-US" altLang="en-US" sz="2400" dirty="0">
              <a:solidFill>
                <a:srgbClr val="000000"/>
              </a:solidFill>
              <a:latin typeface="Calibri" pitchFamily="34" charset="0"/>
            </a:endParaRPr>
          </a:p>
        </p:txBody>
      </p:sp>
      <p:sp>
        <p:nvSpPr>
          <p:cNvPr id="15" name="Oval 30"/>
          <p:cNvSpPr>
            <a:spLocks noChangeArrowheads="1"/>
          </p:cNvSpPr>
          <p:nvPr>
            <p:custDataLst>
              <p:tags r:id="rId10"/>
            </p:custDataLst>
          </p:nvPr>
        </p:nvSpPr>
        <p:spPr bwMode="gray">
          <a:xfrm>
            <a:off x="2057400" y="3238500"/>
            <a:ext cx="457200" cy="427038"/>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a:solidFill>
                  <a:srgbClr val="000000"/>
                </a:solidFill>
                <a:latin typeface="Calibri" pitchFamily="34" charset="0"/>
              </a:rPr>
              <a:t>3</a:t>
            </a:r>
          </a:p>
        </p:txBody>
      </p:sp>
      <p:sp>
        <p:nvSpPr>
          <p:cNvPr id="16" name="Rectangle 29"/>
          <p:cNvSpPr>
            <a:spLocks noChangeArrowheads="1"/>
          </p:cNvSpPr>
          <p:nvPr>
            <p:custDataLst>
              <p:tags r:id="rId11"/>
            </p:custDataLst>
          </p:nvPr>
        </p:nvSpPr>
        <p:spPr bwMode="gray">
          <a:xfrm>
            <a:off x="2355850" y="3675063"/>
            <a:ext cx="7029450"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0000"/>
                </a:solidFill>
                <a:latin typeface="Calibri" pitchFamily="34" charset="0"/>
              </a:rPr>
              <a:t>	</a:t>
            </a:r>
            <a:r>
              <a:rPr lang="en-US" altLang="en-US" sz="2400" b="1" dirty="0">
                <a:solidFill>
                  <a:srgbClr val="002960"/>
                </a:solidFill>
                <a:latin typeface="Calibri" pitchFamily="34" charset="0"/>
              </a:rPr>
              <a:t> </a:t>
            </a:r>
            <a:r>
              <a:rPr lang="en-US" altLang="en-US" sz="2400" b="1" dirty="0" smtClean="0">
                <a:solidFill>
                  <a:srgbClr val="002960"/>
                </a:solidFill>
                <a:latin typeface="Calibri" pitchFamily="34" charset="0"/>
              </a:rPr>
              <a:t>RISK AWARENESS</a:t>
            </a:r>
            <a:endParaRPr lang="en-US" altLang="en-US" sz="2400" dirty="0">
              <a:solidFill>
                <a:srgbClr val="000000"/>
              </a:solidFill>
              <a:latin typeface="Calibri" pitchFamily="34" charset="0"/>
            </a:endParaRPr>
          </a:p>
        </p:txBody>
      </p:sp>
      <p:sp>
        <p:nvSpPr>
          <p:cNvPr id="17" name="Oval 30"/>
          <p:cNvSpPr>
            <a:spLocks noChangeArrowheads="1"/>
          </p:cNvSpPr>
          <p:nvPr>
            <p:custDataLst>
              <p:tags r:id="rId12"/>
            </p:custDataLst>
          </p:nvPr>
        </p:nvSpPr>
        <p:spPr bwMode="gray">
          <a:xfrm>
            <a:off x="2057400" y="3924300"/>
            <a:ext cx="457200" cy="427038"/>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smtClean="0">
                <a:solidFill>
                  <a:srgbClr val="000000"/>
                </a:solidFill>
                <a:latin typeface="Calibri" pitchFamily="34" charset="0"/>
              </a:rPr>
              <a:t>4</a:t>
            </a:r>
            <a:endParaRPr lang="en-US" altLang="en-US" sz="2400" b="1" dirty="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92514"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20</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BUSINESS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1219200"/>
            <a:ext cx="8839200" cy="3048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pPr lvl="0"/>
            <a:r>
              <a:rPr lang="en-US" sz="2400" i="1" dirty="0" smtClean="0"/>
              <a:t>     </a:t>
            </a:r>
            <a:r>
              <a:rPr lang="en-US" sz="2400" b="1" i="1" dirty="0" smtClean="0"/>
              <a:t>Product </a:t>
            </a:r>
            <a:r>
              <a:rPr lang="en-US" sz="2400" b="1" i="1" dirty="0" smtClean="0"/>
              <a:t>risk</a:t>
            </a:r>
            <a:r>
              <a:rPr lang="en-US" sz="2400" dirty="0" smtClean="0"/>
              <a:t>, </a:t>
            </a:r>
            <a:r>
              <a:rPr lang="en-US" sz="2400" dirty="0" err="1" smtClean="0"/>
              <a:t>muncul</a:t>
            </a:r>
            <a:r>
              <a:rPr lang="en-US" sz="2400" dirty="0" smtClean="0"/>
              <a:t> </a:t>
            </a:r>
            <a:r>
              <a:rPr lang="en-US" sz="2400" dirty="0" err="1" smtClean="0"/>
              <a:t>dari</a:t>
            </a:r>
            <a:r>
              <a:rPr lang="en-US" sz="2400" dirty="0" smtClean="0"/>
              <a:t> </a:t>
            </a:r>
            <a:r>
              <a:rPr lang="en-US" sz="2400" dirty="0" err="1" smtClean="0"/>
              <a:t>kemungkinan</a:t>
            </a:r>
            <a:r>
              <a:rPr lang="en-US" sz="2400" dirty="0" smtClean="0"/>
              <a:t> </a:t>
            </a:r>
            <a:r>
              <a:rPr lang="en-US" sz="2400" dirty="0" err="1" smtClean="0"/>
              <a:t>bahwa</a:t>
            </a:r>
            <a:r>
              <a:rPr lang="en-US" sz="2400" dirty="0" smtClean="0"/>
              <a:t> </a:t>
            </a:r>
            <a:r>
              <a:rPr lang="en-US" sz="2400" dirty="0" err="1" smtClean="0"/>
              <a:t>pelanggan</a:t>
            </a:r>
            <a:r>
              <a:rPr lang="en-US" sz="2400" dirty="0" smtClean="0"/>
              <a:t> </a:t>
            </a:r>
            <a:r>
              <a:rPr lang="en-US" sz="2400" dirty="0" err="1" smtClean="0"/>
              <a:t>tidak</a:t>
            </a:r>
            <a:r>
              <a:rPr lang="en-US" sz="2400" dirty="0" smtClean="0"/>
              <a:t> </a:t>
            </a:r>
            <a:r>
              <a:rPr lang="en-US" sz="2400" dirty="0" err="1" smtClean="0"/>
              <a:t>akan</a:t>
            </a:r>
            <a:r>
              <a:rPr lang="en-US" sz="2400" dirty="0" smtClean="0"/>
              <a:t> </a:t>
            </a:r>
            <a:r>
              <a:rPr lang="en-US" sz="2400" dirty="0" err="1" smtClean="0"/>
              <a:t>membeli</a:t>
            </a:r>
            <a:r>
              <a:rPr lang="en-US" sz="2400" dirty="0" smtClean="0"/>
              <a:t> </a:t>
            </a:r>
            <a:r>
              <a:rPr lang="en-US" sz="2400" dirty="0" err="1" smtClean="0"/>
              <a:t>barang</a:t>
            </a:r>
            <a:r>
              <a:rPr lang="en-US" sz="2400" dirty="0" smtClean="0"/>
              <a:t> </a:t>
            </a:r>
            <a:r>
              <a:rPr lang="en-US" sz="2400" dirty="0" err="1" smtClean="0"/>
              <a:t>atau</a:t>
            </a:r>
            <a:r>
              <a:rPr lang="en-US" sz="2400" dirty="0" smtClean="0"/>
              <a:t> </a:t>
            </a:r>
            <a:r>
              <a:rPr lang="en-US" sz="2400" dirty="0" err="1" smtClean="0"/>
              <a:t>jasa</a:t>
            </a:r>
            <a:r>
              <a:rPr lang="en-US" sz="2400" dirty="0" smtClean="0"/>
              <a:t> yang </a:t>
            </a:r>
            <a:r>
              <a:rPr lang="en-US" sz="2400" dirty="0" err="1" smtClean="0"/>
              <a:t>dijual</a:t>
            </a:r>
            <a:r>
              <a:rPr lang="en-US" sz="2400" dirty="0" smtClean="0"/>
              <a:t>, </a:t>
            </a:r>
            <a:r>
              <a:rPr lang="en-US" sz="2400" dirty="0" err="1" smtClean="0"/>
              <a:t>dalam</a:t>
            </a:r>
            <a:r>
              <a:rPr lang="en-US" sz="2400" dirty="0" smtClean="0"/>
              <a:t> </a:t>
            </a:r>
            <a:r>
              <a:rPr lang="en-US" sz="2400" dirty="0" err="1" smtClean="0"/>
              <a:t>jumlah</a:t>
            </a:r>
            <a:r>
              <a:rPr lang="en-US" sz="2400" dirty="0" smtClean="0"/>
              <a:t> yang </a:t>
            </a:r>
            <a:r>
              <a:rPr lang="en-US" sz="2400" dirty="0" err="1" smtClean="0"/>
              <a:t>diharapkan</a:t>
            </a:r>
            <a:r>
              <a:rPr lang="en-US" sz="2400" dirty="0" smtClean="0"/>
              <a:t>. </a:t>
            </a:r>
            <a:r>
              <a:rPr lang="en-US" sz="2400" dirty="0" err="1" smtClean="0"/>
              <a:t>Permintaan</a:t>
            </a:r>
            <a:r>
              <a:rPr lang="en-US" sz="2400" dirty="0" smtClean="0"/>
              <a:t> </a:t>
            </a:r>
            <a:r>
              <a:rPr lang="en-US" sz="2400" dirty="0" err="1" smtClean="0"/>
              <a:t>barang</a:t>
            </a:r>
            <a:r>
              <a:rPr lang="en-US" sz="2400" dirty="0" smtClean="0"/>
              <a:t> </a:t>
            </a:r>
            <a:r>
              <a:rPr lang="en-US" sz="2400" dirty="0" err="1" smtClean="0"/>
              <a:t>atau</a:t>
            </a:r>
            <a:r>
              <a:rPr lang="en-US" sz="2400" dirty="0" smtClean="0"/>
              <a:t> </a:t>
            </a:r>
            <a:r>
              <a:rPr lang="en-US" sz="2400" dirty="0" err="1" smtClean="0"/>
              <a:t>jasa</a:t>
            </a:r>
            <a:r>
              <a:rPr lang="en-US" sz="2400" dirty="0" smtClean="0"/>
              <a:t> </a:t>
            </a:r>
            <a:r>
              <a:rPr lang="en-US" sz="2400" dirty="0" err="1" smtClean="0"/>
              <a:t>akan</a:t>
            </a:r>
            <a:r>
              <a:rPr lang="en-US" sz="2400" dirty="0" smtClean="0"/>
              <a:t> </a:t>
            </a:r>
            <a:r>
              <a:rPr lang="en-US" sz="2400" dirty="0" err="1" smtClean="0"/>
              <a:t>menurun</a:t>
            </a:r>
            <a:r>
              <a:rPr lang="en-US" sz="2400" dirty="0" smtClean="0"/>
              <a:t> </a:t>
            </a:r>
            <a:r>
              <a:rPr lang="en-US" sz="2400" dirty="0" err="1" smtClean="0"/>
              <a:t>di</a:t>
            </a:r>
            <a:r>
              <a:rPr lang="en-US" sz="2400" dirty="0" smtClean="0"/>
              <a:t> </a:t>
            </a:r>
            <a:r>
              <a:rPr lang="en-US" sz="2400" dirty="0" err="1" smtClean="0"/>
              <a:t>luar</a:t>
            </a:r>
            <a:r>
              <a:rPr lang="en-US" sz="2400" dirty="0" smtClean="0"/>
              <a:t> </a:t>
            </a:r>
            <a:r>
              <a:rPr lang="en-US" sz="2400" dirty="0" err="1" smtClean="0"/>
              <a:t>ekspektasi</a:t>
            </a:r>
            <a:r>
              <a:rPr lang="en-US" sz="2400" dirty="0" smtClean="0"/>
              <a:t>, </a:t>
            </a:r>
            <a:r>
              <a:rPr lang="en-US" sz="2400" dirty="0" err="1" smtClean="0"/>
              <a:t>mungkin</a:t>
            </a:r>
            <a:r>
              <a:rPr lang="en-US" sz="2400" dirty="0" smtClean="0"/>
              <a:t> </a:t>
            </a:r>
            <a:r>
              <a:rPr lang="en-US" sz="2400" dirty="0" err="1" smtClean="0"/>
              <a:t>karena</a:t>
            </a:r>
            <a:r>
              <a:rPr lang="en-US" sz="2400" dirty="0" smtClean="0"/>
              <a:t> </a:t>
            </a:r>
            <a:r>
              <a:rPr lang="en-US" sz="2400" dirty="0" err="1" smtClean="0"/>
              <a:t>adanya</a:t>
            </a:r>
            <a:r>
              <a:rPr lang="en-US" sz="2400" dirty="0" smtClean="0"/>
              <a:t> </a:t>
            </a:r>
            <a:r>
              <a:rPr lang="en-US" sz="2400" dirty="0" err="1" smtClean="0"/>
              <a:t>pesaing</a:t>
            </a:r>
            <a:r>
              <a:rPr lang="en-US" sz="2400" dirty="0" smtClean="0"/>
              <a:t> yang </a:t>
            </a:r>
            <a:r>
              <a:rPr lang="en-US" sz="2400" dirty="0" err="1" smtClean="0"/>
              <a:t>mengembangkan</a:t>
            </a:r>
            <a:r>
              <a:rPr lang="en-US" sz="2400" dirty="0" smtClean="0"/>
              <a:t> </a:t>
            </a:r>
            <a:r>
              <a:rPr lang="en-US" sz="2400" dirty="0" err="1" smtClean="0"/>
              <a:t>produk</a:t>
            </a:r>
            <a:r>
              <a:rPr lang="en-US" sz="2400" dirty="0" smtClean="0"/>
              <a:t> </a:t>
            </a:r>
            <a:r>
              <a:rPr lang="en-US" sz="2400" dirty="0" err="1" smtClean="0"/>
              <a:t>sejenis</a:t>
            </a:r>
            <a:r>
              <a:rPr lang="en-US" sz="2400" dirty="0" smtClean="0"/>
              <a:t> </a:t>
            </a:r>
            <a:r>
              <a:rPr lang="en-US" sz="2400" dirty="0" err="1" smtClean="0"/>
              <a:t>dengan</a:t>
            </a:r>
            <a:r>
              <a:rPr lang="en-US" sz="2400" dirty="0" smtClean="0"/>
              <a:t> </a:t>
            </a:r>
            <a:r>
              <a:rPr lang="en-US" sz="2400" dirty="0" err="1" smtClean="0"/>
              <a:t>versi</a:t>
            </a:r>
            <a:r>
              <a:rPr lang="en-US" sz="2400" dirty="0" smtClean="0"/>
              <a:t> yang </a:t>
            </a:r>
            <a:r>
              <a:rPr lang="en-US" sz="2400" dirty="0" err="1" smtClean="0"/>
              <a:t>lebih</a:t>
            </a:r>
            <a:r>
              <a:rPr lang="en-US" sz="2400" dirty="0" smtClean="0"/>
              <a:t> </a:t>
            </a:r>
            <a:r>
              <a:rPr lang="en-US" sz="2400" dirty="0" err="1" smtClean="0"/>
              <a:t>baik</a:t>
            </a:r>
            <a:r>
              <a:rPr lang="en-US" sz="2400" dirty="0" smtClean="0"/>
              <a:t>; </a:t>
            </a:r>
            <a:r>
              <a:rPr lang="en-US" sz="2400" dirty="0" err="1" smtClean="0"/>
              <a:t>perkenalan</a:t>
            </a:r>
            <a:r>
              <a:rPr lang="en-US" sz="2400" dirty="0" smtClean="0"/>
              <a:t> </a:t>
            </a:r>
            <a:r>
              <a:rPr lang="en-US" sz="2400" dirty="0" err="1" smtClean="0"/>
              <a:t>produk</a:t>
            </a:r>
            <a:r>
              <a:rPr lang="en-US" sz="2400" dirty="0" smtClean="0"/>
              <a:t> </a:t>
            </a:r>
            <a:r>
              <a:rPr lang="en-US" sz="2400" dirty="0" err="1" smtClean="0"/>
              <a:t>baru</a:t>
            </a:r>
            <a:r>
              <a:rPr lang="en-US" sz="2400" dirty="0" smtClean="0"/>
              <a:t> </a:t>
            </a:r>
            <a:r>
              <a:rPr lang="en-US" sz="2400" dirty="0" err="1" smtClean="0"/>
              <a:t>ke</a:t>
            </a:r>
            <a:r>
              <a:rPr lang="en-US" sz="2400" dirty="0" smtClean="0"/>
              <a:t> </a:t>
            </a:r>
            <a:r>
              <a:rPr lang="en-US" sz="2400" dirty="0" err="1" smtClean="0"/>
              <a:t>pasar</a:t>
            </a:r>
            <a:r>
              <a:rPr lang="en-US" sz="2400" dirty="0" smtClean="0"/>
              <a:t> </a:t>
            </a:r>
            <a:r>
              <a:rPr lang="en-US" sz="2400" dirty="0" err="1" smtClean="0"/>
              <a:t>mungkin</a:t>
            </a:r>
            <a:r>
              <a:rPr lang="en-US" sz="2400" dirty="0" smtClean="0"/>
              <a:t> </a:t>
            </a:r>
            <a:r>
              <a:rPr lang="en-US" sz="2400" dirty="0" err="1" smtClean="0"/>
              <a:t>tidak</a:t>
            </a:r>
            <a:r>
              <a:rPr lang="en-US" sz="2400" dirty="0" smtClean="0"/>
              <a:t> </a:t>
            </a:r>
            <a:r>
              <a:rPr lang="en-US" sz="2400" dirty="0" err="1" smtClean="0"/>
              <a:t>berhasil</a:t>
            </a:r>
            <a:r>
              <a:rPr lang="en-US" sz="2400" dirty="0" smtClean="0"/>
              <a:t> </a:t>
            </a:r>
            <a:r>
              <a:rPr lang="en-US" sz="2400" dirty="0" err="1" smtClean="0"/>
              <a:t>menarik</a:t>
            </a:r>
            <a:r>
              <a:rPr lang="en-US" sz="2400" dirty="0" smtClean="0"/>
              <a:t> </a:t>
            </a:r>
            <a:r>
              <a:rPr lang="en-US" sz="2400" dirty="0" err="1" smtClean="0"/>
              <a:t>minat</a:t>
            </a:r>
            <a:r>
              <a:rPr lang="en-US" sz="2400" dirty="0" smtClean="0"/>
              <a:t> </a:t>
            </a:r>
            <a:r>
              <a:rPr lang="en-US" sz="2400" dirty="0" err="1" smtClean="0"/>
              <a:t>pelanggan</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07874"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21</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BUSINESS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1219200"/>
            <a:ext cx="8839200" cy="3048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pPr lvl="0"/>
            <a:r>
              <a:rPr lang="en-US" sz="2400" i="1" dirty="0" smtClean="0"/>
              <a:t>     </a:t>
            </a:r>
            <a:r>
              <a:rPr lang="en-US" sz="2400" b="1" i="1" dirty="0" smtClean="0"/>
              <a:t>Macro-economic </a:t>
            </a:r>
            <a:r>
              <a:rPr lang="en-US" sz="2400" b="1" i="1" dirty="0" smtClean="0"/>
              <a:t>risk</a:t>
            </a:r>
            <a:r>
              <a:rPr lang="en-US" sz="2400" i="1" dirty="0" smtClean="0"/>
              <a:t>,</a:t>
            </a:r>
            <a:r>
              <a:rPr lang="en-US" sz="2400" dirty="0" smtClean="0"/>
              <a:t> </a:t>
            </a:r>
            <a:r>
              <a:rPr lang="en-US" sz="2400" dirty="0" err="1" smtClean="0"/>
              <a:t>dipandang</a:t>
            </a:r>
            <a:r>
              <a:rPr lang="en-US" sz="2400" dirty="0" smtClean="0"/>
              <a:t> </a:t>
            </a:r>
            <a:r>
              <a:rPr lang="en-US" sz="2400" dirty="0" err="1" smtClean="0"/>
              <a:t>sebagai</a:t>
            </a:r>
            <a:r>
              <a:rPr lang="en-US" sz="2400" dirty="0" smtClean="0"/>
              <a:t> </a:t>
            </a:r>
            <a:r>
              <a:rPr lang="en-US" sz="2400" dirty="0" err="1" smtClean="0"/>
              <a:t>dampak</a:t>
            </a:r>
            <a:r>
              <a:rPr lang="en-US" sz="2400" dirty="0" smtClean="0"/>
              <a:t> yang </a:t>
            </a:r>
            <a:r>
              <a:rPr lang="en-US" sz="2400" dirty="0" err="1" smtClean="0"/>
              <a:t>dihadapi</a:t>
            </a:r>
            <a:r>
              <a:rPr lang="en-US" sz="2400" dirty="0" smtClean="0"/>
              <a:t> </a:t>
            </a:r>
            <a:r>
              <a:rPr lang="en-US" sz="2400" dirty="0" err="1" smtClean="0"/>
              <a:t>bisnis</a:t>
            </a:r>
            <a:r>
              <a:rPr lang="en-US" sz="2400" dirty="0" smtClean="0"/>
              <a:t> </a:t>
            </a:r>
            <a:r>
              <a:rPr lang="en-US" sz="2400" dirty="0" err="1" smtClean="0"/>
              <a:t>organisasi</a:t>
            </a:r>
            <a:r>
              <a:rPr lang="en-US" sz="2400" dirty="0" smtClean="0"/>
              <a:t> </a:t>
            </a:r>
            <a:r>
              <a:rPr lang="en-US" sz="2400" dirty="0" err="1" smtClean="0"/>
              <a:t>karena</a:t>
            </a:r>
            <a:r>
              <a:rPr lang="en-US" sz="2400" dirty="0" smtClean="0"/>
              <a:t> </a:t>
            </a:r>
            <a:r>
              <a:rPr lang="en-US" sz="2400" dirty="0" err="1" smtClean="0"/>
              <a:t>perubahan</a:t>
            </a:r>
            <a:r>
              <a:rPr lang="en-US" sz="2400" dirty="0" smtClean="0"/>
              <a:t> </a:t>
            </a:r>
            <a:r>
              <a:rPr lang="en-US" sz="2400" dirty="0" err="1" smtClean="0"/>
              <a:t>kondisi</a:t>
            </a:r>
            <a:r>
              <a:rPr lang="en-US" sz="2400" dirty="0" smtClean="0"/>
              <a:t>  </a:t>
            </a:r>
            <a:r>
              <a:rPr lang="en-US" sz="2400" dirty="0" err="1" smtClean="0"/>
              <a:t>ekonomi</a:t>
            </a:r>
            <a:r>
              <a:rPr lang="en-US" sz="2400" dirty="0" smtClean="0"/>
              <a:t> </a:t>
            </a:r>
            <a:r>
              <a:rPr lang="en-US" sz="2400" dirty="0" err="1" smtClean="0"/>
              <a:t>tidak</a:t>
            </a:r>
            <a:r>
              <a:rPr lang="en-US" sz="2400" dirty="0" smtClean="0"/>
              <a:t> </a:t>
            </a:r>
            <a:r>
              <a:rPr lang="en-US" sz="2400" dirty="0" err="1" smtClean="0"/>
              <a:t>seperti</a:t>
            </a:r>
            <a:r>
              <a:rPr lang="en-US" sz="2400" dirty="0" smtClean="0"/>
              <a:t> yang </a:t>
            </a:r>
            <a:r>
              <a:rPr lang="en-US" sz="2400" dirty="0" err="1" smtClean="0"/>
              <a:t>diharapkan</a:t>
            </a:r>
            <a:r>
              <a:rPr lang="en-US" sz="2400" dirty="0" smtClean="0"/>
              <a:t>. </a:t>
            </a:r>
            <a:r>
              <a:rPr lang="en-US" sz="2400" dirty="0" err="1" smtClean="0"/>
              <a:t>Ketika</a:t>
            </a:r>
            <a:r>
              <a:rPr lang="en-US" sz="2400" dirty="0" smtClean="0"/>
              <a:t> </a:t>
            </a:r>
            <a:r>
              <a:rPr lang="en-US" sz="2400" dirty="0" err="1" smtClean="0"/>
              <a:t>ekonomi</a:t>
            </a:r>
            <a:r>
              <a:rPr lang="en-US" sz="2400" dirty="0" smtClean="0"/>
              <a:t> </a:t>
            </a:r>
            <a:r>
              <a:rPr lang="en-US" sz="2400" dirty="0" err="1" smtClean="0"/>
              <a:t>bersifat</a:t>
            </a:r>
            <a:r>
              <a:rPr lang="en-US" sz="2400" dirty="0" smtClean="0"/>
              <a:t> </a:t>
            </a:r>
            <a:r>
              <a:rPr lang="en-US" sz="2400" dirty="0" err="1" smtClean="0"/>
              <a:t>stagnan</a:t>
            </a:r>
            <a:r>
              <a:rPr lang="en-US" sz="2400" dirty="0" smtClean="0"/>
              <a:t> </a:t>
            </a:r>
            <a:r>
              <a:rPr lang="en-US" sz="2400" dirty="0" err="1" smtClean="0"/>
              <a:t>atau</a:t>
            </a:r>
            <a:r>
              <a:rPr lang="en-US" sz="2400" dirty="0" smtClean="0"/>
              <a:t> </a:t>
            </a:r>
            <a:r>
              <a:rPr lang="en-US" sz="2400" dirty="0" err="1" smtClean="0"/>
              <a:t>memasuki</a:t>
            </a:r>
            <a:r>
              <a:rPr lang="en-US" sz="2400" dirty="0" smtClean="0"/>
              <a:t> </a:t>
            </a:r>
            <a:r>
              <a:rPr lang="en-US" sz="2400" dirty="0" err="1" smtClean="0"/>
              <a:t>masa</a:t>
            </a:r>
            <a:r>
              <a:rPr lang="en-US" sz="2400" dirty="0" smtClean="0"/>
              <a:t> </a:t>
            </a:r>
            <a:r>
              <a:rPr lang="en-US" sz="2400" dirty="0" err="1" smtClean="0"/>
              <a:t>resesi</a:t>
            </a:r>
            <a:r>
              <a:rPr lang="en-US" sz="2400" dirty="0" smtClean="0"/>
              <a:t>, </a:t>
            </a:r>
            <a:r>
              <a:rPr lang="en-US" sz="2400" dirty="0" err="1" smtClean="0"/>
              <a:t>permintaan</a:t>
            </a:r>
            <a:r>
              <a:rPr lang="en-US" sz="2400" dirty="0" smtClean="0"/>
              <a:t> </a:t>
            </a:r>
            <a:r>
              <a:rPr lang="en-US" sz="2400" dirty="0" err="1" smtClean="0"/>
              <a:t>pelanggan</a:t>
            </a:r>
            <a:r>
              <a:rPr lang="en-US" sz="2400" dirty="0" smtClean="0"/>
              <a:t> </a:t>
            </a:r>
            <a:r>
              <a:rPr lang="en-US" sz="2400" dirty="0" err="1" smtClean="0"/>
              <a:t>terhadap</a:t>
            </a:r>
            <a:r>
              <a:rPr lang="en-US" sz="2400" dirty="0" smtClean="0"/>
              <a:t> </a:t>
            </a:r>
            <a:r>
              <a:rPr lang="en-US" sz="2400" dirty="0" err="1" smtClean="0"/>
              <a:t>barang</a:t>
            </a:r>
            <a:r>
              <a:rPr lang="en-US" sz="2400" dirty="0" smtClean="0"/>
              <a:t> dan </a:t>
            </a:r>
            <a:r>
              <a:rPr lang="en-US" sz="2400" dirty="0" err="1" smtClean="0"/>
              <a:t>jasa</a:t>
            </a:r>
            <a:r>
              <a:rPr lang="en-US" sz="2400" dirty="0" smtClean="0"/>
              <a:t> </a:t>
            </a:r>
            <a:r>
              <a:rPr lang="en-US" sz="2400" dirty="0" err="1" smtClean="0"/>
              <a:t>akan</a:t>
            </a:r>
            <a:r>
              <a:rPr lang="en-US" sz="2400" dirty="0" smtClean="0"/>
              <a:t> </a:t>
            </a:r>
            <a:r>
              <a:rPr lang="en-US" sz="2400" dirty="0" err="1" smtClean="0"/>
              <a:t>menurun</a:t>
            </a:r>
            <a:r>
              <a:rPr lang="en-US" sz="2400" dirty="0" smtClean="0"/>
              <a:t>. </a:t>
            </a:r>
            <a:r>
              <a:rPr lang="en-US" sz="2400" dirty="0" err="1" smtClean="0"/>
              <a:t>Ketika</a:t>
            </a:r>
            <a:r>
              <a:rPr lang="en-US" sz="2400" dirty="0" smtClean="0"/>
              <a:t> </a:t>
            </a:r>
            <a:r>
              <a:rPr lang="en-US" sz="2400" dirty="0" err="1" smtClean="0"/>
              <a:t>perekonomian</a:t>
            </a:r>
            <a:r>
              <a:rPr lang="en-US" sz="2400" dirty="0" smtClean="0"/>
              <a:t> </a:t>
            </a:r>
            <a:r>
              <a:rPr lang="en-US" sz="2400" dirty="0" err="1" smtClean="0"/>
              <a:t>meningkat</a:t>
            </a:r>
            <a:r>
              <a:rPr lang="en-US" sz="2400" dirty="0" smtClean="0"/>
              <a:t>, </a:t>
            </a:r>
            <a:r>
              <a:rPr lang="en-US" sz="2400" dirty="0" err="1" smtClean="0"/>
              <a:t>semua</a:t>
            </a:r>
            <a:r>
              <a:rPr lang="en-US" sz="2400" dirty="0" smtClean="0"/>
              <a:t> </a:t>
            </a:r>
            <a:r>
              <a:rPr lang="en-US" sz="2400" dirty="0" err="1" smtClean="0"/>
              <a:t>organisasi</a:t>
            </a:r>
            <a:r>
              <a:rPr lang="en-US" sz="2400" dirty="0" smtClean="0"/>
              <a:t> </a:t>
            </a:r>
            <a:r>
              <a:rPr lang="en-US" sz="2400" dirty="0" err="1" smtClean="0"/>
              <a:t>mengharapkan</a:t>
            </a:r>
            <a:r>
              <a:rPr lang="en-US" sz="2400" dirty="0" smtClean="0"/>
              <a:t> </a:t>
            </a:r>
            <a:r>
              <a:rPr lang="en-US" sz="2400" dirty="0" err="1" smtClean="0"/>
              <a:t>keuntungan</a:t>
            </a:r>
            <a:r>
              <a:rPr lang="en-US" sz="2400" dirty="0" smtClean="0"/>
              <a:t> </a:t>
            </a:r>
            <a:r>
              <a:rPr lang="en-US" sz="2400" dirty="0" err="1" smtClean="0"/>
              <a:t>dari</a:t>
            </a:r>
            <a:r>
              <a:rPr lang="en-US" sz="2400" dirty="0" smtClean="0"/>
              <a:t> </a:t>
            </a:r>
            <a:r>
              <a:rPr lang="en-US" sz="2400" dirty="0" err="1" smtClean="0"/>
              <a:t>perbaikan</a:t>
            </a:r>
            <a:r>
              <a:rPr lang="en-US" sz="2400" dirty="0" smtClean="0"/>
              <a:t> </a:t>
            </a:r>
            <a:r>
              <a:rPr lang="en-US" sz="2400" dirty="0" err="1" smtClean="0"/>
              <a:t>kondisi</a:t>
            </a:r>
            <a:r>
              <a:rPr lang="en-US" sz="2400" dirty="0" smtClean="0"/>
              <a:t> </a:t>
            </a:r>
            <a:r>
              <a:rPr lang="en-US" sz="2400" dirty="0" err="1" smtClean="0"/>
              <a:t>bisnis</a:t>
            </a:r>
            <a:r>
              <a:rPr lang="en-US" sz="2400" dirty="0" smtClean="0"/>
              <a:t> </a:t>
            </a:r>
            <a:r>
              <a:rPr lang="en-US" sz="2400" dirty="0" err="1" smtClean="0"/>
              <a:t>mereka</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08898"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22</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BUSINESS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1219200"/>
            <a:ext cx="8839200" cy="3048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pPr lvl="0"/>
            <a:r>
              <a:rPr lang="en-US" sz="2400" i="1" dirty="0" smtClean="0"/>
              <a:t>    </a:t>
            </a:r>
            <a:r>
              <a:rPr lang="en-US" sz="2400" b="1" i="1" dirty="0" smtClean="0"/>
              <a:t>Technology </a:t>
            </a:r>
            <a:r>
              <a:rPr lang="en-US" sz="2400" b="1" i="1" dirty="0" smtClean="0"/>
              <a:t>risk, </a:t>
            </a:r>
            <a:r>
              <a:rPr lang="en-US" sz="2400" dirty="0" err="1" smtClean="0"/>
              <a:t>muncul</a:t>
            </a:r>
            <a:r>
              <a:rPr lang="en-US" sz="2400" dirty="0" smtClean="0"/>
              <a:t> </a:t>
            </a:r>
            <a:r>
              <a:rPr lang="en-US" sz="2400" dirty="0" err="1" smtClean="0"/>
              <a:t>ketika</a:t>
            </a:r>
            <a:r>
              <a:rPr lang="en-US" sz="2400" dirty="0" smtClean="0"/>
              <a:t> </a:t>
            </a:r>
            <a:r>
              <a:rPr lang="en-US" sz="2400" dirty="0" err="1" smtClean="0"/>
              <a:t>pasar</a:t>
            </a:r>
            <a:r>
              <a:rPr lang="en-US" sz="2400" dirty="0" smtClean="0"/>
              <a:t> </a:t>
            </a:r>
            <a:r>
              <a:rPr lang="en-US" sz="2400" dirty="0" err="1" smtClean="0"/>
              <a:t>atau</a:t>
            </a:r>
            <a:r>
              <a:rPr lang="en-US" sz="2400" dirty="0" smtClean="0"/>
              <a:t> industry </a:t>
            </a:r>
            <a:r>
              <a:rPr lang="en-US" sz="2400" dirty="0" err="1" smtClean="0"/>
              <a:t>dipengaruhi</a:t>
            </a:r>
            <a:r>
              <a:rPr lang="en-US" sz="2400" dirty="0" smtClean="0"/>
              <a:t> </a:t>
            </a:r>
            <a:r>
              <a:rPr lang="en-US" sz="2400" dirty="0" err="1" smtClean="0"/>
              <a:t>oleh</a:t>
            </a:r>
            <a:r>
              <a:rPr lang="en-US" sz="2400" dirty="0" smtClean="0"/>
              <a:t> </a:t>
            </a:r>
            <a:r>
              <a:rPr lang="en-US" sz="2400" dirty="0" err="1" smtClean="0"/>
              <a:t>perubahan</a:t>
            </a:r>
            <a:r>
              <a:rPr lang="en-US" sz="2400" dirty="0" smtClean="0"/>
              <a:t> </a:t>
            </a:r>
            <a:r>
              <a:rPr lang="en-US" sz="2400" dirty="0" err="1" smtClean="0"/>
              <a:t>teknologi</a:t>
            </a:r>
            <a:r>
              <a:rPr lang="en-US" sz="2400" dirty="0" smtClean="0"/>
              <a:t>, yang </a:t>
            </a:r>
            <a:r>
              <a:rPr lang="en-US" sz="2400" dirty="0" err="1" smtClean="0"/>
              <a:t>mempengaruhi</a:t>
            </a:r>
            <a:r>
              <a:rPr lang="en-US" sz="2400" dirty="0" smtClean="0"/>
              <a:t> model </a:t>
            </a:r>
            <a:r>
              <a:rPr lang="en-US" sz="2400" dirty="0" err="1" smtClean="0"/>
              <a:t>atu</a:t>
            </a:r>
            <a:r>
              <a:rPr lang="en-US" sz="2400" dirty="0" smtClean="0"/>
              <a:t> </a:t>
            </a:r>
            <a:r>
              <a:rPr lang="en-US" sz="2400" dirty="0" err="1" smtClean="0"/>
              <a:t>disain</a:t>
            </a:r>
            <a:r>
              <a:rPr lang="en-US" sz="2400" dirty="0" smtClean="0"/>
              <a:t> </a:t>
            </a:r>
            <a:r>
              <a:rPr lang="en-US" sz="2400" dirty="0" err="1" smtClean="0"/>
              <a:t>sebuah</a:t>
            </a:r>
            <a:r>
              <a:rPr lang="en-US" sz="2400" dirty="0" smtClean="0"/>
              <a:t> </a:t>
            </a:r>
            <a:r>
              <a:rPr lang="en-US" sz="2400" dirty="0" err="1" smtClean="0"/>
              <a:t>produk</a:t>
            </a:r>
            <a:r>
              <a:rPr lang="en-US" sz="2400" dirty="0" smtClean="0"/>
              <a:t> yang </a:t>
            </a:r>
            <a:r>
              <a:rPr lang="en-US" sz="2400" dirty="0" err="1" smtClean="0"/>
              <a:t>disediakan</a:t>
            </a:r>
            <a:r>
              <a:rPr lang="en-US" sz="2400" dirty="0" smtClean="0"/>
              <a:t> </a:t>
            </a:r>
            <a:r>
              <a:rPr lang="en-US" sz="2400" dirty="0" err="1" smtClean="0"/>
              <a:t>oleh</a:t>
            </a:r>
            <a:r>
              <a:rPr lang="en-US" sz="2400" dirty="0" smtClean="0"/>
              <a:t> </a:t>
            </a:r>
            <a:r>
              <a:rPr lang="en-US" sz="2400" dirty="0" err="1" smtClean="0"/>
              <a:t>organisasi</a:t>
            </a:r>
            <a:r>
              <a:rPr lang="en-US" sz="2400" dirty="0" smtClean="0"/>
              <a:t>, </a:t>
            </a:r>
            <a:r>
              <a:rPr lang="en-US" sz="2400" dirty="0" err="1" smtClean="0"/>
              <a:t>atau</a:t>
            </a:r>
            <a:r>
              <a:rPr lang="en-US" sz="2400" dirty="0" smtClean="0"/>
              <a:t> </a:t>
            </a:r>
            <a:r>
              <a:rPr lang="en-US" sz="2400" dirty="0" err="1" smtClean="0"/>
              <a:t>metode-metode</a:t>
            </a:r>
            <a:r>
              <a:rPr lang="en-US" sz="2400" dirty="0" smtClean="0"/>
              <a:t> yang </a:t>
            </a:r>
            <a:r>
              <a:rPr lang="en-US" sz="2400" dirty="0" err="1" smtClean="0"/>
              <a:t>biasa</a:t>
            </a:r>
            <a:r>
              <a:rPr lang="en-US" sz="2400" dirty="0" smtClean="0"/>
              <a:t> </a:t>
            </a:r>
            <a:r>
              <a:rPr lang="en-US" sz="2400" dirty="0" err="1" smtClean="0"/>
              <a:t>mereka</a:t>
            </a:r>
            <a:r>
              <a:rPr lang="en-US" sz="2400" dirty="0" smtClean="0"/>
              <a:t> </a:t>
            </a:r>
            <a:r>
              <a:rPr lang="en-US" sz="2400" dirty="0" err="1" smtClean="0"/>
              <a:t>gunakan</a:t>
            </a:r>
            <a:r>
              <a:rPr lang="en-US" sz="2400" dirty="0" smtClean="0"/>
              <a:t>. </a:t>
            </a:r>
            <a:r>
              <a:rPr lang="en-US" sz="2400" dirty="0" err="1" smtClean="0"/>
              <a:t>Banyak</a:t>
            </a:r>
            <a:r>
              <a:rPr lang="en-US" sz="2400" dirty="0" smtClean="0"/>
              <a:t> </a:t>
            </a:r>
            <a:r>
              <a:rPr lang="en-US" sz="2400" dirty="0" err="1" smtClean="0"/>
              <a:t>contoh</a:t>
            </a:r>
            <a:r>
              <a:rPr lang="en-US" sz="2400" dirty="0" smtClean="0"/>
              <a:t> yang </a:t>
            </a:r>
            <a:r>
              <a:rPr lang="en-US" sz="2400" dirty="0" err="1" smtClean="0"/>
              <a:t>menggambarkan</a:t>
            </a:r>
            <a:r>
              <a:rPr lang="en-US" sz="2400" dirty="0" smtClean="0"/>
              <a:t> </a:t>
            </a:r>
            <a:r>
              <a:rPr lang="en-US" sz="2400" dirty="0" err="1" smtClean="0"/>
              <a:t>bagaimana</a:t>
            </a:r>
            <a:r>
              <a:rPr lang="en-US" sz="2400" dirty="0" smtClean="0"/>
              <a:t> </a:t>
            </a:r>
            <a:r>
              <a:rPr lang="en-US" sz="2400" dirty="0" err="1" smtClean="0"/>
              <a:t>organisasi</a:t>
            </a:r>
            <a:r>
              <a:rPr lang="en-US" sz="2400" dirty="0" smtClean="0"/>
              <a:t> </a:t>
            </a:r>
            <a:r>
              <a:rPr lang="en-US" sz="2400" dirty="0" err="1" smtClean="0"/>
              <a:t>dipaksa</a:t>
            </a:r>
            <a:r>
              <a:rPr lang="en-US" sz="2400" dirty="0" smtClean="0"/>
              <a:t> </a:t>
            </a:r>
            <a:r>
              <a:rPr lang="en-US" sz="2400" dirty="0" err="1" smtClean="0"/>
              <a:t>untuk</a:t>
            </a:r>
            <a:r>
              <a:rPr lang="en-US" sz="2400" dirty="0" smtClean="0"/>
              <a:t> </a:t>
            </a:r>
            <a:r>
              <a:rPr lang="en-US" sz="2400" dirty="0" err="1" smtClean="0"/>
              <a:t>merespon</a:t>
            </a:r>
            <a:r>
              <a:rPr lang="en-US" sz="2400" dirty="0" smtClean="0"/>
              <a:t> </a:t>
            </a:r>
            <a:r>
              <a:rPr lang="en-US" sz="2400" dirty="0" err="1" smtClean="0"/>
              <a:t>perkembangan</a:t>
            </a:r>
            <a:r>
              <a:rPr lang="en-US" sz="2400" dirty="0" smtClean="0"/>
              <a:t> yang </a:t>
            </a:r>
            <a:r>
              <a:rPr lang="en-US" sz="2400" dirty="0" err="1" smtClean="0"/>
              <a:t>tak</a:t>
            </a:r>
            <a:r>
              <a:rPr lang="en-US" sz="2400" dirty="0" smtClean="0"/>
              <a:t> </a:t>
            </a:r>
            <a:r>
              <a:rPr lang="en-US" sz="2400" dirty="0" err="1" smtClean="0"/>
              <a:t>terduga</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bidang</a:t>
            </a:r>
            <a:r>
              <a:rPr lang="en-US" sz="2400" dirty="0" smtClean="0"/>
              <a:t> </a:t>
            </a:r>
            <a:r>
              <a:rPr lang="en-US" sz="2400" dirty="0" err="1" smtClean="0"/>
              <a:t>teknologi</a:t>
            </a:r>
            <a:r>
              <a:rPr lang="en-US" sz="2400" dirty="0" smtClean="0"/>
              <a:t>. </a:t>
            </a:r>
            <a:r>
              <a:rPr lang="en-US" sz="2400" dirty="0" err="1" smtClean="0"/>
              <a:t>Misalnya</a:t>
            </a:r>
            <a:r>
              <a:rPr lang="en-US" sz="2400" dirty="0" smtClean="0"/>
              <a:t> </a:t>
            </a:r>
            <a:r>
              <a:rPr lang="en-US" sz="2400" dirty="0" err="1" smtClean="0"/>
              <a:t>perkembangan</a:t>
            </a:r>
            <a:r>
              <a:rPr lang="en-US" sz="2400" dirty="0" smtClean="0"/>
              <a:t> </a:t>
            </a:r>
            <a:r>
              <a:rPr lang="en-US" sz="2400" dirty="0" err="1" smtClean="0"/>
              <a:t>teknologi</a:t>
            </a:r>
            <a:r>
              <a:rPr lang="en-US" sz="2400" dirty="0" smtClean="0"/>
              <a:t> internet.</a:t>
            </a:r>
            <a:endParaRPr lang="en-US" sz="2400" dirty="0"/>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09922"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23</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BUSINESS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0" y="1219200"/>
            <a:ext cx="8839200" cy="762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pPr lvl="0"/>
            <a:r>
              <a:rPr lang="en-US" sz="2400" i="1" dirty="0" smtClean="0"/>
              <a:t>    </a:t>
            </a:r>
            <a:r>
              <a:rPr lang="en-US" sz="2400" b="1" i="1" dirty="0" smtClean="0"/>
              <a:t>Speculative risk</a:t>
            </a:r>
            <a:r>
              <a:rPr lang="en-US" sz="2400" i="1" dirty="0" smtClean="0"/>
              <a:t>, </a:t>
            </a:r>
            <a:r>
              <a:rPr lang="en-US" sz="2400" dirty="0" err="1" smtClean="0"/>
              <a:t>muncul</a:t>
            </a:r>
            <a:r>
              <a:rPr lang="en-US" sz="2400" dirty="0" smtClean="0"/>
              <a:t> </a:t>
            </a:r>
            <a:r>
              <a:rPr lang="en-US" sz="2400" dirty="0" err="1" smtClean="0"/>
              <a:t>karena</a:t>
            </a:r>
            <a:r>
              <a:rPr lang="en-US" sz="2400" dirty="0" smtClean="0"/>
              <a:t> </a:t>
            </a:r>
            <a:r>
              <a:rPr lang="en-US" sz="2400" dirty="0" err="1" smtClean="0"/>
              <a:t>pemilihan</a:t>
            </a:r>
            <a:r>
              <a:rPr lang="en-US" sz="2400" dirty="0" smtClean="0"/>
              <a:t> </a:t>
            </a:r>
            <a:r>
              <a:rPr lang="en-US" sz="2400" dirty="0" err="1" smtClean="0"/>
              <a:t>strategi</a:t>
            </a:r>
            <a:r>
              <a:rPr lang="en-US" sz="2400" dirty="0" smtClean="0"/>
              <a:t> </a:t>
            </a:r>
            <a:r>
              <a:rPr lang="en-US" sz="2400" dirty="0" err="1" smtClean="0"/>
              <a:t>bisnis</a:t>
            </a:r>
            <a:r>
              <a:rPr lang="en-US" sz="2400" dirty="0" smtClean="0"/>
              <a:t>.</a:t>
            </a:r>
            <a:endParaRPr lang="en-US" sz="2400" dirty="0"/>
          </a:p>
        </p:txBody>
      </p:sp>
      <p:sp>
        <p:nvSpPr>
          <p:cNvPr id="9" name="Content Placeholder 2"/>
          <p:cNvSpPr txBox="1">
            <a:spLocks/>
          </p:cNvSpPr>
          <p:nvPr/>
        </p:nvSpPr>
        <p:spPr>
          <a:xfrm>
            <a:off x="0" y="2286000"/>
            <a:ext cx="8839200" cy="762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pPr lvl="0"/>
            <a:r>
              <a:rPr lang="en-US" sz="2400" i="1" dirty="0" smtClean="0"/>
              <a:t>    </a:t>
            </a:r>
            <a:r>
              <a:rPr lang="en-US" sz="2400" b="1" i="1" dirty="0" smtClean="0"/>
              <a:t>Property/casualty </a:t>
            </a:r>
            <a:r>
              <a:rPr lang="en-US" sz="2400" b="1" i="1" dirty="0" smtClean="0"/>
              <a:t>risks</a:t>
            </a:r>
            <a:r>
              <a:rPr lang="en-US" sz="2400" i="1" dirty="0" smtClean="0"/>
              <a:t>,</a:t>
            </a:r>
            <a:r>
              <a:rPr lang="en-US" sz="2400" dirty="0" smtClean="0"/>
              <a:t> </a:t>
            </a:r>
            <a:r>
              <a:rPr lang="en-US" sz="2400" dirty="0" err="1" smtClean="0"/>
              <a:t>resiko</a:t>
            </a:r>
            <a:r>
              <a:rPr lang="en-US" sz="2400" dirty="0" smtClean="0"/>
              <a:t> yang </a:t>
            </a:r>
            <a:r>
              <a:rPr lang="en-US" sz="2400" dirty="0" err="1" smtClean="0"/>
              <a:t>bersifat</a:t>
            </a:r>
            <a:r>
              <a:rPr lang="en-US" sz="2400" dirty="0" smtClean="0"/>
              <a:t> </a:t>
            </a:r>
            <a:r>
              <a:rPr lang="en-US" sz="2400" i="1" dirty="0" smtClean="0"/>
              <a:t>pure risk</a:t>
            </a:r>
            <a:r>
              <a:rPr lang="en-US" sz="2400" dirty="0" smtClean="0"/>
              <a:t>, </a:t>
            </a:r>
            <a:r>
              <a:rPr lang="en-US" sz="2400" dirty="0" err="1" smtClean="0"/>
              <a:t>dimana</a:t>
            </a:r>
            <a:r>
              <a:rPr lang="en-US" sz="2400" dirty="0" smtClean="0"/>
              <a:t> </a:t>
            </a:r>
            <a:r>
              <a:rPr lang="en-US" sz="2400" dirty="0" err="1" smtClean="0"/>
              <a:t>bisnis</a:t>
            </a:r>
            <a:r>
              <a:rPr lang="en-US" sz="2400" dirty="0" smtClean="0"/>
              <a:t> </a:t>
            </a:r>
            <a:r>
              <a:rPr lang="en-US" sz="2400" dirty="0" err="1" smtClean="0"/>
              <a:t>terekspos</a:t>
            </a:r>
            <a:r>
              <a:rPr lang="en-US" sz="2400" dirty="0" smtClean="0"/>
              <a:t> </a:t>
            </a:r>
            <a:r>
              <a:rPr lang="en-US" sz="2400" dirty="0" err="1" smtClean="0"/>
              <a:t>pada</a:t>
            </a:r>
            <a:r>
              <a:rPr lang="en-US" sz="2400" dirty="0" smtClean="0"/>
              <a:t> </a:t>
            </a:r>
            <a:r>
              <a:rPr lang="en-US" sz="2400" dirty="0" err="1" smtClean="0"/>
              <a:t>hilangnya</a:t>
            </a:r>
            <a:r>
              <a:rPr lang="en-US" sz="2400" dirty="0" smtClean="0"/>
              <a:t> </a:t>
            </a:r>
            <a:r>
              <a:rPr lang="en-US" sz="2400" dirty="0" err="1" smtClean="0"/>
              <a:t>properti</a:t>
            </a:r>
            <a:r>
              <a:rPr lang="en-US" sz="2400" dirty="0" smtClean="0"/>
              <a:t>, </a:t>
            </a:r>
            <a:r>
              <a:rPr lang="en-US" sz="2400" dirty="0" err="1" smtClean="0"/>
              <a:t>atau</a:t>
            </a:r>
            <a:r>
              <a:rPr lang="en-US" sz="2400" dirty="0" smtClean="0"/>
              <a:t> </a:t>
            </a:r>
            <a:r>
              <a:rPr lang="en-US" sz="2400" dirty="0" err="1" smtClean="0"/>
              <a:t>kehilangan</a:t>
            </a:r>
            <a:r>
              <a:rPr lang="en-US" sz="2400" dirty="0" smtClean="0"/>
              <a:t> yang </a:t>
            </a:r>
            <a:r>
              <a:rPr lang="en-US" sz="2400" dirty="0" err="1" smtClean="0"/>
              <a:t>terjadi</a:t>
            </a:r>
            <a:r>
              <a:rPr lang="en-US" sz="2400" dirty="0" smtClean="0"/>
              <a:t> </a:t>
            </a:r>
            <a:r>
              <a:rPr lang="en-US" sz="2400" dirty="0" err="1" smtClean="0"/>
              <a:t>Karena</a:t>
            </a:r>
            <a:r>
              <a:rPr lang="en-US" sz="2400" dirty="0" smtClean="0"/>
              <a:t> </a:t>
            </a:r>
            <a:r>
              <a:rPr lang="en-US" sz="2400" dirty="0" err="1" smtClean="0"/>
              <a:t>kecelakaan</a:t>
            </a:r>
            <a:r>
              <a:rPr lang="en-US" sz="2400" dirty="0" smtClean="0"/>
              <a:t>. </a:t>
            </a:r>
            <a:r>
              <a:rPr lang="en-US" sz="2400" dirty="0" err="1" smtClean="0"/>
              <a:t>Termasuk</a:t>
            </a:r>
            <a:r>
              <a:rPr lang="en-US" sz="2400" dirty="0" smtClean="0"/>
              <a:t> </a:t>
            </a:r>
            <a:r>
              <a:rPr lang="en-US" sz="2400" dirty="0" err="1" smtClean="0"/>
              <a:t>di</a:t>
            </a:r>
            <a:r>
              <a:rPr lang="en-US" sz="2400" dirty="0" smtClean="0"/>
              <a:t> </a:t>
            </a:r>
            <a:r>
              <a:rPr lang="en-US" sz="2400" dirty="0" err="1" smtClean="0"/>
              <a:t>dalamnya</a:t>
            </a:r>
            <a:r>
              <a:rPr lang="en-US" sz="2400" dirty="0" smtClean="0"/>
              <a:t> </a:t>
            </a:r>
            <a:r>
              <a:rPr lang="en-US" sz="2400" dirty="0" err="1" smtClean="0"/>
              <a:t>adalah</a:t>
            </a:r>
            <a:r>
              <a:rPr lang="en-US" sz="2400" dirty="0" smtClean="0"/>
              <a:t> </a:t>
            </a:r>
            <a:r>
              <a:rPr lang="en-US" sz="2400" dirty="0" err="1" smtClean="0"/>
              <a:t>resiko</a:t>
            </a:r>
            <a:r>
              <a:rPr lang="en-US" sz="2400" dirty="0" smtClean="0"/>
              <a:t> </a:t>
            </a:r>
            <a:r>
              <a:rPr lang="en-US" sz="2400" dirty="0" err="1" smtClean="0"/>
              <a:t>kesehatan</a:t>
            </a:r>
            <a:r>
              <a:rPr lang="en-US" sz="2400" dirty="0" smtClean="0"/>
              <a:t> dan </a:t>
            </a:r>
            <a:r>
              <a:rPr lang="en-US" sz="2400" dirty="0" err="1" smtClean="0"/>
              <a:t>keselamatan</a:t>
            </a:r>
            <a:r>
              <a:rPr lang="en-US" sz="2400" dirty="0" smtClean="0"/>
              <a:t>, </a:t>
            </a:r>
            <a:r>
              <a:rPr lang="en-US" sz="2400" dirty="0" err="1" smtClean="0"/>
              <a:t>resiko</a:t>
            </a:r>
            <a:r>
              <a:rPr lang="en-US" sz="2400" dirty="0" smtClean="0"/>
              <a:t> </a:t>
            </a:r>
            <a:r>
              <a:rPr lang="en-US" sz="2400" dirty="0" err="1" smtClean="0"/>
              <a:t>kehilangan</a:t>
            </a:r>
            <a:r>
              <a:rPr lang="en-US" sz="2400" dirty="0" smtClean="0"/>
              <a:t> yang </a:t>
            </a:r>
            <a:r>
              <a:rPr lang="en-US" sz="2400" dirty="0" err="1" smtClean="0"/>
              <a:t>diakibatkan</a:t>
            </a:r>
            <a:r>
              <a:rPr lang="en-US" sz="2400" dirty="0" smtClean="0"/>
              <a:t> </a:t>
            </a:r>
            <a:r>
              <a:rPr lang="en-US" sz="2400" dirty="0" err="1" smtClean="0"/>
              <a:t>oleh</a:t>
            </a:r>
            <a:r>
              <a:rPr lang="en-US" sz="2400" dirty="0" smtClean="0"/>
              <a:t> </a:t>
            </a:r>
            <a:r>
              <a:rPr lang="en-US" sz="2400" dirty="0" err="1" smtClean="0"/>
              <a:t>perilaku</a:t>
            </a:r>
            <a:r>
              <a:rPr lang="en-US" sz="2400" dirty="0" smtClean="0"/>
              <a:t> </a:t>
            </a:r>
            <a:r>
              <a:rPr lang="en-US" sz="2400" dirty="0" err="1" smtClean="0"/>
              <a:t>karyawan</a:t>
            </a:r>
            <a:r>
              <a:rPr lang="en-US" sz="2400" dirty="0" smtClean="0"/>
              <a:t> (</a:t>
            </a:r>
            <a:r>
              <a:rPr lang="en-US" sz="2400" i="1" dirty="0" smtClean="0"/>
              <a:t>employee liability risks</a:t>
            </a:r>
            <a:r>
              <a:rPr lang="en-US" sz="2400" dirty="0" smtClean="0"/>
              <a:t>), </a:t>
            </a:r>
            <a:r>
              <a:rPr lang="en-US" sz="2400" i="1" dirty="0" smtClean="0"/>
              <a:t>engineering risk</a:t>
            </a:r>
            <a:r>
              <a:rPr lang="en-US" sz="2400" dirty="0" smtClean="0"/>
              <a:t>, dan </a:t>
            </a:r>
            <a:r>
              <a:rPr lang="en-US" sz="2400" i="1" dirty="0" smtClean="0"/>
              <a:t>IT security risk</a:t>
            </a:r>
            <a:r>
              <a:rPr lang="en-US" sz="2400" dirty="0" smtClean="0"/>
              <a:t>. </a:t>
            </a:r>
            <a:r>
              <a:rPr lang="en-US" sz="2400" dirty="0" err="1" smtClean="0"/>
              <a:t>Banyak</a:t>
            </a:r>
            <a:r>
              <a:rPr lang="en-US" sz="2400" dirty="0" smtClean="0"/>
              <a:t> </a:t>
            </a:r>
            <a:r>
              <a:rPr lang="en-US" sz="2400" dirty="0" err="1" smtClean="0"/>
              <a:t>organisasi</a:t>
            </a:r>
            <a:r>
              <a:rPr lang="en-US" sz="2400" dirty="0" smtClean="0"/>
              <a:t>, </a:t>
            </a:r>
            <a:r>
              <a:rPr lang="en-US" sz="2400" dirty="0" err="1" smtClean="0"/>
              <a:t>khususnya</a:t>
            </a:r>
            <a:r>
              <a:rPr lang="en-US" sz="2400" dirty="0" smtClean="0"/>
              <a:t> </a:t>
            </a:r>
            <a:r>
              <a:rPr lang="en-US" sz="2400" b="1" dirty="0" err="1" smtClean="0"/>
              <a:t>organisasi</a:t>
            </a:r>
            <a:r>
              <a:rPr lang="en-US" sz="2400" b="1" dirty="0" smtClean="0"/>
              <a:t> </a:t>
            </a:r>
            <a:r>
              <a:rPr lang="en-US" sz="2400" b="1" dirty="0" err="1" smtClean="0"/>
              <a:t>manufaktur</a:t>
            </a:r>
            <a:r>
              <a:rPr lang="en-US" sz="2400" dirty="0" smtClean="0"/>
              <a:t>, </a:t>
            </a:r>
            <a:r>
              <a:rPr lang="en-US" sz="2400" dirty="0" err="1" smtClean="0"/>
              <a:t>sering</a:t>
            </a:r>
            <a:r>
              <a:rPr lang="en-US" sz="2400" dirty="0" smtClean="0"/>
              <a:t> </a:t>
            </a:r>
            <a:r>
              <a:rPr lang="en-US" sz="2400" dirty="0" err="1" smtClean="0"/>
              <a:t>menghadapi</a:t>
            </a:r>
            <a:r>
              <a:rPr lang="en-US" sz="2400" dirty="0" smtClean="0"/>
              <a:t>  </a:t>
            </a:r>
            <a:r>
              <a:rPr lang="en-US" sz="2400" dirty="0" err="1" smtClean="0"/>
              <a:t>resiko</a:t>
            </a:r>
            <a:r>
              <a:rPr lang="en-US" sz="2400" dirty="0" smtClean="0"/>
              <a:t> yang </a:t>
            </a:r>
            <a:r>
              <a:rPr lang="en-US" sz="2400" dirty="0" err="1" smtClean="0"/>
              <a:t>muncul</a:t>
            </a:r>
            <a:r>
              <a:rPr lang="en-US" sz="2400" dirty="0" smtClean="0"/>
              <a:t> </a:t>
            </a:r>
            <a:r>
              <a:rPr lang="en-US" sz="2400" dirty="0" err="1" smtClean="0"/>
              <a:t>karena</a:t>
            </a:r>
            <a:r>
              <a:rPr lang="en-US" sz="2400" dirty="0" smtClean="0"/>
              <a:t> </a:t>
            </a:r>
            <a:r>
              <a:rPr lang="en-US" sz="2400" dirty="0" err="1" smtClean="0"/>
              <a:t>kegagalan</a:t>
            </a:r>
            <a:r>
              <a:rPr lang="en-US" sz="2400" dirty="0" smtClean="0"/>
              <a:t> </a:t>
            </a:r>
            <a:r>
              <a:rPr lang="en-US" sz="2400" dirty="0" err="1" smtClean="0"/>
              <a:t>dalam</a:t>
            </a:r>
            <a:r>
              <a:rPr lang="en-US" sz="2400" dirty="0" smtClean="0"/>
              <a:t> </a:t>
            </a:r>
            <a:r>
              <a:rPr lang="en-US" sz="2400" dirty="0" err="1" smtClean="0"/>
              <a:t>menangani</a:t>
            </a:r>
            <a:r>
              <a:rPr lang="en-US" sz="2400" dirty="0" smtClean="0"/>
              <a:t>  </a:t>
            </a:r>
            <a:r>
              <a:rPr lang="en-US" sz="2400" i="1" dirty="0" smtClean="0"/>
              <a:t>environmental risk </a:t>
            </a:r>
            <a:r>
              <a:rPr lang="en-US" sz="2400" dirty="0" err="1" smtClean="0"/>
              <a:t>secara</a:t>
            </a:r>
            <a:r>
              <a:rPr lang="en-US" sz="2400" dirty="0" smtClean="0"/>
              <a:t> </a:t>
            </a:r>
            <a:r>
              <a:rPr lang="en-US" sz="2400" dirty="0" err="1" smtClean="0"/>
              <a:t>tepat</a:t>
            </a:r>
            <a:r>
              <a:rPr lang="en-US" sz="2400" dirty="0" smtClean="0"/>
              <a:t>, </a:t>
            </a:r>
            <a:r>
              <a:rPr lang="en-US" sz="2400" dirty="0" err="1" smtClean="0"/>
              <a:t>misalnya</a:t>
            </a:r>
            <a:r>
              <a:rPr lang="en-US" sz="2400" dirty="0" smtClean="0"/>
              <a:t> </a:t>
            </a:r>
            <a:r>
              <a:rPr lang="en-US" sz="2400" dirty="0" err="1" smtClean="0"/>
              <a:t>konsekuensi</a:t>
            </a:r>
            <a:r>
              <a:rPr lang="en-US" sz="2400" dirty="0" smtClean="0"/>
              <a:t> yang </a:t>
            </a:r>
            <a:r>
              <a:rPr lang="en-US" sz="2400" dirty="0" err="1" smtClean="0"/>
              <a:t>muncul</a:t>
            </a:r>
            <a:r>
              <a:rPr lang="en-US" sz="2400" dirty="0" smtClean="0"/>
              <a:t> </a:t>
            </a:r>
            <a:r>
              <a:rPr lang="en-US" sz="2400" dirty="0" err="1" smtClean="0"/>
              <a:t>karena</a:t>
            </a:r>
            <a:r>
              <a:rPr lang="en-US" sz="2400" dirty="0" smtClean="0"/>
              <a:t> </a:t>
            </a:r>
            <a:r>
              <a:rPr lang="en-US" sz="2400" dirty="0" err="1" smtClean="0"/>
              <a:t>polusi</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15042"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24</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NON-</a:t>
            </a: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BUSINESS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1143000" y="914400"/>
            <a:ext cx="7696200" cy="5334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r>
              <a:rPr lang="en-US" sz="2400" i="1" dirty="0" smtClean="0"/>
              <a:t>Non-business risk</a:t>
            </a:r>
            <a:r>
              <a:rPr lang="en-US" sz="2400" dirty="0" smtClean="0"/>
              <a:t> </a:t>
            </a:r>
            <a:r>
              <a:rPr lang="en-US" sz="2400" dirty="0" err="1" smtClean="0"/>
              <a:t>adalah</a:t>
            </a:r>
            <a:r>
              <a:rPr lang="en-US" sz="2400" dirty="0" smtClean="0"/>
              <a:t> </a:t>
            </a:r>
            <a:r>
              <a:rPr lang="en-US" sz="2400" dirty="0" err="1" smtClean="0"/>
              <a:t>tipe</a:t>
            </a:r>
            <a:r>
              <a:rPr lang="en-US" sz="2400" dirty="0" smtClean="0"/>
              <a:t> </a:t>
            </a:r>
            <a:r>
              <a:rPr lang="en-US" sz="2400" dirty="0" err="1" smtClean="0"/>
              <a:t>lainnya</a:t>
            </a:r>
            <a:r>
              <a:rPr lang="en-US" sz="2400" dirty="0" smtClean="0"/>
              <a:t> </a:t>
            </a:r>
            <a:r>
              <a:rPr lang="en-US" sz="2400" dirty="0" err="1" smtClean="0"/>
              <a:t>di</a:t>
            </a:r>
            <a:r>
              <a:rPr lang="en-US" sz="2400" dirty="0" smtClean="0"/>
              <a:t> </a:t>
            </a:r>
            <a:r>
              <a:rPr lang="en-US" sz="2400" dirty="0" err="1" smtClean="0"/>
              <a:t>luar</a:t>
            </a:r>
            <a:r>
              <a:rPr lang="en-US" sz="2400" dirty="0" smtClean="0"/>
              <a:t> </a:t>
            </a:r>
            <a:r>
              <a:rPr lang="en-US" sz="2400" i="1" dirty="0" smtClean="0"/>
              <a:t>business risk</a:t>
            </a:r>
            <a:r>
              <a:rPr lang="en-US" sz="2400" dirty="0" smtClean="0"/>
              <a:t>, yang </a:t>
            </a:r>
            <a:r>
              <a:rPr lang="en-US" sz="2400" dirty="0" err="1" smtClean="0"/>
              <a:t>pada</a:t>
            </a:r>
            <a:r>
              <a:rPr lang="en-US" sz="2400" dirty="0" smtClean="0"/>
              <a:t> </a:t>
            </a:r>
            <a:r>
              <a:rPr lang="en-US" sz="2400" dirty="0" err="1" smtClean="0"/>
              <a:t>umumnya</a:t>
            </a:r>
            <a:r>
              <a:rPr lang="en-US" sz="2400" dirty="0" smtClean="0"/>
              <a:t> </a:t>
            </a:r>
            <a:r>
              <a:rPr lang="en-US" sz="2400" dirty="0" err="1" smtClean="0"/>
              <a:t>diklasifikasikan</a:t>
            </a:r>
            <a:r>
              <a:rPr lang="en-US" sz="2400" dirty="0" smtClean="0"/>
              <a:t> </a:t>
            </a:r>
            <a:r>
              <a:rPr lang="en-US" sz="2400" dirty="0" err="1" smtClean="0"/>
              <a:t>sebagai</a:t>
            </a:r>
            <a:r>
              <a:rPr lang="en-US" sz="2400" dirty="0" smtClean="0"/>
              <a:t> </a:t>
            </a:r>
            <a:r>
              <a:rPr lang="en-US" sz="2400" i="1" dirty="0" smtClean="0"/>
              <a:t>financial risks</a:t>
            </a:r>
            <a:r>
              <a:rPr lang="en-US" sz="2400" dirty="0" smtClean="0"/>
              <a:t> </a:t>
            </a:r>
            <a:r>
              <a:rPr lang="en-US" sz="2400" dirty="0" err="1" smtClean="0"/>
              <a:t>atau</a:t>
            </a:r>
            <a:r>
              <a:rPr lang="en-US" sz="2400" dirty="0" smtClean="0"/>
              <a:t> </a:t>
            </a:r>
            <a:r>
              <a:rPr lang="en-US" sz="2400" i="1" dirty="0" smtClean="0"/>
              <a:t>event risks</a:t>
            </a:r>
            <a:r>
              <a:rPr lang="en-US" sz="2400" dirty="0" smtClean="0"/>
              <a:t>. </a:t>
            </a:r>
            <a:r>
              <a:rPr lang="en-US" sz="2400" i="1" dirty="0" smtClean="0"/>
              <a:t>Financial risk</a:t>
            </a:r>
            <a:r>
              <a:rPr lang="en-US" sz="2400" dirty="0" smtClean="0"/>
              <a:t> </a:t>
            </a:r>
            <a:r>
              <a:rPr lang="en-US" sz="2400" dirty="0" err="1" smtClean="0"/>
              <a:t>muncul</a:t>
            </a:r>
            <a:r>
              <a:rPr lang="en-US" sz="2400" dirty="0" smtClean="0"/>
              <a:t> </a:t>
            </a:r>
            <a:r>
              <a:rPr lang="en-US" sz="2400" dirty="0" err="1" smtClean="0"/>
              <a:t>dari</a:t>
            </a:r>
            <a:r>
              <a:rPr lang="en-US" sz="2400" dirty="0" smtClean="0"/>
              <a:t> </a:t>
            </a:r>
            <a:r>
              <a:rPr lang="en-US" sz="2400" dirty="0" err="1" smtClean="0"/>
              <a:t>berbagai</a:t>
            </a:r>
            <a:r>
              <a:rPr lang="en-US" sz="2400" dirty="0" smtClean="0"/>
              <a:t> </a:t>
            </a:r>
            <a:r>
              <a:rPr lang="en-US" sz="2400" dirty="0" err="1" smtClean="0"/>
              <a:t>faktor</a:t>
            </a:r>
            <a:r>
              <a:rPr lang="en-US" sz="2400" dirty="0" smtClean="0"/>
              <a:t> </a:t>
            </a:r>
            <a:r>
              <a:rPr lang="en-US" sz="2400" dirty="0" err="1" smtClean="0"/>
              <a:t>eksternal</a:t>
            </a:r>
            <a:r>
              <a:rPr lang="en-US" sz="2400" dirty="0" smtClean="0"/>
              <a:t> yang </a:t>
            </a:r>
            <a:r>
              <a:rPr lang="en-US" sz="2400" dirty="0" err="1" smtClean="0"/>
              <a:t>mempengaruhi</a:t>
            </a:r>
            <a:r>
              <a:rPr lang="en-US" sz="2400" dirty="0" smtClean="0"/>
              <a:t> </a:t>
            </a:r>
            <a:r>
              <a:rPr lang="en-US" sz="2400" dirty="0" err="1" smtClean="0"/>
              <a:t>bisnis</a:t>
            </a:r>
            <a:r>
              <a:rPr lang="en-US" sz="2400" dirty="0" smtClean="0"/>
              <a:t> </a:t>
            </a:r>
            <a:r>
              <a:rPr lang="en-US" sz="2400" dirty="0" err="1" smtClean="0"/>
              <a:t>organisasi</a:t>
            </a:r>
            <a:r>
              <a:rPr lang="en-US" sz="2400" dirty="0" smtClean="0"/>
              <a:t>, dan </a:t>
            </a:r>
            <a:r>
              <a:rPr lang="en-US" sz="2400" dirty="0" err="1" smtClean="0"/>
              <a:t>dari</a:t>
            </a:r>
            <a:r>
              <a:rPr lang="en-US" sz="2400" dirty="0" smtClean="0"/>
              <a:t> “</a:t>
            </a:r>
            <a:r>
              <a:rPr lang="en-US" sz="2400" i="1" dirty="0" smtClean="0"/>
              <a:t>financial nature</a:t>
            </a:r>
            <a:r>
              <a:rPr lang="en-US" sz="2400" dirty="0" smtClean="0"/>
              <a:t>.” </a:t>
            </a:r>
            <a:r>
              <a:rPr lang="en-US" sz="2400" dirty="0" err="1" smtClean="0"/>
              <a:t>Pada</a:t>
            </a:r>
            <a:r>
              <a:rPr lang="en-US" sz="2400" dirty="0" smtClean="0"/>
              <a:t> </a:t>
            </a:r>
            <a:r>
              <a:rPr lang="en-US" sz="2400" dirty="0" err="1" smtClean="0"/>
              <a:t>umumnya</a:t>
            </a:r>
            <a:r>
              <a:rPr lang="en-US" sz="2400" dirty="0" smtClean="0"/>
              <a:t> </a:t>
            </a:r>
            <a:r>
              <a:rPr lang="en-US" sz="2400" dirty="0" err="1" smtClean="0"/>
              <a:t>bersifat</a:t>
            </a:r>
            <a:r>
              <a:rPr lang="en-US" sz="2400" dirty="0" smtClean="0"/>
              <a:t> </a:t>
            </a:r>
            <a:r>
              <a:rPr lang="en-US" sz="2400" i="1" dirty="0" smtClean="0"/>
              <a:t>speculative risk</a:t>
            </a:r>
            <a:r>
              <a:rPr lang="en-US" sz="2400" dirty="0" smtClean="0"/>
              <a:t>.  </a:t>
            </a:r>
            <a:r>
              <a:rPr lang="en-US" sz="2400" dirty="0" err="1" smtClean="0"/>
              <a:t>Beberapa</a:t>
            </a:r>
            <a:r>
              <a:rPr lang="en-US" sz="2400" dirty="0" smtClean="0"/>
              <a:t> </a:t>
            </a:r>
            <a:r>
              <a:rPr lang="en-US" sz="2400" dirty="0" err="1" smtClean="0"/>
              <a:t>contoh</a:t>
            </a:r>
            <a:r>
              <a:rPr lang="en-US" sz="2400" dirty="0" smtClean="0"/>
              <a:t> </a:t>
            </a:r>
            <a:r>
              <a:rPr lang="en-US" sz="2400" dirty="0" err="1" smtClean="0"/>
              <a:t>berikut</a:t>
            </a:r>
            <a:r>
              <a:rPr lang="en-US" sz="2400" dirty="0" smtClean="0"/>
              <a:t> </a:t>
            </a:r>
            <a:r>
              <a:rPr lang="en-US" sz="2400" dirty="0" err="1" smtClean="0"/>
              <a:t>adalah</a:t>
            </a:r>
            <a:r>
              <a:rPr lang="en-US" sz="2400" dirty="0" smtClean="0"/>
              <a:t> risk yang </a:t>
            </a:r>
            <a:r>
              <a:rPr lang="en-US" sz="2400" dirty="0" err="1" smtClean="0"/>
              <a:t>dapat</a:t>
            </a:r>
            <a:r>
              <a:rPr lang="en-US" sz="2400" dirty="0" smtClean="0"/>
              <a:t> </a:t>
            </a:r>
            <a:r>
              <a:rPr lang="en-US" sz="2400" dirty="0" err="1" smtClean="0"/>
              <a:t>diklasifikasikan</a:t>
            </a:r>
            <a:r>
              <a:rPr lang="en-US" sz="2400" dirty="0" smtClean="0"/>
              <a:t> </a:t>
            </a:r>
            <a:r>
              <a:rPr lang="en-US" sz="2400" dirty="0" err="1" smtClean="0"/>
              <a:t>ke</a:t>
            </a:r>
            <a:r>
              <a:rPr lang="en-US" sz="2400" dirty="0" smtClean="0"/>
              <a:t> </a:t>
            </a:r>
            <a:r>
              <a:rPr lang="en-US" sz="2400" dirty="0" err="1" smtClean="0"/>
              <a:t>dalam</a:t>
            </a:r>
            <a:r>
              <a:rPr lang="en-US" sz="2400" dirty="0" smtClean="0"/>
              <a:t> financial risks:</a:t>
            </a:r>
            <a:br>
              <a:rPr lang="en-US" sz="2400" dirty="0" smtClean="0"/>
            </a:br>
            <a:endParaRPr lang="en-US" sz="2400" dirty="0" smtClean="0"/>
          </a:p>
          <a:p>
            <a:pPr lvl="0">
              <a:buFont typeface="Arial" pitchFamily="34" charset="0"/>
              <a:buChar char="•"/>
            </a:pPr>
            <a:r>
              <a:rPr lang="en-US" sz="2400" i="1" dirty="0" smtClean="0"/>
              <a:t>Credit </a:t>
            </a:r>
            <a:r>
              <a:rPr lang="en-US" sz="2400" i="1" dirty="0" smtClean="0"/>
              <a:t>risk</a:t>
            </a:r>
          </a:p>
          <a:p>
            <a:pPr lvl="0">
              <a:buFont typeface="Arial" pitchFamily="34" charset="0"/>
              <a:buChar char="•"/>
            </a:pPr>
            <a:r>
              <a:rPr lang="en-US" sz="2400" i="1" dirty="0" smtClean="0"/>
              <a:t>Foreign </a:t>
            </a:r>
            <a:r>
              <a:rPr lang="en-US" sz="2400" i="1" dirty="0" err="1" smtClean="0"/>
              <a:t>Exhange</a:t>
            </a:r>
            <a:r>
              <a:rPr lang="en-US" sz="2400" i="1" dirty="0" smtClean="0"/>
              <a:t> </a:t>
            </a:r>
            <a:r>
              <a:rPr lang="en-US" sz="2400" i="1" dirty="0" smtClean="0"/>
              <a:t>risk</a:t>
            </a:r>
          </a:p>
          <a:p>
            <a:pPr lvl="0">
              <a:buFont typeface="Arial" pitchFamily="34" charset="0"/>
              <a:buChar char="•"/>
            </a:pPr>
            <a:r>
              <a:rPr lang="en-US" sz="2400" i="1" dirty="0" smtClean="0"/>
              <a:t>Interest </a:t>
            </a:r>
            <a:r>
              <a:rPr lang="en-US" sz="2400" i="1" dirty="0" smtClean="0"/>
              <a:t>rate </a:t>
            </a:r>
            <a:r>
              <a:rPr lang="en-US" sz="2400" i="1" dirty="0" smtClean="0"/>
              <a:t>risk</a:t>
            </a:r>
          </a:p>
          <a:p>
            <a:pPr lvl="0">
              <a:buFont typeface="Arial" pitchFamily="34" charset="0"/>
              <a:buChar char="•"/>
            </a:pPr>
            <a:r>
              <a:rPr lang="en-US" sz="2400" i="1" dirty="0" smtClean="0"/>
              <a:t>Market risk</a:t>
            </a:r>
            <a:endParaRPr lang="en-US" sz="2400" dirty="0" smtClean="0"/>
          </a:p>
          <a:p>
            <a:pPr lvl="0">
              <a:buFont typeface="Arial" pitchFamily="34" charset="0"/>
              <a:buChar char="•"/>
            </a:pPr>
            <a:r>
              <a:rPr lang="en-US" sz="2400" i="1" dirty="0" smtClean="0"/>
              <a:t>Liquidity risk</a:t>
            </a:r>
            <a:endParaRPr lang="en-US" sz="2400" dirty="0" smtClean="0"/>
          </a:p>
          <a:p>
            <a:pPr lvl="0">
              <a:buFont typeface="Arial" pitchFamily="34" charset="0"/>
              <a:buChar char="•"/>
            </a:pPr>
            <a:r>
              <a:rPr lang="en-US" sz="2400" i="1" dirty="0" smtClean="0"/>
              <a:t>Etc</a:t>
            </a:r>
            <a:r>
              <a:rPr lang="en-US" sz="2400" i="1"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16066"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25</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KATEGORI RISK (YANG LAIN)</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381000" y="914400"/>
            <a:ext cx="8458200" cy="5334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r>
              <a:rPr lang="en-US" sz="2400" dirty="0" smtClean="0"/>
              <a:t/>
            </a:r>
            <a:br>
              <a:rPr lang="en-US" sz="2400" dirty="0" smtClean="0"/>
            </a:br>
            <a:endParaRPr lang="en-US" sz="2400" dirty="0" smtClean="0"/>
          </a:p>
          <a:p>
            <a:pPr lvl="0"/>
            <a:r>
              <a:rPr lang="en-US" sz="2400" i="1" dirty="0" smtClean="0"/>
              <a:t>Risk</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lingkungan</a:t>
            </a:r>
            <a:r>
              <a:rPr lang="en-US" sz="2400" dirty="0" smtClean="0"/>
              <a:t> </a:t>
            </a:r>
            <a:r>
              <a:rPr lang="en-US" sz="2400" dirty="0" err="1" smtClean="0"/>
              <a:t>fisik</a:t>
            </a:r>
            <a:r>
              <a:rPr lang="en-US" sz="2400" dirty="0" smtClean="0"/>
              <a:t> (</a:t>
            </a:r>
            <a:r>
              <a:rPr lang="en-US" sz="2400" i="1" dirty="0" smtClean="0"/>
              <a:t>physical environment</a:t>
            </a:r>
            <a:r>
              <a:rPr lang="en-US" sz="2400" dirty="0" smtClean="0"/>
              <a:t>) </a:t>
            </a:r>
            <a:r>
              <a:rPr lang="en-US" sz="2400" dirty="0" err="1" smtClean="0"/>
              <a:t>berhubungan</a:t>
            </a:r>
            <a:r>
              <a:rPr lang="en-US" sz="2400" dirty="0" smtClean="0"/>
              <a:t> </a:t>
            </a:r>
            <a:r>
              <a:rPr lang="en-US" sz="2400" dirty="0" err="1" smtClean="0"/>
              <a:t>dengan</a:t>
            </a:r>
            <a:r>
              <a:rPr lang="en-US" sz="2400" dirty="0" smtClean="0"/>
              <a:t> </a:t>
            </a:r>
            <a:r>
              <a:rPr lang="en-US" sz="2400" dirty="0" err="1" smtClean="0"/>
              <a:t>permasalahan</a:t>
            </a:r>
            <a:r>
              <a:rPr lang="en-US" sz="2400" dirty="0" smtClean="0"/>
              <a:t> </a:t>
            </a:r>
            <a:r>
              <a:rPr lang="en-US" sz="2400" dirty="0" err="1" smtClean="0"/>
              <a:t>seperti</a:t>
            </a:r>
            <a:r>
              <a:rPr lang="en-US" sz="2400" dirty="0" smtClean="0"/>
              <a:t>  </a:t>
            </a:r>
            <a:r>
              <a:rPr lang="en-US" sz="2400" dirty="0" err="1" smtClean="0"/>
              <a:t>iklim</a:t>
            </a:r>
            <a:r>
              <a:rPr lang="en-US" sz="2400" dirty="0" smtClean="0"/>
              <a:t> dan </a:t>
            </a:r>
            <a:r>
              <a:rPr lang="en-US" sz="2400" dirty="0" err="1" smtClean="0"/>
              <a:t>geologi</a:t>
            </a:r>
            <a:r>
              <a:rPr lang="en-US" sz="2400" dirty="0" smtClean="0"/>
              <a:t>;</a:t>
            </a:r>
            <a:br>
              <a:rPr lang="en-US" sz="2400" dirty="0" smtClean="0"/>
            </a:br>
            <a:endParaRPr lang="en-US" sz="2400" dirty="0" smtClean="0"/>
          </a:p>
          <a:p>
            <a:pPr lvl="0"/>
            <a:r>
              <a:rPr lang="en-US" sz="2400" i="1" dirty="0" smtClean="0"/>
              <a:t>Risk</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lingkungan</a:t>
            </a:r>
            <a:r>
              <a:rPr lang="en-US" sz="2400" dirty="0" smtClean="0"/>
              <a:t> social </a:t>
            </a:r>
            <a:r>
              <a:rPr lang="en-US" sz="2400" dirty="0" err="1" smtClean="0"/>
              <a:t>berhubungan</a:t>
            </a:r>
            <a:r>
              <a:rPr lang="en-US" sz="2400" dirty="0" smtClean="0"/>
              <a:t> </a:t>
            </a:r>
            <a:r>
              <a:rPr lang="en-US" sz="2400" dirty="0" err="1" smtClean="0"/>
              <a:t>dengan</a:t>
            </a:r>
            <a:r>
              <a:rPr lang="en-US" sz="2400" dirty="0" smtClean="0"/>
              <a:t> </a:t>
            </a:r>
            <a:r>
              <a:rPr lang="en-US" sz="2400" dirty="0" err="1" smtClean="0"/>
              <a:t>perubahan</a:t>
            </a:r>
            <a:r>
              <a:rPr lang="en-US" sz="2400" dirty="0" smtClean="0"/>
              <a:t> </a:t>
            </a:r>
            <a:r>
              <a:rPr lang="en-US" sz="2400" dirty="0" err="1" smtClean="0"/>
              <a:t>pada</a:t>
            </a:r>
            <a:r>
              <a:rPr lang="en-US" sz="2400" dirty="0" smtClean="0"/>
              <a:t> </a:t>
            </a:r>
            <a:r>
              <a:rPr lang="en-US" sz="2400" dirty="0" err="1" smtClean="0"/>
              <a:t>selera</a:t>
            </a:r>
            <a:r>
              <a:rPr lang="en-US" sz="2400" dirty="0" smtClean="0"/>
              <a:t>, </a:t>
            </a:r>
            <a:r>
              <a:rPr lang="en-US" sz="2400" dirty="0" err="1" smtClean="0"/>
              <a:t>sikap</a:t>
            </a:r>
            <a:r>
              <a:rPr lang="en-US" sz="2400" dirty="0" smtClean="0"/>
              <a:t>, dan </a:t>
            </a:r>
            <a:r>
              <a:rPr lang="en-US" sz="2400" dirty="0" err="1" smtClean="0"/>
              <a:t>perubahan</a:t>
            </a:r>
            <a:r>
              <a:rPr lang="en-US" sz="2400" dirty="0" smtClean="0"/>
              <a:t> </a:t>
            </a:r>
            <a:r>
              <a:rPr lang="en-US" sz="2400" dirty="0" err="1" smtClean="0"/>
              <a:t>demografik</a:t>
            </a:r>
            <a:r>
              <a:rPr lang="en-US" sz="2400" dirty="0" smtClean="0"/>
              <a:t>;</a:t>
            </a:r>
            <a:br>
              <a:rPr lang="en-US" sz="2400" dirty="0" smtClean="0"/>
            </a:br>
            <a:endParaRPr lang="en-US" sz="2400" dirty="0" smtClean="0"/>
          </a:p>
          <a:p>
            <a:pPr lvl="0"/>
            <a:r>
              <a:rPr lang="en-US" sz="2400" i="1" dirty="0" smtClean="0"/>
              <a:t>Risk </a:t>
            </a:r>
            <a:r>
              <a:rPr lang="en-US" sz="2400" dirty="0" err="1" smtClean="0"/>
              <a:t>di</a:t>
            </a:r>
            <a:r>
              <a:rPr lang="en-US" sz="2400" dirty="0" smtClean="0"/>
              <a:t> </a:t>
            </a:r>
            <a:r>
              <a:rPr lang="en-US" sz="2400" dirty="0" err="1" smtClean="0"/>
              <a:t>dalam</a:t>
            </a:r>
            <a:r>
              <a:rPr lang="en-US" sz="2400" dirty="0" smtClean="0"/>
              <a:t> </a:t>
            </a:r>
            <a:r>
              <a:rPr lang="en-US" sz="2400" dirty="0" err="1" smtClean="0"/>
              <a:t>lingkungan</a:t>
            </a:r>
            <a:r>
              <a:rPr lang="en-US" sz="2400" dirty="0" smtClean="0"/>
              <a:t> </a:t>
            </a:r>
            <a:r>
              <a:rPr lang="en-US" sz="2400" dirty="0" err="1" smtClean="0"/>
              <a:t>politik</a:t>
            </a:r>
            <a:r>
              <a:rPr lang="en-US" sz="2400" dirty="0" smtClean="0"/>
              <a:t> </a:t>
            </a:r>
            <a:r>
              <a:rPr lang="en-US" sz="2400" dirty="0" err="1" smtClean="0"/>
              <a:t>berhubungan</a:t>
            </a:r>
            <a:r>
              <a:rPr lang="en-US" sz="2400" dirty="0" smtClean="0"/>
              <a:t> </a:t>
            </a:r>
            <a:r>
              <a:rPr lang="en-US" sz="2400" dirty="0" err="1" smtClean="0"/>
              <a:t>dengan</a:t>
            </a:r>
            <a:r>
              <a:rPr lang="en-US" sz="2400" dirty="0" smtClean="0"/>
              <a:t> </a:t>
            </a:r>
            <a:r>
              <a:rPr lang="en-US" sz="2400" dirty="0" err="1" smtClean="0"/>
              <a:t>perubahan</a:t>
            </a:r>
            <a:r>
              <a:rPr lang="en-US" sz="2400" dirty="0" smtClean="0"/>
              <a:t> yang </a:t>
            </a:r>
            <a:r>
              <a:rPr lang="en-US" sz="2400" dirty="0" err="1" smtClean="0"/>
              <a:t>terjadi</a:t>
            </a:r>
            <a:r>
              <a:rPr lang="en-US" sz="2400" dirty="0" smtClean="0"/>
              <a:t> </a:t>
            </a:r>
            <a:r>
              <a:rPr lang="en-US" sz="2400" dirty="0" err="1" smtClean="0"/>
              <a:t>dari</a:t>
            </a:r>
            <a:r>
              <a:rPr lang="en-US" sz="2400" dirty="0" smtClean="0"/>
              <a:t> </a:t>
            </a:r>
            <a:r>
              <a:rPr lang="en-US" sz="2400" dirty="0" err="1" smtClean="0"/>
              <a:t>keputusan-keputusan</a:t>
            </a:r>
            <a:r>
              <a:rPr lang="en-US" sz="2400" dirty="0" smtClean="0"/>
              <a:t> </a:t>
            </a:r>
            <a:r>
              <a:rPr lang="en-US" sz="2400" dirty="0" err="1" smtClean="0"/>
              <a:t>pemerintah</a:t>
            </a:r>
            <a:r>
              <a:rPr lang="en-US" sz="2400" dirty="0" smtClean="0"/>
              <a:t>, </a:t>
            </a:r>
            <a:r>
              <a:rPr lang="en-US" sz="2400" dirty="0" err="1" smtClean="0"/>
              <a:t>atau</a:t>
            </a:r>
            <a:r>
              <a:rPr lang="en-US" sz="2400" dirty="0" smtClean="0"/>
              <a:t> </a:t>
            </a:r>
            <a:r>
              <a:rPr lang="en-US" sz="2400" dirty="0" err="1" smtClean="0"/>
              <a:t>pergantian</a:t>
            </a:r>
            <a:r>
              <a:rPr lang="en-US" sz="2400" dirty="0" smtClean="0"/>
              <a:t> </a:t>
            </a:r>
            <a:r>
              <a:rPr lang="en-US" sz="2400" dirty="0" err="1" smtClean="0"/>
              <a:t>pemerintahan</a:t>
            </a:r>
            <a:r>
              <a:rPr lang="en-US" sz="2400" dirty="0" smtClean="0"/>
              <a:t>; </a:t>
            </a:r>
            <a:endParaRPr lang="en-US" sz="2400" dirty="0"/>
          </a:p>
        </p:txBody>
      </p:sp>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17090"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26</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KATEGORI RISK (YANG LAIN)</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381000" y="914400"/>
            <a:ext cx="8458200" cy="5334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pPr lvl="0"/>
            <a:r>
              <a:rPr lang="en-US" sz="2400" i="1" dirty="0" smtClean="0"/>
              <a:t>Risk</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lingkungan</a:t>
            </a:r>
            <a:r>
              <a:rPr lang="en-US" sz="2400" dirty="0" smtClean="0"/>
              <a:t> legal, </a:t>
            </a:r>
            <a:r>
              <a:rPr lang="en-US" sz="2400" dirty="0" err="1" smtClean="0"/>
              <a:t>muncul</a:t>
            </a:r>
            <a:r>
              <a:rPr lang="en-US" sz="2400" dirty="0" smtClean="0"/>
              <a:t> </a:t>
            </a:r>
            <a:r>
              <a:rPr lang="en-US" sz="2400" dirty="0" err="1" smtClean="0"/>
              <a:t>dari</a:t>
            </a:r>
            <a:r>
              <a:rPr lang="en-US" sz="2400" dirty="0" smtClean="0"/>
              <a:t> </a:t>
            </a:r>
            <a:r>
              <a:rPr lang="en-US" sz="2400" dirty="0" err="1" smtClean="0"/>
              <a:t>pergantian</a:t>
            </a:r>
            <a:r>
              <a:rPr lang="en-US" sz="2400" dirty="0" smtClean="0"/>
              <a:t> </a:t>
            </a:r>
            <a:r>
              <a:rPr lang="en-US" sz="2400" dirty="0" err="1" smtClean="0"/>
              <a:t>legislasi</a:t>
            </a:r>
            <a:r>
              <a:rPr lang="en-US" sz="2400" dirty="0" smtClean="0"/>
              <a:t> dan </a:t>
            </a:r>
            <a:r>
              <a:rPr lang="en-US" sz="2400" dirty="0" err="1" smtClean="0"/>
              <a:t>regulasi</a:t>
            </a:r>
            <a:r>
              <a:rPr lang="en-US" sz="2400" dirty="0" smtClean="0"/>
              <a:t>, </a:t>
            </a:r>
            <a:r>
              <a:rPr lang="en-US" sz="2400" dirty="0" err="1" smtClean="0"/>
              <a:t>sebagai</a:t>
            </a:r>
            <a:r>
              <a:rPr lang="en-US" sz="2400" dirty="0" smtClean="0"/>
              <a:t> </a:t>
            </a:r>
            <a:r>
              <a:rPr lang="en-US" sz="2400" dirty="0" err="1" smtClean="0"/>
              <a:t>konsekuensi</a:t>
            </a:r>
            <a:r>
              <a:rPr lang="en-US" sz="2400" dirty="0" smtClean="0"/>
              <a:t> </a:t>
            </a:r>
            <a:r>
              <a:rPr lang="en-US" sz="2400" dirty="0" err="1" smtClean="0"/>
              <a:t>dari</a:t>
            </a:r>
            <a:r>
              <a:rPr lang="en-US" sz="2400" dirty="0" smtClean="0"/>
              <a:t> </a:t>
            </a:r>
            <a:r>
              <a:rPr lang="en-US" sz="2400" dirty="0" err="1" smtClean="0"/>
              <a:t>pelanggaran</a:t>
            </a:r>
            <a:r>
              <a:rPr lang="en-US" sz="2400" dirty="0" smtClean="0"/>
              <a:t> </a:t>
            </a:r>
            <a:r>
              <a:rPr lang="en-US" sz="2400" dirty="0" err="1" smtClean="0"/>
              <a:t>hukum</a:t>
            </a:r>
            <a:r>
              <a:rPr lang="en-US" sz="2400" dirty="0" smtClean="0"/>
              <a:t>, </a:t>
            </a:r>
            <a:r>
              <a:rPr lang="en-US" sz="2400" dirty="0" err="1" smtClean="0"/>
              <a:t>atau</a:t>
            </a:r>
            <a:r>
              <a:rPr lang="en-US" sz="2400" dirty="0" smtClean="0"/>
              <a:t> </a:t>
            </a:r>
            <a:r>
              <a:rPr lang="en-US" sz="2400" dirty="0" err="1" smtClean="0"/>
              <a:t>kegagalan</a:t>
            </a:r>
            <a:r>
              <a:rPr lang="en-US" sz="2400" dirty="0" smtClean="0"/>
              <a:t> </a:t>
            </a:r>
            <a:r>
              <a:rPr lang="en-US" sz="2400" dirty="0" err="1" smtClean="0"/>
              <a:t>untuk</a:t>
            </a:r>
            <a:r>
              <a:rPr lang="en-US" sz="2400" dirty="0" smtClean="0"/>
              <a:t> </a:t>
            </a:r>
            <a:r>
              <a:rPr lang="en-US" sz="2400" dirty="0" err="1" smtClean="0"/>
              <a:t>memenuhi</a:t>
            </a:r>
            <a:r>
              <a:rPr lang="en-US" sz="2400" dirty="0" smtClean="0"/>
              <a:t> </a:t>
            </a:r>
            <a:r>
              <a:rPr lang="en-US" sz="2400" dirty="0" err="1" smtClean="0"/>
              <a:t>tugas</a:t>
            </a:r>
            <a:r>
              <a:rPr lang="en-US" sz="2400" dirty="0" smtClean="0"/>
              <a:t> </a:t>
            </a:r>
            <a:r>
              <a:rPr lang="en-US" sz="2400" dirty="0" err="1" smtClean="0"/>
              <a:t>atau</a:t>
            </a:r>
            <a:r>
              <a:rPr lang="en-US" sz="2400" dirty="0" smtClean="0"/>
              <a:t> </a:t>
            </a:r>
            <a:r>
              <a:rPr lang="en-US" sz="2400" dirty="0" err="1" smtClean="0"/>
              <a:t>kewajiban</a:t>
            </a:r>
            <a:r>
              <a:rPr lang="en-US" sz="2400" dirty="0" smtClean="0"/>
              <a:t> </a:t>
            </a:r>
            <a:r>
              <a:rPr lang="en-US" sz="2400" dirty="0" err="1" smtClean="0"/>
              <a:t>hukum</a:t>
            </a:r>
            <a:r>
              <a:rPr lang="en-US" sz="2400" dirty="0" smtClean="0"/>
              <a:t>;</a:t>
            </a:r>
          </a:p>
          <a:p>
            <a:pPr lvl="0"/>
            <a:endParaRPr lang="en-US" sz="2400" dirty="0" smtClean="0"/>
          </a:p>
          <a:p>
            <a:pPr lvl="0"/>
            <a:r>
              <a:rPr lang="en-US" sz="2400" dirty="0" err="1" smtClean="0"/>
              <a:t>Perubahan</a:t>
            </a:r>
            <a:r>
              <a:rPr lang="en-US" sz="2400" dirty="0" smtClean="0"/>
              <a:t> yang </a:t>
            </a:r>
            <a:r>
              <a:rPr lang="en-US" sz="2400" dirty="0" err="1" smtClean="0"/>
              <a:t>terjadi</a:t>
            </a:r>
            <a:r>
              <a:rPr lang="en-US" sz="2400" dirty="0" smtClean="0"/>
              <a:t> </a:t>
            </a:r>
            <a:r>
              <a:rPr lang="en-US" sz="2400" dirty="0" err="1" smtClean="0"/>
              <a:t>dalam</a:t>
            </a:r>
            <a:r>
              <a:rPr lang="en-US" sz="2400" dirty="0" smtClean="0"/>
              <a:t> </a:t>
            </a:r>
            <a:r>
              <a:rPr lang="en-US" sz="2400" dirty="0" err="1" smtClean="0"/>
              <a:t>lingkungan</a:t>
            </a:r>
            <a:r>
              <a:rPr lang="en-US" sz="2400" dirty="0" smtClean="0"/>
              <a:t>  </a:t>
            </a:r>
            <a:r>
              <a:rPr lang="en-US" sz="2400" dirty="0" err="1" smtClean="0"/>
              <a:t>perekonomian</a:t>
            </a:r>
            <a:r>
              <a:rPr lang="en-US" sz="2400" dirty="0" smtClean="0"/>
              <a:t> </a:t>
            </a:r>
            <a:r>
              <a:rPr lang="en-US" sz="2400" dirty="0" err="1" smtClean="0"/>
              <a:t>secara</a:t>
            </a:r>
            <a:r>
              <a:rPr lang="en-US" sz="2400" dirty="0" smtClean="0"/>
              <a:t> </a:t>
            </a:r>
            <a:r>
              <a:rPr lang="en-US" sz="2400" dirty="0" err="1" smtClean="0"/>
              <a:t>umum</a:t>
            </a:r>
            <a:r>
              <a:rPr lang="en-US" sz="2400" dirty="0" smtClean="0"/>
              <a:t> </a:t>
            </a:r>
            <a:r>
              <a:rPr lang="en-US" sz="2400" dirty="0" err="1" smtClean="0"/>
              <a:t>juga</a:t>
            </a:r>
            <a:r>
              <a:rPr lang="en-US" sz="2400" dirty="0" smtClean="0"/>
              <a:t> </a:t>
            </a:r>
            <a:r>
              <a:rPr lang="en-US" sz="2400" dirty="0" err="1" smtClean="0"/>
              <a:t>dapat</a:t>
            </a:r>
            <a:r>
              <a:rPr lang="en-US" sz="2400" dirty="0" smtClean="0"/>
              <a:t> </a:t>
            </a:r>
            <a:r>
              <a:rPr lang="en-US" sz="2400" dirty="0" err="1" smtClean="0"/>
              <a:t>menimbulkan</a:t>
            </a:r>
            <a:r>
              <a:rPr lang="en-US" sz="2400" dirty="0" smtClean="0"/>
              <a:t> </a:t>
            </a:r>
            <a:r>
              <a:rPr lang="en-US" sz="2400" dirty="0" err="1" smtClean="0"/>
              <a:t>resiko</a:t>
            </a:r>
            <a:r>
              <a:rPr lang="en-US" sz="2400" dirty="0" smtClean="0"/>
              <a:t>;</a:t>
            </a:r>
          </a:p>
          <a:p>
            <a:pPr lvl="0"/>
            <a:endParaRPr lang="en-US" sz="2400" dirty="0" smtClean="0"/>
          </a:p>
          <a:p>
            <a:pPr lvl="0"/>
            <a:r>
              <a:rPr lang="en-US" sz="2400" dirty="0" err="1" smtClean="0"/>
              <a:t>Pengelolaan</a:t>
            </a:r>
            <a:r>
              <a:rPr lang="en-US" sz="2400" dirty="0" smtClean="0"/>
              <a:t> </a:t>
            </a:r>
            <a:r>
              <a:rPr lang="en-US" sz="2400" dirty="0" err="1" smtClean="0"/>
              <a:t>lingkungan</a:t>
            </a:r>
            <a:r>
              <a:rPr lang="en-US" sz="2400" dirty="0" smtClean="0"/>
              <a:t> </a:t>
            </a:r>
            <a:r>
              <a:rPr lang="en-US" sz="2400" dirty="0" err="1" smtClean="0"/>
              <a:t>juga</a:t>
            </a:r>
            <a:r>
              <a:rPr lang="en-US" sz="2400" dirty="0" smtClean="0"/>
              <a:t> </a:t>
            </a:r>
            <a:r>
              <a:rPr lang="en-US" sz="2400" dirty="0" err="1" smtClean="0"/>
              <a:t>bisa</a:t>
            </a:r>
            <a:r>
              <a:rPr lang="en-US" sz="2400" dirty="0" smtClean="0"/>
              <a:t> </a:t>
            </a:r>
            <a:r>
              <a:rPr lang="en-US" sz="2400" dirty="0" err="1" smtClean="0"/>
              <a:t>menimbulkan</a:t>
            </a:r>
            <a:r>
              <a:rPr lang="en-US" sz="2400" dirty="0" smtClean="0"/>
              <a:t> </a:t>
            </a:r>
            <a:r>
              <a:rPr lang="en-US" sz="2400" i="1" dirty="0" smtClean="0"/>
              <a:t>risk</a:t>
            </a:r>
            <a:r>
              <a:rPr lang="en-US" sz="2400" dirty="0" smtClean="0"/>
              <a:t>, </a:t>
            </a:r>
            <a:r>
              <a:rPr lang="en-US" sz="2400" dirty="0" err="1" smtClean="0"/>
              <a:t>dimana</a:t>
            </a:r>
            <a:r>
              <a:rPr lang="en-US" sz="2400" dirty="0" smtClean="0"/>
              <a:t> </a:t>
            </a:r>
            <a:r>
              <a:rPr lang="en-US" sz="2400" dirty="0" err="1" smtClean="0"/>
              <a:t>organisasi</a:t>
            </a:r>
            <a:r>
              <a:rPr lang="en-US" sz="2400" dirty="0" smtClean="0"/>
              <a:t> </a:t>
            </a:r>
            <a:r>
              <a:rPr lang="en-US" sz="2400" dirty="0" err="1" smtClean="0"/>
              <a:t>ikut</a:t>
            </a:r>
            <a:r>
              <a:rPr lang="en-US" sz="2400" dirty="0" smtClean="0"/>
              <a:t> </a:t>
            </a:r>
            <a:r>
              <a:rPr lang="en-US" sz="2400" dirty="0" err="1" smtClean="0"/>
              <a:t>terlibat</a:t>
            </a:r>
            <a:r>
              <a:rPr lang="en-US" sz="2400" dirty="0" smtClean="0"/>
              <a:t> </a:t>
            </a:r>
            <a:r>
              <a:rPr lang="en-US" sz="2400" dirty="0" err="1" smtClean="0"/>
              <a:t>dalam</a:t>
            </a:r>
            <a:r>
              <a:rPr lang="en-US" sz="2400" dirty="0" smtClean="0"/>
              <a:t> </a:t>
            </a:r>
            <a:r>
              <a:rPr lang="en-US" sz="2400" dirty="0" err="1" smtClean="0"/>
              <a:t>melakukan</a:t>
            </a:r>
            <a:r>
              <a:rPr lang="en-US" sz="2400" dirty="0" smtClean="0"/>
              <a:t> </a:t>
            </a:r>
            <a:r>
              <a:rPr lang="en-US" sz="2400" dirty="0" err="1" smtClean="0"/>
              <a:t>aktivitasnya</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18114"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27</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HOW RISK AFFECTS BUSINESS</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381000" y="914400"/>
            <a:ext cx="8458200" cy="5334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pPr lvl="0"/>
            <a:r>
              <a:rPr lang="en-US" sz="2400" dirty="0" smtClean="0"/>
              <a:t>    Risk </a:t>
            </a:r>
            <a:r>
              <a:rPr lang="en-US" sz="2400" dirty="0" err="1" smtClean="0"/>
              <a:t>mempengaruhi</a:t>
            </a:r>
            <a:r>
              <a:rPr lang="en-US" sz="2400" dirty="0" smtClean="0"/>
              <a:t> </a:t>
            </a:r>
            <a:r>
              <a:rPr lang="en-US" sz="2400" dirty="0" err="1" smtClean="0"/>
              <a:t>organisasi</a:t>
            </a:r>
            <a:r>
              <a:rPr lang="en-US" sz="2400" dirty="0" smtClean="0"/>
              <a:t> </a:t>
            </a:r>
            <a:r>
              <a:rPr lang="en-US" sz="2400" dirty="0" err="1" smtClean="0"/>
              <a:t>karena</a:t>
            </a:r>
            <a:r>
              <a:rPr lang="en-US" sz="2400" dirty="0" smtClean="0"/>
              <a:t> </a:t>
            </a:r>
            <a:r>
              <a:rPr lang="en-US" sz="2400" dirty="0" err="1" smtClean="0"/>
              <a:t>dapat</a:t>
            </a:r>
            <a:r>
              <a:rPr lang="en-US" sz="2400" dirty="0" smtClean="0"/>
              <a:t> </a:t>
            </a:r>
            <a:r>
              <a:rPr lang="en-US" sz="2400" dirty="0" err="1" smtClean="0"/>
              <a:t>menurunkan</a:t>
            </a:r>
            <a:r>
              <a:rPr lang="en-US" sz="2400" dirty="0" smtClean="0"/>
              <a:t> </a:t>
            </a:r>
            <a:r>
              <a:rPr lang="en-US" sz="2400" dirty="0" err="1" smtClean="0"/>
              <a:t>atau</a:t>
            </a:r>
            <a:r>
              <a:rPr lang="en-US" sz="2400" dirty="0" smtClean="0"/>
              <a:t> </a:t>
            </a:r>
            <a:r>
              <a:rPr lang="en-US" sz="2400" dirty="0" err="1" smtClean="0"/>
              <a:t>meningkatkan</a:t>
            </a:r>
            <a:r>
              <a:rPr lang="en-US" sz="2400" dirty="0" smtClean="0"/>
              <a:t> </a:t>
            </a:r>
            <a:r>
              <a:rPr lang="en-US" sz="2400" dirty="0" err="1" smtClean="0"/>
              <a:t>keuntungan</a:t>
            </a:r>
            <a:r>
              <a:rPr lang="en-US" sz="2400" dirty="0" smtClean="0"/>
              <a:t>, </a:t>
            </a:r>
            <a:r>
              <a:rPr lang="en-US" sz="2400" dirty="0" err="1" smtClean="0"/>
              <a:t>sehingga</a:t>
            </a:r>
            <a:r>
              <a:rPr lang="en-US" sz="2400" dirty="0" smtClean="0"/>
              <a:t> </a:t>
            </a:r>
            <a:r>
              <a:rPr lang="en-US" sz="2400" dirty="0" err="1" smtClean="0"/>
              <a:t>berdampak</a:t>
            </a:r>
            <a:r>
              <a:rPr lang="en-US" sz="2400" dirty="0" smtClean="0"/>
              <a:t> </a:t>
            </a:r>
            <a:r>
              <a:rPr lang="en-US" sz="2400" dirty="0" err="1" smtClean="0"/>
              <a:t>pada</a:t>
            </a:r>
            <a:r>
              <a:rPr lang="en-US" sz="2400" dirty="0" smtClean="0"/>
              <a:t> </a:t>
            </a:r>
            <a:r>
              <a:rPr lang="en-US" sz="2400" i="1" dirty="0" smtClean="0"/>
              <a:t>value</a:t>
            </a:r>
            <a:r>
              <a:rPr lang="en-US" sz="2400" dirty="0" smtClean="0"/>
              <a:t> </a:t>
            </a:r>
            <a:r>
              <a:rPr lang="en-US" sz="2400" dirty="0" err="1" smtClean="0"/>
              <a:t>organisasi</a:t>
            </a:r>
            <a:r>
              <a:rPr lang="en-US" sz="2400" dirty="0" smtClean="0"/>
              <a:t>. </a:t>
            </a:r>
            <a:r>
              <a:rPr lang="en-US" sz="2400" dirty="0" err="1" smtClean="0"/>
              <a:t>Ada</a:t>
            </a:r>
            <a:r>
              <a:rPr lang="en-US" sz="2400" dirty="0" smtClean="0"/>
              <a:t> </a:t>
            </a:r>
            <a:r>
              <a:rPr lang="en-US" sz="2400" dirty="0" err="1" smtClean="0"/>
              <a:t>pertukaran</a:t>
            </a:r>
            <a:r>
              <a:rPr lang="en-US" sz="2400" dirty="0" smtClean="0"/>
              <a:t> </a:t>
            </a:r>
            <a:r>
              <a:rPr lang="en-US" sz="2400" dirty="0" err="1" smtClean="0"/>
              <a:t>antara</a:t>
            </a:r>
            <a:r>
              <a:rPr lang="en-US" sz="2400" dirty="0" smtClean="0"/>
              <a:t> </a:t>
            </a:r>
            <a:r>
              <a:rPr lang="en-US" sz="2400" i="1" dirty="0" smtClean="0"/>
              <a:t>risk</a:t>
            </a:r>
            <a:r>
              <a:rPr lang="en-US" sz="2400" dirty="0" smtClean="0"/>
              <a:t> dan </a:t>
            </a:r>
            <a:r>
              <a:rPr lang="en-US" sz="2400" i="1" dirty="0" smtClean="0"/>
              <a:t>returns </a:t>
            </a:r>
            <a:r>
              <a:rPr lang="en-US" sz="2400" dirty="0" smtClean="0"/>
              <a:t>(</a:t>
            </a:r>
            <a:r>
              <a:rPr lang="en-US" sz="2400" dirty="0" err="1" smtClean="0"/>
              <a:t>penghasilan</a:t>
            </a:r>
            <a:r>
              <a:rPr lang="en-US" sz="2400" dirty="0" smtClean="0"/>
              <a:t>). </a:t>
            </a:r>
            <a:r>
              <a:rPr lang="en-US" sz="2400" dirty="0" err="1" smtClean="0"/>
              <a:t>Beberapa</a:t>
            </a:r>
            <a:r>
              <a:rPr lang="en-US" sz="2400" dirty="0" smtClean="0"/>
              <a:t> </a:t>
            </a:r>
            <a:r>
              <a:rPr lang="en-US" sz="2400" dirty="0" err="1" smtClean="0"/>
              <a:t>bisnis</a:t>
            </a:r>
            <a:r>
              <a:rPr lang="en-US" sz="2400" dirty="0" smtClean="0"/>
              <a:t> </a:t>
            </a:r>
            <a:r>
              <a:rPr lang="en-US" sz="2400" dirty="0" err="1" smtClean="0"/>
              <a:t>menawarkan</a:t>
            </a:r>
            <a:r>
              <a:rPr lang="en-US" sz="2400" dirty="0" smtClean="0"/>
              <a:t> </a:t>
            </a:r>
            <a:r>
              <a:rPr lang="en-US" sz="2400" dirty="0" err="1" smtClean="0"/>
              <a:t>resiko</a:t>
            </a:r>
            <a:r>
              <a:rPr lang="en-US" sz="2400" dirty="0" smtClean="0"/>
              <a:t> </a:t>
            </a:r>
            <a:r>
              <a:rPr lang="en-US" sz="2400" dirty="0" err="1" smtClean="0"/>
              <a:t>rendah</a:t>
            </a:r>
            <a:r>
              <a:rPr lang="en-US" sz="2400" dirty="0" smtClean="0"/>
              <a:t> </a:t>
            </a:r>
            <a:r>
              <a:rPr lang="en-US" sz="2400" i="1" dirty="0" smtClean="0"/>
              <a:t>(low risk)</a:t>
            </a:r>
            <a:r>
              <a:rPr lang="en-US" sz="2400" dirty="0" smtClean="0"/>
              <a:t> dan relative </a:t>
            </a:r>
            <a:r>
              <a:rPr lang="en-US" sz="2400" i="1" dirty="0" smtClean="0"/>
              <a:t>low returns</a:t>
            </a:r>
            <a:r>
              <a:rPr lang="en-US" sz="2400" dirty="0" smtClean="0"/>
              <a:t>, dan </a:t>
            </a:r>
            <a:r>
              <a:rPr lang="en-US" sz="2400" dirty="0" err="1" smtClean="0"/>
              <a:t>bisnis</a:t>
            </a:r>
            <a:r>
              <a:rPr lang="en-US" sz="2400" dirty="0" smtClean="0"/>
              <a:t> </a:t>
            </a:r>
            <a:r>
              <a:rPr lang="en-US" sz="2400" dirty="0" err="1" smtClean="0"/>
              <a:t>lainnya</a:t>
            </a:r>
            <a:r>
              <a:rPr lang="en-US" sz="2400" dirty="0" smtClean="0"/>
              <a:t> </a:t>
            </a:r>
            <a:r>
              <a:rPr lang="en-US" sz="2400" dirty="0" err="1" smtClean="0"/>
              <a:t>menawarkan</a:t>
            </a:r>
            <a:r>
              <a:rPr lang="en-US" sz="2400" dirty="0" smtClean="0"/>
              <a:t> </a:t>
            </a:r>
            <a:r>
              <a:rPr lang="en-US" sz="2400" dirty="0" err="1" smtClean="0"/>
              <a:t>keuntungan</a:t>
            </a:r>
            <a:r>
              <a:rPr lang="en-US" sz="2400" dirty="0" smtClean="0"/>
              <a:t> yang </a:t>
            </a:r>
            <a:r>
              <a:rPr lang="en-US" sz="2400" dirty="0" err="1" smtClean="0"/>
              <a:t>lebih</a:t>
            </a:r>
            <a:r>
              <a:rPr lang="en-US" sz="2400" dirty="0" smtClean="0"/>
              <a:t> </a:t>
            </a:r>
            <a:r>
              <a:rPr lang="en-US" sz="2400" dirty="0" err="1" smtClean="0"/>
              <a:t>tinggi</a:t>
            </a:r>
            <a:r>
              <a:rPr lang="en-US" sz="2400" dirty="0" smtClean="0"/>
              <a:t> </a:t>
            </a:r>
            <a:r>
              <a:rPr lang="en-US" sz="2400" dirty="0" err="1" smtClean="0"/>
              <a:t>dengan</a:t>
            </a:r>
            <a:r>
              <a:rPr lang="en-US" sz="2400" dirty="0" smtClean="0"/>
              <a:t> </a:t>
            </a:r>
            <a:r>
              <a:rPr lang="en-US" sz="2400" dirty="0" err="1" smtClean="0"/>
              <a:t>resiko</a:t>
            </a:r>
            <a:r>
              <a:rPr lang="en-US" sz="2400" dirty="0" smtClean="0"/>
              <a:t> yang </a:t>
            </a:r>
            <a:r>
              <a:rPr lang="en-US" sz="2400" dirty="0" err="1" smtClean="0"/>
              <a:t>lebih</a:t>
            </a:r>
            <a:r>
              <a:rPr lang="en-US" sz="2400" dirty="0" smtClean="0"/>
              <a:t> </a:t>
            </a:r>
            <a:r>
              <a:rPr lang="en-US" sz="2400" dirty="0" err="1" smtClean="0"/>
              <a:t>tinggi</a:t>
            </a:r>
            <a:r>
              <a:rPr lang="en-US" sz="2400" dirty="0" smtClean="0"/>
              <a:t> pula.</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19138"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28</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PERCEPTIONS OF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381000" y="533400"/>
            <a:ext cx="8458200" cy="5791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r>
              <a:rPr lang="en-US" sz="2400" dirty="0" smtClean="0"/>
              <a:t>    </a:t>
            </a:r>
            <a:r>
              <a:rPr lang="en-US" sz="2400" i="1" dirty="0" smtClean="0"/>
              <a:t>Risk perception</a:t>
            </a:r>
            <a:r>
              <a:rPr lang="en-US" sz="2400" dirty="0" smtClean="0"/>
              <a:t> </a:t>
            </a:r>
            <a:r>
              <a:rPr lang="en-US" sz="2400" dirty="0" err="1" smtClean="0"/>
              <a:t>adalah</a:t>
            </a:r>
            <a:r>
              <a:rPr lang="en-US" sz="2400" dirty="0" smtClean="0"/>
              <a:t>, </a:t>
            </a:r>
            <a:r>
              <a:rPr lang="en-US" sz="2400" dirty="0" err="1" smtClean="0"/>
              <a:t>bagaimana</a:t>
            </a:r>
            <a:r>
              <a:rPr lang="en-US" sz="2400" dirty="0" smtClean="0"/>
              <a:t> </a:t>
            </a:r>
            <a:r>
              <a:rPr lang="en-US" sz="2400" dirty="0" err="1" smtClean="0"/>
              <a:t>resiko</a:t>
            </a:r>
            <a:r>
              <a:rPr lang="en-US" sz="2400" dirty="0" smtClean="0"/>
              <a:t> </a:t>
            </a:r>
            <a:r>
              <a:rPr lang="en-US" sz="2400" dirty="0" err="1" smtClean="0"/>
              <a:t>tertentu</a:t>
            </a:r>
            <a:r>
              <a:rPr lang="en-US" sz="2400" dirty="0" smtClean="0"/>
              <a:t> </a:t>
            </a:r>
            <a:r>
              <a:rPr lang="en-US" sz="2400" dirty="0" err="1" smtClean="0"/>
              <a:t>dipandang</a:t>
            </a:r>
            <a:r>
              <a:rPr lang="en-US" sz="2400" dirty="0" smtClean="0"/>
              <a:t> dan </a:t>
            </a:r>
            <a:r>
              <a:rPr lang="en-US" sz="2400" dirty="0" err="1" smtClean="0"/>
              <a:t>diukur</a:t>
            </a:r>
            <a:r>
              <a:rPr lang="en-US" sz="2400" dirty="0" smtClean="0"/>
              <a:t>. </a:t>
            </a:r>
            <a:r>
              <a:rPr lang="en-US" sz="2400" i="1" dirty="0" smtClean="0"/>
              <a:t>Risk perception</a:t>
            </a:r>
            <a:r>
              <a:rPr lang="en-US" sz="2400" dirty="0" smtClean="0"/>
              <a:t> </a:t>
            </a:r>
            <a:r>
              <a:rPr lang="en-US" sz="2400" dirty="0" err="1" smtClean="0"/>
              <a:t>khususnya</a:t>
            </a:r>
            <a:r>
              <a:rPr lang="en-US" sz="2400" dirty="0" smtClean="0"/>
              <a:t> </a:t>
            </a:r>
            <a:r>
              <a:rPr lang="en-US" sz="2400" dirty="0" err="1" smtClean="0"/>
              <a:t>sangat</a:t>
            </a:r>
            <a:r>
              <a:rPr lang="en-US" sz="2400" dirty="0" smtClean="0"/>
              <a:t> </a:t>
            </a:r>
            <a:r>
              <a:rPr lang="en-US" sz="2400" dirty="0" err="1" smtClean="0"/>
              <a:t>berkembang</a:t>
            </a:r>
            <a:r>
              <a:rPr lang="en-US" sz="2400" dirty="0" smtClean="0"/>
              <a:t> </a:t>
            </a:r>
            <a:r>
              <a:rPr lang="en-US" sz="2400" dirty="0" err="1" smtClean="0"/>
              <a:t>dalam</a:t>
            </a:r>
            <a:r>
              <a:rPr lang="en-US" sz="2400" dirty="0" smtClean="0"/>
              <a:t> </a:t>
            </a:r>
            <a:r>
              <a:rPr lang="en-US" sz="2400" dirty="0" err="1" smtClean="0"/>
              <a:t>pasar</a:t>
            </a:r>
            <a:r>
              <a:rPr lang="en-US" sz="2400" dirty="0" smtClean="0"/>
              <a:t> </a:t>
            </a:r>
            <a:r>
              <a:rPr lang="en-US" sz="2400" dirty="0" err="1" smtClean="0"/>
              <a:t>asuransi</a:t>
            </a:r>
            <a:r>
              <a:rPr lang="en-US" sz="2400" dirty="0" smtClean="0"/>
              <a:t> dan </a:t>
            </a:r>
            <a:r>
              <a:rPr lang="en-US" sz="2400" dirty="0" err="1" smtClean="0"/>
              <a:t>perbankan</a:t>
            </a:r>
            <a:r>
              <a:rPr lang="en-US" sz="2400" dirty="0" smtClean="0"/>
              <a:t>.  </a:t>
            </a:r>
            <a:r>
              <a:rPr lang="en-US" sz="2400" dirty="0" err="1" smtClean="0"/>
              <a:t>Beberapa</a:t>
            </a:r>
            <a:r>
              <a:rPr lang="en-US" sz="2400" dirty="0" smtClean="0"/>
              <a:t> </a:t>
            </a:r>
            <a:r>
              <a:rPr lang="en-US" sz="2400" dirty="0" err="1" smtClean="0"/>
              <a:t>faktor</a:t>
            </a:r>
            <a:r>
              <a:rPr lang="en-US" sz="2400" dirty="0" smtClean="0"/>
              <a:t> </a:t>
            </a:r>
            <a:r>
              <a:rPr lang="en-US" sz="2400" dirty="0" err="1" smtClean="0"/>
              <a:t>berikut</a:t>
            </a:r>
            <a:r>
              <a:rPr lang="en-US" sz="2400" dirty="0" smtClean="0"/>
              <a:t> </a:t>
            </a:r>
            <a:r>
              <a:rPr lang="en-US" sz="2400" dirty="0" err="1" smtClean="0"/>
              <a:t>ini</a:t>
            </a:r>
            <a:r>
              <a:rPr lang="en-US" sz="2400" dirty="0" smtClean="0"/>
              <a:t> </a:t>
            </a:r>
            <a:r>
              <a:rPr lang="en-US" sz="2400" dirty="0" err="1" smtClean="0"/>
              <a:t>diyakini</a:t>
            </a:r>
            <a:r>
              <a:rPr lang="en-US" sz="2400" dirty="0" smtClean="0"/>
              <a:t> </a:t>
            </a:r>
            <a:r>
              <a:rPr lang="en-US" sz="2400" dirty="0" err="1" smtClean="0"/>
              <a:t>dapat</a:t>
            </a:r>
            <a:r>
              <a:rPr lang="en-US" sz="2400" dirty="0" smtClean="0"/>
              <a:t> </a:t>
            </a:r>
            <a:r>
              <a:rPr lang="en-US" sz="2400" dirty="0" err="1" smtClean="0"/>
              <a:t>mempengaruhi</a:t>
            </a:r>
            <a:r>
              <a:rPr lang="en-US" sz="2400" dirty="0" smtClean="0"/>
              <a:t> </a:t>
            </a:r>
            <a:r>
              <a:rPr lang="en-US" sz="2400" i="1" dirty="0" smtClean="0"/>
              <a:t>risk perception</a:t>
            </a:r>
            <a:r>
              <a:rPr lang="en-US" sz="2400" dirty="0" smtClean="0"/>
              <a:t> </a:t>
            </a:r>
            <a:r>
              <a:rPr lang="en-US" sz="2400" dirty="0" err="1" smtClean="0"/>
              <a:t>seseorang</a:t>
            </a:r>
            <a:r>
              <a:rPr lang="en-US" sz="2400" dirty="0" smtClean="0"/>
              <a:t>:</a:t>
            </a:r>
            <a:br>
              <a:rPr lang="en-US" sz="2400" dirty="0" smtClean="0"/>
            </a:br>
            <a:endParaRPr lang="en-US" sz="2400" dirty="0" smtClean="0"/>
          </a:p>
          <a:p>
            <a:pPr lvl="0">
              <a:buFont typeface="Arial" pitchFamily="34" charset="0"/>
              <a:buChar char="•"/>
            </a:pPr>
            <a:r>
              <a:rPr lang="en-US" sz="2400" dirty="0" err="1" smtClean="0"/>
              <a:t>Faktor</a:t>
            </a:r>
            <a:r>
              <a:rPr lang="en-US" sz="2400" dirty="0" smtClean="0"/>
              <a:t> rasa </a:t>
            </a:r>
            <a:r>
              <a:rPr lang="en-US" sz="2400" dirty="0" err="1" smtClean="0"/>
              <a:t>takut</a:t>
            </a:r>
            <a:r>
              <a:rPr lang="en-US" sz="2400" dirty="0" smtClean="0"/>
              <a:t> (</a:t>
            </a:r>
            <a:r>
              <a:rPr lang="en-US" sz="2400" i="1" dirty="0" smtClean="0"/>
              <a:t>the fear factor</a:t>
            </a:r>
            <a:r>
              <a:rPr lang="en-US" sz="2400" dirty="0" smtClean="0"/>
              <a:t>), </a:t>
            </a:r>
            <a:r>
              <a:rPr lang="en-US" sz="2400" dirty="0" err="1" smtClean="0"/>
              <a:t>seberapa</a:t>
            </a:r>
            <a:r>
              <a:rPr lang="en-US" sz="2400" dirty="0" smtClean="0"/>
              <a:t>  </a:t>
            </a:r>
            <a:r>
              <a:rPr lang="en-US" sz="2400" dirty="0" err="1" smtClean="0"/>
              <a:t>takutnya</a:t>
            </a:r>
            <a:r>
              <a:rPr lang="en-US" sz="2400" dirty="0" smtClean="0"/>
              <a:t> </a:t>
            </a:r>
            <a:r>
              <a:rPr lang="en-US" sz="2400" dirty="0" err="1" smtClean="0"/>
              <a:t>seseorang</a:t>
            </a:r>
            <a:r>
              <a:rPr lang="en-US" sz="2400" dirty="0" smtClean="0"/>
              <a:t> </a:t>
            </a:r>
            <a:r>
              <a:rPr lang="en-US" sz="2400" dirty="0" err="1" smtClean="0"/>
              <a:t>terhadap</a:t>
            </a:r>
            <a:r>
              <a:rPr lang="en-US" sz="2400" dirty="0" smtClean="0"/>
              <a:t> potential outcome, </a:t>
            </a:r>
            <a:r>
              <a:rPr lang="en-US" sz="2400" dirty="0" err="1" smtClean="0"/>
              <a:t>jika</a:t>
            </a:r>
            <a:r>
              <a:rPr lang="en-US" sz="2400" dirty="0" smtClean="0"/>
              <a:t> yang </a:t>
            </a:r>
            <a:r>
              <a:rPr lang="en-US" sz="2400" dirty="0" err="1" smtClean="0"/>
              <a:t>terjadi</a:t>
            </a:r>
            <a:r>
              <a:rPr lang="en-US" sz="2400" dirty="0" smtClean="0"/>
              <a:t> </a:t>
            </a:r>
            <a:r>
              <a:rPr lang="en-US" sz="2400" dirty="0" err="1" smtClean="0"/>
              <a:t>adalah</a:t>
            </a:r>
            <a:r>
              <a:rPr lang="en-US" sz="2400" dirty="0" smtClean="0"/>
              <a:t> yang </a:t>
            </a:r>
            <a:r>
              <a:rPr lang="en-US" sz="2400" dirty="0" err="1" smtClean="0"/>
              <a:t>terburuk</a:t>
            </a:r>
            <a:r>
              <a:rPr lang="en-US" sz="2400" dirty="0" smtClean="0"/>
              <a:t>;</a:t>
            </a:r>
            <a:br>
              <a:rPr lang="en-US" sz="2400" dirty="0" smtClean="0"/>
            </a:br>
            <a:endParaRPr lang="en-US" sz="2400" dirty="0" smtClean="0"/>
          </a:p>
          <a:p>
            <a:pPr lvl="0">
              <a:buFont typeface="Arial" pitchFamily="34" charset="0"/>
              <a:buChar char="•"/>
            </a:pPr>
            <a:r>
              <a:rPr lang="en-US" sz="2400" dirty="0" err="1" smtClean="0"/>
              <a:t>Faktor</a:t>
            </a:r>
            <a:r>
              <a:rPr lang="en-US" sz="2400" dirty="0" smtClean="0"/>
              <a:t> </a:t>
            </a:r>
            <a:r>
              <a:rPr lang="en-US" sz="2400" dirty="0" err="1" smtClean="0"/>
              <a:t>kendali</a:t>
            </a:r>
            <a:r>
              <a:rPr lang="en-US" sz="2400" dirty="0" smtClean="0"/>
              <a:t> (</a:t>
            </a:r>
            <a:r>
              <a:rPr lang="en-US" sz="2400" i="1" dirty="0" smtClean="0"/>
              <a:t>the control factor</a:t>
            </a:r>
            <a:r>
              <a:rPr lang="en-US" sz="2400" dirty="0" smtClean="0"/>
              <a:t>), </a:t>
            </a:r>
            <a:r>
              <a:rPr lang="en-US" sz="2400" dirty="0" err="1" smtClean="0"/>
              <a:t>sejauh</a:t>
            </a:r>
            <a:r>
              <a:rPr lang="en-US" sz="2400" dirty="0" smtClean="0"/>
              <a:t> </a:t>
            </a:r>
            <a:r>
              <a:rPr lang="en-US" sz="2400" dirty="0" err="1" smtClean="0"/>
              <a:t>mana</a:t>
            </a:r>
            <a:r>
              <a:rPr lang="en-US" sz="2400" dirty="0" smtClean="0"/>
              <a:t> </a:t>
            </a:r>
            <a:r>
              <a:rPr lang="en-US" sz="2400" dirty="0" err="1" smtClean="0"/>
              <a:t>pengendalian</a:t>
            </a:r>
            <a:r>
              <a:rPr lang="en-US" sz="2400" dirty="0" smtClean="0"/>
              <a:t> </a:t>
            </a:r>
            <a:r>
              <a:rPr lang="en-US" sz="2400" dirty="0" err="1" smtClean="0"/>
              <a:t>seseorang</a:t>
            </a:r>
            <a:r>
              <a:rPr lang="en-US" sz="2400" dirty="0" smtClean="0"/>
              <a:t> </a:t>
            </a:r>
            <a:r>
              <a:rPr lang="en-US" sz="2400" dirty="0" err="1" smtClean="0"/>
              <a:t>terhadap</a:t>
            </a:r>
            <a:r>
              <a:rPr lang="en-US" sz="2400" dirty="0" smtClean="0"/>
              <a:t> </a:t>
            </a:r>
            <a:r>
              <a:rPr lang="en-US" sz="2400" dirty="0" err="1" smtClean="0"/>
              <a:t>kondisi</a:t>
            </a:r>
            <a:r>
              <a:rPr lang="en-US" sz="2400" dirty="0" smtClean="0"/>
              <a:t> yang </a:t>
            </a:r>
            <a:r>
              <a:rPr lang="en-US" sz="2400" dirty="0" err="1" smtClean="0"/>
              <a:t>ada</a:t>
            </a:r>
            <a:r>
              <a:rPr lang="en-US" sz="2400" dirty="0" smtClean="0"/>
              <a:t> dan </a:t>
            </a:r>
            <a:r>
              <a:rPr lang="en-US" sz="2400" dirty="0" err="1" smtClean="0"/>
              <a:t>sejauh</a:t>
            </a:r>
            <a:r>
              <a:rPr lang="en-US" sz="2400" dirty="0" smtClean="0"/>
              <a:t> </a:t>
            </a:r>
            <a:r>
              <a:rPr lang="en-US" sz="2400" dirty="0" err="1" smtClean="0"/>
              <a:t>mana</a:t>
            </a:r>
            <a:r>
              <a:rPr lang="en-US" sz="2400" dirty="0" smtClean="0"/>
              <a:t> </a:t>
            </a:r>
            <a:r>
              <a:rPr lang="en-US" sz="2400" dirty="0" err="1" smtClean="0"/>
              <a:t>seseorang</a:t>
            </a:r>
            <a:r>
              <a:rPr lang="en-US" sz="2400" dirty="0" smtClean="0"/>
              <a:t> </a:t>
            </a:r>
            <a:r>
              <a:rPr lang="en-US" sz="2400" dirty="0" err="1" smtClean="0"/>
              <a:t>mampu</a:t>
            </a:r>
            <a:r>
              <a:rPr lang="en-US" sz="2400" dirty="0" smtClean="0"/>
              <a:t> </a:t>
            </a:r>
            <a:r>
              <a:rPr lang="en-US" sz="2400" dirty="0" err="1" smtClean="0"/>
              <a:t>menghadapi</a:t>
            </a:r>
            <a:r>
              <a:rPr lang="en-US" sz="2400" dirty="0" smtClean="0"/>
              <a:t>  </a:t>
            </a:r>
            <a:r>
              <a:rPr lang="en-US" sz="2400" dirty="0" err="1" smtClean="0"/>
              <a:t>resiko</a:t>
            </a:r>
            <a:r>
              <a:rPr lang="en-US" sz="2400" dirty="0" smtClean="0"/>
              <a:t> yang </a:t>
            </a:r>
            <a:r>
              <a:rPr lang="en-US" sz="2400" dirty="0" err="1" smtClean="0"/>
              <a:t>terjadi</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27330"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29</a:t>
            </a:fld>
            <a:r>
              <a:rPr lang="en-US" altLang="en-US"/>
              <a:t> </a:t>
            </a:r>
          </a:p>
        </p:txBody>
      </p:sp>
      <p:sp>
        <p:nvSpPr>
          <p:cNvPr id="31" name="Rectangle 30"/>
          <p:cNvSpPr/>
          <p:nvPr/>
        </p:nvSpPr>
        <p:spPr>
          <a:xfrm>
            <a:off x="381000" y="46038"/>
            <a:ext cx="83820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RISK AWARENESS: </a:t>
            </a: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3 </a:t>
            </a:r>
            <a:r>
              <a:rPr lang="en-US" sz="2800" b="1" dirty="0" err="1"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Elemen</a:t>
            </a: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 Risk Culture</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1981200" y="1371600"/>
            <a:ext cx="6705600" cy="3810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pPr lvl="0"/>
            <a:r>
              <a:rPr lang="en-US" sz="2400" dirty="0" smtClean="0"/>
              <a:t>    </a:t>
            </a:r>
            <a:r>
              <a:rPr lang="en-US" sz="2400" b="1" i="1" dirty="0" smtClean="0"/>
              <a:t>Basic assumptions</a:t>
            </a:r>
            <a:r>
              <a:rPr lang="en-US" sz="2400" dirty="0" smtClean="0"/>
              <a:t>, </a:t>
            </a:r>
            <a:r>
              <a:rPr lang="en-US" sz="2400" dirty="0" err="1" smtClean="0"/>
              <a:t>sebagai</a:t>
            </a:r>
            <a:r>
              <a:rPr lang="en-US" sz="2400" dirty="0" smtClean="0"/>
              <a:t> </a:t>
            </a:r>
            <a:r>
              <a:rPr lang="en-US" sz="2400" dirty="0" err="1" smtClean="0"/>
              <a:t>landasan</a:t>
            </a:r>
            <a:r>
              <a:rPr lang="en-US" sz="2400" dirty="0" smtClean="0"/>
              <a:t> </a:t>
            </a:r>
            <a:r>
              <a:rPr lang="en-US" sz="2400" dirty="0" err="1" smtClean="0"/>
              <a:t>dari</a:t>
            </a:r>
            <a:r>
              <a:rPr lang="en-US" sz="2400" dirty="0" smtClean="0"/>
              <a:t> </a:t>
            </a:r>
            <a:r>
              <a:rPr lang="en-US" sz="2400" i="1" dirty="0" smtClean="0"/>
              <a:t>corporate culture</a:t>
            </a:r>
            <a:r>
              <a:rPr lang="en-US" sz="2400" dirty="0" smtClean="0"/>
              <a:t>. </a:t>
            </a:r>
            <a:r>
              <a:rPr lang="en-US" sz="2400" i="1" dirty="0" smtClean="0"/>
              <a:t>Basic assumptions</a:t>
            </a:r>
            <a:r>
              <a:rPr lang="en-US" sz="2400" dirty="0" smtClean="0"/>
              <a:t> </a:t>
            </a:r>
            <a:r>
              <a:rPr lang="en-US" sz="2400" dirty="0" err="1" smtClean="0"/>
              <a:t>merupakan</a:t>
            </a:r>
            <a:r>
              <a:rPr lang="en-US" sz="2400" dirty="0" smtClean="0"/>
              <a:t> </a:t>
            </a:r>
            <a:r>
              <a:rPr lang="en-US" sz="2400" dirty="0" err="1" smtClean="0"/>
              <a:t>hal</a:t>
            </a:r>
            <a:r>
              <a:rPr lang="en-US" sz="2400" dirty="0" smtClean="0"/>
              <a:t> yang </a:t>
            </a:r>
            <a:r>
              <a:rPr lang="en-US" sz="2400" dirty="0" err="1" smtClean="0"/>
              <a:t>tidak</a:t>
            </a:r>
            <a:r>
              <a:rPr lang="en-US" sz="2400" dirty="0" smtClean="0"/>
              <a:t> </a:t>
            </a:r>
            <a:r>
              <a:rPr lang="en-US" sz="2400" dirty="0" err="1" smtClean="0"/>
              <a:t>kasat</a:t>
            </a:r>
            <a:r>
              <a:rPr lang="en-US" sz="2400" dirty="0" smtClean="0"/>
              <a:t> </a:t>
            </a:r>
            <a:r>
              <a:rPr lang="en-US" sz="2400" dirty="0" err="1" smtClean="0"/>
              <a:t>mata</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kehidupan</a:t>
            </a:r>
            <a:r>
              <a:rPr lang="en-US" sz="2400" dirty="0" smtClean="0"/>
              <a:t> </a:t>
            </a:r>
            <a:r>
              <a:rPr lang="en-US" sz="2400" dirty="0" err="1" smtClean="0"/>
              <a:t>berorganisasi</a:t>
            </a:r>
            <a:r>
              <a:rPr lang="en-US" sz="2400" dirty="0" smtClean="0"/>
              <a:t> </a:t>
            </a:r>
            <a:r>
              <a:rPr lang="en-US" sz="2400" dirty="0" err="1" smtClean="0"/>
              <a:t>maupun</a:t>
            </a:r>
            <a:r>
              <a:rPr lang="en-US" sz="2400" dirty="0" smtClean="0"/>
              <a:t> </a:t>
            </a:r>
            <a:r>
              <a:rPr lang="en-US" sz="2400" dirty="0" err="1" smtClean="0"/>
              <a:t>suasana</a:t>
            </a:r>
            <a:r>
              <a:rPr lang="en-US" sz="2400" dirty="0" smtClean="0"/>
              <a:t> </a:t>
            </a:r>
            <a:r>
              <a:rPr lang="en-US" sz="2400" dirty="0" err="1" smtClean="0"/>
              <a:t>kerja</a:t>
            </a:r>
            <a:r>
              <a:rPr lang="en-US" sz="2400" dirty="0" smtClean="0"/>
              <a:t>, dan </a:t>
            </a:r>
            <a:r>
              <a:rPr lang="en-US" sz="2400" dirty="0" err="1" smtClean="0"/>
              <a:t>sering</a:t>
            </a:r>
            <a:r>
              <a:rPr lang="en-US" sz="2400" dirty="0" smtClean="0"/>
              <a:t> </a:t>
            </a:r>
            <a:r>
              <a:rPr lang="en-US" sz="2400" dirty="0" err="1" smtClean="0"/>
              <a:t>disalah</a:t>
            </a:r>
            <a:r>
              <a:rPr lang="en-US" sz="2400" dirty="0" smtClean="0"/>
              <a:t> </a:t>
            </a:r>
            <a:r>
              <a:rPr lang="en-US" sz="2400" dirty="0" err="1" smtClean="0"/>
              <a:t>gunakan</a:t>
            </a:r>
            <a:r>
              <a:rPr lang="en-US" sz="2400" dirty="0" smtClean="0"/>
              <a:t>. </a:t>
            </a:r>
            <a:r>
              <a:rPr lang="en-US" sz="2400" b="1" dirty="0" err="1" smtClean="0"/>
              <a:t>Persepsi</a:t>
            </a:r>
            <a:r>
              <a:rPr lang="en-US" sz="2400" dirty="0" smtClean="0"/>
              <a:t> </a:t>
            </a:r>
            <a:r>
              <a:rPr lang="en-US" sz="2400" dirty="0" err="1" smtClean="0"/>
              <a:t>karyawan</a:t>
            </a:r>
            <a:r>
              <a:rPr lang="en-US" sz="2400" dirty="0" smtClean="0"/>
              <a:t>, </a:t>
            </a:r>
            <a:r>
              <a:rPr lang="en-US" sz="2400" dirty="0" err="1" smtClean="0"/>
              <a:t>termasuk</a:t>
            </a:r>
            <a:r>
              <a:rPr lang="en-US" sz="2400" dirty="0" smtClean="0"/>
              <a:t> </a:t>
            </a:r>
            <a:r>
              <a:rPr lang="en-US" sz="2400" b="1" dirty="0" err="1" smtClean="0"/>
              <a:t>pemikiran</a:t>
            </a:r>
            <a:r>
              <a:rPr lang="en-US" sz="2400" dirty="0" err="1" smtClean="0"/>
              <a:t>-pemikiran</a:t>
            </a:r>
            <a:r>
              <a:rPr lang="en-US" sz="2400" dirty="0" smtClean="0"/>
              <a:t>, dan </a:t>
            </a:r>
            <a:r>
              <a:rPr lang="en-US" sz="2400" b="1" dirty="0" err="1" smtClean="0"/>
              <a:t>perasaan</a:t>
            </a:r>
            <a:r>
              <a:rPr lang="en-US" sz="2400" dirty="0" smtClean="0"/>
              <a:t> </a:t>
            </a:r>
            <a:r>
              <a:rPr lang="en-US" sz="2400" dirty="0" err="1" smtClean="0"/>
              <a:t>mereka</a:t>
            </a:r>
            <a:r>
              <a:rPr lang="en-US" sz="2400" dirty="0" smtClean="0"/>
              <a:t> </a:t>
            </a:r>
            <a:r>
              <a:rPr lang="en-US" sz="2400" dirty="0" err="1" smtClean="0"/>
              <a:t>terhadap</a:t>
            </a:r>
            <a:r>
              <a:rPr lang="en-US" sz="2400" dirty="0" smtClean="0"/>
              <a:t> </a:t>
            </a:r>
            <a:r>
              <a:rPr lang="en-US" sz="2400" dirty="0" err="1" smtClean="0"/>
              <a:t>resiko</a:t>
            </a:r>
            <a:r>
              <a:rPr lang="en-US" sz="2400" dirty="0" smtClean="0"/>
              <a:t>, </a:t>
            </a:r>
            <a:r>
              <a:rPr lang="en-US" sz="2400" dirty="0" err="1" smtClean="0"/>
              <a:t>membentuk</a:t>
            </a:r>
            <a:r>
              <a:rPr lang="en-US" sz="2400" dirty="0" smtClean="0"/>
              <a:t> </a:t>
            </a:r>
            <a:r>
              <a:rPr lang="en-US" sz="2400" i="1" dirty="0" smtClean="0"/>
              <a:t>risk culture</a:t>
            </a:r>
            <a:r>
              <a:rPr lang="en-US" sz="2400" dirty="0" smtClean="0"/>
              <a:t> </a:t>
            </a:r>
            <a:r>
              <a:rPr lang="en-US" sz="2400" dirty="0" err="1" smtClean="0"/>
              <a:t>organisasi</a:t>
            </a:r>
            <a:r>
              <a:rPr lang="en-US" sz="2400" dirty="0" smtClean="0"/>
              <a:t>. </a:t>
            </a:r>
            <a:br>
              <a:rPr lang="en-US" sz="2400" dirty="0" smtClean="0"/>
            </a:br>
            <a:endParaRPr lang="en-US" sz="2400" dirty="0"/>
          </a:p>
        </p:txBody>
      </p:sp>
      <p:sp>
        <p:nvSpPr>
          <p:cNvPr id="8" name="Content Placeholder 2"/>
          <p:cNvSpPr txBox="1">
            <a:spLocks/>
          </p:cNvSpPr>
          <p:nvPr/>
        </p:nvSpPr>
        <p:spPr>
          <a:xfrm>
            <a:off x="0" y="1447800"/>
            <a:ext cx="2971800" cy="29718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13800" b="1" dirty="0" smtClean="0">
                <a:latin typeface="Calibri" pitchFamily="34" charset="0"/>
              </a:rPr>
              <a:t> 1.</a:t>
            </a:r>
            <a:endParaRPr lang="en-US" sz="13800" b="1" dirty="0">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Box 1"/>
          <p:cNvSpPr txBox="1">
            <a:spLocks noChangeArrowheads="1"/>
          </p:cNvSpPr>
          <p:nvPr/>
        </p:nvSpPr>
        <p:spPr bwMode="auto">
          <a:xfrm>
            <a:off x="38100" y="166688"/>
            <a:ext cx="1562100" cy="585787"/>
          </a:xfrm>
          <a:prstGeom prst="rect">
            <a:avLst/>
          </a:prstGeom>
          <a:noFill/>
          <a:ln w="9525">
            <a:noFill/>
            <a:miter lim="800000"/>
            <a:headEnd/>
            <a:tailEnd/>
          </a:ln>
        </p:spPr>
        <p:txBody>
          <a:bodyPr wrap="none">
            <a:spAutoFit/>
          </a:bodyPr>
          <a:lstStyle/>
          <a:p>
            <a:r>
              <a:rPr lang="en-US" sz="3200" b="1" dirty="0">
                <a:solidFill>
                  <a:srgbClr val="C00000"/>
                </a:solidFill>
                <a:latin typeface="Calibri" pitchFamily="34" charset="0"/>
              </a:rPr>
              <a:t>TUJUAN</a:t>
            </a:r>
          </a:p>
        </p:txBody>
      </p:sp>
      <p:grpSp>
        <p:nvGrpSpPr>
          <p:cNvPr id="14" name="Group 13"/>
          <p:cNvGrpSpPr/>
          <p:nvPr/>
        </p:nvGrpSpPr>
        <p:grpSpPr>
          <a:xfrm>
            <a:off x="685800" y="1600200"/>
            <a:ext cx="7772400" cy="4203700"/>
            <a:chOff x="685800" y="1600200"/>
            <a:chExt cx="7772400" cy="4203700"/>
          </a:xfrm>
        </p:grpSpPr>
        <p:grpSp>
          <p:nvGrpSpPr>
            <p:cNvPr id="12" name="Group 11"/>
            <p:cNvGrpSpPr/>
            <p:nvPr/>
          </p:nvGrpSpPr>
          <p:grpSpPr>
            <a:xfrm>
              <a:off x="685800" y="1600200"/>
              <a:ext cx="7772400" cy="4203700"/>
              <a:chOff x="1066800" y="1905000"/>
              <a:chExt cx="7772400" cy="4203700"/>
            </a:xfrm>
          </p:grpSpPr>
          <p:pic>
            <p:nvPicPr>
              <p:cNvPr id="46082" name="Picture 2"/>
              <p:cNvPicPr>
                <a:picLocks noChangeAspect="1" noChangeArrowheads="1"/>
              </p:cNvPicPr>
              <p:nvPr/>
            </p:nvPicPr>
            <p:blipFill>
              <a:blip r:embed="rId2" cstate="print"/>
              <a:srcRect/>
              <a:stretch>
                <a:fillRect/>
              </a:stretch>
            </p:blipFill>
            <p:spPr bwMode="auto">
              <a:xfrm>
                <a:off x="1066800" y="1905000"/>
                <a:ext cx="7772400" cy="4203700"/>
              </a:xfrm>
              <a:prstGeom prst="rect">
                <a:avLst/>
              </a:prstGeom>
              <a:solidFill>
                <a:srgbClr val="4B23F5"/>
              </a:solidFill>
              <a:ln w="9525">
                <a:noFill/>
                <a:miter lim="800000"/>
                <a:headEnd/>
                <a:tailEnd/>
              </a:ln>
            </p:spPr>
          </p:pic>
          <p:sp>
            <p:nvSpPr>
              <p:cNvPr id="46085" name="Rectangle 6"/>
              <p:cNvSpPr>
                <a:spLocks noChangeArrowheads="1"/>
              </p:cNvSpPr>
              <p:nvPr/>
            </p:nvSpPr>
            <p:spPr bwMode="auto">
              <a:xfrm>
                <a:off x="2438400" y="1905000"/>
                <a:ext cx="5105400" cy="838200"/>
              </a:xfrm>
              <a:prstGeom prst="rect">
                <a:avLst/>
              </a:prstGeom>
              <a:solidFill>
                <a:schemeClr val="bg1"/>
              </a:solidFill>
              <a:ln w="9525" algn="ctr">
                <a:solidFill>
                  <a:schemeClr val="bg1"/>
                </a:solidFill>
                <a:round/>
                <a:headEnd/>
                <a:tailEnd/>
              </a:ln>
            </p:spPr>
            <p:txBody>
              <a:bodyPr/>
              <a:lstStyle/>
              <a:p>
                <a:endParaRPr lang="en-US" sz="1200"/>
              </a:p>
            </p:txBody>
          </p:sp>
        </p:grpSp>
        <p:sp>
          <p:nvSpPr>
            <p:cNvPr id="46088" name="TextBox 7"/>
            <p:cNvSpPr txBox="1">
              <a:spLocks noChangeArrowheads="1"/>
            </p:cNvSpPr>
            <p:nvPr/>
          </p:nvSpPr>
          <p:spPr bwMode="auto">
            <a:xfrm>
              <a:off x="762000" y="3702050"/>
              <a:ext cx="1403350" cy="1200329"/>
            </a:xfrm>
            <a:prstGeom prst="rect">
              <a:avLst/>
            </a:prstGeom>
            <a:solidFill>
              <a:srgbClr val="9568D6"/>
            </a:solidFill>
            <a:ln w="9525">
              <a:noFill/>
              <a:miter lim="800000"/>
              <a:headEnd/>
              <a:tailEnd/>
            </a:ln>
          </p:spPr>
          <p:txBody>
            <a:bodyPr>
              <a:spAutoFit/>
            </a:bodyPr>
            <a:lstStyle/>
            <a:p>
              <a:r>
                <a:rPr lang="en-US" sz="2400" dirty="0" smtClean="0">
                  <a:solidFill>
                    <a:schemeClr val="bg1"/>
                  </a:solidFill>
                  <a:latin typeface="Calibri" pitchFamily="34" charset="0"/>
                </a:rPr>
                <a:t>THE NATURE OF RISK</a:t>
              </a:r>
              <a:endParaRPr lang="en-US" sz="2400" dirty="0">
                <a:solidFill>
                  <a:schemeClr val="bg1"/>
                </a:solidFill>
                <a:latin typeface="Calibri" pitchFamily="34" charset="0"/>
              </a:endParaRPr>
            </a:p>
          </p:txBody>
        </p:sp>
        <p:sp>
          <p:nvSpPr>
            <p:cNvPr id="46089" name="TextBox 13"/>
            <p:cNvSpPr txBox="1">
              <a:spLocks noChangeArrowheads="1"/>
            </p:cNvSpPr>
            <p:nvPr/>
          </p:nvSpPr>
          <p:spPr bwMode="auto">
            <a:xfrm>
              <a:off x="2743200" y="3741003"/>
              <a:ext cx="1752600" cy="1200329"/>
            </a:xfrm>
            <a:prstGeom prst="rect">
              <a:avLst/>
            </a:prstGeom>
            <a:solidFill>
              <a:srgbClr val="0447CC"/>
            </a:solidFill>
            <a:ln w="9525">
              <a:noFill/>
              <a:miter lim="800000"/>
              <a:headEnd/>
              <a:tailEnd/>
            </a:ln>
          </p:spPr>
          <p:txBody>
            <a:bodyPr>
              <a:spAutoFit/>
            </a:bodyPr>
            <a:lstStyle/>
            <a:p>
              <a:r>
                <a:rPr lang="en-US" sz="2400" dirty="0" smtClean="0">
                  <a:solidFill>
                    <a:schemeClr val="bg1"/>
                  </a:solidFill>
                  <a:latin typeface="Calibri" pitchFamily="34" charset="0"/>
                </a:rPr>
                <a:t>THE SOURCES OF RISK</a:t>
              </a:r>
              <a:endParaRPr lang="en-US" sz="2400" dirty="0">
                <a:solidFill>
                  <a:schemeClr val="bg1"/>
                </a:solidFill>
                <a:latin typeface="Calibri" pitchFamily="34" charset="0"/>
              </a:endParaRPr>
            </a:p>
          </p:txBody>
        </p:sp>
        <p:sp>
          <p:nvSpPr>
            <p:cNvPr id="46090" name="TextBox 14"/>
            <p:cNvSpPr txBox="1">
              <a:spLocks noChangeArrowheads="1"/>
            </p:cNvSpPr>
            <p:nvPr/>
          </p:nvSpPr>
          <p:spPr bwMode="auto">
            <a:xfrm>
              <a:off x="4767263" y="3681413"/>
              <a:ext cx="1633537" cy="1200329"/>
            </a:xfrm>
            <a:prstGeom prst="rect">
              <a:avLst/>
            </a:prstGeom>
            <a:solidFill>
              <a:srgbClr val="0B52C5"/>
            </a:solidFill>
            <a:ln w="9525">
              <a:noFill/>
              <a:miter lim="800000"/>
              <a:headEnd/>
              <a:tailEnd/>
            </a:ln>
          </p:spPr>
          <p:txBody>
            <a:bodyPr>
              <a:spAutoFit/>
            </a:bodyPr>
            <a:lstStyle/>
            <a:p>
              <a:r>
                <a:rPr lang="en-US" sz="2400" dirty="0" smtClean="0">
                  <a:solidFill>
                    <a:schemeClr val="bg1"/>
                  </a:solidFill>
                  <a:latin typeface="Calibri" pitchFamily="34" charset="0"/>
                </a:rPr>
                <a:t>RISK-SENSITIVE BEHAVIOR</a:t>
              </a:r>
              <a:endParaRPr lang="en-US" sz="2400" dirty="0">
                <a:solidFill>
                  <a:schemeClr val="bg1"/>
                </a:solidFill>
                <a:latin typeface="Calibri" pitchFamily="34" charset="0"/>
              </a:endParaRPr>
            </a:p>
          </p:txBody>
        </p:sp>
        <p:sp>
          <p:nvSpPr>
            <p:cNvPr id="46091" name="TextBox 15"/>
            <p:cNvSpPr txBox="1">
              <a:spLocks noChangeArrowheads="1"/>
            </p:cNvSpPr>
            <p:nvPr/>
          </p:nvSpPr>
          <p:spPr bwMode="auto">
            <a:xfrm>
              <a:off x="6672263" y="3724275"/>
              <a:ext cx="1633537" cy="1200329"/>
            </a:xfrm>
            <a:prstGeom prst="rect">
              <a:avLst/>
            </a:prstGeom>
            <a:solidFill>
              <a:srgbClr val="2AB1B8"/>
            </a:solidFill>
            <a:ln w="9525">
              <a:noFill/>
              <a:miter lim="800000"/>
              <a:headEnd/>
              <a:tailEnd/>
            </a:ln>
          </p:spPr>
          <p:txBody>
            <a:bodyPr wrap="square">
              <a:spAutoFit/>
            </a:bodyPr>
            <a:lstStyle/>
            <a:p>
              <a:r>
                <a:rPr lang="en-US" sz="2400" dirty="0" smtClean="0">
                  <a:solidFill>
                    <a:schemeClr val="bg1"/>
                  </a:solidFill>
                  <a:latin typeface="Calibri" pitchFamily="34" charset="0"/>
                </a:rPr>
                <a:t>REWARD OF SUCCESS</a:t>
              </a:r>
              <a:endParaRPr lang="en-US" sz="2400" dirty="0">
                <a:solidFill>
                  <a:schemeClr val="bg1"/>
                </a:solidFill>
                <a:latin typeface="Calibri" pitchFamily="34" charset="0"/>
              </a:endParaRPr>
            </a:p>
          </p:txBody>
        </p:sp>
      </p:grpSp>
      <p:pic>
        <p:nvPicPr>
          <p:cNvPr id="2" name="Picture 2" descr="http://anyaworksmart.files.wordpress.com/2013/02/risk.jpg"/>
          <p:cNvPicPr>
            <a:picLocks noChangeAspect="1" noChangeArrowheads="1"/>
          </p:cNvPicPr>
          <p:nvPr/>
        </p:nvPicPr>
        <p:blipFill>
          <a:blip r:embed="rId3" cstate="print"/>
          <a:srcRect/>
          <a:stretch>
            <a:fillRect/>
          </a:stretch>
        </p:blipFill>
        <p:spPr bwMode="auto">
          <a:xfrm>
            <a:off x="6933622" y="0"/>
            <a:ext cx="2210378" cy="2590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28354"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30</a:t>
            </a:fld>
            <a:r>
              <a:rPr lang="en-US" altLang="en-US"/>
              <a:t> </a:t>
            </a:r>
          </a:p>
        </p:txBody>
      </p:sp>
      <p:sp>
        <p:nvSpPr>
          <p:cNvPr id="31" name="Rectangle 30"/>
          <p:cNvSpPr/>
          <p:nvPr/>
        </p:nvSpPr>
        <p:spPr>
          <a:xfrm>
            <a:off x="381000" y="46038"/>
            <a:ext cx="83820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RISK AWARENESS: </a:t>
            </a: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3 </a:t>
            </a:r>
            <a:r>
              <a:rPr lang="en-US" sz="2800" b="1" dirty="0" err="1"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Elemen</a:t>
            </a: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 Risk Culture</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1981200" y="1371600"/>
            <a:ext cx="6705600" cy="3810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pPr lvl="0"/>
            <a:r>
              <a:rPr lang="en-US" sz="2400" dirty="0" smtClean="0"/>
              <a:t>    </a:t>
            </a:r>
            <a:r>
              <a:rPr lang="en-US" sz="2400" b="1" i="1" dirty="0" smtClean="0"/>
              <a:t>Values</a:t>
            </a:r>
            <a:r>
              <a:rPr lang="en-US" sz="2400" dirty="0" smtClean="0"/>
              <a:t>, </a:t>
            </a:r>
            <a:r>
              <a:rPr lang="en-US" sz="2400" dirty="0" err="1" smtClean="0"/>
              <a:t>menentukan</a:t>
            </a:r>
            <a:r>
              <a:rPr lang="en-US" sz="2400" dirty="0" smtClean="0"/>
              <a:t> moral </a:t>
            </a:r>
            <a:r>
              <a:rPr lang="en-US" sz="2400" dirty="0" err="1" smtClean="0"/>
              <a:t>dari</a:t>
            </a:r>
            <a:r>
              <a:rPr lang="en-US" sz="2400" dirty="0" smtClean="0"/>
              <a:t> </a:t>
            </a:r>
            <a:r>
              <a:rPr lang="en-US" sz="2400" dirty="0" err="1" smtClean="0"/>
              <a:t>karyawan</a:t>
            </a:r>
            <a:r>
              <a:rPr lang="en-US" sz="2400" dirty="0" smtClean="0"/>
              <a:t> dan </a:t>
            </a:r>
            <a:r>
              <a:rPr lang="en-US" sz="2400" dirty="0" err="1" smtClean="0"/>
              <a:t>standar</a:t>
            </a:r>
            <a:r>
              <a:rPr lang="en-US" sz="2400" dirty="0" smtClean="0"/>
              <a:t> </a:t>
            </a:r>
            <a:r>
              <a:rPr lang="en-US" sz="2400" dirty="0" err="1" smtClean="0"/>
              <a:t>dalam</a:t>
            </a:r>
            <a:r>
              <a:rPr lang="en-US" sz="2400" dirty="0" smtClean="0"/>
              <a:t> </a:t>
            </a:r>
            <a:r>
              <a:rPr lang="en-US" sz="2400" dirty="0" err="1" smtClean="0"/>
              <a:t>berperilaku</a:t>
            </a:r>
            <a:r>
              <a:rPr lang="en-US" sz="2400" dirty="0" smtClean="0"/>
              <a:t>. </a:t>
            </a:r>
            <a:r>
              <a:rPr lang="en-US" sz="2400" dirty="0" err="1" smtClean="0"/>
              <a:t>Berbagai</a:t>
            </a:r>
            <a:r>
              <a:rPr lang="en-US" sz="2400" dirty="0" smtClean="0"/>
              <a:t> </a:t>
            </a:r>
            <a:r>
              <a:rPr lang="en-US" sz="2400" dirty="0" err="1" smtClean="0"/>
              <a:t>prinsip</a:t>
            </a:r>
            <a:r>
              <a:rPr lang="en-US" sz="2400" dirty="0" smtClean="0"/>
              <a:t>, </a:t>
            </a:r>
            <a:r>
              <a:rPr lang="en-US" sz="2400" dirty="0" err="1" smtClean="0"/>
              <a:t>panduan-panduan</a:t>
            </a:r>
            <a:r>
              <a:rPr lang="en-US" sz="2400" dirty="0" smtClean="0"/>
              <a:t> yang </a:t>
            </a:r>
            <a:r>
              <a:rPr lang="en-US" sz="2400" dirty="0" err="1" smtClean="0"/>
              <a:t>tidak</a:t>
            </a:r>
            <a:r>
              <a:rPr lang="en-US" sz="2400" dirty="0" smtClean="0"/>
              <a:t> </a:t>
            </a:r>
            <a:r>
              <a:rPr lang="en-US" sz="2400" dirty="0" err="1" smtClean="0"/>
              <a:t>tertulis</a:t>
            </a:r>
            <a:r>
              <a:rPr lang="en-US" sz="2400" dirty="0" smtClean="0"/>
              <a:t>, dan </a:t>
            </a:r>
            <a:r>
              <a:rPr lang="en-US" sz="2400" dirty="0" err="1" smtClean="0"/>
              <a:t>hal-hal</a:t>
            </a:r>
            <a:r>
              <a:rPr lang="en-US" sz="2400" dirty="0" smtClean="0"/>
              <a:t> yang </a:t>
            </a:r>
            <a:r>
              <a:rPr lang="en-US" sz="2400" dirty="0" err="1" smtClean="0"/>
              <a:t>tabu</a:t>
            </a:r>
            <a:r>
              <a:rPr lang="en-US" sz="2400" dirty="0" smtClean="0"/>
              <a:t>, yang </a:t>
            </a:r>
            <a:r>
              <a:rPr lang="en-US" sz="2400" dirty="0" err="1" smtClean="0"/>
              <a:t>dijunjung</a:t>
            </a:r>
            <a:r>
              <a:rPr lang="en-US" sz="2400" dirty="0" smtClean="0"/>
              <a:t> </a:t>
            </a:r>
            <a:r>
              <a:rPr lang="en-US" sz="2400" dirty="0" err="1" smtClean="0"/>
              <a:t>oleh</a:t>
            </a:r>
            <a:r>
              <a:rPr lang="en-US" sz="2400" dirty="0" smtClean="0"/>
              <a:t> </a:t>
            </a:r>
            <a:r>
              <a:rPr lang="en-US" sz="2400" dirty="0" err="1" smtClean="0"/>
              <a:t>karyawan</a:t>
            </a:r>
            <a:r>
              <a:rPr lang="en-US" sz="2400" dirty="0" smtClean="0"/>
              <a:t>, </a:t>
            </a:r>
            <a:r>
              <a:rPr lang="en-US" sz="2400" dirty="0" err="1" smtClean="0"/>
              <a:t>datang</a:t>
            </a:r>
            <a:r>
              <a:rPr lang="en-US" sz="2400" dirty="0" smtClean="0"/>
              <a:t> </a:t>
            </a:r>
            <a:r>
              <a:rPr lang="en-US" sz="2400" dirty="0" err="1" smtClean="0"/>
              <a:t>dari</a:t>
            </a:r>
            <a:r>
              <a:rPr lang="en-US" sz="2400" dirty="0" smtClean="0"/>
              <a:t> </a:t>
            </a:r>
            <a:r>
              <a:rPr lang="en-US" sz="2400" dirty="0" err="1" smtClean="0"/>
              <a:t>apa</a:t>
            </a:r>
            <a:r>
              <a:rPr lang="en-US" sz="2400" dirty="0" smtClean="0"/>
              <a:t> yang </a:t>
            </a:r>
            <a:r>
              <a:rPr lang="en-US" sz="2400" dirty="0" err="1" smtClean="0"/>
              <a:t>kita</a:t>
            </a:r>
            <a:r>
              <a:rPr lang="en-US" sz="2400" dirty="0" smtClean="0"/>
              <a:t> </a:t>
            </a:r>
            <a:r>
              <a:rPr lang="en-US" sz="2400" dirty="0" err="1" smtClean="0"/>
              <a:t>kenal</a:t>
            </a:r>
            <a:r>
              <a:rPr lang="en-US" sz="2400" dirty="0" smtClean="0"/>
              <a:t> </a:t>
            </a:r>
            <a:r>
              <a:rPr lang="en-US" sz="2400" dirty="0" err="1" smtClean="0"/>
              <a:t>dengan</a:t>
            </a:r>
            <a:r>
              <a:rPr lang="en-US" sz="2400" dirty="0" smtClean="0"/>
              <a:t> </a:t>
            </a:r>
            <a:r>
              <a:rPr lang="en-US" sz="2400" dirty="0" err="1" smtClean="0"/>
              <a:t>istilah</a:t>
            </a:r>
            <a:r>
              <a:rPr lang="en-US" sz="2400" dirty="0" smtClean="0"/>
              <a:t> </a:t>
            </a:r>
            <a:r>
              <a:rPr lang="en-US" sz="2400" i="1" dirty="0" smtClean="0"/>
              <a:t>values</a:t>
            </a:r>
            <a:r>
              <a:rPr lang="en-US" sz="2400" dirty="0" smtClean="0"/>
              <a:t>. </a:t>
            </a:r>
            <a:r>
              <a:rPr lang="en-US" sz="2400" dirty="0" err="1" smtClean="0"/>
              <a:t>Seringkali</a:t>
            </a:r>
            <a:r>
              <a:rPr lang="en-US" sz="2400" dirty="0" smtClean="0"/>
              <a:t>, </a:t>
            </a:r>
            <a:r>
              <a:rPr lang="en-US" sz="2400" dirty="0" err="1" smtClean="0"/>
              <a:t>hanya</a:t>
            </a:r>
            <a:r>
              <a:rPr lang="en-US" sz="2400" dirty="0" smtClean="0"/>
              <a:t> </a:t>
            </a:r>
            <a:r>
              <a:rPr lang="en-US" sz="2400" dirty="0" err="1" smtClean="0"/>
              <a:t>sedikit</a:t>
            </a:r>
            <a:r>
              <a:rPr lang="en-US" sz="2400" dirty="0" smtClean="0"/>
              <a:t> </a:t>
            </a:r>
            <a:r>
              <a:rPr lang="en-US" sz="2400" dirty="0" err="1" smtClean="0"/>
              <a:t>dari</a:t>
            </a:r>
            <a:r>
              <a:rPr lang="en-US" sz="2400" dirty="0" smtClean="0"/>
              <a:t> </a:t>
            </a:r>
            <a:r>
              <a:rPr lang="en-US" sz="2400" dirty="0" err="1" smtClean="0"/>
              <a:t>nilai-nilai</a:t>
            </a:r>
            <a:r>
              <a:rPr lang="en-US" sz="2400" dirty="0" smtClean="0"/>
              <a:t> yang </a:t>
            </a:r>
            <a:r>
              <a:rPr lang="en-US" sz="2400" dirty="0" err="1" smtClean="0"/>
              <a:t>bisa</a:t>
            </a:r>
            <a:r>
              <a:rPr lang="en-US" sz="2400" dirty="0" smtClean="0"/>
              <a:t> </a:t>
            </a:r>
            <a:r>
              <a:rPr lang="en-US" sz="2400" dirty="0" err="1" smtClean="0"/>
              <a:t>ditangkap</a:t>
            </a:r>
            <a:r>
              <a:rPr lang="en-US" sz="2400" dirty="0" smtClean="0"/>
              <a:t> </a:t>
            </a:r>
            <a:r>
              <a:rPr lang="en-US" sz="2400" dirty="0" err="1" smtClean="0"/>
              <a:t>melalui</a:t>
            </a:r>
            <a:r>
              <a:rPr lang="en-US" sz="2400" dirty="0" smtClean="0"/>
              <a:t> </a:t>
            </a:r>
            <a:r>
              <a:rPr lang="en-US" sz="2400" dirty="0" err="1" smtClean="0"/>
              <a:t>perilaku</a:t>
            </a:r>
            <a:r>
              <a:rPr lang="en-US" sz="2400" dirty="0" smtClean="0"/>
              <a:t> </a:t>
            </a:r>
            <a:r>
              <a:rPr lang="en-US" sz="2400" dirty="0" err="1" smtClean="0"/>
              <a:t>karyawan</a:t>
            </a:r>
            <a:r>
              <a:rPr lang="en-US" sz="2400" dirty="0" smtClean="0"/>
              <a:t>.</a:t>
            </a:r>
            <a:br>
              <a:rPr lang="en-US" sz="2400" dirty="0" smtClean="0"/>
            </a:br>
            <a:endParaRPr lang="en-US" sz="2400" dirty="0"/>
          </a:p>
        </p:txBody>
      </p:sp>
      <p:sp>
        <p:nvSpPr>
          <p:cNvPr id="8" name="Content Placeholder 2"/>
          <p:cNvSpPr txBox="1">
            <a:spLocks/>
          </p:cNvSpPr>
          <p:nvPr/>
        </p:nvSpPr>
        <p:spPr>
          <a:xfrm>
            <a:off x="0" y="1447800"/>
            <a:ext cx="2971800" cy="29718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13800" b="1" dirty="0" smtClean="0">
                <a:latin typeface="Calibri" pitchFamily="34" charset="0"/>
              </a:rPr>
              <a:t> 2.</a:t>
            </a:r>
            <a:endParaRPr lang="en-US" sz="13800" b="1" dirty="0">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29378"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31</a:t>
            </a:fld>
            <a:r>
              <a:rPr lang="en-US" altLang="en-US"/>
              <a:t> </a:t>
            </a:r>
          </a:p>
        </p:txBody>
      </p:sp>
      <p:sp>
        <p:nvSpPr>
          <p:cNvPr id="31" name="Rectangle 30"/>
          <p:cNvSpPr/>
          <p:nvPr/>
        </p:nvSpPr>
        <p:spPr>
          <a:xfrm>
            <a:off x="381000" y="46038"/>
            <a:ext cx="83820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RISK AWARENESS: </a:t>
            </a: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3 </a:t>
            </a:r>
            <a:r>
              <a:rPr lang="en-US" sz="2800" b="1" dirty="0" err="1"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Elemen</a:t>
            </a:r>
            <a:r>
              <a:rPr lang="en-US" sz="28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 Risk Culture</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1981200" y="1371600"/>
            <a:ext cx="6705600" cy="43434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pPr lvl="0"/>
            <a:r>
              <a:rPr lang="en-US" sz="2400" dirty="0" smtClean="0"/>
              <a:t>    </a:t>
            </a:r>
            <a:r>
              <a:rPr lang="en-US" sz="2400" b="1" i="1" dirty="0" smtClean="0"/>
              <a:t>Artifacts </a:t>
            </a:r>
            <a:r>
              <a:rPr lang="en-US" sz="2400" b="1" dirty="0" smtClean="0"/>
              <a:t>dan</a:t>
            </a:r>
            <a:r>
              <a:rPr lang="en-US" sz="2400" b="1" i="1" dirty="0" smtClean="0"/>
              <a:t> Creations</a:t>
            </a:r>
            <a:r>
              <a:rPr lang="en-US" sz="2400" i="1" dirty="0" smtClean="0"/>
              <a:t>, </a:t>
            </a:r>
            <a:r>
              <a:rPr lang="en-US" sz="2400" dirty="0" err="1" smtClean="0"/>
              <a:t>merupakan</a:t>
            </a:r>
            <a:r>
              <a:rPr lang="en-US" sz="2400" dirty="0" smtClean="0"/>
              <a:t> </a:t>
            </a:r>
            <a:r>
              <a:rPr lang="en-US" sz="2400" dirty="0" err="1" smtClean="0"/>
              <a:t>komponen</a:t>
            </a:r>
            <a:r>
              <a:rPr lang="en-US" sz="2400" dirty="0" smtClean="0"/>
              <a:t> yang </a:t>
            </a:r>
            <a:r>
              <a:rPr lang="en-US" sz="2400" dirty="0" err="1" smtClean="0"/>
              <a:t>kasat</a:t>
            </a:r>
            <a:r>
              <a:rPr lang="en-US" sz="2400" dirty="0" smtClean="0"/>
              <a:t> </a:t>
            </a:r>
            <a:r>
              <a:rPr lang="en-US" sz="2400" dirty="0" err="1" smtClean="0"/>
              <a:t>mata</a:t>
            </a:r>
            <a:r>
              <a:rPr lang="en-US" sz="2400" dirty="0" smtClean="0"/>
              <a:t> (</a:t>
            </a:r>
            <a:r>
              <a:rPr lang="en-US" sz="2400" i="1" dirty="0" smtClean="0"/>
              <a:t>tangible</a:t>
            </a:r>
            <a:r>
              <a:rPr lang="en-US" sz="2400" dirty="0" smtClean="0"/>
              <a:t>) </a:t>
            </a:r>
            <a:r>
              <a:rPr lang="en-US" sz="2400" dirty="0" err="1" smtClean="0"/>
              <a:t>dari</a:t>
            </a:r>
            <a:r>
              <a:rPr lang="en-US" sz="2400" dirty="0" smtClean="0"/>
              <a:t> </a:t>
            </a:r>
            <a:r>
              <a:rPr lang="en-US" sz="2400" dirty="0" err="1" smtClean="0"/>
              <a:t>sistem</a:t>
            </a:r>
            <a:r>
              <a:rPr lang="en-US" sz="2400" dirty="0" smtClean="0"/>
              <a:t> </a:t>
            </a:r>
            <a:r>
              <a:rPr lang="en-US" sz="2400" dirty="0" err="1" smtClean="0"/>
              <a:t>pengelolaan</a:t>
            </a:r>
            <a:r>
              <a:rPr lang="en-US" sz="2400" dirty="0" smtClean="0"/>
              <a:t> </a:t>
            </a:r>
            <a:r>
              <a:rPr lang="en-US" sz="2400" dirty="0" err="1" smtClean="0"/>
              <a:t>resiko</a:t>
            </a:r>
            <a:r>
              <a:rPr lang="en-US" sz="2400" dirty="0" smtClean="0"/>
              <a:t> </a:t>
            </a:r>
            <a:r>
              <a:rPr lang="en-US" sz="2400" dirty="0" err="1" smtClean="0"/>
              <a:t>sebuah</a:t>
            </a:r>
            <a:r>
              <a:rPr lang="en-US" sz="2400" dirty="0" smtClean="0"/>
              <a:t> </a:t>
            </a:r>
            <a:r>
              <a:rPr lang="en-US" sz="2400" dirty="0" err="1" smtClean="0"/>
              <a:t>organisasi</a:t>
            </a:r>
            <a:r>
              <a:rPr lang="en-US" sz="2400" dirty="0" smtClean="0"/>
              <a:t>, yang </a:t>
            </a:r>
            <a:r>
              <a:rPr lang="en-US" sz="2400" dirty="0" err="1" smtClean="0"/>
              <a:t>meliputi</a:t>
            </a:r>
            <a:r>
              <a:rPr lang="en-US" sz="2400" dirty="0" smtClean="0"/>
              <a:t> </a:t>
            </a:r>
            <a:r>
              <a:rPr lang="en-US" sz="2400" dirty="0" err="1" smtClean="0"/>
              <a:t>buku</a:t>
            </a:r>
            <a:r>
              <a:rPr lang="en-US" sz="2400" dirty="0" smtClean="0"/>
              <a:t> manual </a:t>
            </a:r>
            <a:r>
              <a:rPr lang="en-US" sz="2400" dirty="0" err="1" smtClean="0"/>
              <a:t>tentang</a:t>
            </a:r>
            <a:r>
              <a:rPr lang="en-US" sz="2400" dirty="0" smtClean="0"/>
              <a:t> </a:t>
            </a:r>
            <a:r>
              <a:rPr lang="en-US" sz="2400" i="1" dirty="0" smtClean="0"/>
              <a:t>risk</a:t>
            </a:r>
            <a:r>
              <a:rPr lang="en-US" sz="2400" dirty="0" smtClean="0"/>
              <a:t>, </a:t>
            </a:r>
            <a:r>
              <a:rPr lang="en-US" sz="2400" dirty="0" err="1" smtClean="0"/>
              <a:t>seorang</a:t>
            </a:r>
            <a:r>
              <a:rPr lang="en-US" sz="2400" dirty="0" smtClean="0"/>
              <a:t> </a:t>
            </a:r>
            <a:r>
              <a:rPr lang="en-US" sz="2400" i="1" dirty="0" smtClean="0"/>
              <a:t>risk manager</a:t>
            </a:r>
            <a:r>
              <a:rPr lang="en-US" sz="2400" dirty="0" smtClean="0"/>
              <a:t>, </a:t>
            </a:r>
            <a:r>
              <a:rPr lang="en-US" sz="2400" i="1" dirty="0" smtClean="0"/>
              <a:t>risk committee</a:t>
            </a:r>
            <a:r>
              <a:rPr lang="en-US" sz="2400" dirty="0" smtClean="0"/>
              <a:t>, </a:t>
            </a:r>
            <a:r>
              <a:rPr lang="en-US" sz="2400" dirty="0" err="1" smtClean="0"/>
              <a:t>prinsip</a:t>
            </a:r>
            <a:r>
              <a:rPr lang="en-US" sz="2400" dirty="0" smtClean="0"/>
              <a:t> dan </a:t>
            </a:r>
            <a:r>
              <a:rPr lang="en-US" sz="2400" dirty="0" err="1" smtClean="0"/>
              <a:t>panduan</a:t>
            </a:r>
            <a:r>
              <a:rPr lang="en-US" sz="2400" dirty="0" smtClean="0"/>
              <a:t> </a:t>
            </a:r>
            <a:r>
              <a:rPr lang="en-US" sz="2400" dirty="0" err="1" smtClean="0"/>
              <a:t>tentang</a:t>
            </a:r>
            <a:r>
              <a:rPr lang="en-US" sz="2400" dirty="0" smtClean="0"/>
              <a:t> </a:t>
            </a:r>
            <a:r>
              <a:rPr lang="en-US" sz="2400" i="1" dirty="0" smtClean="0"/>
              <a:t>risk</a:t>
            </a:r>
            <a:r>
              <a:rPr lang="en-US" sz="2400" dirty="0" smtClean="0"/>
              <a:t> yang </a:t>
            </a:r>
            <a:r>
              <a:rPr lang="en-US" sz="2400" dirty="0" err="1" smtClean="0"/>
              <a:t>dibagikan</a:t>
            </a:r>
            <a:r>
              <a:rPr lang="en-US" sz="2400" dirty="0" smtClean="0"/>
              <a:t> </a:t>
            </a:r>
            <a:r>
              <a:rPr lang="en-US" sz="2400" dirty="0" err="1" smtClean="0"/>
              <a:t>kepada</a:t>
            </a:r>
            <a:r>
              <a:rPr lang="en-US" sz="2400" dirty="0" smtClean="0"/>
              <a:t> </a:t>
            </a:r>
            <a:r>
              <a:rPr lang="en-US" sz="2400" dirty="0" err="1" smtClean="0"/>
              <a:t>karyawan</a:t>
            </a:r>
            <a:r>
              <a:rPr lang="en-US" sz="2400" dirty="0" smtClean="0"/>
              <a:t>, </a:t>
            </a:r>
            <a:r>
              <a:rPr lang="en-US" sz="2400" dirty="0" err="1" smtClean="0"/>
              <a:t>sistem</a:t>
            </a:r>
            <a:r>
              <a:rPr lang="en-US" sz="2400" dirty="0" smtClean="0"/>
              <a:t> </a:t>
            </a:r>
            <a:r>
              <a:rPr lang="en-US" sz="2400" dirty="0" err="1" smtClean="0"/>
              <a:t>pelaporan</a:t>
            </a:r>
            <a:r>
              <a:rPr lang="en-US" sz="2400" dirty="0" smtClean="0"/>
              <a:t> </a:t>
            </a:r>
            <a:r>
              <a:rPr lang="en-US" sz="2400" dirty="0" err="1" smtClean="0"/>
              <a:t>resiko</a:t>
            </a:r>
            <a:r>
              <a:rPr lang="en-US" sz="2400" dirty="0" smtClean="0"/>
              <a:t> </a:t>
            </a:r>
            <a:r>
              <a:rPr lang="en-US" sz="2400" dirty="0" err="1" smtClean="0"/>
              <a:t>berbasis</a:t>
            </a:r>
            <a:r>
              <a:rPr lang="en-US" sz="2400" dirty="0" smtClean="0"/>
              <a:t> IT, dan </a:t>
            </a:r>
            <a:r>
              <a:rPr lang="en-US" sz="2400" dirty="0" err="1" smtClean="0"/>
              <a:t>laporan</a:t>
            </a:r>
            <a:r>
              <a:rPr lang="en-US" sz="2400" dirty="0" smtClean="0"/>
              <a:t> </a:t>
            </a:r>
            <a:r>
              <a:rPr lang="en-US" sz="2400" dirty="0" err="1" smtClean="0"/>
              <a:t>tertulis</a:t>
            </a:r>
            <a:r>
              <a:rPr lang="en-US" sz="2400" dirty="0" smtClean="0"/>
              <a:t> </a:t>
            </a:r>
            <a:r>
              <a:rPr lang="en-US" sz="2400" dirty="0" err="1" smtClean="0"/>
              <a:t>tentang</a:t>
            </a:r>
            <a:r>
              <a:rPr lang="en-US" sz="2400" dirty="0" smtClean="0"/>
              <a:t> </a:t>
            </a:r>
            <a:r>
              <a:rPr lang="en-US" sz="2400" i="1" dirty="0" smtClean="0"/>
              <a:t>risk</a:t>
            </a:r>
            <a:r>
              <a:rPr lang="en-US" sz="2400" dirty="0" smtClean="0"/>
              <a:t>, </a:t>
            </a:r>
            <a:r>
              <a:rPr lang="en-US" sz="2400" dirty="0" err="1" smtClean="0"/>
              <a:t>termasuk</a:t>
            </a:r>
            <a:r>
              <a:rPr lang="en-US" sz="2400" dirty="0" smtClean="0"/>
              <a:t> </a:t>
            </a:r>
            <a:r>
              <a:rPr lang="en-US" sz="2400" dirty="0" err="1" smtClean="0"/>
              <a:t>juga</a:t>
            </a:r>
            <a:r>
              <a:rPr lang="en-US" sz="2400" dirty="0" smtClean="0"/>
              <a:t> </a:t>
            </a:r>
            <a:r>
              <a:rPr lang="en-US" sz="2400" dirty="0" err="1" smtClean="0"/>
              <a:t>laporan</a:t>
            </a:r>
            <a:r>
              <a:rPr lang="en-US" sz="2400" dirty="0" smtClean="0"/>
              <a:t> </a:t>
            </a:r>
            <a:r>
              <a:rPr lang="en-US" sz="2400" dirty="0" err="1" smtClean="0"/>
              <a:t>tahunan</a:t>
            </a:r>
            <a:r>
              <a:rPr lang="en-US" sz="2400" dirty="0" smtClean="0"/>
              <a:t> dan </a:t>
            </a:r>
            <a:r>
              <a:rPr lang="en-US" sz="2400" dirty="0" err="1" smtClean="0"/>
              <a:t>pelatihan</a:t>
            </a:r>
            <a:r>
              <a:rPr lang="en-US" sz="2400" dirty="0" smtClean="0"/>
              <a:t> </a:t>
            </a:r>
            <a:r>
              <a:rPr lang="en-US" sz="2400" dirty="0" err="1" smtClean="0"/>
              <a:t>karyawan</a:t>
            </a:r>
            <a:r>
              <a:rPr lang="en-US" sz="2400" dirty="0" smtClean="0"/>
              <a:t> </a:t>
            </a:r>
            <a:r>
              <a:rPr lang="en-US" sz="2400" dirty="0" err="1" smtClean="0"/>
              <a:t>tentang</a:t>
            </a:r>
            <a:r>
              <a:rPr lang="en-US" sz="2400" dirty="0" smtClean="0"/>
              <a:t> </a:t>
            </a:r>
            <a:r>
              <a:rPr lang="en-US" sz="2400" i="1" dirty="0" smtClean="0"/>
              <a:t>risk</a:t>
            </a:r>
            <a:r>
              <a:rPr lang="en-US" sz="2400" dirty="0" smtClean="0"/>
              <a:t>. </a:t>
            </a:r>
            <a:br>
              <a:rPr lang="en-US" sz="2400" dirty="0" smtClean="0"/>
            </a:br>
            <a:endParaRPr lang="en-US" sz="2400" dirty="0"/>
          </a:p>
        </p:txBody>
      </p:sp>
      <p:sp>
        <p:nvSpPr>
          <p:cNvPr id="8" name="Content Placeholder 2"/>
          <p:cNvSpPr txBox="1">
            <a:spLocks/>
          </p:cNvSpPr>
          <p:nvPr/>
        </p:nvSpPr>
        <p:spPr>
          <a:xfrm>
            <a:off x="0" y="1447800"/>
            <a:ext cx="2971800" cy="29718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13800" b="1" dirty="0" smtClean="0">
                <a:latin typeface="Calibri" pitchFamily="34" charset="0"/>
              </a:rPr>
              <a:t> 3.</a:t>
            </a:r>
            <a:endParaRPr lang="en-US" sz="13800" b="1" dirty="0">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30402"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32</a:t>
            </a:fld>
            <a:r>
              <a:rPr lang="en-US" altLang="en-US"/>
              <a:t> </a:t>
            </a:r>
          </a:p>
        </p:txBody>
      </p:sp>
      <p:sp>
        <p:nvSpPr>
          <p:cNvPr id="31" name="Rectangle 30"/>
          <p:cNvSpPr/>
          <p:nvPr/>
        </p:nvSpPr>
        <p:spPr>
          <a:xfrm>
            <a:off x="381000" y="46038"/>
            <a:ext cx="83820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4 STEPS FOR SHAPING RISK CULTURE</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0403" name="Picture 3" descr="risk culture"/>
          <p:cNvPicPr>
            <a:picLocks noChangeAspect="1" noChangeArrowheads="1"/>
          </p:cNvPicPr>
          <p:nvPr/>
        </p:nvPicPr>
        <p:blipFill>
          <a:blip r:embed="rId7" cstate="print"/>
          <a:srcRect/>
          <a:stretch>
            <a:fillRect/>
          </a:stretch>
        </p:blipFill>
        <p:spPr bwMode="auto">
          <a:xfrm>
            <a:off x="838200" y="1295400"/>
            <a:ext cx="7665590" cy="4191000"/>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31426"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33</a:t>
            </a:fld>
            <a:r>
              <a:rPr lang="en-US" altLang="en-US"/>
              <a:t> </a:t>
            </a:r>
          </a:p>
        </p:txBody>
      </p:sp>
      <p:sp>
        <p:nvSpPr>
          <p:cNvPr id="31" name="Rectangle 30"/>
          <p:cNvSpPr/>
          <p:nvPr/>
        </p:nvSpPr>
        <p:spPr>
          <a:xfrm>
            <a:off x="381000" y="46038"/>
            <a:ext cx="83820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REWARDS OF SUCCESS</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txBox="1">
            <a:spLocks/>
          </p:cNvSpPr>
          <p:nvPr/>
        </p:nvSpPr>
        <p:spPr>
          <a:xfrm>
            <a:off x="1981200" y="838200"/>
            <a:ext cx="6705600" cy="48768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r>
              <a:rPr lang="en-US" sz="2400" dirty="0" smtClean="0"/>
              <a:t>    </a:t>
            </a:r>
            <a:r>
              <a:rPr lang="en-US" sz="2400" i="1" dirty="0" smtClean="0"/>
              <a:t>Risk culture</a:t>
            </a:r>
            <a:r>
              <a:rPr lang="en-US" sz="2400" dirty="0" smtClean="0"/>
              <a:t> yang </a:t>
            </a:r>
            <a:r>
              <a:rPr lang="en-US" sz="2400" dirty="0" err="1" smtClean="0"/>
              <a:t>tertata</a:t>
            </a:r>
            <a:r>
              <a:rPr lang="en-US" sz="2400" dirty="0" smtClean="0"/>
              <a:t> </a:t>
            </a:r>
            <a:r>
              <a:rPr lang="en-US" sz="2400" dirty="0" err="1" smtClean="0"/>
              <a:t>dengan</a:t>
            </a:r>
            <a:r>
              <a:rPr lang="en-US" sz="2400" dirty="0" smtClean="0"/>
              <a:t> </a:t>
            </a:r>
            <a:r>
              <a:rPr lang="en-US" sz="2400" dirty="0" err="1" smtClean="0"/>
              <a:t>baik</a:t>
            </a:r>
            <a:r>
              <a:rPr lang="en-US" sz="2400" dirty="0" smtClean="0"/>
              <a:t> </a:t>
            </a:r>
            <a:r>
              <a:rPr lang="en-US" sz="2400" dirty="0" err="1" smtClean="0"/>
              <a:t>menciptakan</a:t>
            </a:r>
            <a:r>
              <a:rPr lang="en-US" sz="2400" dirty="0" smtClean="0"/>
              <a:t> </a:t>
            </a:r>
            <a:r>
              <a:rPr lang="en-US" sz="2400" dirty="0" err="1" smtClean="0"/>
              <a:t>panduan</a:t>
            </a:r>
            <a:r>
              <a:rPr lang="en-US" sz="2400" dirty="0" smtClean="0"/>
              <a:t> yang </a:t>
            </a:r>
            <a:r>
              <a:rPr lang="en-US" sz="2400" dirty="0" err="1" smtClean="0"/>
              <a:t>dapat</a:t>
            </a:r>
            <a:r>
              <a:rPr lang="en-US" sz="2400" dirty="0" smtClean="0"/>
              <a:t> </a:t>
            </a:r>
            <a:r>
              <a:rPr lang="en-US" sz="2400" dirty="0" err="1" smtClean="0"/>
              <a:t>diterima</a:t>
            </a:r>
            <a:r>
              <a:rPr lang="en-US" sz="2400" dirty="0" smtClean="0"/>
              <a:t> </a:t>
            </a:r>
            <a:r>
              <a:rPr lang="en-US" sz="2400" dirty="0" err="1" smtClean="0"/>
              <a:t>secara</a:t>
            </a:r>
            <a:r>
              <a:rPr lang="en-US" sz="2400" dirty="0" smtClean="0"/>
              <a:t> </a:t>
            </a:r>
            <a:r>
              <a:rPr lang="en-US" sz="2400" dirty="0" err="1" smtClean="0"/>
              <a:t>luas</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organisasi</a:t>
            </a:r>
            <a:r>
              <a:rPr lang="en-US" sz="2400" dirty="0" smtClean="0"/>
              <a:t>, </a:t>
            </a:r>
            <a:r>
              <a:rPr lang="en-US" sz="2400" dirty="0" err="1" smtClean="0"/>
              <a:t>untuk</a:t>
            </a:r>
            <a:r>
              <a:rPr lang="en-US" sz="2400" dirty="0" smtClean="0"/>
              <a:t> </a:t>
            </a:r>
            <a:r>
              <a:rPr lang="en-US" sz="2400" dirty="0" err="1" smtClean="0"/>
              <a:t>mengelola</a:t>
            </a:r>
            <a:r>
              <a:rPr lang="en-US" sz="2400" dirty="0" smtClean="0"/>
              <a:t> </a:t>
            </a:r>
            <a:r>
              <a:rPr lang="en-US" sz="2400" i="1" dirty="0" smtClean="0"/>
              <a:t>risk</a:t>
            </a:r>
            <a:r>
              <a:rPr lang="en-US" sz="2400" dirty="0" smtClean="0"/>
              <a:t>. Risk culture yang </a:t>
            </a:r>
            <a:r>
              <a:rPr lang="en-US" sz="2400" dirty="0" err="1" smtClean="0"/>
              <a:t>tertata</a:t>
            </a:r>
            <a:r>
              <a:rPr lang="en-US" sz="2400" dirty="0" smtClean="0"/>
              <a:t> </a:t>
            </a:r>
            <a:r>
              <a:rPr lang="en-US" sz="2400" dirty="0" err="1" smtClean="0"/>
              <a:t>denganbaik</a:t>
            </a:r>
            <a:r>
              <a:rPr lang="en-US" sz="2400" dirty="0" smtClean="0"/>
              <a:t> </a:t>
            </a:r>
            <a:r>
              <a:rPr lang="en-US" sz="2400" dirty="0" err="1" smtClean="0"/>
              <a:t>menyederhanakan</a:t>
            </a:r>
            <a:r>
              <a:rPr lang="en-US" sz="2400" dirty="0" smtClean="0"/>
              <a:t> </a:t>
            </a:r>
            <a:r>
              <a:rPr lang="en-US" sz="2400" dirty="0" err="1" smtClean="0"/>
              <a:t>koordinasi</a:t>
            </a:r>
            <a:r>
              <a:rPr lang="en-US" sz="2400" dirty="0" smtClean="0"/>
              <a:t> </a:t>
            </a:r>
            <a:r>
              <a:rPr lang="en-US" sz="2400" dirty="0" err="1" smtClean="0"/>
              <a:t>diantara</a:t>
            </a:r>
            <a:r>
              <a:rPr lang="en-US" sz="2400" dirty="0" smtClean="0"/>
              <a:t> </a:t>
            </a:r>
            <a:r>
              <a:rPr lang="en-US" sz="2400" dirty="0" err="1" smtClean="0"/>
              <a:t>para</a:t>
            </a:r>
            <a:r>
              <a:rPr lang="en-US" sz="2400" dirty="0" smtClean="0"/>
              <a:t> </a:t>
            </a:r>
            <a:r>
              <a:rPr lang="en-US" sz="2400" dirty="0" err="1" smtClean="0"/>
              <a:t>karyawan</a:t>
            </a:r>
            <a:r>
              <a:rPr lang="en-US" sz="2400" dirty="0" smtClean="0"/>
              <a:t>, dan </a:t>
            </a:r>
            <a:r>
              <a:rPr lang="en-US" sz="2400" dirty="0" err="1" smtClean="0"/>
              <a:t>membuat</a:t>
            </a:r>
            <a:r>
              <a:rPr lang="en-US" sz="2400" dirty="0" smtClean="0"/>
              <a:t> </a:t>
            </a:r>
            <a:r>
              <a:rPr lang="en-US" sz="2400" dirty="0" err="1" smtClean="0"/>
              <a:t>setiap</a:t>
            </a:r>
            <a:r>
              <a:rPr lang="en-US" sz="2400" dirty="0" smtClean="0"/>
              <a:t> </a:t>
            </a:r>
            <a:r>
              <a:rPr lang="en-US" sz="2400" dirty="0" err="1" smtClean="0"/>
              <a:t>karyawan</a:t>
            </a:r>
            <a:r>
              <a:rPr lang="en-US" sz="2400" dirty="0" smtClean="0"/>
              <a:t> </a:t>
            </a:r>
            <a:r>
              <a:rPr lang="en-US" sz="2400" dirty="0" err="1" smtClean="0"/>
              <a:t>merasa</a:t>
            </a:r>
            <a:r>
              <a:rPr lang="en-US" sz="2400" dirty="0" smtClean="0"/>
              <a:t> </a:t>
            </a:r>
            <a:r>
              <a:rPr lang="en-US" sz="2400" dirty="0" err="1" smtClean="0"/>
              <a:t>jelas</a:t>
            </a:r>
            <a:r>
              <a:rPr lang="en-US" sz="2400" dirty="0" smtClean="0"/>
              <a:t>, </a:t>
            </a:r>
            <a:r>
              <a:rPr lang="en-US" sz="2400" dirty="0" err="1" smtClean="0"/>
              <a:t>bagaimana</a:t>
            </a:r>
            <a:r>
              <a:rPr lang="en-US" sz="2400" dirty="0" smtClean="0"/>
              <a:t> </a:t>
            </a:r>
            <a:r>
              <a:rPr lang="en-US" sz="2400" dirty="0" err="1" smtClean="0"/>
              <a:t>menangani</a:t>
            </a:r>
            <a:r>
              <a:rPr lang="en-US" sz="2400" dirty="0" smtClean="0"/>
              <a:t> </a:t>
            </a:r>
            <a:r>
              <a:rPr lang="en-US" sz="2400" dirty="0" err="1" smtClean="0"/>
              <a:t>pekerjaannya</a:t>
            </a:r>
            <a:r>
              <a:rPr lang="en-US" sz="2400" dirty="0" smtClean="0"/>
              <a:t> yang </a:t>
            </a:r>
            <a:r>
              <a:rPr lang="en-US" sz="2400" dirty="0" err="1" smtClean="0"/>
              <a:t>berhubungan</a:t>
            </a:r>
            <a:r>
              <a:rPr lang="en-US" sz="2400" dirty="0" smtClean="0"/>
              <a:t> </a:t>
            </a:r>
            <a:r>
              <a:rPr lang="en-US" sz="2400" dirty="0" err="1" smtClean="0"/>
              <a:t>dengan</a:t>
            </a:r>
            <a:r>
              <a:rPr lang="en-US" sz="2400" dirty="0" smtClean="0"/>
              <a:t> </a:t>
            </a:r>
            <a:r>
              <a:rPr lang="en-US" sz="2400" i="1" dirty="0" smtClean="0"/>
              <a:t>risk</a:t>
            </a:r>
            <a:r>
              <a:rPr lang="en-US" sz="2400" dirty="0" smtClean="0"/>
              <a:t>. </a:t>
            </a:r>
            <a:r>
              <a:rPr lang="en-US" sz="2400" dirty="0" err="1" smtClean="0"/>
              <a:t>Beroperasi</a:t>
            </a:r>
            <a:r>
              <a:rPr lang="en-US" sz="2400" dirty="0" smtClean="0"/>
              <a:t> </a:t>
            </a:r>
            <a:r>
              <a:rPr lang="en-US" sz="2400" dirty="0" err="1" smtClean="0"/>
              <a:t>di</a:t>
            </a:r>
            <a:r>
              <a:rPr lang="en-US" sz="2400" dirty="0" smtClean="0"/>
              <a:t> </a:t>
            </a:r>
            <a:r>
              <a:rPr lang="en-US" sz="2400" dirty="0" err="1" smtClean="0"/>
              <a:t>dalam</a:t>
            </a:r>
            <a:r>
              <a:rPr lang="en-US" sz="2400" dirty="0" smtClean="0"/>
              <a:t> </a:t>
            </a:r>
            <a:r>
              <a:rPr lang="en-US" sz="2400" dirty="0" err="1" smtClean="0"/>
              <a:t>budaya</a:t>
            </a:r>
            <a:r>
              <a:rPr lang="en-US" sz="2400" dirty="0" smtClean="0"/>
              <a:t> yang </a:t>
            </a:r>
            <a:r>
              <a:rPr lang="en-US" sz="2400" dirty="0" err="1" smtClean="0"/>
              <a:t>kuat</a:t>
            </a:r>
            <a:r>
              <a:rPr lang="en-US" sz="2400" dirty="0" smtClean="0"/>
              <a:t>, </a:t>
            </a:r>
            <a:r>
              <a:rPr lang="en-US" sz="2400" dirty="0" err="1" smtClean="0"/>
              <a:t>membuat</a:t>
            </a:r>
            <a:r>
              <a:rPr lang="en-US" sz="2400" dirty="0" smtClean="0"/>
              <a:t> </a:t>
            </a:r>
            <a:r>
              <a:rPr lang="en-US" sz="2400" dirty="0" err="1" smtClean="0"/>
              <a:t>karyawan</a:t>
            </a:r>
            <a:r>
              <a:rPr lang="en-US" sz="2400" dirty="0" smtClean="0"/>
              <a:t> </a:t>
            </a:r>
            <a:r>
              <a:rPr lang="en-US" sz="2400" dirty="0" err="1" smtClean="0"/>
              <a:t>berani</a:t>
            </a:r>
            <a:r>
              <a:rPr lang="en-US" sz="2400" dirty="0" smtClean="0"/>
              <a:t> </a:t>
            </a:r>
            <a:r>
              <a:rPr lang="en-US" sz="2400" dirty="0" err="1" smtClean="0"/>
              <a:t>menanggung</a:t>
            </a:r>
            <a:r>
              <a:rPr lang="en-US" sz="2400" dirty="0" smtClean="0"/>
              <a:t> </a:t>
            </a:r>
            <a:r>
              <a:rPr lang="en-US" sz="2400" dirty="0" err="1" smtClean="0"/>
              <a:t>resiko</a:t>
            </a:r>
            <a:r>
              <a:rPr lang="en-US" sz="2400" dirty="0" smtClean="0"/>
              <a:t>, </a:t>
            </a:r>
            <a:r>
              <a:rPr lang="en-US" sz="2400" dirty="0" err="1" smtClean="0"/>
              <a:t>bahkan</a:t>
            </a:r>
            <a:r>
              <a:rPr lang="en-US" sz="2400" dirty="0" smtClean="0"/>
              <a:t> </a:t>
            </a:r>
            <a:r>
              <a:rPr lang="en-US" sz="2400" dirty="0" err="1" smtClean="0"/>
              <a:t>untuk</a:t>
            </a:r>
            <a:r>
              <a:rPr lang="en-US" sz="2400" dirty="0" smtClean="0"/>
              <a:t> </a:t>
            </a:r>
            <a:r>
              <a:rPr lang="en-US" sz="2400" dirty="0" err="1" smtClean="0"/>
              <a:t>resiko-resiko</a:t>
            </a:r>
            <a:r>
              <a:rPr lang="en-US" sz="2400" dirty="0" smtClean="0"/>
              <a:t> </a:t>
            </a:r>
            <a:r>
              <a:rPr lang="en-US" sz="2400" dirty="0" err="1" smtClean="0"/>
              <a:t>dari</a:t>
            </a:r>
            <a:r>
              <a:rPr lang="en-US" sz="2400" dirty="0" smtClean="0"/>
              <a:t> </a:t>
            </a:r>
            <a:r>
              <a:rPr lang="en-US" sz="2400" dirty="0" err="1" smtClean="0"/>
              <a:t>rekan</a:t>
            </a:r>
            <a:r>
              <a:rPr lang="en-US" sz="2400" dirty="0" smtClean="0"/>
              <a:t> </a:t>
            </a:r>
            <a:r>
              <a:rPr lang="en-US" sz="2400" dirty="0" err="1" smtClean="0"/>
              <a:t>kerjanya</a:t>
            </a:r>
            <a:r>
              <a:rPr lang="en-US" sz="2400" dirty="0" smtClean="0"/>
              <a:t>.</a:t>
            </a:r>
          </a:p>
          <a:p>
            <a:pPr lvl="0"/>
            <a:endParaRPr lang="en-US" sz="2400" dirty="0"/>
          </a:p>
        </p:txBody>
      </p:sp>
    </p:spTree>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32450"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34</a:t>
            </a:fld>
            <a:r>
              <a:rPr lang="en-US" altLang="en-US"/>
              <a:t> </a:t>
            </a:r>
          </a:p>
        </p:txBody>
      </p:sp>
      <p:sp>
        <p:nvSpPr>
          <p:cNvPr id="31" name="Rectangle 30"/>
          <p:cNvSpPr/>
          <p:nvPr/>
        </p:nvSpPr>
        <p:spPr>
          <a:xfrm>
            <a:off x="381000" y="46038"/>
            <a:ext cx="83820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REWARDS OF SUCCESS</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txBox="1">
            <a:spLocks/>
          </p:cNvSpPr>
          <p:nvPr/>
        </p:nvSpPr>
        <p:spPr>
          <a:xfrm>
            <a:off x="1981200" y="838200"/>
            <a:ext cx="6705600" cy="48768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r>
              <a:rPr lang="en-US" sz="2400" dirty="0" smtClean="0"/>
              <a:t>    </a:t>
            </a:r>
            <a:r>
              <a:rPr lang="en-US" sz="2400" i="1" dirty="0" smtClean="0"/>
              <a:t>Risk culture</a:t>
            </a:r>
            <a:r>
              <a:rPr lang="en-US" sz="2400" dirty="0" smtClean="0"/>
              <a:t> yang </a:t>
            </a:r>
            <a:r>
              <a:rPr lang="en-US" sz="2400" dirty="0" err="1" smtClean="0"/>
              <a:t>sehat</a:t>
            </a:r>
            <a:r>
              <a:rPr lang="en-US" sz="2400" dirty="0" smtClean="0"/>
              <a:t>, </a:t>
            </a:r>
            <a:r>
              <a:rPr lang="en-US" sz="2400" dirty="0" err="1" smtClean="0"/>
              <a:t>membangun</a:t>
            </a:r>
            <a:r>
              <a:rPr lang="en-US" sz="2400" dirty="0" smtClean="0"/>
              <a:t> </a:t>
            </a:r>
            <a:r>
              <a:rPr lang="en-US" sz="2400" dirty="0" err="1" smtClean="0"/>
              <a:t>solidaritas</a:t>
            </a:r>
            <a:r>
              <a:rPr lang="en-US" sz="2400" dirty="0" smtClean="0"/>
              <a:t>. </a:t>
            </a:r>
            <a:r>
              <a:rPr lang="en-US" sz="2400" dirty="0" err="1" smtClean="0"/>
              <a:t>Karyawan</a:t>
            </a:r>
            <a:r>
              <a:rPr lang="en-US" sz="2400" dirty="0" smtClean="0"/>
              <a:t> </a:t>
            </a:r>
            <a:r>
              <a:rPr lang="en-US" sz="2400" dirty="0" err="1" smtClean="0"/>
              <a:t>merasa</a:t>
            </a:r>
            <a:r>
              <a:rPr lang="en-US" sz="2400" dirty="0" smtClean="0"/>
              <a:t> </a:t>
            </a:r>
            <a:r>
              <a:rPr lang="en-US" sz="2400" dirty="0" err="1" smtClean="0"/>
              <a:t>percaya</a:t>
            </a:r>
            <a:r>
              <a:rPr lang="en-US" sz="2400" dirty="0" smtClean="0"/>
              <a:t>, </a:t>
            </a:r>
            <a:r>
              <a:rPr lang="en-US" sz="2400" dirty="0" err="1" smtClean="0"/>
              <a:t>bahwa</a:t>
            </a:r>
            <a:r>
              <a:rPr lang="en-US" sz="2400" dirty="0" smtClean="0"/>
              <a:t> </a:t>
            </a:r>
            <a:r>
              <a:rPr lang="en-US" sz="2400" dirty="0" err="1" smtClean="0"/>
              <a:t>mereka</a:t>
            </a:r>
            <a:r>
              <a:rPr lang="en-US" sz="2400" dirty="0" smtClean="0"/>
              <a:t> </a:t>
            </a:r>
            <a:r>
              <a:rPr lang="en-US" sz="2400" dirty="0" err="1" smtClean="0"/>
              <a:t>adalah</a:t>
            </a:r>
            <a:r>
              <a:rPr lang="en-US" sz="2400" dirty="0" smtClean="0"/>
              <a:t> </a:t>
            </a:r>
            <a:r>
              <a:rPr lang="en-US" sz="2400" dirty="0" err="1" smtClean="0"/>
              <a:t>bagian</a:t>
            </a:r>
            <a:r>
              <a:rPr lang="en-US" sz="2400" dirty="0" smtClean="0"/>
              <a:t> </a:t>
            </a:r>
            <a:r>
              <a:rPr lang="en-US" sz="2400" dirty="0" err="1" smtClean="0"/>
              <a:t>dari</a:t>
            </a:r>
            <a:r>
              <a:rPr lang="en-US" sz="2400" dirty="0" smtClean="0"/>
              <a:t> </a:t>
            </a:r>
            <a:r>
              <a:rPr lang="en-US" sz="2400" i="1" dirty="0" smtClean="0"/>
              <a:t>corporate culture</a:t>
            </a:r>
            <a:r>
              <a:rPr lang="en-US" sz="2400" dirty="0" smtClean="0"/>
              <a:t>. Hal </a:t>
            </a:r>
            <a:r>
              <a:rPr lang="en-US" sz="2400" dirty="0" err="1" smtClean="0"/>
              <a:t>tersebut</a:t>
            </a:r>
            <a:r>
              <a:rPr lang="en-US" sz="2400" dirty="0" smtClean="0"/>
              <a:t> </a:t>
            </a:r>
            <a:r>
              <a:rPr lang="en-US" sz="2400" dirty="0" err="1" smtClean="0"/>
              <a:t>melahirkan</a:t>
            </a:r>
            <a:r>
              <a:rPr lang="en-US" sz="2400" dirty="0" smtClean="0"/>
              <a:t> </a:t>
            </a:r>
            <a:r>
              <a:rPr lang="en-US" sz="2400" dirty="0" err="1" smtClean="0"/>
              <a:t>perasaan</a:t>
            </a:r>
            <a:r>
              <a:rPr lang="en-US" sz="2400" dirty="0" smtClean="0"/>
              <a:t> </a:t>
            </a:r>
            <a:r>
              <a:rPr lang="en-US" sz="2400" dirty="0" err="1" smtClean="0"/>
              <a:t>memiliki</a:t>
            </a:r>
            <a:r>
              <a:rPr lang="en-US" sz="2400" dirty="0" smtClean="0"/>
              <a:t> yang </a:t>
            </a:r>
            <a:r>
              <a:rPr lang="en-US" sz="2400" dirty="0" err="1" smtClean="0"/>
              <a:t>kuat</a:t>
            </a:r>
            <a:r>
              <a:rPr lang="en-US" sz="2400" dirty="0" smtClean="0"/>
              <a:t> dan </a:t>
            </a:r>
            <a:r>
              <a:rPr lang="en-US" sz="2400" dirty="0" err="1" smtClean="0"/>
              <a:t>memotivasi</a:t>
            </a:r>
            <a:r>
              <a:rPr lang="en-US" sz="2400" dirty="0" smtClean="0"/>
              <a:t> </a:t>
            </a:r>
            <a:r>
              <a:rPr lang="en-US" sz="2400" dirty="0" err="1" smtClean="0"/>
              <a:t>karyawan</a:t>
            </a:r>
            <a:r>
              <a:rPr lang="en-US" sz="2400" dirty="0" smtClean="0"/>
              <a:t> </a:t>
            </a:r>
            <a:r>
              <a:rPr lang="en-US" sz="2400" dirty="0" err="1" smtClean="0"/>
              <a:t>untuk</a:t>
            </a:r>
            <a:r>
              <a:rPr lang="en-US" sz="2400" dirty="0" smtClean="0"/>
              <a:t> </a:t>
            </a:r>
            <a:r>
              <a:rPr lang="en-US" sz="2400" dirty="0" err="1" smtClean="0"/>
              <a:t>aktif</a:t>
            </a:r>
            <a:r>
              <a:rPr lang="en-US" sz="2400" dirty="0" smtClean="0"/>
              <a:t> </a:t>
            </a:r>
            <a:r>
              <a:rPr lang="en-US" sz="2400" dirty="0" err="1" smtClean="0"/>
              <a:t>berpartisipasi</a:t>
            </a:r>
            <a:r>
              <a:rPr lang="en-US" sz="2400" dirty="0" smtClean="0"/>
              <a:t> </a:t>
            </a:r>
            <a:r>
              <a:rPr lang="en-US" sz="2400" dirty="0" err="1" smtClean="0"/>
              <a:t>dalam</a:t>
            </a:r>
            <a:r>
              <a:rPr lang="en-US" sz="2400" dirty="0" smtClean="0"/>
              <a:t> </a:t>
            </a:r>
            <a:r>
              <a:rPr lang="en-US" sz="2400" dirty="0" err="1" smtClean="0"/>
              <a:t>kesejahteraan</a:t>
            </a:r>
            <a:r>
              <a:rPr lang="en-US" sz="2400" dirty="0" smtClean="0"/>
              <a:t> </a:t>
            </a:r>
            <a:r>
              <a:rPr lang="en-US" sz="2400" dirty="0" err="1" smtClean="0"/>
              <a:t>organisasinya</a:t>
            </a:r>
            <a:r>
              <a:rPr lang="en-US" sz="2400" dirty="0" smtClean="0"/>
              <a:t>. </a:t>
            </a:r>
          </a:p>
          <a:p>
            <a:pPr lvl="0"/>
            <a:endParaRPr lang="en-US" sz="2400" dirty="0"/>
          </a:p>
        </p:txBody>
      </p:sp>
    </p:spTree>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33474"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35</a:t>
            </a:fld>
            <a:r>
              <a:rPr lang="en-US" altLang="en-US"/>
              <a:t> </a:t>
            </a:r>
          </a:p>
        </p:txBody>
      </p:sp>
      <p:sp>
        <p:nvSpPr>
          <p:cNvPr id="31" name="Rectangle 30"/>
          <p:cNvSpPr/>
          <p:nvPr/>
        </p:nvSpPr>
        <p:spPr>
          <a:xfrm>
            <a:off x="381000" y="46038"/>
            <a:ext cx="83820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REWARDS OF SUCCESS</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txBox="1">
            <a:spLocks/>
          </p:cNvSpPr>
          <p:nvPr/>
        </p:nvSpPr>
        <p:spPr>
          <a:xfrm>
            <a:off x="1981200" y="838200"/>
            <a:ext cx="6705600" cy="48768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r>
              <a:rPr lang="en-US" sz="2400" dirty="0" smtClean="0"/>
              <a:t>    </a:t>
            </a:r>
            <a:r>
              <a:rPr lang="en-US" sz="2400" dirty="0" err="1" smtClean="0"/>
              <a:t>Sebuah</a:t>
            </a:r>
            <a:r>
              <a:rPr lang="en-US" sz="2400" dirty="0" smtClean="0"/>
              <a:t> </a:t>
            </a:r>
            <a:r>
              <a:rPr lang="en-US" sz="2400" i="1" dirty="0" smtClean="0"/>
              <a:t>risk culture</a:t>
            </a:r>
            <a:r>
              <a:rPr lang="en-US" sz="2400" dirty="0" smtClean="0"/>
              <a:t> yang </a:t>
            </a:r>
            <a:r>
              <a:rPr lang="en-US" sz="2400" dirty="0" err="1" smtClean="0"/>
              <a:t>dinamis</a:t>
            </a:r>
            <a:r>
              <a:rPr lang="en-US" sz="2400" dirty="0" smtClean="0"/>
              <a:t>, </a:t>
            </a:r>
            <a:r>
              <a:rPr lang="en-US" sz="2400" dirty="0" err="1" smtClean="0"/>
              <a:t>meningkatkan</a:t>
            </a:r>
            <a:r>
              <a:rPr lang="en-US" sz="2400" dirty="0" smtClean="0"/>
              <a:t> </a:t>
            </a:r>
            <a:r>
              <a:rPr lang="en-US" sz="2400" dirty="0" err="1" smtClean="0"/>
              <a:t>kepekaan</a:t>
            </a:r>
            <a:r>
              <a:rPr lang="en-US" sz="2400" dirty="0" smtClean="0"/>
              <a:t> (</a:t>
            </a:r>
            <a:r>
              <a:rPr lang="en-US" sz="2400" b="1" i="1" dirty="0" smtClean="0"/>
              <a:t>awareness</a:t>
            </a:r>
            <a:r>
              <a:rPr lang="en-US" sz="2400" dirty="0" smtClean="0"/>
              <a:t>) </a:t>
            </a:r>
            <a:r>
              <a:rPr lang="en-US" sz="2400" dirty="0" err="1" smtClean="0"/>
              <a:t>karyawan</a:t>
            </a:r>
            <a:r>
              <a:rPr lang="en-US" sz="2400" dirty="0" smtClean="0"/>
              <a:t> </a:t>
            </a:r>
            <a:r>
              <a:rPr lang="en-US" sz="2400" dirty="0" err="1" smtClean="0"/>
              <a:t>terhadap</a:t>
            </a:r>
            <a:r>
              <a:rPr lang="en-US" sz="2400" dirty="0" smtClean="0"/>
              <a:t> </a:t>
            </a:r>
            <a:r>
              <a:rPr lang="en-US" sz="2400" i="1" dirty="0" smtClean="0"/>
              <a:t>corporate risk</a:t>
            </a:r>
            <a:r>
              <a:rPr lang="en-US" sz="2400" dirty="0" smtClean="0"/>
              <a:t>. </a:t>
            </a:r>
            <a:r>
              <a:rPr lang="en-US" sz="2400" dirty="0" err="1" smtClean="0"/>
              <a:t>Karyawan</a:t>
            </a:r>
            <a:r>
              <a:rPr lang="en-US" sz="2400" dirty="0" smtClean="0"/>
              <a:t> </a:t>
            </a:r>
            <a:r>
              <a:rPr lang="en-US" sz="2400" dirty="0" err="1" smtClean="0"/>
              <a:t>tidak</a:t>
            </a:r>
            <a:r>
              <a:rPr lang="en-US" sz="2400" dirty="0" smtClean="0"/>
              <a:t> </a:t>
            </a:r>
            <a:r>
              <a:rPr lang="en-US" sz="2400" dirty="0" err="1" smtClean="0"/>
              <a:t>hanya</a:t>
            </a:r>
            <a:r>
              <a:rPr lang="en-US" sz="2400" dirty="0" smtClean="0"/>
              <a:t> </a:t>
            </a:r>
            <a:r>
              <a:rPr lang="en-US" sz="2400" dirty="0" err="1" smtClean="0"/>
              <a:t>akan</a:t>
            </a:r>
            <a:r>
              <a:rPr lang="en-US" sz="2400" dirty="0" smtClean="0"/>
              <a:t> </a:t>
            </a:r>
            <a:r>
              <a:rPr lang="en-US" sz="2400" dirty="0" err="1" smtClean="0"/>
              <a:t>bersikap</a:t>
            </a:r>
            <a:r>
              <a:rPr lang="en-US" sz="2400" dirty="0" smtClean="0"/>
              <a:t> </a:t>
            </a:r>
            <a:r>
              <a:rPr lang="en-US" sz="2400" dirty="0" err="1" smtClean="0"/>
              <a:t>mendukung</a:t>
            </a:r>
            <a:r>
              <a:rPr lang="en-US" sz="2400" dirty="0" smtClean="0"/>
              <a:t> </a:t>
            </a:r>
            <a:r>
              <a:rPr lang="en-US" sz="2400" dirty="0" err="1" smtClean="0"/>
              <a:t>struktur</a:t>
            </a:r>
            <a:r>
              <a:rPr lang="en-US" sz="2400" dirty="0" smtClean="0"/>
              <a:t> </a:t>
            </a:r>
            <a:r>
              <a:rPr lang="en-US" sz="2400" dirty="0" err="1" smtClean="0"/>
              <a:t>dasar</a:t>
            </a:r>
            <a:r>
              <a:rPr lang="en-US" sz="2400" dirty="0" smtClean="0"/>
              <a:t> dan </a:t>
            </a:r>
            <a:r>
              <a:rPr lang="en-US" sz="2400" dirty="0" err="1" smtClean="0"/>
              <a:t>proses</a:t>
            </a:r>
            <a:r>
              <a:rPr lang="en-US" sz="2400" dirty="0" smtClean="0"/>
              <a:t> </a:t>
            </a:r>
            <a:r>
              <a:rPr lang="en-US" sz="2400" dirty="0" err="1" smtClean="0"/>
              <a:t>dari</a:t>
            </a:r>
            <a:r>
              <a:rPr lang="en-US" sz="2400" dirty="0" smtClean="0"/>
              <a:t> </a:t>
            </a:r>
            <a:r>
              <a:rPr lang="en-US" sz="2400" dirty="0" err="1" smtClean="0"/>
              <a:t>pengelolaan</a:t>
            </a:r>
            <a:r>
              <a:rPr lang="en-US" sz="2400" dirty="0" smtClean="0"/>
              <a:t> </a:t>
            </a:r>
            <a:r>
              <a:rPr lang="en-US" sz="2400" dirty="0" err="1" smtClean="0"/>
              <a:t>resiko</a:t>
            </a:r>
            <a:r>
              <a:rPr lang="en-US" sz="2400" dirty="0" smtClean="0"/>
              <a:t>, </a:t>
            </a:r>
            <a:r>
              <a:rPr lang="en-US" sz="2400" dirty="0" err="1" smtClean="0"/>
              <a:t>tetapi</a:t>
            </a:r>
            <a:r>
              <a:rPr lang="en-US" sz="2400" dirty="0" smtClean="0"/>
              <a:t> </a:t>
            </a:r>
            <a:r>
              <a:rPr lang="en-US" sz="2400" dirty="0" err="1" smtClean="0"/>
              <a:t>juga</a:t>
            </a:r>
            <a:r>
              <a:rPr lang="en-US" sz="2400" dirty="0" smtClean="0"/>
              <a:t> </a:t>
            </a:r>
            <a:r>
              <a:rPr lang="en-US" sz="2400" dirty="0" err="1" smtClean="0"/>
              <a:t>akan</a:t>
            </a:r>
            <a:r>
              <a:rPr lang="en-US" sz="2400" dirty="0" smtClean="0"/>
              <a:t> </a:t>
            </a:r>
            <a:r>
              <a:rPr lang="en-US" sz="2400" dirty="0" err="1" smtClean="0"/>
              <a:t>menyadari</a:t>
            </a:r>
            <a:r>
              <a:rPr lang="en-US" sz="2400" dirty="0" smtClean="0"/>
              <a:t> </a:t>
            </a:r>
            <a:r>
              <a:rPr lang="en-US" sz="2400" dirty="0" err="1" smtClean="0"/>
              <a:t>bahwa</a:t>
            </a:r>
            <a:r>
              <a:rPr lang="en-US" sz="2400" dirty="0" smtClean="0"/>
              <a:t> </a:t>
            </a:r>
            <a:r>
              <a:rPr lang="en-US" sz="2400" dirty="0" err="1" smtClean="0"/>
              <a:t>mereka</a:t>
            </a:r>
            <a:r>
              <a:rPr lang="en-US" sz="2400" dirty="0" smtClean="0"/>
              <a:t> </a:t>
            </a:r>
            <a:r>
              <a:rPr lang="en-US" sz="2400" dirty="0" err="1" smtClean="0"/>
              <a:t>adalah</a:t>
            </a:r>
            <a:r>
              <a:rPr lang="en-US" sz="2400" dirty="0" smtClean="0"/>
              <a:t> </a:t>
            </a:r>
            <a:r>
              <a:rPr lang="en-US" sz="2400" dirty="0" err="1" smtClean="0"/>
              <a:t>bagian</a:t>
            </a:r>
            <a:r>
              <a:rPr lang="en-US" sz="2400" dirty="0" smtClean="0"/>
              <a:t> </a:t>
            </a:r>
            <a:r>
              <a:rPr lang="en-US" sz="2400" dirty="0" err="1" smtClean="0"/>
              <a:t>dari</a:t>
            </a:r>
            <a:r>
              <a:rPr lang="en-US" sz="2400" dirty="0" smtClean="0"/>
              <a:t> </a:t>
            </a:r>
            <a:r>
              <a:rPr lang="en-US" sz="2400" dirty="0" err="1" smtClean="0"/>
              <a:t>sebuah</a:t>
            </a:r>
            <a:r>
              <a:rPr lang="en-US" sz="2400" dirty="0" smtClean="0"/>
              <a:t> system </a:t>
            </a:r>
            <a:r>
              <a:rPr lang="en-US" sz="2400" dirty="0" err="1" smtClean="0"/>
              <a:t>pengelolaan</a:t>
            </a:r>
            <a:r>
              <a:rPr lang="en-US" sz="2400" dirty="0" smtClean="0"/>
              <a:t> </a:t>
            </a:r>
            <a:r>
              <a:rPr lang="en-US" sz="2400" dirty="0" err="1" smtClean="0"/>
              <a:t>resiko</a:t>
            </a:r>
            <a:r>
              <a:rPr lang="en-US" sz="2400" dirty="0" smtClean="0"/>
              <a:t>, yang </a:t>
            </a:r>
            <a:r>
              <a:rPr lang="en-US" sz="2400" dirty="0" err="1" smtClean="0"/>
              <a:t>menghalangi</a:t>
            </a:r>
            <a:r>
              <a:rPr lang="en-US" sz="2400" dirty="0" smtClean="0"/>
              <a:t> </a:t>
            </a:r>
            <a:r>
              <a:rPr lang="en-US" sz="2400" dirty="0" err="1" smtClean="0"/>
              <a:t>tindakan</a:t>
            </a:r>
            <a:r>
              <a:rPr lang="en-US" sz="2400" dirty="0" smtClean="0"/>
              <a:t> </a:t>
            </a:r>
            <a:r>
              <a:rPr lang="en-US" sz="2400" dirty="0" err="1" smtClean="0"/>
              <a:t>penipuan</a:t>
            </a:r>
            <a:r>
              <a:rPr lang="en-US" sz="2400" dirty="0" smtClean="0"/>
              <a:t>, dan </a:t>
            </a:r>
            <a:r>
              <a:rPr lang="en-US" sz="2400" dirty="0" err="1" smtClean="0"/>
              <a:t>mengurangi</a:t>
            </a:r>
            <a:r>
              <a:rPr lang="en-US" sz="2400" dirty="0" smtClean="0"/>
              <a:t> </a:t>
            </a:r>
            <a:r>
              <a:rPr lang="en-US" sz="2400" dirty="0" err="1" smtClean="0"/>
              <a:t>ancaman</a:t>
            </a:r>
            <a:r>
              <a:rPr lang="en-US" sz="2400" dirty="0" smtClean="0"/>
              <a:t> </a:t>
            </a:r>
            <a:r>
              <a:rPr lang="en-US" sz="2400" dirty="0" err="1" smtClean="0"/>
              <a:t>terhadap</a:t>
            </a:r>
            <a:r>
              <a:rPr lang="en-US" sz="2400" dirty="0" smtClean="0"/>
              <a:t> </a:t>
            </a:r>
            <a:r>
              <a:rPr lang="en-US" sz="2400" dirty="0" err="1" smtClean="0"/>
              <a:t>keberlangsungan</a:t>
            </a:r>
            <a:r>
              <a:rPr lang="en-US" sz="2400" dirty="0" smtClean="0"/>
              <a:t> </a:t>
            </a:r>
            <a:r>
              <a:rPr lang="en-US" sz="2400" dirty="0" err="1" smtClean="0"/>
              <a:t>bisnis</a:t>
            </a:r>
            <a:r>
              <a:rPr lang="en-US" sz="2400" dirty="0" smtClean="0"/>
              <a:t>.</a:t>
            </a:r>
          </a:p>
          <a:p>
            <a:r>
              <a:rPr lang="en-US" sz="2400" dirty="0" smtClean="0"/>
              <a:t> </a:t>
            </a:r>
            <a:endParaRPr lang="en-US" sz="2400" dirty="0"/>
          </a:p>
        </p:txBody>
      </p:sp>
    </p:spTree>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0"/>
          <p:cNvGraphicFramePr>
            <a:graphicFrameLocks/>
          </p:cNvGraphicFramePr>
          <p:nvPr/>
        </p:nvGraphicFramePr>
        <p:xfrm>
          <a:off x="0" y="0"/>
          <a:ext cx="161925" cy="161925"/>
        </p:xfrm>
        <a:graphic>
          <a:graphicData uri="http://schemas.openxmlformats.org/presentationml/2006/ole">
            <p:oleObj spid="_x0000_s19458" name="think-cell Slide" r:id="rId6" imgW="360" imgH="360" progId="">
              <p:embed/>
            </p:oleObj>
          </a:graphicData>
        </a:graphic>
      </p:graphicFrame>
      <p:sp>
        <p:nvSpPr>
          <p:cNvPr id="19459"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9460" name="Slide Number Placeholder 2"/>
          <p:cNvSpPr>
            <a:spLocks noGrp="1"/>
          </p:cNvSpPr>
          <p:nvPr>
            <p:ph type="sldNum" sz="quarter" idx="10"/>
            <p:custDataLst>
              <p:tags r:id="rId3"/>
            </p:custDataLst>
          </p:nvPr>
        </p:nvSpPr>
        <p:spPr>
          <a:noFill/>
          <a:ln>
            <a:miter lim="800000"/>
            <a:headEnd/>
            <a:tailEnd/>
          </a:ln>
        </p:spPr>
        <p:txBody>
          <a:bodyPr/>
          <a:lstStyle/>
          <a:p>
            <a:pPr defTabSz="911225"/>
            <a:fld id="{791F3FC8-B758-4C15-A889-B0D6460A938F}" type="slidenum">
              <a:rPr lang="en-US" altLang="en-US">
                <a:latin typeface="Calibri" pitchFamily="34" charset="0"/>
              </a:rPr>
              <a:pPr defTabSz="911225"/>
              <a:t>36</a:t>
            </a:fld>
            <a:r>
              <a:rPr lang="en-US" altLang="en-US">
                <a:latin typeface="Calibri" pitchFamily="34" charset="0"/>
              </a:rPr>
              <a:t> </a:t>
            </a:r>
          </a:p>
        </p:txBody>
      </p:sp>
      <p:sp>
        <p:nvSpPr>
          <p:cNvPr id="8" name="Title 1"/>
          <p:cNvSpPr txBox="1">
            <a:spLocks/>
          </p:cNvSpPr>
          <p:nvPr/>
        </p:nvSpPr>
        <p:spPr bwMode="gray">
          <a:xfrm>
            <a:off x="457200" y="274638"/>
            <a:ext cx="6400800" cy="1143000"/>
          </a:xfrm>
          <a:prstGeom prst="rect">
            <a:avLst/>
          </a:prstGeom>
          <a:noFill/>
          <a:ln>
            <a:noFill/>
          </a:ln>
          <a:effectLst/>
          <a:extLst>
            <a:ext uri="{909E8E84-426E-40DD-AFC4-6F175D3DCCD1}"/>
            <a:ext uri="{91240B29-F687-4F45-9708-019B960494DF}"/>
            <a:ext uri="{AF507438-7753-43E0-B8FC-AC1667EBCBE1}"/>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defRPr/>
            </a:pPr>
            <a:r>
              <a:rPr lang="en-US" sz="3600" kern="0" dirty="0" smtClean="0">
                <a:latin typeface="Calibri" panose="020F0502020204030204" pitchFamily="34" charset="0"/>
              </a:rPr>
              <a:t>RANGKUMAN - Wrapping Up</a:t>
            </a:r>
            <a:endParaRPr lang="en-CA" sz="3600" kern="0" dirty="0">
              <a:latin typeface="Calibri" panose="020F0502020204030204" pitchFamily="34" charset="0"/>
            </a:endParaRPr>
          </a:p>
        </p:txBody>
      </p:sp>
      <p:pic>
        <p:nvPicPr>
          <p:cNvPr id="2" name="Picture 4" descr="http://apsocialfinance.files.wordpress.com/2013/02/risk-and-return-graphic2.jpg"/>
          <p:cNvPicPr>
            <a:picLocks noChangeAspect="1" noChangeArrowheads="1"/>
          </p:cNvPicPr>
          <p:nvPr/>
        </p:nvPicPr>
        <p:blipFill>
          <a:blip r:embed="rId7" cstate="print"/>
          <a:srcRect/>
          <a:stretch>
            <a:fillRect/>
          </a:stretch>
        </p:blipFill>
        <p:spPr bwMode="auto">
          <a:xfrm>
            <a:off x="762000" y="1295400"/>
            <a:ext cx="7086600" cy="4834556"/>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220162"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37</a:t>
            </a:fld>
            <a:r>
              <a:rPr lang="en-US" altLang="en-US"/>
              <a:t> </a:t>
            </a: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381000" y="3733800"/>
            <a:ext cx="8458200" cy="2286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r>
              <a:rPr lang="en-US" sz="2400" dirty="0" smtClean="0"/>
              <a:t>    Risk </a:t>
            </a:r>
            <a:r>
              <a:rPr lang="en-US" sz="2400" dirty="0" err="1" smtClean="0"/>
              <a:t>bersifat</a:t>
            </a:r>
            <a:r>
              <a:rPr lang="en-US" sz="2400" dirty="0" smtClean="0"/>
              <a:t> </a:t>
            </a:r>
            <a:r>
              <a:rPr lang="en-US" sz="2400" dirty="0" err="1" smtClean="0"/>
              <a:t>dinamis</a:t>
            </a:r>
            <a:r>
              <a:rPr lang="en-US" sz="2400" dirty="0" smtClean="0"/>
              <a:t> dan </a:t>
            </a:r>
            <a:r>
              <a:rPr lang="en-US" sz="2400" dirty="0" err="1" smtClean="0"/>
              <a:t>manajemen</a:t>
            </a:r>
            <a:r>
              <a:rPr lang="en-US" sz="2400" dirty="0" smtClean="0"/>
              <a:t> </a:t>
            </a:r>
            <a:r>
              <a:rPr lang="en-US" sz="2400" dirty="0" err="1" smtClean="0"/>
              <a:t>harus</a:t>
            </a:r>
            <a:r>
              <a:rPr lang="en-US" sz="2400" dirty="0" smtClean="0"/>
              <a:t> </a:t>
            </a:r>
            <a:r>
              <a:rPr lang="en-US" sz="2400" dirty="0" err="1" smtClean="0"/>
              <a:t>terus</a:t>
            </a:r>
            <a:r>
              <a:rPr lang="en-US" sz="2400" dirty="0" smtClean="0"/>
              <a:t> </a:t>
            </a:r>
            <a:r>
              <a:rPr lang="en-US" sz="2400" dirty="0" err="1" smtClean="0"/>
              <a:t>memantau</a:t>
            </a:r>
            <a:r>
              <a:rPr lang="en-US" sz="2400" dirty="0" smtClean="0"/>
              <a:t> </a:t>
            </a:r>
            <a:r>
              <a:rPr lang="en-US" sz="2400" dirty="0" err="1" smtClean="0"/>
              <a:t>kemungkinan</a:t>
            </a:r>
            <a:r>
              <a:rPr lang="en-US" sz="2400" dirty="0" smtClean="0"/>
              <a:t> </a:t>
            </a:r>
            <a:r>
              <a:rPr lang="en-US" sz="2400" dirty="0" err="1" smtClean="0"/>
              <a:t>munculnya</a:t>
            </a:r>
            <a:r>
              <a:rPr lang="en-US" sz="2400" dirty="0" smtClean="0"/>
              <a:t> </a:t>
            </a:r>
            <a:r>
              <a:rPr lang="en-US" sz="2400" dirty="0" err="1" smtClean="0"/>
              <a:t>resiko-resiko</a:t>
            </a:r>
            <a:r>
              <a:rPr lang="en-US" sz="2400" dirty="0" smtClean="0"/>
              <a:t> yang </a:t>
            </a:r>
            <a:r>
              <a:rPr lang="en-US" sz="2400" dirty="0" err="1" smtClean="0"/>
              <a:t>baru</a:t>
            </a:r>
            <a:r>
              <a:rPr lang="en-US" sz="2400" dirty="0" smtClean="0"/>
              <a:t> dan </a:t>
            </a:r>
            <a:r>
              <a:rPr lang="en-US" sz="2400" dirty="0" err="1" smtClean="0"/>
              <a:t>perubahan-perubahan</a:t>
            </a:r>
            <a:r>
              <a:rPr lang="en-US" sz="2400" dirty="0" smtClean="0"/>
              <a:t> yang </a:t>
            </a:r>
            <a:r>
              <a:rPr lang="en-US" sz="2400" dirty="0" err="1" smtClean="0"/>
              <a:t>signifikan</a:t>
            </a:r>
            <a:r>
              <a:rPr lang="en-US" sz="2400" dirty="0" smtClean="0"/>
              <a:t> </a:t>
            </a:r>
            <a:r>
              <a:rPr lang="en-US" sz="2400" dirty="0" err="1" smtClean="0"/>
              <a:t>terhadap</a:t>
            </a:r>
            <a:r>
              <a:rPr lang="en-US" sz="2400" dirty="0" smtClean="0"/>
              <a:t> </a:t>
            </a:r>
            <a:r>
              <a:rPr lang="en-US" sz="2400" dirty="0" err="1" smtClean="0"/>
              <a:t>resiko-resiko</a:t>
            </a:r>
            <a:r>
              <a:rPr lang="en-US" sz="2400" dirty="0" smtClean="0"/>
              <a:t> </a:t>
            </a:r>
            <a:r>
              <a:rPr lang="en-US" sz="2400" dirty="0" err="1" smtClean="0"/>
              <a:t>sudah</a:t>
            </a:r>
            <a:r>
              <a:rPr lang="en-US" sz="2400" dirty="0" smtClean="0"/>
              <a:t> </a:t>
            </a:r>
            <a:r>
              <a:rPr lang="en-US" sz="2400" dirty="0" err="1" smtClean="0"/>
              <a:t>ada</a:t>
            </a:r>
            <a:r>
              <a:rPr lang="en-US" sz="2400" dirty="0" smtClean="0"/>
              <a:t>.</a:t>
            </a:r>
            <a:endParaRPr lang="en-US" sz="2400" dirty="0"/>
          </a:p>
        </p:txBody>
      </p:sp>
      <p:sp>
        <p:nvSpPr>
          <p:cNvPr id="8" name="Title 1"/>
          <p:cNvSpPr txBox="1">
            <a:spLocks/>
          </p:cNvSpPr>
          <p:nvPr/>
        </p:nvSpPr>
        <p:spPr bwMode="gray">
          <a:xfrm>
            <a:off x="457200" y="274638"/>
            <a:ext cx="6400800" cy="1143000"/>
          </a:xfrm>
          <a:prstGeom prst="rect">
            <a:avLst/>
          </a:prstGeom>
          <a:noFill/>
          <a:ln>
            <a:noFill/>
          </a:ln>
          <a:effectLst/>
          <a:extLst>
            <a:ext uri="{909E8E84-426E-40DD-AFC4-6F175D3DCCD1}"/>
            <a:ext uri="{91240B29-F687-4F45-9708-019B960494DF}"/>
            <a:ext uri="{AF507438-7753-43E0-B8FC-AC1667EBCBE1}"/>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defRPr/>
            </a:pPr>
            <a:r>
              <a:rPr lang="en-US" sz="3600" kern="0" dirty="0" smtClean="0">
                <a:latin typeface="Calibri" panose="020F0502020204030204" pitchFamily="34" charset="0"/>
              </a:rPr>
              <a:t>RANGKUMAN - Wrapping Up</a:t>
            </a:r>
            <a:endParaRPr lang="en-CA" sz="3600" kern="0" dirty="0">
              <a:latin typeface="Calibri" panose="020F0502020204030204" pitchFamily="34" charset="0"/>
            </a:endParaRPr>
          </a:p>
        </p:txBody>
      </p:sp>
      <p:pic>
        <p:nvPicPr>
          <p:cNvPr id="220166" name="Picture 6" descr="http://www.sra.org.uk/uploadedImages/Solicitors_Regulation_Authority/Media/Images/SRA/risk-management-process-overview.jpg"/>
          <p:cNvPicPr>
            <a:picLocks noChangeAspect="1" noChangeArrowheads="1"/>
          </p:cNvPicPr>
          <p:nvPr/>
        </p:nvPicPr>
        <p:blipFill>
          <a:blip r:embed="rId7" cstate="print"/>
          <a:srcRect/>
          <a:stretch>
            <a:fillRect/>
          </a:stretch>
        </p:blipFill>
        <p:spPr bwMode="auto">
          <a:xfrm>
            <a:off x="1295400" y="1371600"/>
            <a:ext cx="3276600" cy="2227637"/>
          </a:xfrm>
          <a:prstGeom prst="rect">
            <a:avLst/>
          </a:prstGeom>
          <a:noFill/>
        </p:spPr>
      </p:pic>
      <p:pic>
        <p:nvPicPr>
          <p:cNvPr id="220168" name="Picture 8" descr="http://international.fhwa.dot.gov/riskassess/images/figure_5.jpg"/>
          <p:cNvPicPr>
            <a:picLocks noChangeAspect="1" noChangeArrowheads="1"/>
          </p:cNvPicPr>
          <p:nvPr/>
        </p:nvPicPr>
        <p:blipFill>
          <a:blip r:embed="rId8" cstate="print"/>
          <a:srcRect l="32215" t="18228" r="31275" b="16962"/>
          <a:stretch>
            <a:fillRect/>
          </a:stretch>
        </p:blipFill>
        <p:spPr bwMode="auto">
          <a:xfrm>
            <a:off x="5181600" y="1219200"/>
            <a:ext cx="2590800" cy="24384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0"/>
          <p:cNvGraphicFramePr>
            <a:graphicFrameLocks/>
          </p:cNvGraphicFramePr>
          <p:nvPr/>
        </p:nvGraphicFramePr>
        <p:xfrm>
          <a:off x="0" y="0"/>
          <a:ext cx="161925" cy="161925"/>
        </p:xfrm>
        <a:graphic>
          <a:graphicData uri="http://schemas.openxmlformats.org/presentationml/2006/ole">
            <p:oleObj spid="_x0000_s206850" name="think-cell Slide" r:id="rId6" imgW="360" imgH="360" progId="">
              <p:embed/>
            </p:oleObj>
          </a:graphicData>
        </a:graphic>
      </p:graphicFrame>
      <p:sp>
        <p:nvSpPr>
          <p:cNvPr id="19459"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9460" name="Slide Number Placeholder 2"/>
          <p:cNvSpPr>
            <a:spLocks noGrp="1"/>
          </p:cNvSpPr>
          <p:nvPr>
            <p:ph type="sldNum" sz="quarter" idx="10"/>
            <p:custDataLst>
              <p:tags r:id="rId3"/>
            </p:custDataLst>
          </p:nvPr>
        </p:nvSpPr>
        <p:spPr>
          <a:noFill/>
          <a:ln>
            <a:miter lim="800000"/>
            <a:headEnd/>
            <a:tailEnd/>
          </a:ln>
        </p:spPr>
        <p:txBody>
          <a:bodyPr/>
          <a:lstStyle/>
          <a:p>
            <a:pPr defTabSz="911225"/>
            <a:fld id="{791F3FC8-B758-4C15-A889-B0D6460A938F}" type="slidenum">
              <a:rPr lang="en-US" altLang="en-US">
                <a:latin typeface="Calibri" pitchFamily="34" charset="0"/>
              </a:rPr>
              <a:pPr defTabSz="911225"/>
              <a:t>38</a:t>
            </a:fld>
            <a:r>
              <a:rPr lang="en-US" altLang="en-US">
                <a:latin typeface="Calibri" pitchFamily="34" charset="0"/>
              </a:rPr>
              <a:t> </a:t>
            </a:r>
          </a:p>
        </p:txBody>
      </p:sp>
      <p:sp>
        <p:nvSpPr>
          <p:cNvPr id="8" name="Title 1"/>
          <p:cNvSpPr txBox="1">
            <a:spLocks/>
          </p:cNvSpPr>
          <p:nvPr/>
        </p:nvSpPr>
        <p:spPr bwMode="gray">
          <a:xfrm>
            <a:off x="457200" y="274638"/>
            <a:ext cx="6400800" cy="1143000"/>
          </a:xfrm>
          <a:prstGeom prst="rect">
            <a:avLst/>
          </a:prstGeom>
          <a:noFill/>
          <a:ln>
            <a:noFill/>
          </a:ln>
          <a:effectLst/>
          <a:extLst>
            <a:ext uri="{909E8E84-426E-40DD-AFC4-6F175D3DCCD1}"/>
            <a:ext uri="{91240B29-F687-4F45-9708-019B960494DF}"/>
            <a:ext uri="{AF507438-7753-43E0-B8FC-AC1667EBCBE1}"/>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defRPr/>
            </a:pPr>
            <a:r>
              <a:rPr lang="en-US" sz="3600" kern="0" dirty="0" smtClean="0">
                <a:latin typeface="Calibri" panose="020F0502020204030204" pitchFamily="34" charset="0"/>
              </a:rPr>
              <a:t>RANGKUMAN - Wrapping Up</a:t>
            </a:r>
            <a:endParaRPr lang="en-CA" sz="3600" kern="0" dirty="0">
              <a:latin typeface="Calibri" panose="020F0502020204030204" pitchFamily="34" charset="0"/>
            </a:endParaRPr>
          </a:p>
        </p:txBody>
      </p:sp>
      <p:sp>
        <p:nvSpPr>
          <p:cNvPr id="7" name="Content Placeholder 2"/>
          <p:cNvSpPr txBox="1">
            <a:spLocks/>
          </p:cNvSpPr>
          <p:nvPr/>
        </p:nvSpPr>
        <p:spPr>
          <a:xfrm>
            <a:off x="685800" y="762000"/>
            <a:ext cx="8458200" cy="11430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i="1" dirty="0" smtClean="0"/>
              <a:t> </a:t>
            </a:r>
            <a:endParaRPr lang="en-US" sz="2400" dirty="0" smtClean="0"/>
          </a:p>
          <a:p>
            <a:r>
              <a:rPr lang="en-US" sz="2400" dirty="0" smtClean="0"/>
              <a:t>    Reward of Success</a:t>
            </a:r>
            <a:endParaRPr lang="en-US" sz="2400" dirty="0"/>
          </a:p>
        </p:txBody>
      </p:sp>
      <p:pic>
        <p:nvPicPr>
          <p:cNvPr id="206852" name="Picture 4" descr="http://www.emeraldinsight.com/content_images/fig/2650100304005.png"/>
          <p:cNvPicPr>
            <a:picLocks noChangeAspect="1" noChangeArrowheads="1"/>
          </p:cNvPicPr>
          <p:nvPr/>
        </p:nvPicPr>
        <p:blipFill>
          <a:blip r:embed="rId7" cstate="print"/>
          <a:srcRect/>
          <a:stretch>
            <a:fillRect/>
          </a:stretch>
        </p:blipFill>
        <p:spPr bwMode="auto">
          <a:xfrm>
            <a:off x="762000" y="1981200"/>
            <a:ext cx="7484188" cy="4038600"/>
          </a:xfrm>
          <a:prstGeom prst="rect">
            <a:avLst/>
          </a:prstGeom>
          <a:noFill/>
          <a:ln>
            <a:solidFill>
              <a:srgbClr val="FFC000"/>
            </a:solidFill>
          </a:ln>
        </p:spPr>
      </p:pic>
    </p:spTree>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0"/>
          <p:cNvGraphicFramePr>
            <a:graphicFrameLocks/>
          </p:cNvGraphicFramePr>
          <p:nvPr/>
        </p:nvGraphicFramePr>
        <p:xfrm>
          <a:off x="0" y="0"/>
          <a:ext cx="161925" cy="161925"/>
        </p:xfrm>
        <a:graphic>
          <a:graphicData uri="http://schemas.openxmlformats.org/presentationml/2006/ole">
            <p:oleObj spid="_x0000_s137218" name="think-cell Slide" r:id="rId6" imgW="360" imgH="360" progId="">
              <p:embed/>
            </p:oleObj>
          </a:graphicData>
        </a:graphic>
      </p:graphicFrame>
      <p:sp>
        <p:nvSpPr>
          <p:cNvPr id="19459"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9460" name="Slide Number Placeholder 2"/>
          <p:cNvSpPr>
            <a:spLocks noGrp="1"/>
          </p:cNvSpPr>
          <p:nvPr>
            <p:ph type="sldNum" sz="quarter" idx="10"/>
            <p:custDataLst>
              <p:tags r:id="rId3"/>
            </p:custDataLst>
          </p:nvPr>
        </p:nvSpPr>
        <p:spPr>
          <a:noFill/>
          <a:ln>
            <a:miter lim="800000"/>
            <a:headEnd/>
            <a:tailEnd/>
          </a:ln>
        </p:spPr>
        <p:txBody>
          <a:bodyPr/>
          <a:lstStyle/>
          <a:p>
            <a:pPr defTabSz="911225"/>
            <a:fld id="{791F3FC8-B758-4C15-A889-B0D6460A938F}" type="slidenum">
              <a:rPr lang="en-US" altLang="en-US">
                <a:latin typeface="Calibri" pitchFamily="34" charset="0"/>
              </a:rPr>
              <a:pPr defTabSz="911225"/>
              <a:t>39</a:t>
            </a:fld>
            <a:r>
              <a:rPr lang="en-US" altLang="en-US">
                <a:latin typeface="Calibri" pitchFamily="34" charset="0"/>
              </a:rPr>
              <a:t> </a:t>
            </a:r>
          </a:p>
        </p:txBody>
      </p:sp>
      <p:sp>
        <p:nvSpPr>
          <p:cNvPr id="8" name="Title 1"/>
          <p:cNvSpPr txBox="1">
            <a:spLocks/>
          </p:cNvSpPr>
          <p:nvPr/>
        </p:nvSpPr>
        <p:spPr bwMode="gray">
          <a:xfrm>
            <a:off x="457200" y="274638"/>
            <a:ext cx="6400800" cy="1143000"/>
          </a:xfrm>
          <a:prstGeom prst="rect">
            <a:avLst/>
          </a:prstGeom>
          <a:noFill/>
          <a:ln>
            <a:noFill/>
          </a:ln>
          <a:effectLst/>
          <a:extLst>
            <a:ext uri="{909E8E84-426E-40DD-AFC4-6F175D3DCCD1}"/>
            <a:ext uri="{91240B29-F687-4F45-9708-019B960494DF}"/>
            <a:ext uri="{AF507438-7753-43E0-B8FC-AC1667EBCBE1}"/>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defRPr/>
            </a:pPr>
            <a:r>
              <a:rPr lang="en-US" sz="3600" kern="0" dirty="0" smtClean="0">
                <a:latin typeface="Calibri" panose="020F0502020204030204" pitchFamily="34" charset="0"/>
              </a:rPr>
              <a:t>Words from the Wise</a:t>
            </a:r>
            <a:endParaRPr lang="en-CA" sz="3600" kern="0" dirty="0">
              <a:latin typeface="Calibri" panose="020F0502020204030204" pitchFamily="34" charset="0"/>
            </a:endParaRPr>
          </a:p>
        </p:txBody>
      </p:sp>
      <p:sp>
        <p:nvSpPr>
          <p:cNvPr id="137220" name="AutoShape 4" descr="https://encrypted-tbn2.gstatic.com/images?q=tbn:ANd9GcRmBXaoqE_kIifCjqB-eQyR4LAnPdtPn5aAXUk1O-vTn6iUE6e8aGPAITh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7226" name="AutoShape 10" descr="https://encrypted-tbn2.gstatic.com/images?q=tbn:ANd9GcTvxF8mQTsHrGbk6Rez-HSAqOE1rXJc0LKLM293k1iURf8ALudU9rkAwH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7230" name="AutoShape 14" descr="https://encrypted-tbn2.gstatic.com/images?q=tbn:ANd9GcQTn4_ceJlemsm1IW3Bmrdj2RzXital4sR8hRn5fzdPM3NIEPAz-CEM_P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4" descr="http://media-cache-ak0.pinimg.com/236x/b0/11/48/b01148e2b917b3fc44c82553432316fa.jpg"/>
          <p:cNvPicPr>
            <a:picLocks noChangeAspect="1" noChangeArrowheads="1"/>
          </p:cNvPicPr>
          <p:nvPr/>
        </p:nvPicPr>
        <p:blipFill>
          <a:blip r:embed="rId7" cstate="print"/>
          <a:srcRect/>
          <a:stretch>
            <a:fillRect/>
          </a:stretch>
        </p:blipFill>
        <p:spPr bwMode="auto">
          <a:xfrm>
            <a:off x="457200" y="990600"/>
            <a:ext cx="3505200" cy="5257802"/>
          </a:xfrm>
          <a:prstGeom prst="rect">
            <a:avLst/>
          </a:prstGeom>
          <a:noFill/>
        </p:spPr>
      </p:pic>
      <p:pic>
        <p:nvPicPr>
          <p:cNvPr id="137222" name="Picture 6" descr="http://www.iqoncept.com/risk-vs-reward-scale-manage-liability-stock-photo.jpg"/>
          <p:cNvPicPr>
            <a:picLocks noChangeAspect="1" noChangeArrowheads="1"/>
          </p:cNvPicPr>
          <p:nvPr/>
        </p:nvPicPr>
        <p:blipFill>
          <a:blip r:embed="rId8" cstate="print"/>
          <a:srcRect/>
          <a:stretch>
            <a:fillRect/>
          </a:stretch>
        </p:blipFill>
        <p:spPr bwMode="auto">
          <a:xfrm>
            <a:off x="4724400" y="1524000"/>
            <a:ext cx="3743325" cy="3762376"/>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6386"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4</a:t>
            </a:fld>
            <a:r>
              <a:rPr lang="en-US" altLang="en-US"/>
              <a:t> </a:t>
            </a:r>
          </a:p>
        </p:txBody>
      </p:sp>
      <p:sp>
        <p:nvSpPr>
          <p:cNvPr id="31" name="Rectangle 30"/>
          <p:cNvSpPr/>
          <p:nvPr/>
        </p:nvSpPr>
        <p:spPr>
          <a:xfrm>
            <a:off x="381000" y="46038"/>
            <a:ext cx="2878748" cy="584717"/>
          </a:xfrm>
          <a:prstGeom prst="rect">
            <a:avLst/>
          </a:prstGeom>
        </p:spPr>
        <p:txBody>
          <a:bodyPr wrap="non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INTRODUCTION</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23" name="Content Placeholder 2"/>
          <p:cNvSpPr txBox="1">
            <a:spLocks/>
          </p:cNvSpPr>
          <p:nvPr/>
        </p:nvSpPr>
        <p:spPr>
          <a:xfrm>
            <a:off x="0" y="4343400"/>
            <a:ext cx="9144000" cy="1600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dirty="0" err="1" smtClean="0"/>
              <a:t>Kejatuhan</a:t>
            </a:r>
            <a:r>
              <a:rPr lang="en-US" sz="2400" dirty="0" smtClean="0"/>
              <a:t> Enron dan </a:t>
            </a:r>
            <a:r>
              <a:rPr lang="en-US" sz="2400" dirty="0" err="1" smtClean="0"/>
              <a:t>beberapa</a:t>
            </a:r>
            <a:r>
              <a:rPr lang="en-US" sz="2400" dirty="0" smtClean="0"/>
              <a:t> </a:t>
            </a:r>
            <a:r>
              <a:rPr lang="en-US" sz="2400" dirty="0" err="1" smtClean="0"/>
              <a:t>skandal</a:t>
            </a:r>
            <a:r>
              <a:rPr lang="en-US" sz="2400" dirty="0" smtClean="0"/>
              <a:t> </a:t>
            </a:r>
            <a:r>
              <a:rPr lang="en-US" sz="2400" dirty="0" err="1" smtClean="0"/>
              <a:t>bisnis</a:t>
            </a:r>
            <a:r>
              <a:rPr lang="en-US" sz="2400" dirty="0" smtClean="0"/>
              <a:t> </a:t>
            </a:r>
            <a:r>
              <a:rPr lang="en-US" sz="2400" dirty="0" err="1" smtClean="0"/>
              <a:t>lainnya</a:t>
            </a:r>
            <a:r>
              <a:rPr lang="en-US" sz="2400" dirty="0" smtClean="0"/>
              <a:t> </a:t>
            </a:r>
            <a:r>
              <a:rPr lang="en-US" sz="2400" dirty="0" err="1" smtClean="0"/>
              <a:t>pada</a:t>
            </a:r>
            <a:r>
              <a:rPr lang="en-US" sz="2400" dirty="0" smtClean="0"/>
              <a:t> </a:t>
            </a:r>
            <a:r>
              <a:rPr lang="en-US" sz="2400" dirty="0" err="1" smtClean="0"/>
              <a:t>awal</a:t>
            </a:r>
            <a:r>
              <a:rPr lang="en-US" sz="2400" dirty="0" smtClean="0"/>
              <a:t> </a:t>
            </a:r>
            <a:r>
              <a:rPr lang="en-US" sz="2400" dirty="0" err="1" smtClean="0"/>
              <a:t>sekitar</a:t>
            </a:r>
            <a:r>
              <a:rPr lang="en-US" sz="2400" dirty="0" smtClean="0"/>
              <a:t> </a:t>
            </a:r>
            <a:r>
              <a:rPr lang="en-US" sz="2400" dirty="0" err="1" smtClean="0"/>
              <a:t>tahun</a:t>
            </a:r>
            <a:r>
              <a:rPr lang="en-US" sz="2400" dirty="0" smtClean="0"/>
              <a:t> 2000, </a:t>
            </a:r>
            <a:r>
              <a:rPr lang="en-US" sz="2400" dirty="0" err="1" smtClean="0"/>
              <a:t>membuktikan</a:t>
            </a:r>
            <a:r>
              <a:rPr lang="en-US" sz="2400" dirty="0" smtClean="0"/>
              <a:t>, </a:t>
            </a:r>
            <a:r>
              <a:rPr lang="en-US" sz="2400" dirty="0" err="1" smtClean="0"/>
              <a:t>betapa</a:t>
            </a:r>
            <a:r>
              <a:rPr lang="en-US" sz="2400" dirty="0" smtClean="0"/>
              <a:t> </a:t>
            </a:r>
            <a:r>
              <a:rPr lang="en-US" sz="2400" dirty="0" err="1" smtClean="0"/>
              <a:t>kecerobohan</a:t>
            </a:r>
            <a:r>
              <a:rPr lang="en-US" sz="2400" dirty="0" smtClean="0"/>
              <a:t> </a:t>
            </a:r>
            <a:r>
              <a:rPr lang="en-US" sz="2400" dirty="0" err="1" smtClean="0"/>
              <a:t>budaya</a:t>
            </a:r>
            <a:r>
              <a:rPr lang="en-US" sz="2400" dirty="0" smtClean="0"/>
              <a:t> </a:t>
            </a:r>
            <a:r>
              <a:rPr lang="en-US" sz="2400" dirty="0" err="1" smtClean="0"/>
              <a:t>organisasi</a:t>
            </a:r>
            <a:r>
              <a:rPr lang="en-US" sz="2400" dirty="0" smtClean="0"/>
              <a:t> </a:t>
            </a:r>
            <a:r>
              <a:rPr lang="en-US" sz="2400" dirty="0" err="1" smtClean="0"/>
              <a:t>dapat</a:t>
            </a:r>
            <a:r>
              <a:rPr lang="en-US" sz="2400" dirty="0" smtClean="0"/>
              <a:t> </a:t>
            </a:r>
            <a:r>
              <a:rPr lang="en-US" sz="2400" dirty="0" err="1" smtClean="0"/>
              <a:t>menimbulkan</a:t>
            </a:r>
            <a:r>
              <a:rPr lang="en-US" sz="2400" dirty="0" smtClean="0"/>
              <a:t> </a:t>
            </a:r>
            <a:r>
              <a:rPr lang="en-US" sz="2400" dirty="0" err="1" smtClean="0"/>
              <a:t>praktek-praktek</a:t>
            </a:r>
            <a:r>
              <a:rPr lang="en-US" sz="2400" dirty="0" smtClean="0"/>
              <a:t> yang </a:t>
            </a:r>
            <a:r>
              <a:rPr lang="en-US" sz="2400" dirty="0" err="1" smtClean="0"/>
              <a:t>tidak</a:t>
            </a:r>
            <a:r>
              <a:rPr lang="en-US" sz="2400" dirty="0" smtClean="0"/>
              <a:t> </a:t>
            </a:r>
            <a:r>
              <a:rPr lang="en-US" sz="2400" dirty="0" err="1" smtClean="0"/>
              <a:t>etis</a:t>
            </a:r>
            <a:r>
              <a:rPr lang="en-US" sz="2400" dirty="0" smtClean="0"/>
              <a:t>, dan </a:t>
            </a:r>
            <a:r>
              <a:rPr lang="en-US" sz="2400" dirty="0" err="1" smtClean="0"/>
              <a:t>penipuan</a:t>
            </a:r>
            <a:r>
              <a:rPr lang="en-US" sz="2400" dirty="0" smtClean="0"/>
              <a:t> </a:t>
            </a:r>
            <a:r>
              <a:rPr lang="en-US" sz="2400" dirty="0" err="1" smtClean="0"/>
              <a:t>luar</a:t>
            </a:r>
            <a:r>
              <a:rPr lang="en-US" sz="2400" dirty="0" smtClean="0"/>
              <a:t> </a:t>
            </a:r>
            <a:r>
              <a:rPr lang="en-US" sz="2400" dirty="0" err="1" smtClean="0"/>
              <a:t>biasa</a:t>
            </a:r>
            <a:r>
              <a:rPr lang="en-US" sz="2400" dirty="0" smtClean="0"/>
              <a:t>. </a:t>
            </a:r>
            <a:endParaRPr lang="en-US" sz="2400" dirty="0"/>
          </a:p>
        </p:txBody>
      </p:sp>
      <p:pic>
        <p:nvPicPr>
          <p:cNvPr id="3" name="Picture 4" descr="http://img.timeinc.net/time/images/covers/europe/2002/20020708_400.jpg"/>
          <p:cNvPicPr>
            <a:picLocks noChangeAspect="1" noChangeArrowheads="1"/>
          </p:cNvPicPr>
          <p:nvPr/>
        </p:nvPicPr>
        <p:blipFill>
          <a:blip r:embed="rId7" cstate="print"/>
          <a:srcRect/>
          <a:stretch>
            <a:fillRect/>
          </a:stretch>
        </p:blipFill>
        <p:spPr bwMode="auto">
          <a:xfrm>
            <a:off x="5787150" y="990600"/>
            <a:ext cx="2213850" cy="2895600"/>
          </a:xfrm>
          <a:prstGeom prst="rect">
            <a:avLst/>
          </a:prstGeom>
          <a:noFill/>
        </p:spPr>
      </p:pic>
      <p:pic>
        <p:nvPicPr>
          <p:cNvPr id="16390" name="Picture 6" descr="https://encrypted-tbn2.gstatic.com/images?q=tbn:ANd9GcSjnHZ2AEoLNZa-qbp1ylvlweIsFYFWnze9rkvEWBrKHae1H7Wz"/>
          <p:cNvPicPr>
            <a:picLocks noChangeAspect="1" noChangeArrowheads="1"/>
          </p:cNvPicPr>
          <p:nvPr/>
        </p:nvPicPr>
        <p:blipFill>
          <a:blip r:embed="rId8" cstate="print"/>
          <a:srcRect/>
          <a:stretch>
            <a:fillRect/>
          </a:stretch>
        </p:blipFill>
        <p:spPr bwMode="auto">
          <a:xfrm>
            <a:off x="3333124" y="990600"/>
            <a:ext cx="2301818" cy="2895600"/>
          </a:xfrm>
          <a:prstGeom prst="rect">
            <a:avLst/>
          </a:prstGeom>
          <a:noFill/>
        </p:spPr>
      </p:pic>
      <p:pic>
        <p:nvPicPr>
          <p:cNvPr id="16392" name="Picture 8" descr="http://www.businessweek.com/magazine/content/01_51/art01_51/51covdc.jpg"/>
          <p:cNvPicPr>
            <a:picLocks noChangeAspect="1" noChangeArrowheads="1"/>
          </p:cNvPicPr>
          <p:nvPr/>
        </p:nvPicPr>
        <p:blipFill>
          <a:blip r:embed="rId9" cstate="print"/>
          <a:srcRect/>
          <a:stretch>
            <a:fillRect/>
          </a:stretch>
        </p:blipFill>
        <p:spPr bwMode="auto">
          <a:xfrm>
            <a:off x="986550" y="990600"/>
            <a:ext cx="2143125" cy="2872946"/>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0"/>
          <p:cNvGraphicFramePr>
            <a:graphicFrameLocks/>
          </p:cNvGraphicFramePr>
          <p:nvPr/>
        </p:nvGraphicFramePr>
        <p:xfrm>
          <a:off x="0" y="0"/>
          <a:ext cx="161925" cy="161925"/>
        </p:xfrm>
        <a:graphic>
          <a:graphicData uri="http://schemas.openxmlformats.org/presentationml/2006/ole">
            <p:oleObj spid="_x0000_s141314" name="think-cell Slide" r:id="rId6" imgW="360" imgH="360" progId="">
              <p:embed/>
            </p:oleObj>
          </a:graphicData>
        </a:graphic>
      </p:graphicFrame>
      <p:sp>
        <p:nvSpPr>
          <p:cNvPr id="19459"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9460" name="Slide Number Placeholder 2"/>
          <p:cNvSpPr>
            <a:spLocks noGrp="1"/>
          </p:cNvSpPr>
          <p:nvPr>
            <p:ph type="sldNum" sz="quarter" idx="10"/>
            <p:custDataLst>
              <p:tags r:id="rId3"/>
            </p:custDataLst>
          </p:nvPr>
        </p:nvSpPr>
        <p:spPr>
          <a:noFill/>
          <a:ln>
            <a:miter lim="800000"/>
            <a:headEnd/>
            <a:tailEnd/>
          </a:ln>
        </p:spPr>
        <p:txBody>
          <a:bodyPr/>
          <a:lstStyle/>
          <a:p>
            <a:pPr defTabSz="911225"/>
            <a:fld id="{791F3FC8-B758-4C15-A889-B0D6460A938F}" type="slidenum">
              <a:rPr lang="en-US" altLang="en-US">
                <a:latin typeface="Calibri" pitchFamily="34" charset="0"/>
              </a:rPr>
              <a:pPr defTabSz="911225"/>
              <a:t>40</a:t>
            </a:fld>
            <a:r>
              <a:rPr lang="en-US" altLang="en-US">
                <a:latin typeface="Calibri" pitchFamily="34" charset="0"/>
              </a:rPr>
              <a:t> </a:t>
            </a:r>
          </a:p>
        </p:txBody>
      </p:sp>
      <p:sp>
        <p:nvSpPr>
          <p:cNvPr id="8" name="Title 1"/>
          <p:cNvSpPr txBox="1">
            <a:spLocks/>
          </p:cNvSpPr>
          <p:nvPr/>
        </p:nvSpPr>
        <p:spPr bwMode="gray">
          <a:xfrm>
            <a:off x="457200" y="274638"/>
            <a:ext cx="6400800" cy="1143000"/>
          </a:xfrm>
          <a:prstGeom prst="rect">
            <a:avLst/>
          </a:prstGeom>
          <a:noFill/>
          <a:ln>
            <a:noFill/>
          </a:ln>
          <a:effectLst/>
          <a:extLst>
            <a:ext uri="{909E8E84-426E-40DD-AFC4-6F175D3DCCD1}"/>
            <a:ext uri="{91240B29-F687-4F45-9708-019B960494DF}"/>
            <a:ext uri="{AF507438-7753-43E0-B8FC-AC1667EBCBE1}"/>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defRPr/>
            </a:pPr>
            <a:r>
              <a:rPr lang="en-US" sz="3600" kern="0" dirty="0" smtClean="0">
                <a:latin typeface="Calibri" panose="020F0502020204030204" pitchFamily="34" charset="0"/>
              </a:rPr>
              <a:t>Words from the Wise</a:t>
            </a:r>
            <a:endParaRPr lang="en-CA" sz="3600" kern="0" dirty="0">
              <a:latin typeface="Calibri" panose="020F0502020204030204" pitchFamily="34" charset="0"/>
            </a:endParaRPr>
          </a:p>
        </p:txBody>
      </p:sp>
      <p:sp>
        <p:nvSpPr>
          <p:cNvPr id="137220" name="AutoShape 4" descr="https://encrypted-tbn2.gstatic.com/images?q=tbn:ANd9GcRmBXaoqE_kIifCjqB-eQyR4LAnPdtPn5aAXUk1O-vTn6iUE6e8aGPAITh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7226" name="AutoShape 10" descr="https://encrypted-tbn2.gstatic.com/images?q=tbn:ANd9GcTvxF8mQTsHrGbk6Rez-HSAqOE1rXJc0LKLM293k1iURf8ALudU9rkAwH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16" name="AutoShape 4" descr="data:image/jpeg;base64,/9j/4AAQSkZJRgABAQAAAQABAAD/2wCEAAkGBxQTEhQUExQWFBUXFxwYGBgYGRgYGBgcGBgYGhwZFxYaHiggGBolHBUWITEhJSkrMC4uHB8zODMtNygtLisBCgoKDg0OGxAQGywkICQsLCwsLCwsLCwsLCwsLCwsLCwsLCwsLCwtLCwsLCwsLCwsLCwsLCwsLCwsLCwsLCwsLP/AABEIAQIAxAMBIgACEQEDEQH/xAAcAAAABwEBAAAAAAAAAAAAAAAAAgMEBQYHAQj/xABUEAABAgQDAwYGDQkFBwUBAAABAhEAAwQhBRIxQVFhBhMiMnGRgaGxs8HRBxQWIzM0QlJUdJPS8CRTYnJzkqLC4RWCo7LxRVVjlLTD0yUmQ4SkRP/EABsBAAEFAQEAAAAAAAAAAAAAAAABAgMEBQYH/8QAMxEAAgECAQcLBAMBAAAAAAAAAAECAxEhBBIxMkFRUwUGExUWNHKRobHBFHGC0SJD4WH/2gAMAwEAAhEDEQA/AKpHY5ALkpSlJWpSkpSkM5UohIAe2pEZiVz2CpUjTi5y0LFgjsTCeSOIn/8AiX4Zkgf9yFByMxH6Ir7WR9+H9FLcZ3XOQ8RepBwInhyJxH6L/iyfvwb3D4j9GH20n70HRS3B11kPEXqV+ORYfcNiP0YfbSfvR33C4j9HH20r70HRT3B11kPEXr+iuwIsPuGxH6OPtpX3o6OQuIfR0/bSvvQdFPcHXWQ8Rev6K9HIsnuDxD8wn7aV64HuCxD8wn7aX64Top7g66yHiL1/RW4EWT3A4h+YR9tL9cd9wGIfmEfbS/XB0U9wddZDxF6lagRZfcBiH5lH20v1xz3A4h+ZR9tL9cHRz3B13kPEXr+itwIsh5A4h+YR9tL9cD3BYh+YT9rK+9B0c9wddZDxF6/orggRY/cHiH5hP2sr70c9weIfmE/bSvXC9FPcHXWQ8Rev6K7AiwnkNiH0dP20r70EPIrEPo3+LJ+/B0UtwddZDxF6kDAMS9TyUrkJUtVKrKlJUSJkksEhyWC30EQyVOAd94bKLWktZNltDKG1Slex2BAgQ0tAh1hXxml+tSPPIhrDrCfjVJ9ZkeeRDoayKXKXdKvhl7HoWUh1EOQwB7/9IcCTxPi9UJU/WV2D0xHcoEVC1SpdNPEgkLUpRlpmOE5AzHS63fhGkeUktzPE+L1QOZG8+L1RXBhOJf7wl/8AKp+/FNn8p8RTiQoPbMu6wjnOZT8pAW+R+LawAapzI3nxeqO8zxPi9UVw4PiP+8UjspZfpVD3ApFRLmTEVFT7Y6KFJPNIlZXKwQydeqNYQCVMrifF6oIE31Pi9UEr5alJJRMXLKQeqEF+3OlW6M79jTlHVV0ycmfOIEtCVDIiUm6iXc5DuhbAaXzPE+L1QOa4nxeqOJSGbTtvBkqtfsgAKZQ3+T1QDKG8+L1RUuTvKUz6+uplkES1+9BgOighExL7ekxve5i2qI2vABwyg2p8XqgstD7wfB6o6RbL/rFT5O8pTOxSrpgp5UtAyBg+aWoJmHNqeko6nZBYC280HZy/g9UDmOJ8XqjhHSfwfjxd0dWgqBGYpO8M47wR4oABzHE/w+qO8xxPi9UZfX8oa4YqaFFUUIMwISoypKlAKlhb9QPqYtqsGrx/tM/8rJgAsfMjefF6o4ZPE+L1RXP7Erz/ALUP/LSYmMCK+ZSJsznVpVMQpbBObJMWl8qbCyRAA1xxP5PUjX3qZ5o+sx58kdVPYPII9CY98Xqf2UzzRjz3I6qeweQRUynYdfzT1qv2XyHgQIEVjtAQ7wj41S/WZHnkQ0h1hHxql+syPPIh0NZFLlLulXwy9j0RT9ZXYPTCilJsqx2A9raHwDugklN1dghMmyQ23hrqX8fbGkeUjgTLtGP1o/8Ac6f2iP8ApxGsksX/AANbkeExktWT7pkP+cR/08AGwLOt2/GyOZhq1zZ+/wDrBlxwEPsgA6tPQPYfJGRewX8JV/s5flXGvTeqrsPkjI/YI+Eqv1JflXABq2X8fjSFJagAdwu59PdB1nSITljXGTRVUzRpKgO1Qyp8aoAMXw+vm0tZT16x73PmTJnagzVImg8Q7+FMb5MLh0McwBB1B2+qKJyn5LZ8FkoA99ppSJgbaQn31PhBUW3gQ99izG/bNEmWSCuQebU+1PyD3Wf9EwAWDlFiopaWfUHVIJD7VHooHfljIuQaJtLi8tE5wtaCFP8A8WVzofi5SDxeL/yl/K66mo2eXLPtmoGzo2loO91bNxfZFY9kwe18VpKnQEIJ7ZUzpfwqTABqawdBs9fHhCkpVzugyiI5L1MAGQ4jblMn9pL/AOnTGurOhjGeUkpa+UWWXM5pZXKCV5QrKeYRfKbHdeL/AP2JXf7yJ/8AqyfXABYhMyakM+3ZcAC53kCDZmsGTfRtXLnwm8VkYRWDIpdcZyEzZZXL5iWl2moN1JLhus42CLbABD8oPi9T+ym+aMeepPVT2DyR6G5QfF6n9lM80Y88yeqnsHkEVMp2HX809ar9o/IeBAgRWO0BDrCfjVL9ZkeeRDWHOF/GaX61I88iHQ1l9ylyl3Sr4Zex6Kkaq7BHebCmOsCn1PYI7LS47vJGkeUnJMoX7fQIyCvV/wC5k/tUeYEa+FEA5QCrYCW4XIB8kUeo5DT1YkK/nJQZaV830vkoCWztw1aAC9zVNBchYvofF+NY4HIGcAHckkhu1hs4QsguIAEZyGQv9U+QxkvsEH3yp/Zy/KqNYrkrKSlATcEEqJDOGsAC/iim8h+RE7DlzFCbLnZ0hLMqWzF3fpPABdph1/FuEVL2S+lIkUw1qamVLI3pzZifEItqkk8IgMVwOdPqqaepUsJpyoiX0jmKgzlTBmYHQ6QATu1gLEeB9COyMdpJ/wDY2LTUqf2vMBNh8hTqSQN6VAp798bJLSWBLA7QC4fgSBFa5bcjU15kKKggy1dIs+aWWzJG42sdjmABPkFTLVKm1k0NNq1843zZYtKT2BN/DEJ7NdJnppE0ay5pSeAWkv45aY0eWgJAADAAADcBoIg+V+CrrKdcgFCArKQsuSkpUFdUBtja7YAFuTNZz9HTzXuqUlzxAY/xAxJSlacb9/8AWILkhgc6jkJkKWialKlEKGZJAUXbLcFiTt2xPzAQnoAE7HJA7wDABj+KTD7pAHtzsrUP/wDAjR9PBGuEuoAht2ljwMUPEuQVSuvNcifKQvOlaUlClgFKAkAlw46PDWJr2hiv0mkO34CZ/wCSACxTZTka7iRYN+PLAo5gUCQXAUpPhSopPjSYgPamK/SKP7GZ/wCSJrCKZcuUlM1SVTHUpRSCEkrWpRYG4HSgAZ4+feKn9lM8yY89SOqnsHkj0LjvwFT+ymeaMeepHVT2DyRUynYdfzT1qv2j8h4EdjkVjtAQ5wv4zS/WpHnkQ2hzhnxml+tSPPIh0NZfcpco90q+GXseiEByoO1hC8qXle7ufQB6IbpmZSSf0R3lvTDuNI8pCIlsX19EHUIEQ3KHlRTUYBnzMpIcJAKlHsA8pgAdy5M5pbqFkpz8S4zMW3P/AEhxSJUE9MuXPc9vFGP477Lk9ZamQmSn50xlq7tE+OK0r2Rq8kk1KzuCQhIP7qfTABvZkzmmdMXSrm+BJLZrbBl37YWRLXnd+jlAAf5XSc+NO/Tv88zOW1QsAc5NCnurnF38D6fjbDyj5ZVCACKiYL3BZQ3sygfFpCXEubtTInAIzkEh87Eh3AYi2y8OKVCgkBZzHfvvbws3heMeofZUnyyM+WelruyVX3KA1F9hjQeSvLanrXSl5cz5iyHI3pI63lhRSZ5mblbMCXF9LbQWGt2catsg5lTOcfN0N23QbW3j+I8IX55Pzh3wnW1JQlwkrLsAPSTppAAiuTOyMFjNfpNqCGFmNw722gbDBpqJpJIIAKRbcQQSxbaCoPsZJbWEJNctS8mUB77erv46GHNfKWpDIUU7yNWY6HYXaADmSZmSXGW4UHJd3Yu2oZPedwhOXJm5QCq+RQJBfpEpYhxoBmZ+GsR9LLXzwHOLZSAu5BAc6AM/jiTxSmEyWQSQLkgEh7Gxa7XgAKhE10OQQM2ZiQ/STlIDfNCrPZ2vrD6KxKoQakByHlCY4cF3be2yJ7EJGdBTmUja6SxYXIfY8ADiBFZkSJgnIQiasPKCy5cDYHG08e2J3EFrEsmWxXZn01DlhrZy0AEdj/xeq/ZTfMmPPknqjsHkjdKqpUuiqVLZ+amaApBHMO4BuxeMKk9VPYPJFXKdh1/NPWq/aPyKQI5Aitc7QEOcM+M0v1mR55ENocYb8ZpfrMjzyIWGsilyj3Sr4Zex6Dm/K7Uf5okIjp2121Rqzda2vgh1WVSZUtcyYcqEAqUdwAjRR5SRHLDlRKoJOdfSWpxLQDdR9CRtMedsbxSbVTlTpqsylnZoNwA3AQ95ZY+uuqVTTZPVlp2JQNBbadTxML8jsGTUTwkjop6Sjt7N4hHKwqVxLk/yRn1RzdSWdqtt9g2xomC+xxSoAz5pitrlh3CLDR0iU5UgMBoIk5DiK3SuTLioxSEaPklR5W9ry+Fr98RHKHkPJUQUoSkBnYWIJY9zxbJcxoVNUnQxKmiCUHcwnHeRxlDNcJAzHY11Wbu74g+bVIUlVwUkaWI3ENd9Y3nHpUtaFDK73I3sLA8IzapwvPMzKdx0iwzGxJsBxO5rk7IOkW1jJU2WP2NOU3tlXMzmMxAdCtqgmwSd5G/aBGlxgKMJnyJiJ0hJzgleVIOzZsb8b42bkzj6KunTOT0dQpJ1SRr4OMSRknoGtNaQ02alPNzA5bMjtABLfwmJSaeiW1a0Qx6qmDp53Ok6hiXUCA5GqhcQekxJfN3lklORNi7vYm4DNrroQXhwgFLYyFAAdAX2s6AR2Mo90SGIqIlLb5piJny1c0gJUxHQSSNCSBdJ2Att2QpPXOVJQ+UhROc6HIXysNh0eAQVWWno4BI0GiuccdnQHdDzEphEstqWH7xA9MRVeFiYll9LLm0BJY5QASWd5u0QrU88Vy0rCcjILp1zh8zg/JHR7+4BBpSvyksBYZCeASFeUjvh1i0xkZRqvoDg4LnwAGIyWuYmeogJU6mZyT0sjnqhmSH2jjCk2t5yaBkIEpSrKsVEdEKSNqdb8RAA0xRYNJWZdEonJ/dkN6IwmT1R2DyRta/iFW7vlqCp95lE+mMUk9Udg8kVMo2HY809ar9o/IaBAgRWOzBDjDfjNL9ZkeeRDeHGHfGaX6zI88iHQ1kU+Ue6VfDL2PQoluo6jqmxbQv3RS/ZpxjmaESgelPVl/upufHlHhi8yeuewemMg9ntXv1MNnNqLcSr+nijR2HlBltOoE3P43CNV9jSnSlCj8pRYaOAN/43RlNKjpAn/S0aHyQxLIQNno/1iCtqk1K2cabNDBwXgwnGxOjQgmoBALi4gs5QyjZvik5GkokrInQSYoRECtCdp7oMuvB4eCF6W6GulZjid2w2YXt27++BMqSdvihGfNA1bviNyHpIXkVAfR4QwSnTT4gwHvdSCQNiZiQSQ24pKi3bDKdUNBMdrPeCsFlymmJO0FBBLbrOPDDqNXNmiOvSUoMvaJCUrKEpCUlFgAzAbB3mC4KbFO7+UqR5Jae+ExUhaJE0uOcSHbZmT/WE8HTzcxUtyWO3XpJBfvlK741b4mXbC4SqmhMu5uJgbwEKh6v4Bt1v3VN6IZ4jKBTOcAkAlNrhw1u6HIX7wTxJ7zm8hgviJayGtVPSqoYFylACuB52SYkaxQC0k2CQS52cfFDKeff06Xlv4edld+gh1U3m8Ai47TAmK0rjPCFhc0qBcHOR/hpHkMdn1ABnrOgIQP7ovAwO2dRsyXtxmTD5AIiaxAKJYWSM8297HMpiT2JeC9lcTNTdg9WfyCqHzZU0Ht9rgq/iJjEJXVHYPJG6Ykn8hqT86TOX+/KUr+aMLk9Udg8kVcp2HYc09ar+PyGgQIEVjswQvh/xim+syPPIhCF6D4xTfWZHnkQ6Gsinyj3Sr4Zex6LkddXYPTGM+zyPyqRuMn+dXrjXaqrEoLWWAAFzoNXJ7A5jMeX0iXigSuRNQZskKSUqBRmBIs5uND2vF6VSMcGeVxpylijJ6WQ6he3i74s2FJJWnIFKVtYWTwAtf+sMKChShYTNRMQsbGSocWNmB3h40TAJslKGYpJOrdHscbYhrVLLAlpU7yJXCgopSFA7rxLopSbN4oY5gkZlEMNjjx90RaOWdSZmSmpkTACx1PYSpWVKYpwjnPEuynmLAsww9TXbuEEmYWdrHwCIKs5R4kkulFMP+GqYl+wWD98MJvsirQwqqYyiS2ZJdB7FAkG99TaJOii9GIxV5XxLJNw4ggJTrt/0hrW4SbkjwhRfuJaO0HKWVMTmCrNtiQGMytCoPbXTQRFmoluV2bSqbU+HXvhpW3lqB+aR3iLFMxGQSxmI4hx32MQfKENLVkAUFBk5S7k2A4FyIYou6Fk1mstvJJfOYZTku4QBfhYHw2iRUWnpUNFoCvCCP5SqEOTNOZMhNOq6paMh3OA4bvI8ELVQBEoj5Kyg8At0+QiNfZcyVuF6uUM0zin1+uE6P4DwJ/yJHoMOScykn5yPK0NsNHvLbrfurUIVawbDk4e/J/Z/91ELzT05p2BLeKEpg99H6n/dRBa7qTzwLfjwwuxhtEcP6MhZ4IHehJP+Ywwr0kqlJ0IBbtUBLH8S0mJRCPewkbVnuSyPRDanRnqX2Aj+EKUfGZUMexAt4flMwpasDZJmj/8AOYwKV1R2DyRumNKekrTvROP+B+BGFyuqOweSIMo2HXc09ar+PyGgQIEVjswQvQH8opvrMjzyIQhah+HpvrMjzyIdDWRT5R7pV8MvY2rlrLUqnXluxBI3hlAjxt4YzuvoEhMkImCXNWjnVLJYDNc5jujXqiSF50HRSW/r4NYzDEMDE+ZKBYJS8hYdspSTlBN2cMO8Q7KVmzUnoPOMlknBxIGsk50ImBQUArKFC4cggtwdB74vWE0ktUtDDKoJAdPZtGihwLxXKilRKpRKSCMtQzkEO4JsN2yJLCKopA2xWnK6W4swpJNkwuWQebKAdGDAoPFAUCAeFh2RWuVaJi1S5MlXtaQpMw5k5U5lpUoJl9HRPRD7819LXETAtIBLEXBBuPDDDEqRCpeSah0h7upw5J2cTrD4SzXdEcqd8DJaSnrFImoVMVllh1CYsZTsCUJWOtwuLbId4NNmLBlzUZkEK35CU3DfN2BthLhiItB5MpWv3lUxRO3MoJTxJJ8kSFdhfNpEpHSUpOUqZnJBcjcLu+8JeJ3Wi1gRdC08WMJHJw80DKQQg2CjNOYtYm0kp8cQdXRU8sKm1UyaoBRQJYYEqAuApJ981dxkABDly0bDhNIlNKhOuVw/p74y3EcLd0NtWkA7WmqWQH0WxSdbjfpCJ2d3tDNbulsImnxHD2D0plg3vOnZi+hfKRfXWLRyVkU6pqSgzxKSRNXLUQtPRNlJVqwUUk+SIWnpUokGmTTEGYRmWsh7WAS3wYF2cb+DXDkTg6ZAmk9VMrX9Ylrtsbjshzaus1jHFpO5cZ08CchQ/wDkyjdd9b/olQ4uBqRHcQCgiYABYpUCLcA76dXcYY11Mvms4GQpCei5ygqZizs6S12G3WH+LzUZAsqKZcxDPoCTdDn5PWVu2RajisSo9IamOdEhYPWF335VE2GhcEawzwtIy1INyL6n9I6E26SSf9IPRzkmkCspORRUUF8zhROUjXNfbvgnJw5xPASEZmUALulecpmWbUFm1GW8PsNuCePyuUl8w6Ibf0JiwbbAqUkto57IJjpKZUxlM61MNbJDn/KT4IJg87nalKjLCAJakpYgvzSihYsOiHWO6EMUUJk5Mjmxaf0l7HUkqANnfKFDb1Q7QlnYLkjVPLTLa7IKlZiNTtNg5JUd3gaGmBrJlTZ5baBbKovld7kAsEgBzd3bQc5V1iAVyyVBakoQAl3IUtT2Gp3ON2+HcinMqnp5ZbM/OTHtce+LNv8AiKDDsg2hcZYnNzUVYQCBzc7Wx+A3Rh0vQdgjZeeK8PrFkuVJqD4DJOX+FoxtGg7Iq19COx5p6av4/J2BAgRXOyBC1D8PTfWZHnkQjC1D8PTfWZHnkQ6Gsinyj3Sr4Zex6CmzWmAbwfE3ritcoWpppnF+bm2UzEBTaKG4s4Ow5t8S2MTcsyWf1v5Yi+UGafSz0JDgJzqI2ZCFa7+jF2rTVSFmeWUqmZMrfKKsSuXLAWkkHPbYGYDtuYRwuZ0fCfw/dELg0lQVUBV8uQJB7VO38PfEzQJZQfTb2b4yJxtga0ZXxLHSpzDg0SyKRLO5cfi8QtBOy7fx2w6nYhaFjZaRXGWwPV18yWkgc0hI2kKfwJFj3wwwxBmJVM6RctmUws7WA0TAk4eqcecXZIfIneW17Ij5PKuVSBEmdYgZNCQQAzu2h174eouWAYQu0XqRKKJWXW7xQq2SFz5sp2OYLHhA8bv2jsvYEcrJAloAu4d977t8Vysqkc+mblfnHQrssUnget3RJNppJbiKEZK7e8kKeTlT05gt85TdzjN4jE/yWkCZnLukKSTZsxAOUfqjW4DnYNtRxEqFn6I7++L3yKlNTBXz1FXg6o/ywuSq8yPK5NRsKco6TOEWKklQQtGxaVEAhXge4vs2wn7UM6lXLcula0pU7k5VEBjwHRvtETsxAIINwdYaYfLEtBQ5OVSrnbmJX/NGnczLDTDAJqZ5DhK1kDfZCUkni404QTk9TsZliAkIkgcJQLl9t1m/ARJ0qQCoAAAqzW/SAJPhLx2T1l/rfypgBIisIpSJyyxCZYMsWbMpa861ne7S+8wlT0ZNWtnCUK5xRI66lIKUBJ0ypSVPxaJbnko5xSiwzfyJ8cR9NiylKUyNVWch+qkdkI5WFzSPr6YzKtaB0ivmwrYESkKCy52lR6I7OBgnLM5loQdAlRAdiuYtKkISlr3dV9gSYeTsXCVK6stZmhJKtMqU3ZVnAOa+y8P6enlrnqnhlFKRLSXcAXUSnZfMA/AiFTuJYiMXpRKoaqWPkyJgPE8xc33kk+GMLl6DsjfOVHxWs/YzfMRgkvQdkU8o2HZc09NX8fkNHI7AiCx2RyFqL4em+syPPIhGFaL4em+sSPPIhYayKfKPdKvhl7G8YpQrnTEBNgM2ZR0A6PeYlqeiQhGQDokF32vq++OSD0jDmNLYeUGT1OHmVMmSzrdHbkZST/eQX7QYJKTYNr+PVFv5c4YSkVCBdLBbasD0VNtykl+BMVCknpUSQ3Zu39x8RBjLrUnGRpUauciSSex/w8P0U4YFW9h5T4gYh9DraFk4g4YdnewJHgJMQJFrOwJFNcZiyhAsm0ITsBE209CCkv1iPEN/hhpTYJLAUBOnSlKLlSV7SNygR3Q0reShKelUTZixdKypBA3dHK42aGJkk8Wxv8tBAy+TFQgLGcplgKyjw9UE3SW3a6w5wlSZaebVZB1DXB3jiI7idNWJSlAqDMbQBCgfCq8drEzGkGbKSlRV01JU4ISPms6SYJNy2hZRJSsLymPW4b3aNPw2mEqVLlj5CAnuEUPCsO56qlJI6KAJix2XAP8Ae8hi9VdXlISBmWrqp9KjsSNp9JEWMjjaLkUcsleSiKVVSlAdXYALkncALkxB4mmpKkrSQgKsUhiQBdirQKIKrjRgxOsP1KTLOZagqY2psACQGQNgduJ4w1mV1gH51JJtosk3SBpo/Wsza6mLNSLlFoqRdmODiciUqWgqylSQlKWNgCwfcHUA53iOYziqJDKzB1KAZs1k9Y20Zx6jEBWHLmnLQZqwUgBKcyRcAFhdakhRu3YIi+UOETDTTJql+/FyEJdkgglSACbln2WOkRxnJxe//g+yTVywJnJnqUoLJYvlIYCzOne4HbB5qSGTKAckhaidhzZgnaDY34RD4ZWS1UUucQypaQmYE2JKQzsLlxl6rEgmHOA4ktQUMqdAyksErBdmGzb5DESquOEne+0kcFK7jgOKuSGDsClRuB+iWIF2u94dcjcSTMQqXYLQo5mDO9z4Q4H7u9hWMXxFSiES3KzZt299zX7IhOSuJCTNMzMtQVNTKBSRkVMe6G1Kcqtdrjc8TZyzsCFRbNE5VH8krf2M3zJjA5eg7I3vlSoGkrW/MzfMmMEl6DsiPKdh2HNP+38fkPAjkCK1zsQQrRfD0/1iR55EJQrRfD0/1iR55EOhrIp8o90q+F+x6IzNM8Hqh4lUMFq6R7PSPXDiUq0aSPKBdaAoEG4IY+GMq5R4BMkTVKkAkp6RQNVIv0kDaQHBTtbu1ZMMcWo84StPXQXTx3p8PlhsoqWDHRk4u6MxoK1M2XmSb7R6uD7fTDijSyr+q0SHKnkuT+V0TpWRmXLT8t7koGgXvTort1gqLG5ayBMaWvwhCu/q7dbeSM6tRcNBo0asZIn10JUHSpifxsiJxqin5SEEsON/BEmqpKEWD7t3g3xHz6xRTcXI8r3c2iupbS47WxIWiStJCphNthJMWBEozlJSEuo2A3nXwDedwiIkUsyasJSkkk2HH8XeNMwDB00yMy2MxrnYB81P4v3RPTpOpIqVaqpoWwjDRTS1El1q6S1bzsA4DQQ1SlTCa5zq6Sgfkg6BtzdYdp1EKzq8zCRKSVHMwJBypYXcsz6vu01tCKqfNZU5ai7FMvKgC4GvWYOLgiNHMVs1Ga5Nu7CCrKiQACS5ykkhAsylKNgmzhtdji8IV0ynCCqYs85lJc5kqOqRlQCHTuF9Rq8dM5KVqp05pSTbOlL5lXzMSDmP6RvbbeIyuw+lzTcy1LmJAXzqyPe0gsEWYIRrYDTMdjxXqVVJOCeJJGDi7vQc5K1S2ZYOY9cuVJWluipL9Xa4LkW2WD+lq0zsxCsyJaihXdYkfKJBAB4HfEJSTZ09AlCUqVKzgc6oKQSg5WUkEPnVmLb2ctYQrTrTIqDTyUZCOkkKS6ZgYArK3eYoAbbi7bor0pSpfyaJpqNR2viP6LDUIUyWKVCw+SoXOQnYfKPESolzJa5lTn0ACpR6uVNsx+aQSGA2AjbY6sWloQp0i11gi9r3ALO2jaaMIbTMNXVJebN5qXMLoTlPPZU71KItrqk7Ikp04ybcMU9m5kcrx1hrhEtE9EyYQCnMecYklZDdBhcIs5AurTR4fUlFSiapUqnSFFR6aU9EHpB0scqVdFnG8gbXeUFFJly0plSwhCMxuQFFxeYVOygonrHds0CVTLSUhyCm5E1bKACx8s63QvVvHFunSUUQzm2xTEX/ALOrHOb3mfdgNZaiNLaRiMvQdkbZiGX+zKrJ1eYm5dtuaLXjE0aDsiDKdh2HNP8At/H5DQIECKx2IIVovh6b6xI88iEoVo/h6f6xI88iHQ1kU+Ue6VfDL2PQSj78B85C/EUGHcgRGVk3LUSTvKh3sPTEomxMaaPKBdMdgoMGEIAgJYBI2EuOB2jw698Ubl1yPE15slPvmqkj5fEfp+Xti/qS8JrRmDHX8XhGrqzFUmndGE4ZUz0WQst80gEfun+kXbk7gpnq99slnOUMd212cv3GHHKLAUIUal0SxmHOZzkQCSBnftIcbdRFgw+qky6cKlzUzQflpIIUdLM/YBraKvQXnisC28otD+LxHdHQSKZLoSE26xuSNdTs8UIqp1Ty6iUytguFK9KU8dTwGsdiVfzXNKmIUsr6iOqhIDdJargG4ZOg8Dibk4rLPWUJahqhZCVJ23BNxY3Di0WFmrBFV3eLGwqMoypCUsWCA3UBAzAbBw9URWJ4mhCUpUBLJICCCCxBcgMLM2uhLb4fYli0pKuiCpWUsUEEHeCX6PyL/pCKriaFIeXNQqdNKApMqWOcTLUL5gQnMDs3a3OyOvN5toElKKveQKiumKAlLUUSgkMpLKVMvbm9QCTqTo+hcCJLBcFUVzFzUpEnOFS0qcKmLASAqaCA7Nu612NjHcCwNIQmZUSUGapRUxObIEgZQU6FQLbzcRKlTrUpRcDpDYBcdLKb5gUC4sx3gxHQydJXYtSrfBDSuqSEGYUrU1sqcxzMRoBZPSGqho774hThUxc1M6pWgoyhwk5kS1AMQDsLvfbxiVn06xNXMRMCQpJV1usPmpS1izXJ73tWazECuavmZqwqYtEtSebKg5KQXLBL5QFAgjQ73iKrLpZZklaxJCGas6LuLS6I1VQvmpikSUACasOrMfmh+soDty8bPbq9XRSczILOo5swBHyVDQlwH4wlTyxJlCXLACEgMEg5j0mUSgMxJ36vrCZm3KQ5BZ2HRUVBQ6Th7sGId+2LlGkqasV6tVzYSqGZKkuQOqVhSQyrhg2pbM99bb3aVtWiUVdJKAMoDEOPlOkXAAcFtulruSoUpgkhbqe6gOidSAWGYsSbi7bojJUmXKnMlAWcxQ6iCRdwoLXYl5c57jrJ3CHt2I7XJVczNhNUpyp5NQczZczoXdtgjHUaCNnxF/7KqnIJ9rziWvfmlPeMYTpFXKdh2fNP+38fk7AgQIrHYghWj+Hp/rEnzyIShWj+Hp/rEnzyIdDWRT5R7pV8MvY27lFMyrQdxJ8aYsGbQjaHiFxqTmWkdvohalrVBIQJRUUhndhbTZGkjycmU3g4iKQuoJ0SgcLnxw+ppJT1lFSjqXt2AbIUUXgqxujk6cEhyW2eHdDAV5mqKJeo1PzRxbQnYNvCG5yvYCA5VoRWASiVc0C7JsqYpNui/wAlN+kbPvYPV+T2KKTXppky0y5GRUtMsDqkh87m5UVAAk3IN4vOKYeJapc1JJIUAt9rmx4bmFrxCf2TkxRC26JJPiJHkhbCMuNdQpmyyhWmwjUHYRxik4lNqqNJE2WKiSB0VjrJA8YA4u28xoEMcawpFTJXKWVAKGqSxHr7DYwyUbj4yszM5M5VR0iTzCTokMVkskS0GwL2HhZ9CNBwiRzCPfcmdRfoiyUnRGY9ZgGez7hDOjwfmMi6hSFCWoJlJlpyIBPRSpQJLrvvYbLwvOqEqWSlWZQIYO7BJBI6OwnaeyGQUYuz0j6knPFC9dSgOpACizEk6DLobEs+X+msMZiCUkJUqWTlHRBYfOe7ZAAATtyi+ruznSD0Uy0qJJfQFncs+7hDOrospAKrtsSEpA6Xyi5Gh03xNcjsNsalZpZKcoUjpoAfIczarDZXZzufbFXFA0ub0BLCwM2RS54JAIzC2TNdgM2+0XNdIixSgFWhUtWYpD3KSSbi+7fueszKYImLkzJyzJMkTJSnAKjooOBcPkLDedkVqtJuWcvcsUqiSzX7D/BK2bOkJUlQZLpMyaMilFBuVSkuxGX5w0eOTcN5wnPPJZTnIkJAIJu5ClK6uxREc5PzAiWKcAPKAcTCAhlleVZPylEoJJcdLfrEzTS+iMpJDOCSTq6nJZy79nlixFYYleWnAg/7FRqkrUMzAo5sZTvGVJdg5bpGGk3Bioh58whJAA5tKVCwcAgdLdmCbsWicqpCEKSphmSogALCXKwbqBAYZSouH8sMsQIABWpQWS6SkqSHBY6WBTnLEhOjh3utkMuw1VLSnCKsJdhIndbV+bU51O1/6RjqdI2PEBlwirG6mmh3d2lqDnt1jHUxUyjYdpzT0Vfx+QQIECKx2IIUpPh6f6xJ88iE4Upfhqf6xJ88iHQ1kU+Ue6VfDL2PQFQkGaOxXlEHNakL5tlFR0YWNnZybFgdW0MJ1BaaOxXlTDlKEkFwC+rgF237401oPKAkrE0EIIc5+rbXTjbrDxwaZiSUoSrpEKSVBhdkgEu54wYU8skjKm+3KL+vR4RK15QDJST1SHS2Us4A3G4bhAByuqpUxGVYVlUMwZn6JDEXcF2Z4Top8mnl5EpUlIzEksSSFZVKUXuc230Qqc1iJCHL5w6X1O3a9j3wpMd/gEqba6dSxLON5N+ENsB3EZiVSwkuM6SUk26oCr8baa2O6EZFdKUEG5dSUpP6SpYmDU7lDw2h9JlApGZCQ2gsWHCCijlgnoJvfqj1QoDmBAjjwAJVdKmYgoWMySzjsLi44gRHJw9MpAShCZcsKJUEj5IuDo5NmMS7wlMqEixIc2A3ndCWV7hcj5SFZ8jukhybuxSWZ7HpXPHgY5WrAIlrugJBBHWBBTcgaMxU/bug9RUXQpKykFxlNtOBGttNznfDBc/PdQKiW0FmOcMz2LZQ2ba92eFAbT5lmLMQXUXHRum21yzZbHoAbormOYiACqWVZQnKxWRncNkF+iA7uzuAdIdYpjctMxSJyJgllIICMo50s2UrcOP6uNIhp2HVFdMfKKan0sHITrlS7XJGuhJFz1YhqNy/iiak1H+TFuTdST7XWyVJ+LTruCQVqlniQCx35+yLeFpICkkAJdmYPr0cp6wdOjNYabK7hPJqXSJ+EmTZYmc6lNsiT1SoJTdakpbUkPsBifJ6DEEMl2sshiolSQCMpsGL2L9sSxVkRSabwG2JymHvaRmUNSnYwe4Ly1EBn7d0Mq1TspLKHTJy6qIGZirUgZi7sSDcaQ8qqgqSXKQcr9ZSCymZZD2KXIvbi8RdShw4Rm+VcBKlJCiBmcORmBchtgcPdwxkljB/9Iqza9POdrDqq0jGxGx46r/0iruT+TzWc5izKADvua2zSMcBinlOlHac09FX8fk7AgRyKx2II7LmBMySo6JnSlEsSwTMSSWG4AxyOvCp2dyHKKPTUpU72umvM2Sdy0w5Rc1KdrWnCxbcngIA5a4d9KH+P92MbgRY+pe45jspT4j8l+zZvdvh30od0/7sG93WHfSk9077sYtAg+pe4OylPiPyX7NqHLzD/pQ7p33YN7vMP+lD92d92MTgQfUvcHZOnxH5f6baOXmH/Sh+7O+7Hfd3QfSf4Z33IxGBCfUvcHZSnxH5f6bf7uqD6T/BO+5HPdxQfST+7P8AuRiMCD6mW4OylPivy/02w8tsPd/bF9OrP+5BPdlh1z7Y1Lnoz9f3eJjFoDQfUy3B2Up8R+S/ZsvuvwxsvPhr2yz9pJPybamArlhhhL8/f9Wf93ThpGNQIPqXuDspT4j8kbGjldhYDCcABsCJ7d2WAeV2GO/PXd+rUfdjHIEH1D3C9lKfEfkjYDyrwp351Lu/Unjcdid4EGmcrsLUCDOcHUZahu7K0Y7Ag+oe4OylPiPyRryuVOE/nEXOb4Ofra/U4CCq5UYSS/OJex6k/wCTp8jZGRx14X6l7g7KUuI/JGncq+WFCuhqZMmdmWuUtKUhE26lcVJtcnUxmAEdeBEVSpnmvyXyVHIFLNk3nW9AQIEciM1QQIECAAQIECAAQIECAAQIECAAQIECAAQIECAAQIECAAQIECAAQIECAAQIECAAQIECAAQIECAAQIECA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4" descr="http://www.inspirationalspark.com/image-files/jumping-quoted.jpg"/>
          <p:cNvPicPr>
            <a:picLocks noChangeAspect="1" noChangeArrowheads="1"/>
          </p:cNvPicPr>
          <p:nvPr/>
        </p:nvPicPr>
        <p:blipFill>
          <a:blip r:embed="rId7" cstate="print"/>
          <a:srcRect/>
          <a:stretch>
            <a:fillRect/>
          </a:stretch>
        </p:blipFill>
        <p:spPr bwMode="auto">
          <a:xfrm>
            <a:off x="593204" y="1371600"/>
            <a:ext cx="4585719" cy="4191000"/>
          </a:xfrm>
          <a:prstGeom prst="rect">
            <a:avLst/>
          </a:prstGeom>
          <a:noFill/>
        </p:spPr>
      </p:pic>
      <p:pic>
        <p:nvPicPr>
          <p:cNvPr id="3" name="Picture 6" descr="http://25.media.tumblr.com/tumblr_m7uzpbm1p81rpga6zo1_500.jpg"/>
          <p:cNvPicPr>
            <a:picLocks noChangeAspect="1" noChangeArrowheads="1"/>
          </p:cNvPicPr>
          <p:nvPr/>
        </p:nvPicPr>
        <p:blipFill>
          <a:blip r:embed="rId8" cstate="print"/>
          <a:srcRect/>
          <a:stretch>
            <a:fillRect/>
          </a:stretch>
        </p:blipFill>
        <p:spPr bwMode="auto">
          <a:xfrm>
            <a:off x="5470003" y="1371600"/>
            <a:ext cx="3140597" cy="41910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9"/>
          <p:cNvGraphicFramePr>
            <a:graphicFrameLocks/>
          </p:cNvGraphicFramePr>
          <p:nvPr/>
        </p:nvGraphicFramePr>
        <p:xfrm>
          <a:off x="0" y="0"/>
          <a:ext cx="161925" cy="161925"/>
        </p:xfrm>
        <a:graphic>
          <a:graphicData uri="http://schemas.openxmlformats.org/presentationml/2006/ole">
            <p:oleObj spid="_x0000_s20482" name="think-cell Slide" r:id="rId6" imgW="360" imgH="360" progId="">
              <p:embed/>
            </p:oleObj>
          </a:graphicData>
        </a:graphic>
      </p:graphicFrame>
      <p:sp>
        <p:nvSpPr>
          <p:cNvPr id="20483"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20484" name="Slide Number Placeholder 2"/>
          <p:cNvSpPr>
            <a:spLocks noGrp="1"/>
          </p:cNvSpPr>
          <p:nvPr>
            <p:ph type="sldNum" sz="quarter" idx="10"/>
            <p:custDataLst>
              <p:tags r:id="rId3"/>
            </p:custDataLst>
          </p:nvPr>
        </p:nvSpPr>
        <p:spPr>
          <a:noFill/>
          <a:ln>
            <a:miter lim="800000"/>
            <a:headEnd/>
            <a:tailEnd/>
          </a:ln>
        </p:spPr>
        <p:txBody>
          <a:bodyPr/>
          <a:lstStyle/>
          <a:p>
            <a:pPr defTabSz="911225"/>
            <a:fld id="{D86E746B-E8E5-47FE-A265-28710F7D0148}" type="slidenum">
              <a:rPr lang="en-US" altLang="en-US"/>
              <a:pPr defTabSz="911225"/>
              <a:t>41</a:t>
            </a:fld>
            <a:r>
              <a:rPr lang="en-US" altLang="en-US"/>
              <a:t> </a:t>
            </a:r>
          </a:p>
        </p:txBody>
      </p:sp>
      <p:sp>
        <p:nvSpPr>
          <p:cNvPr id="8" name="Title 1"/>
          <p:cNvSpPr txBox="1">
            <a:spLocks/>
          </p:cNvSpPr>
          <p:nvPr/>
        </p:nvSpPr>
        <p:spPr bwMode="gray">
          <a:xfrm>
            <a:off x="1371600" y="2514600"/>
            <a:ext cx="6400800" cy="1143000"/>
          </a:xfrm>
          <a:prstGeom prst="rect">
            <a:avLst/>
          </a:prstGeom>
          <a:noFill/>
          <a:ln>
            <a:noFill/>
          </a:ln>
          <a:effectLst/>
          <a:extLst>
            <a:ext uri="{909E8E84-426E-40DD-AFC4-6F175D3DCCD1}"/>
            <a:ext uri="{91240B29-F687-4F45-9708-019B960494DF}"/>
            <a:ext uri="{AF507438-7753-43E0-B8FC-AC1667EBCBE1}"/>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lgn="ctr">
              <a:defRPr/>
            </a:pPr>
            <a:r>
              <a:rPr lang="en-CA" sz="3200" kern="0" dirty="0" smtClean="0">
                <a:solidFill>
                  <a:schemeClr val="tx2"/>
                </a:solidFill>
                <a:latin typeface="Calibri" panose="020F0502020204030204" pitchFamily="34" charset="0"/>
              </a:rPr>
              <a:t>TERIMA KASIH</a:t>
            </a:r>
            <a:endParaRPr lang="en-CA" sz="3200" kern="0" dirty="0">
              <a:solidFill>
                <a:schemeClr val="tx2"/>
              </a:solidFill>
              <a:latin typeface="Calibri" panose="020F0502020204030204" pitchFamily="34" charset="0"/>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74082"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5</a:t>
            </a:fld>
            <a:r>
              <a:rPr lang="en-US" altLang="en-US"/>
              <a:t> </a:t>
            </a:r>
          </a:p>
        </p:txBody>
      </p:sp>
      <p:sp>
        <p:nvSpPr>
          <p:cNvPr id="31" name="Rectangle 30"/>
          <p:cNvSpPr/>
          <p:nvPr/>
        </p:nvSpPr>
        <p:spPr>
          <a:xfrm>
            <a:off x="381000" y="46038"/>
            <a:ext cx="2878748" cy="584717"/>
          </a:xfrm>
          <a:prstGeom prst="rect">
            <a:avLst/>
          </a:prstGeom>
        </p:spPr>
        <p:txBody>
          <a:bodyPr wrap="non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INTRODUCTION</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23" name="Content Placeholder 2"/>
          <p:cNvSpPr txBox="1">
            <a:spLocks/>
          </p:cNvSpPr>
          <p:nvPr/>
        </p:nvSpPr>
        <p:spPr>
          <a:xfrm>
            <a:off x="0" y="4343400"/>
            <a:ext cx="9144000" cy="1600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i="1" dirty="0" smtClean="0"/>
              <a:t> </a:t>
            </a:r>
            <a:r>
              <a:rPr lang="en-US" sz="2400" i="1" dirty="0" smtClean="0"/>
              <a:t>Risk</a:t>
            </a:r>
            <a:r>
              <a:rPr lang="en-US" sz="2400" dirty="0" smtClean="0"/>
              <a:t> </a:t>
            </a:r>
            <a:r>
              <a:rPr lang="en-US" sz="2400" dirty="0" err="1" smtClean="0"/>
              <a:t>bisa</a:t>
            </a:r>
            <a:r>
              <a:rPr lang="en-US" sz="2400" dirty="0" smtClean="0"/>
              <a:t> </a:t>
            </a:r>
            <a:r>
              <a:rPr lang="en-US" sz="2400" dirty="0" err="1" smtClean="0"/>
              <a:t>terjadi</a:t>
            </a:r>
            <a:r>
              <a:rPr lang="en-US" sz="2400" dirty="0" smtClean="0"/>
              <a:t> </a:t>
            </a:r>
            <a:r>
              <a:rPr lang="en-US" sz="2400" dirty="0" err="1" smtClean="0"/>
              <a:t>pada</a:t>
            </a:r>
            <a:r>
              <a:rPr lang="en-US" sz="2400" dirty="0" smtClean="0"/>
              <a:t> </a:t>
            </a:r>
            <a:r>
              <a:rPr lang="en-US" sz="2400" dirty="0" err="1" smtClean="0"/>
              <a:t>organisasi</a:t>
            </a:r>
            <a:r>
              <a:rPr lang="en-US" sz="2400" dirty="0" smtClean="0"/>
              <a:t> dan </a:t>
            </a:r>
            <a:r>
              <a:rPr lang="en-US" sz="2400" dirty="0" err="1" smtClean="0"/>
              <a:t>juga</a:t>
            </a:r>
            <a:r>
              <a:rPr lang="en-US" sz="2400" dirty="0" smtClean="0"/>
              <a:t> </a:t>
            </a:r>
            <a:r>
              <a:rPr lang="en-US" sz="2400" dirty="0" err="1" smtClean="0"/>
              <a:t>pada</a:t>
            </a:r>
            <a:r>
              <a:rPr lang="en-US" sz="2400" dirty="0" smtClean="0"/>
              <a:t> </a:t>
            </a:r>
            <a:r>
              <a:rPr lang="en-US" sz="2400" dirty="0" err="1" smtClean="0"/>
              <a:t>individu</a:t>
            </a:r>
            <a:r>
              <a:rPr lang="en-US" sz="2400" dirty="0" smtClean="0"/>
              <a:t>. </a:t>
            </a:r>
            <a:r>
              <a:rPr lang="en-US" sz="2400" dirty="0" err="1" smtClean="0"/>
              <a:t>Banyak</a:t>
            </a:r>
            <a:r>
              <a:rPr lang="en-US" sz="2400" dirty="0" smtClean="0"/>
              <a:t> yang </a:t>
            </a:r>
            <a:r>
              <a:rPr lang="en-US" sz="2400" dirty="0" err="1" smtClean="0"/>
              <a:t>berpendapat</a:t>
            </a:r>
            <a:r>
              <a:rPr lang="en-US" sz="2400" dirty="0" smtClean="0"/>
              <a:t>, </a:t>
            </a:r>
            <a:r>
              <a:rPr lang="en-US" sz="2400" dirty="0" err="1" smtClean="0"/>
              <a:t>bahwa</a:t>
            </a:r>
            <a:r>
              <a:rPr lang="en-US" sz="2400" dirty="0" smtClean="0"/>
              <a:t> </a:t>
            </a:r>
            <a:r>
              <a:rPr lang="en-US" sz="2400" dirty="0" err="1" smtClean="0"/>
              <a:t>organisasi</a:t>
            </a:r>
            <a:r>
              <a:rPr lang="en-US" sz="2400" dirty="0" smtClean="0"/>
              <a:t> yang </a:t>
            </a:r>
            <a:r>
              <a:rPr lang="en-US" sz="2400" dirty="0" err="1" smtClean="0"/>
              <a:t>mengalami</a:t>
            </a:r>
            <a:r>
              <a:rPr lang="en-US" sz="2400" dirty="0" smtClean="0"/>
              <a:t> </a:t>
            </a:r>
            <a:r>
              <a:rPr lang="en-US" sz="2400" dirty="0" err="1" smtClean="0"/>
              <a:t>kehancuran</a:t>
            </a:r>
            <a:r>
              <a:rPr lang="en-US" sz="2400" dirty="0" smtClean="0"/>
              <a:t>/</a:t>
            </a:r>
            <a:r>
              <a:rPr lang="en-US" sz="2400" dirty="0" err="1" smtClean="0"/>
              <a:t>kebangkrutan</a:t>
            </a:r>
            <a:r>
              <a:rPr lang="en-US" sz="2400" dirty="0" smtClean="0"/>
              <a:t> </a:t>
            </a:r>
            <a:r>
              <a:rPr lang="en-US" sz="2400" dirty="0" err="1" smtClean="0"/>
              <a:t>adalah</a:t>
            </a:r>
            <a:r>
              <a:rPr lang="en-US" sz="2400" dirty="0" smtClean="0"/>
              <a:t> </a:t>
            </a:r>
            <a:r>
              <a:rPr lang="en-US" sz="2400" dirty="0" err="1" smtClean="0"/>
              <a:t>karena</a:t>
            </a:r>
            <a:r>
              <a:rPr lang="en-US" sz="2400" dirty="0" smtClean="0"/>
              <a:t> </a:t>
            </a:r>
            <a:r>
              <a:rPr lang="en-US" sz="2400" dirty="0" err="1" smtClean="0"/>
              <a:t>gagal</a:t>
            </a:r>
            <a:r>
              <a:rPr lang="en-US" sz="2400" dirty="0" smtClean="0"/>
              <a:t> </a:t>
            </a:r>
            <a:r>
              <a:rPr lang="en-US" sz="2400" dirty="0" err="1" smtClean="0"/>
              <a:t>dalam</a:t>
            </a:r>
            <a:r>
              <a:rPr lang="en-US" sz="2400" dirty="0" smtClean="0"/>
              <a:t> </a:t>
            </a:r>
            <a:r>
              <a:rPr lang="en-US" sz="2400" dirty="0" err="1" smtClean="0"/>
              <a:t>mengelola</a:t>
            </a:r>
            <a:r>
              <a:rPr lang="en-US" sz="2400" dirty="0" smtClean="0"/>
              <a:t> </a:t>
            </a:r>
            <a:r>
              <a:rPr lang="en-US" sz="2400" dirty="0" err="1" smtClean="0"/>
              <a:t>resiko</a:t>
            </a:r>
            <a:r>
              <a:rPr lang="en-US" sz="2400" dirty="0" smtClean="0"/>
              <a:t> </a:t>
            </a:r>
            <a:r>
              <a:rPr lang="en-US" sz="2400" dirty="0" err="1" smtClean="0"/>
              <a:t>secara</a:t>
            </a:r>
            <a:r>
              <a:rPr lang="en-US" sz="2400" dirty="0" smtClean="0"/>
              <a:t> </a:t>
            </a:r>
            <a:r>
              <a:rPr lang="en-US" sz="2400" dirty="0" err="1" smtClean="0"/>
              <a:t>tepat</a:t>
            </a:r>
            <a:r>
              <a:rPr lang="en-US" sz="2400" dirty="0" smtClean="0"/>
              <a:t>. </a:t>
            </a:r>
            <a:endParaRPr lang="en-US" sz="2400" dirty="0"/>
          </a:p>
        </p:txBody>
      </p:sp>
      <p:pic>
        <p:nvPicPr>
          <p:cNvPr id="174084" name="Picture 4" descr="http://www.vdma.co.za/wp-content/uploads/2012/09/enron.jpg"/>
          <p:cNvPicPr>
            <a:picLocks noChangeAspect="1" noChangeArrowheads="1"/>
          </p:cNvPicPr>
          <p:nvPr/>
        </p:nvPicPr>
        <p:blipFill>
          <a:blip r:embed="rId7" cstate="print"/>
          <a:srcRect/>
          <a:stretch>
            <a:fillRect/>
          </a:stretch>
        </p:blipFill>
        <p:spPr bwMode="auto">
          <a:xfrm>
            <a:off x="990600" y="1066800"/>
            <a:ext cx="2857500" cy="2857500"/>
          </a:xfrm>
          <a:prstGeom prst="rect">
            <a:avLst/>
          </a:prstGeom>
          <a:noFill/>
        </p:spPr>
      </p:pic>
      <p:pic>
        <p:nvPicPr>
          <p:cNvPr id="174086" name="Picture 6" descr="http://finalmile.in/behaviourarchitecture/wp-content/uploads/2013/03/blog_use-5.37.24-PM.png"/>
          <p:cNvPicPr>
            <a:picLocks noChangeAspect="1" noChangeArrowheads="1"/>
          </p:cNvPicPr>
          <p:nvPr/>
        </p:nvPicPr>
        <p:blipFill>
          <a:blip r:embed="rId8" cstate="print"/>
          <a:srcRect/>
          <a:stretch>
            <a:fillRect/>
          </a:stretch>
        </p:blipFill>
        <p:spPr bwMode="auto">
          <a:xfrm>
            <a:off x="4114800" y="1066800"/>
            <a:ext cx="4092251" cy="28956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76130"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6</a:t>
            </a:fld>
            <a:r>
              <a:rPr lang="en-US" altLang="en-US"/>
              <a:t> </a:t>
            </a:r>
          </a:p>
        </p:txBody>
      </p:sp>
      <p:sp>
        <p:nvSpPr>
          <p:cNvPr id="31" name="Rectangle 30"/>
          <p:cNvSpPr/>
          <p:nvPr/>
        </p:nvSpPr>
        <p:spPr>
          <a:xfrm>
            <a:off x="381000" y="46038"/>
            <a:ext cx="2878748" cy="584717"/>
          </a:xfrm>
          <a:prstGeom prst="rect">
            <a:avLst/>
          </a:prstGeom>
        </p:spPr>
        <p:txBody>
          <a:bodyPr wrap="non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INTRODUCTION</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23" name="Content Placeholder 2"/>
          <p:cNvSpPr txBox="1">
            <a:spLocks/>
          </p:cNvSpPr>
          <p:nvPr/>
        </p:nvSpPr>
        <p:spPr>
          <a:xfrm>
            <a:off x="0" y="4343400"/>
            <a:ext cx="9144000" cy="1600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dirty="0" smtClean="0"/>
              <a:t>    </a:t>
            </a:r>
            <a:r>
              <a:rPr lang="en-US" sz="2400" i="1" dirty="0" smtClean="0"/>
              <a:t>Risk</a:t>
            </a:r>
            <a:r>
              <a:rPr lang="en-US" sz="2400" dirty="0" smtClean="0"/>
              <a:t> </a:t>
            </a:r>
            <a:r>
              <a:rPr lang="en-US" sz="2400" dirty="0" err="1" smtClean="0"/>
              <a:t>tidak</a:t>
            </a:r>
            <a:r>
              <a:rPr lang="en-US" sz="2400" dirty="0" smtClean="0"/>
              <a:t> </a:t>
            </a:r>
            <a:r>
              <a:rPr lang="en-US" sz="2400" dirty="0" err="1" smtClean="0"/>
              <a:t>selalu</a:t>
            </a:r>
            <a:r>
              <a:rPr lang="en-US" sz="2400" dirty="0" smtClean="0"/>
              <a:t> </a:t>
            </a:r>
            <a:r>
              <a:rPr lang="en-US" sz="2400" dirty="0" err="1" smtClean="0"/>
              <a:t>memberikan</a:t>
            </a:r>
            <a:r>
              <a:rPr lang="en-US" sz="2400" dirty="0" smtClean="0"/>
              <a:t> </a:t>
            </a:r>
            <a:r>
              <a:rPr lang="en-US" sz="2400" dirty="0" err="1" smtClean="0"/>
              <a:t>malapetaka</a:t>
            </a:r>
            <a:r>
              <a:rPr lang="en-US" sz="2400" dirty="0" smtClean="0"/>
              <a:t>.  </a:t>
            </a:r>
            <a:r>
              <a:rPr lang="en-US" sz="2400" dirty="0" err="1" smtClean="0"/>
              <a:t>Adakalanya</a:t>
            </a:r>
            <a:r>
              <a:rPr lang="en-US" sz="2400" dirty="0" smtClean="0"/>
              <a:t> </a:t>
            </a:r>
            <a:r>
              <a:rPr lang="en-US" sz="2400" dirty="0" err="1" smtClean="0"/>
              <a:t>organisasi</a:t>
            </a:r>
            <a:r>
              <a:rPr lang="en-US" sz="2400" dirty="0" smtClean="0"/>
              <a:t> </a:t>
            </a:r>
            <a:r>
              <a:rPr lang="en-US" sz="2400" dirty="0" err="1" smtClean="0"/>
              <a:t>mengalami</a:t>
            </a:r>
            <a:r>
              <a:rPr lang="en-US" sz="2400" dirty="0" smtClean="0"/>
              <a:t> </a:t>
            </a:r>
            <a:r>
              <a:rPr lang="en-US" sz="2400" dirty="0" err="1" smtClean="0"/>
              <a:t>keuntungan</a:t>
            </a:r>
            <a:r>
              <a:rPr lang="en-US" sz="2400" dirty="0" smtClean="0"/>
              <a:t> </a:t>
            </a:r>
            <a:r>
              <a:rPr lang="en-US" sz="2400" dirty="0" err="1" smtClean="0"/>
              <a:t>ketika</a:t>
            </a:r>
            <a:r>
              <a:rPr lang="en-US" sz="2400" dirty="0" smtClean="0"/>
              <a:t> </a:t>
            </a:r>
            <a:r>
              <a:rPr lang="en-US" sz="2400" i="1" dirty="0" smtClean="0"/>
              <a:t>risk</a:t>
            </a:r>
            <a:r>
              <a:rPr lang="en-US" sz="2400" dirty="0" smtClean="0"/>
              <a:t> </a:t>
            </a:r>
            <a:r>
              <a:rPr lang="en-US" sz="2400" dirty="0" err="1" smtClean="0"/>
              <a:t>terjadi</a:t>
            </a:r>
            <a:r>
              <a:rPr lang="en-US" sz="2400" dirty="0" smtClean="0"/>
              <a:t>, </a:t>
            </a:r>
            <a:r>
              <a:rPr lang="en-US" sz="2400" dirty="0" err="1" smtClean="0"/>
              <a:t>sehingga</a:t>
            </a:r>
            <a:r>
              <a:rPr lang="en-US" sz="2400" dirty="0" smtClean="0"/>
              <a:t> </a:t>
            </a:r>
            <a:r>
              <a:rPr lang="en-US" sz="2400" dirty="0" err="1" smtClean="0"/>
              <a:t>keuntungan</a:t>
            </a:r>
            <a:r>
              <a:rPr lang="en-US" sz="2400" dirty="0" smtClean="0"/>
              <a:t> yang </a:t>
            </a:r>
            <a:r>
              <a:rPr lang="en-US" sz="2400" dirty="0" err="1" smtClean="0"/>
              <a:t>diperoleh</a:t>
            </a:r>
            <a:r>
              <a:rPr lang="en-US" sz="2400" dirty="0" smtClean="0"/>
              <a:t> </a:t>
            </a:r>
            <a:r>
              <a:rPr lang="en-US" sz="2400" dirty="0" err="1" smtClean="0"/>
              <a:t>organisasi</a:t>
            </a:r>
            <a:r>
              <a:rPr lang="en-US" sz="2400" dirty="0" smtClean="0"/>
              <a:t> </a:t>
            </a:r>
            <a:r>
              <a:rPr lang="en-US" sz="2400" dirty="0" err="1" smtClean="0"/>
              <a:t>dapat</a:t>
            </a:r>
            <a:r>
              <a:rPr lang="en-US" sz="2400" dirty="0" smtClean="0"/>
              <a:t> </a:t>
            </a:r>
            <a:r>
              <a:rPr lang="en-US" sz="2400" dirty="0" err="1" smtClean="0"/>
              <a:t>dipandang</a:t>
            </a:r>
            <a:r>
              <a:rPr lang="en-US" sz="2400" dirty="0" smtClean="0"/>
              <a:t> </a:t>
            </a:r>
            <a:r>
              <a:rPr lang="en-US" sz="2400" dirty="0" err="1" smtClean="0"/>
              <a:t>sebagai</a:t>
            </a:r>
            <a:r>
              <a:rPr lang="en-US" sz="2400" dirty="0" smtClean="0"/>
              <a:t> </a:t>
            </a:r>
            <a:r>
              <a:rPr lang="en-US" sz="2400" dirty="0" err="1" smtClean="0"/>
              <a:t>hadiah</a:t>
            </a:r>
            <a:r>
              <a:rPr lang="en-US" sz="2400" dirty="0" smtClean="0"/>
              <a:t> yang </a:t>
            </a:r>
            <a:r>
              <a:rPr lang="en-US" sz="2400" dirty="0" err="1" smtClean="0"/>
              <a:t>didapat</a:t>
            </a:r>
            <a:r>
              <a:rPr lang="en-US" sz="2400" dirty="0" smtClean="0"/>
              <a:t> </a:t>
            </a:r>
            <a:r>
              <a:rPr lang="en-US" sz="2400" dirty="0" err="1" smtClean="0"/>
              <a:t>dari</a:t>
            </a:r>
            <a:r>
              <a:rPr lang="en-US" sz="2400" dirty="0" smtClean="0"/>
              <a:t> </a:t>
            </a:r>
            <a:r>
              <a:rPr lang="en-US" sz="2400" i="1" dirty="0" smtClean="0"/>
              <a:t>risk</a:t>
            </a:r>
            <a:r>
              <a:rPr lang="en-US" sz="2400" dirty="0" smtClean="0"/>
              <a:t> </a:t>
            </a:r>
            <a:r>
              <a:rPr lang="en-US" sz="2400" dirty="0" err="1" smtClean="0"/>
              <a:t>tersebut</a:t>
            </a:r>
            <a:endParaRPr lang="en-US" sz="2400" dirty="0"/>
          </a:p>
        </p:txBody>
      </p:sp>
      <p:pic>
        <p:nvPicPr>
          <p:cNvPr id="176132" name="Picture 4" descr="https://encrypted-tbn2.gstatic.com/images?q=tbn:ANd9GcTk-vqeEMBLLj9PNk5xUKlbsKIwn6Dt5bWAwKdVJPbyNSXk6a8CdA"/>
          <p:cNvPicPr>
            <a:picLocks noChangeAspect="1" noChangeArrowheads="1"/>
          </p:cNvPicPr>
          <p:nvPr/>
        </p:nvPicPr>
        <p:blipFill>
          <a:blip r:embed="rId7" cstate="print"/>
          <a:srcRect/>
          <a:stretch>
            <a:fillRect/>
          </a:stretch>
        </p:blipFill>
        <p:spPr bwMode="auto">
          <a:xfrm>
            <a:off x="5715000" y="0"/>
            <a:ext cx="3733800" cy="3722133"/>
          </a:xfrm>
          <a:prstGeom prst="rect">
            <a:avLst/>
          </a:prstGeom>
          <a:noFill/>
        </p:spPr>
      </p:pic>
      <p:pic>
        <p:nvPicPr>
          <p:cNvPr id="176134" name="Picture 6" descr="http://www.moneymarketing.co.za/files/2013/11/liblifea.jpg"/>
          <p:cNvPicPr>
            <a:picLocks noChangeAspect="1" noChangeArrowheads="1"/>
          </p:cNvPicPr>
          <p:nvPr/>
        </p:nvPicPr>
        <p:blipFill>
          <a:blip r:embed="rId8" cstate="print"/>
          <a:srcRect/>
          <a:stretch>
            <a:fillRect/>
          </a:stretch>
        </p:blipFill>
        <p:spPr bwMode="auto">
          <a:xfrm>
            <a:off x="457200" y="1752600"/>
            <a:ext cx="2686050" cy="1619251"/>
          </a:xfrm>
          <a:prstGeom prst="rect">
            <a:avLst/>
          </a:prstGeom>
          <a:noFill/>
        </p:spPr>
      </p:pic>
      <p:pic>
        <p:nvPicPr>
          <p:cNvPr id="176136" name="Picture 8" descr="http://www.irishtimes.com/polopoly_fs/1.1679650.1391553311%21/image/image.jpg_gen/derivatives/box_300_160/image.jpg"/>
          <p:cNvPicPr>
            <a:picLocks noChangeAspect="1" noChangeArrowheads="1"/>
          </p:cNvPicPr>
          <p:nvPr/>
        </p:nvPicPr>
        <p:blipFill>
          <a:blip r:embed="rId9" cstate="print"/>
          <a:srcRect/>
          <a:stretch>
            <a:fillRect/>
          </a:stretch>
        </p:blipFill>
        <p:spPr bwMode="auto">
          <a:xfrm>
            <a:off x="3276599" y="1752600"/>
            <a:ext cx="3000373" cy="16002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82" name="Picture 6" descr="http://www.esi-intl.co.uk/blogs/pmoperspectives/wp-content/uploads/2012/08/definition_risk.jpg"/>
          <p:cNvPicPr>
            <a:picLocks noChangeAspect="1" noChangeArrowheads="1"/>
          </p:cNvPicPr>
          <p:nvPr/>
        </p:nvPicPr>
        <p:blipFill>
          <a:blip r:embed="rId6" cstate="print"/>
          <a:srcRect l="64286" t="2589" r="1786" b="4207"/>
          <a:stretch>
            <a:fillRect/>
          </a:stretch>
        </p:blipFill>
        <p:spPr bwMode="auto">
          <a:xfrm>
            <a:off x="304800" y="328863"/>
            <a:ext cx="1981200" cy="3753853"/>
          </a:xfrm>
          <a:prstGeom prst="rect">
            <a:avLst/>
          </a:prstGeom>
          <a:noFill/>
        </p:spPr>
      </p:pic>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78178" name="think-cell Slide" r:id="rId7"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7</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THE NATURE &amp; CONCEPT OF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23" name="Content Placeholder 2"/>
          <p:cNvSpPr txBox="1">
            <a:spLocks/>
          </p:cNvSpPr>
          <p:nvPr/>
        </p:nvSpPr>
        <p:spPr>
          <a:xfrm>
            <a:off x="0" y="4343400"/>
            <a:ext cx="9144000" cy="1981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dirty="0" smtClean="0"/>
              <a:t>    </a:t>
            </a:r>
            <a:r>
              <a:rPr lang="en-US" sz="2400" i="1" dirty="0" smtClean="0"/>
              <a:t>Risk</a:t>
            </a:r>
            <a:r>
              <a:rPr lang="en-US" sz="2400" dirty="0" smtClean="0"/>
              <a:t> </a:t>
            </a:r>
            <a:r>
              <a:rPr lang="en-US" sz="2400" dirty="0" err="1" smtClean="0"/>
              <a:t>seringkali</a:t>
            </a:r>
            <a:r>
              <a:rPr lang="en-US" sz="2400" dirty="0" smtClean="0"/>
              <a:t> </a:t>
            </a:r>
            <a:r>
              <a:rPr lang="en-US" sz="2400" dirty="0" err="1" smtClean="0"/>
              <a:t>dihubungkan</a:t>
            </a:r>
            <a:r>
              <a:rPr lang="en-US" sz="2400" dirty="0" smtClean="0"/>
              <a:t> </a:t>
            </a:r>
            <a:r>
              <a:rPr lang="en-US" sz="2400" dirty="0" err="1" smtClean="0"/>
              <a:t>dengan</a:t>
            </a:r>
            <a:r>
              <a:rPr lang="en-US" sz="2400" dirty="0" smtClean="0"/>
              <a:t> </a:t>
            </a:r>
            <a:r>
              <a:rPr lang="en-US" sz="2400" b="1" dirty="0" err="1" smtClean="0"/>
              <a:t>kemungkinan</a:t>
            </a:r>
            <a:r>
              <a:rPr lang="en-US" sz="2400" dirty="0" smtClean="0"/>
              <a:t> </a:t>
            </a:r>
            <a:r>
              <a:rPr lang="en-US" sz="2400" dirty="0" err="1" smtClean="0"/>
              <a:t>terjadinya</a:t>
            </a:r>
            <a:r>
              <a:rPr lang="en-US" sz="2400" dirty="0" smtClean="0"/>
              <a:t> </a:t>
            </a:r>
            <a:r>
              <a:rPr lang="en-US" sz="2400" dirty="0" err="1" smtClean="0"/>
              <a:t>sesuatu</a:t>
            </a:r>
            <a:r>
              <a:rPr lang="en-US" sz="2400" dirty="0" smtClean="0"/>
              <a:t> yang </a:t>
            </a:r>
            <a:r>
              <a:rPr lang="en-US" sz="2400" dirty="0" err="1" smtClean="0"/>
              <a:t>merugikan</a:t>
            </a:r>
            <a:r>
              <a:rPr lang="en-US" sz="2400" dirty="0" smtClean="0"/>
              <a:t> </a:t>
            </a:r>
            <a:r>
              <a:rPr lang="en-US" sz="2400" dirty="0" err="1" smtClean="0"/>
              <a:t>atau</a:t>
            </a:r>
            <a:r>
              <a:rPr lang="en-US" sz="2400" dirty="0" smtClean="0"/>
              <a:t> </a:t>
            </a:r>
            <a:r>
              <a:rPr lang="en-US" sz="2400" dirty="0" err="1" smtClean="0"/>
              <a:t>berbahaya</a:t>
            </a:r>
            <a:r>
              <a:rPr lang="en-US" sz="2400" dirty="0" smtClean="0"/>
              <a:t>, yang </a:t>
            </a:r>
            <a:r>
              <a:rPr lang="en-US" sz="2400" dirty="0" err="1" smtClean="0"/>
              <a:t>mungkin</a:t>
            </a:r>
            <a:r>
              <a:rPr lang="en-US" sz="2400" dirty="0" smtClean="0"/>
              <a:t> </a:t>
            </a:r>
            <a:r>
              <a:rPr lang="en-US" sz="2400" dirty="0" err="1" smtClean="0"/>
              <a:t>terjadi</a:t>
            </a:r>
            <a:r>
              <a:rPr lang="en-US" sz="2400" dirty="0" smtClean="0"/>
              <a:t> </a:t>
            </a:r>
            <a:r>
              <a:rPr lang="en-US" sz="2400" dirty="0" err="1" smtClean="0"/>
              <a:t>apabila</a:t>
            </a:r>
            <a:r>
              <a:rPr lang="en-US" sz="2400" dirty="0" smtClean="0"/>
              <a:t> </a:t>
            </a:r>
            <a:r>
              <a:rPr lang="en-US" sz="2400" dirty="0" err="1" smtClean="0"/>
              <a:t>ada</a:t>
            </a:r>
            <a:r>
              <a:rPr lang="en-US" sz="2400" dirty="0" smtClean="0"/>
              <a:t> </a:t>
            </a:r>
            <a:r>
              <a:rPr lang="en-US" sz="2400" dirty="0" err="1" smtClean="0"/>
              <a:t>kejadian-kejadian</a:t>
            </a:r>
            <a:r>
              <a:rPr lang="en-US" sz="2400" dirty="0" smtClean="0"/>
              <a:t> yang </a:t>
            </a:r>
            <a:r>
              <a:rPr lang="en-US" sz="2400" dirty="0" err="1" smtClean="0"/>
              <a:t>terjadi</a:t>
            </a:r>
            <a:r>
              <a:rPr lang="en-US" sz="2400" dirty="0" smtClean="0"/>
              <a:t> </a:t>
            </a:r>
            <a:r>
              <a:rPr lang="en-US" sz="2400" dirty="0" err="1" smtClean="0"/>
              <a:t>tidak</a:t>
            </a:r>
            <a:r>
              <a:rPr lang="en-US" sz="2400" dirty="0" smtClean="0"/>
              <a:t> </a:t>
            </a:r>
            <a:r>
              <a:rPr lang="en-US" sz="2400" dirty="0" err="1" smtClean="0"/>
              <a:t>seperti</a:t>
            </a:r>
            <a:r>
              <a:rPr lang="en-US" sz="2400" dirty="0" smtClean="0"/>
              <a:t> </a:t>
            </a:r>
            <a:r>
              <a:rPr lang="en-US" sz="2400" dirty="0" err="1" smtClean="0"/>
              <a:t>biasanya</a:t>
            </a:r>
            <a:r>
              <a:rPr lang="en-US" sz="2400" dirty="0" smtClean="0"/>
              <a:t>, </a:t>
            </a:r>
            <a:r>
              <a:rPr lang="en-US" sz="2400" dirty="0" err="1" smtClean="0"/>
              <a:t>sehingga</a:t>
            </a:r>
            <a:r>
              <a:rPr lang="en-US" sz="2400" dirty="0" smtClean="0"/>
              <a:t> </a:t>
            </a:r>
            <a:r>
              <a:rPr lang="en-US" sz="2400" dirty="0" err="1" smtClean="0"/>
              <a:t>menimbulkan</a:t>
            </a:r>
            <a:r>
              <a:rPr lang="en-US" sz="2400" dirty="0" smtClean="0"/>
              <a:t> </a:t>
            </a:r>
            <a:r>
              <a:rPr lang="en-US" sz="2400" dirty="0" err="1" smtClean="0"/>
              <a:t>kecelakaan</a:t>
            </a:r>
            <a:r>
              <a:rPr lang="en-US" sz="2400" dirty="0" smtClean="0"/>
              <a:t> </a:t>
            </a:r>
            <a:r>
              <a:rPr lang="en-US" sz="2400" dirty="0" err="1" smtClean="0"/>
              <a:t>fisik</a:t>
            </a:r>
            <a:r>
              <a:rPr lang="en-US" sz="2400" dirty="0" smtClean="0"/>
              <a:t>, </a:t>
            </a:r>
            <a:r>
              <a:rPr lang="en-US" sz="2400" dirty="0" err="1" smtClean="0"/>
              <a:t>hilang</a:t>
            </a:r>
            <a:r>
              <a:rPr lang="en-US" sz="2400" dirty="0" smtClean="0"/>
              <a:t> </a:t>
            </a:r>
            <a:r>
              <a:rPr lang="en-US" sz="2400" dirty="0" err="1" smtClean="0"/>
              <a:t>atau</a:t>
            </a:r>
            <a:r>
              <a:rPr lang="en-US" sz="2400" dirty="0" smtClean="0"/>
              <a:t> </a:t>
            </a:r>
            <a:r>
              <a:rPr lang="en-US" sz="2400" dirty="0" err="1" smtClean="0"/>
              <a:t>rusaknya</a:t>
            </a:r>
            <a:r>
              <a:rPr lang="en-US" sz="2400" dirty="0" smtClean="0"/>
              <a:t> </a:t>
            </a:r>
            <a:r>
              <a:rPr lang="en-US" sz="2400" dirty="0" err="1" smtClean="0"/>
              <a:t>harta</a:t>
            </a:r>
            <a:r>
              <a:rPr lang="en-US" sz="2400" dirty="0" smtClean="0"/>
              <a:t> </a:t>
            </a:r>
            <a:r>
              <a:rPr lang="en-US" sz="2400" dirty="0" err="1" smtClean="0"/>
              <a:t>benda</a:t>
            </a:r>
            <a:r>
              <a:rPr lang="en-US" sz="2400" dirty="0" smtClean="0"/>
              <a:t>, </a:t>
            </a:r>
            <a:r>
              <a:rPr lang="en-US" sz="2400" dirty="0" err="1" smtClean="0"/>
              <a:t>kerugian</a:t>
            </a:r>
            <a:r>
              <a:rPr lang="en-US" sz="2400" dirty="0" smtClean="0"/>
              <a:t> </a:t>
            </a:r>
            <a:r>
              <a:rPr lang="en-US" sz="2400" dirty="0" err="1" smtClean="0"/>
              <a:t>atau</a:t>
            </a:r>
            <a:r>
              <a:rPr lang="en-US" sz="2400" dirty="0" smtClean="0"/>
              <a:t> </a:t>
            </a:r>
            <a:r>
              <a:rPr lang="en-US" sz="2400" i="1" dirty="0" smtClean="0"/>
              <a:t>financial loss</a:t>
            </a:r>
            <a:r>
              <a:rPr lang="en-US" sz="2400" dirty="0" smtClean="0"/>
              <a:t>. </a:t>
            </a:r>
            <a:endParaRPr lang="en-US" sz="2400" dirty="0"/>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8184" name="Picture 8" descr="http://blog.readytomanage.com/wp-content/uploads/2012/05/risk-management.jpg"/>
          <p:cNvPicPr>
            <a:picLocks noChangeAspect="1" noChangeArrowheads="1"/>
          </p:cNvPicPr>
          <p:nvPr/>
        </p:nvPicPr>
        <p:blipFill>
          <a:blip r:embed="rId8" cstate="print"/>
          <a:srcRect l="19130" r="20000"/>
          <a:stretch>
            <a:fillRect/>
          </a:stretch>
        </p:blipFill>
        <p:spPr bwMode="auto">
          <a:xfrm>
            <a:off x="3200400" y="609600"/>
            <a:ext cx="3886200" cy="3636374"/>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0226"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8</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THE NATURE &amp; CONCEPT OF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23" name="Content Placeholder 2"/>
          <p:cNvSpPr txBox="1">
            <a:spLocks/>
          </p:cNvSpPr>
          <p:nvPr/>
        </p:nvSpPr>
        <p:spPr>
          <a:xfrm>
            <a:off x="4648200" y="1828800"/>
            <a:ext cx="4038600" cy="28956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dirty="0" err="1" smtClean="0"/>
              <a:t>Resiko-resiko</a:t>
            </a:r>
            <a:r>
              <a:rPr lang="en-US" sz="2400" dirty="0" smtClean="0"/>
              <a:t> </a:t>
            </a:r>
            <a:r>
              <a:rPr lang="en-US" sz="2400" dirty="0" err="1" smtClean="0"/>
              <a:t>tersebut</a:t>
            </a:r>
            <a:r>
              <a:rPr lang="en-US" sz="2400" dirty="0" smtClean="0"/>
              <a:t> </a:t>
            </a:r>
            <a:r>
              <a:rPr lang="en-US" sz="2400" dirty="0" err="1" smtClean="0"/>
              <a:t>bahkan</a:t>
            </a:r>
            <a:r>
              <a:rPr lang="en-US" sz="2400" dirty="0" smtClean="0"/>
              <a:t> </a:t>
            </a:r>
            <a:r>
              <a:rPr lang="en-US" sz="2400" dirty="0" err="1" smtClean="0"/>
              <a:t>menjadi</a:t>
            </a:r>
            <a:r>
              <a:rPr lang="en-US" sz="2400" dirty="0" smtClean="0"/>
              <a:t> </a:t>
            </a:r>
            <a:r>
              <a:rPr lang="en-US" sz="2400" dirty="0" err="1" smtClean="0"/>
              <a:t>lebih</a:t>
            </a:r>
            <a:r>
              <a:rPr lang="en-US" sz="2400" dirty="0" smtClean="0"/>
              <a:t> </a:t>
            </a:r>
            <a:r>
              <a:rPr lang="en-US" sz="2400" dirty="0" err="1" smtClean="0"/>
              <a:t>tinggi</a:t>
            </a:r>
            <a:r>
              <a:rPr lang="en-US" sz="2400" dirty="0" smtClean="0"/>
              <a:t>, </a:t>
            </a:r>
            <a:r>
              <a:rPr lang="en-US" sz="2400" dirty="0" err="1" smtClean="0"/>
              <a:t>apabila</a:t>
            </a:r>
            <a:r>
              <a:rPr lang="en-US" sz="2400" dirty="0" smtClean="0"/>
              <a:t> </a:t>
            </a:r>
            <a:r>
              <a:rPr lang="en-US" sz="2400" dirty="0" err="1" smtClean="0"/>
              <a:t>situasi</a:t>
            </a:r>
            <a:r>
              <a:rPr lang="en-US" sz="2400" dirty="0" smtClean="0"/>
              <a:t> yang </a:t>
            </a:r>
            <a:r>
              <a:rPr lang="en-US" sz="2400" dirty="0" err="1" smtClean="0"/>
              <a:t>ada</a:t>
            </a:r>
            <a:r>
              <a:rPr lang="en-US" sz="2400" dirty="0" smtClean="0"/>
              <a:t> </a:t>
            </a:r>
            <a:r>
              <a:rPr lang="en-US" sz="2400" dirty="0" err="1" smtClean="0"/>
              <a:t>membuatnya</a:t>
            </a:r>
            <a:r>
              <a:rPr lang="en-US" sz="2400" dirty="0" smtClean="0"/>
              <a:t> </a:t>
            </a:r>
            <a:r>
              <a:rPr lang="en-US" sz="2400" dirty="0" err="1" smtClean="0"/>
              <a:t>menjadi</a:t>
            </a:r>
            <a:r>
              <a:rPr lang="en-US" sz="2400" dirty="0" smtClean="0"/>
              <a:t> </a:t>
            </a:r>
            <a:r>
              <a:rPr lang="en-US" sz="2400" dirty="0" err="1" smtClean="0"/>
              <a:t>lebih</a:t>
            </a:r>
            <a:r>
              <a:rPr lang="en-US" sz="2400" dirty="0" smtClean="0"/>
              <a:t> </a:t>
            </a:r>
            <a:r>
              <a:rPr lang="en-US" sz="2400" dirty="0" err="1" smtClean="0"/>
              <a:t>mungkin</a:t>
            </a:r>
            <a:r>
              <a:rPr lang="en-US" sz="2400" dirty="0" smtClean="0"/>
              <a:t> </a:t>
            </a:r>
            <a:r>
              <a:rPr lang="en-US" sz="2400" dirty="0" err="1" smtClean="0"/>
              <a:t>terjadi</a:t>
            </a:r>
            <a:r>
              <a:rPr lang="en-US" sz="2400" dirty="0" smtClean="0"/>
              <a:t>.</a:t>
            </a:r>
            <a:endParaRPr lang="en-US" sz="2400" dirty="0"/>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8188" name="Picture 12" descr="https://c1.staticflickr.com/1/178/467540091_dc35ac0ff2.jpg"/>
          <p:cNvPicPr>
            <a:picLocks noChangeAspect="1" noChangeArrowheads="1"/>
          </p:cNvPicPr>
          <p:nvPr/>
        </p:nvPicPr>
        <p:blipFill>
          <a:blip r:embed="rId7" cstate="print"/>
          <a:srcRect/>
          <a:stretch>
            <a:fillRect/>
          </a:stretch>
        </p:blipFill>
        <p:spPr bwMode="auto">
          <a:xfrm>
            <a:off x="381000" y="1828800"/>
            <a:ext cx="4343400" cy="325755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nvGraphicFramePr>
        <p:xfrm>
          <a:off x="0" y="0"/>
          <a:ext cx="161925" cy="161925"/>
        </p:xfrm>
        <a:graphic>
          <a:graphicData uri="http://schemas.openxmlformats.org/presentationml/2006/ole">
            <p:oleObj spid="_x0000_s181250" name="think-cell Slide" r:id="rId6" imgW="360" imgH="360" progId="">
              <p:embed/>
            </p:oleObj>
          </a:graphicData>
        </a:graphic>
      </p:graphicFrame>
      <p:sp>
        <p:nvSpPr>
          <p:cNvPr id="16387" name="Rectangle 3" hidden="1"/>
          <p:cNvSpPr>
            <a:spLocks noChangeArrowheads="1"/>
          </p:cNvSpPr>
          <p:nvPr>
            <p:custDataLst>
              <p:tags r:id="rId2"/>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3"/>
            </p:custDataLst>
          </p:nvPr>
        </p:nvSpPr>
        <p:spPr>
          <a:noFill/>
          <a:ln>
            <a:miter lim="800000"/>
            <a:headEnd/>
            <a:tailEnd/>
          </a:ln>
        </p:spPr>
        <p:txBody>
          <a:bodyPr/>
          <a:lstStyle/>
          <a:p>
            <a:pPr defTabSz="911225"/>
            <a:fld id="{260FE546-EF27-4BFB-AA71-31BDC95D4C24}" type="slidenum">
              <a:rPr lang="en-US" altLang="en-US"/>
              <a:pPr defTabSz="911225"/>
              <a:t>9</a:t>
            </a:fld>
            <a:r>
              <a:rPr lang="en-US" altLang="en-US"/>
              <a:t> </a:t>
            </a:r>
          </a:p>
        </p:txBody>
      </p:sp>
      <p:sp>
        <p:nvSpPr>
          <p:cNvPr id="31" name="Rectangle 30"/>
          <p:cNvSpPr/>
          <p:nvPr/>
        </p:nvSpPr>
        <p:spPr>
          <a:xfrm>
            <a:off x="381000" y="46038"/>
            <a:ext cx="6172200" cy="584717"/>
          </a:xfrm>
          <a:prstGeom prst="rect">
            <a:avLst/>
          </a:prstGeom>
        </p:spPr>
        <p:txBody>
          <a:bodyPr wrap="square" lIns="91382" tIns="45691" rIns="91382" bIns="45691">
            <a:spAutoFit/>
          </a:bodyPr>
          <a:lstStyle/>
          <a:p>
            <a:pPr defTabSz="912698">
              <a:spcBef>
                <a:spcPts val="600"/>
              </a:spcBef>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THE NATURE &amp; CONCEPT OF RISK</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78180" name="AutoShape 4" descr="data:image/jpeg;base64,/9j/4AAQSkZJRgABAQAAAQABAAD/2wCEAAkGBhMQEBQUERQVFRUWFxQUFxYWFRUWFhgUFxQWFBUXGBQaHyceGB0jGRQYHy8gIycpLCwsGB4xNTAqNSYrLCkBCQoKDgwOGg8PGikgHCQtKS0tKSwpNCkqNSwpLCwuLCkqLCwvKSwsLCwsKiwvKSwsKSwpLCkuLCk1MCwsKSwyKf/AABEIALoBDgMBIgACEQEDEQH/xAAbAAACAgMBAAAAAAAAAAAAAAAAAwUGAQIEB//EAEIQAAIBAgMEBgYJBAAFBQAAAAECAwARBBIhBTFBUQYTIjJhkhRScYGx0iMzQnKCkaGy0QdiweEWQ1OU8RUkJcLw/8QAGQEBAQADAQAAAAAAAAAAAAAAAAECAwQF/8QALBEAAgICAAQFBAEFAAAAAAAAAAECEQMhBBIxQSJhodHwExQyUZEFQnGBwf/aAAwDAQACEQMRAD8A9pLOWIUqALbwTv8AeKzlk9ZPKfmoj77/AIfhTqFE5ZOaeU/NRlk5p5T81R8/S3BxsyviIlZSQwLgEEbwa78PjkkLhGDFCFYA3ykqGAPLQg++snGS20YKcXpNGcsnNPKfmoyyc08p+am3rmxG04o3RHdVeTuKTq2oGg9pFYpN9DJyS6jMsnNPKfmoyyc08p+atp8QqKzOQqqCxJ3AAXJNLw20Y5GKo6sQFYgHUK4up9hApT6k5ldG2WTmnlPzUZZOaeU/NRicYkYBdgoLKgJNrsxso9pOlNvQtissnNPKfmoyyc08p+aubD7dgkbIkqMxLKADvZdWA52rrmnVFLMQFUEkncANSTVaa6kUk9o1yyc08p+ajLJzTyn5qU+14VQuZUCBBIWzCwjbuueSmx18K6g16lNBSTFWk5p5T81GWTmnlPzU29ZvQticsnNPKfmrBEnrJ5T81aY3acUOXrXVMxyrc725Aca6SaUycyFZZOaeU/NRlk5p5T81GFxiSAmNgwDMpIN7Mpsw9oItQMYhkMYYZwocrfUKSQDbkSCPdSmXmQZZPWTyn5qwBJzTyn5qfesJuFBYrLJzTyn5qMsnNPKfmp9FCnOBJzTyn5qzlk5p5T81NG81tQliMsnNPKfmrBEnNPKfmrorVuHtoWxWWTmnlPzUZZOaeU/NT6KAQVk5p5T81YCyc08p+antuoXdQlicsnrJ5T81ETNmKtY2AOgI3kjiTypxpK/WN91f3PQoR99/w/CnUmPvv+H4U+gZXNpQf/J4U5dOqxNzbS/0VrnnUDjopEkxs0bSqy4vD5QpYKwKwq5KjRxYka3AtXoBFFq3xzOPbtXrZyz4dSvfe/Sih4bF4g48hnYN6Qy5CZSpw9tLRBMgFtc+a99PCu3buAZtoBkMmb0ScrlZgocFQo001zXtxIB4Vb7UWq/X3aXaiLh/Dyt3uzzptpyTxKoMrW2diBICHsZwEFiD3nBzeOtTXRSMjEzEggej4Mag8Ee9Wu1FqSzXFxSokeHqSk3de1HnOPkd5bStMZhjovo7P1QgEymNgLZQLa5t966NlT4iTF5ZJJAxknWRM031QzBMqBckdhlKuGufbV+tRar9xqqMftd3zHnOw4pIocLlMozenMwJfQrmCaHu7gfaSd5p+GadI4j1k7GXASyPnZ2tKqplIB7jdo7t/iav9qwBVfEW7a+b9yx4XlVJ/NHmciunpL5phK+Aw7JYv2mCEPbgSptYcCxtvNdu1cZMJJrPiBiA0QwsahuqdCqXuAMrAtmzFt3hXoGWsZaPiLd1817E+1pal837lFxrT5sRKJJrx4yFEUM2Tq26oP2NzLZm9nhUv0tnZWw4LSJAzuJnizBgAhMd2XtKpbeR/mrHloy1reW2nXT2Nn0NNX19zz/C4aSaXAmUzECfEhGJdWMCgmJn5EgAXOpG/fU7tyB5cdhoxJKkZjnZ+rZlBKmPKCw3cf18aseWo/H7ESZgzPKpsBaOaRB+SkC/jWX1uZ29afqYrByxpb2vQpWLxE/VgmWQfTYsZS08YYCXsfTRglSB3VOhv4UvGYjEtMsqrKinC4Vpxc9f1fWuXCMB3rG5tY23WJq4/wDCkf8A1MT/ANzN81H/AApH/wBTE/8AczfNW5Z4LsaPtsj7+pKwEFQRqLC3stpqa3TdS8PhgihRchQACxLHTmx1J8TW6KLVwnorzN6K1yDkKMg5ChQG81tWgjHIVnIOQoDatW4e2jIOQrBQcqA3opSspJAtcbxpcVvkHIUBlt1C7qwYxyFAQchQGTSV+sb7q/uem5ByFKQfSN91fi9RhBH33/D8KfSI++/4fhT6pWFFFFCBRRRQBRRRQBRRRQBWBWawKAzRRRQGKzWKzQBWrVtWrUBtRRRQBWqbhW1apuFCG1FFYJoU55doxpIkbOodwxRSQCwW2aw42uPzrovXk/8AUbZmJmxscsIZlsqRlTbq3UliS32b77+FWaHbWIECLO65wO2yAi/8e79K1SyqLpm/JijGEZKV32LNjNqpHoTdvVGp9/L31HTY+R+OQchv95/ionZ2Hkl7Ua2U/bbcfZxb/wDa1PQ7LAXtXY2sSdPyHCta55+SOfZCNtJYnGVrG+rAEgc723jwq14XErIoKsGHMbv9VX8RsAfYPuP81DyQy4dsyFkP6H2jca7ceCNeF7NTnKL2i/UVV9mdNFJCYgZG3Z/sH2+r8Ks6tcXFYyg4umbIyUugGkr9a33V/c9ONJX61vur+56wZmgj77/h+FOpMfff8Pwp1UjK2+13GLzdvqA4wxOnV3Ohe973E1o/DWuvY21ZJWTrAlpIutXJmBWzBSDcm+jA3041JtJGBYlLXbS4tcdpveLEmlrjYQpcPHlXslgy2H9t+HDSqQhpOkrZVydWWKkkXOjekRwC4Bvbtn3itpNuyqxQtCrL15aR8yoREImta91uJdTc2yk2PCXzwhrXjzsM9uzmYb81t57t7+FIG08M7MueJigWRtVIFyVDX3Xuvu050BD4jpTKOtKxrZeuChiB2ogbEnPmIJHqCwYHWtztaeN5VZ42frFVVCHRRh1kaylwLXv3mFtddwqYOKguWJjsyg9YSlmU3sM19e6fDSsHF4eSUxkxs+VHscpurFshB491j4e+gIPA9JJZgrRiMdZF15zFnUAQQSWWxGh63f76lNobWdYYnjC3kymxsSAULnKpZc9rbgb2ubHdUjeNVLdgKLgt2QBbQ3Put7q45toQs8cNlk6xWdQMjKES3a1OupAFr/oTQECekjiVnVl6sRyPY5rMQmEYMCSCoAlbSw0uTXZi+krAyhDGerkdR9q6pDDKxPaVRYy2JLDS2h4d67ZwzOFzJe8gucoGZGWJ1uePaA8RXUqQXEdo8y9oJZbjgGC8NLa0IVxOkMmrkqQWBVSSBGrYeJxmsdVBckkjga7G23MXaNTEWXrbvlYqwRInFlDafW5Tqd3uqWmmhUsOwXVblRkzZQLbiRpY8dNa1wOMgdLxlMq510ygDK5R9OAzKddxoUdg8T1iK2lyqsRe9syhrfrVZwO1sQCzM6OFjhLgg6lsTPGctj2TZRqb90aVPT7Qw8HWsXRSq55ACCwVQALqNd1h7xzrdMTDxKLmYqLlBnIN9Ne1qb89aAjtl7dklnyFQFJmA1XMOqkCajOS1+PZGU2Gt6nSPGkRSwmRghj6z7QUrn0Nu1bXQ6a0zETqgzOwUC2rEAfmahRlvGi3jSBtCK6jrEu1sozLdr6iwvrWse0o2l6tWDMAWNiDbKQpBtuN23UB0WPOsIDbfW9apuoAsedaTyhFLNuAJNNqI6SYgpAxHCx/WsZOk2CMKtIxyjX9EB3VXul/Q/EzKDhpr2HaiPYzexx8Dp41dej8sbxKU3/aB3huN675MIreHsrVDGmrezLHLkfMjwXZW1Mbs6TIrPEd5ikF0P4Tp71I9tekbD/qUslhiIyh9ZO0ntK7x+tWLaOxUlXLKiyLyIvb2cQfZVRx3QELc4drf2P8A3839tZVJdD0lm4fMqyLlf7+f9L1hsXFOuaNlcc1N/z5VjEYEMLEXHI15Pi8PPhWzEPE3Bgbe7MND7Kkdlf1QmiOXEKJV9ZbLJ8rfpVWSupjP+nSa5sb5kTu2+izEFo9f7Tv9x41ydDtvPFMMPISUY5VvvRuXsO63A1ati9IsPjVvC4YjepBV19qnX37qgelGBjTFQOp+kZ1uo4jMAGPI8PH3V2QyfUXLLZ5GTE8UulP9FzIpKfWN91fi9PFJX61vur+565jcgj77/h+FOpMfff8Pwp1UjIDG7Bkk6xQyBCZ2Bs2a80TJYjdYFr+PhxbNsNusEkeTssjBWBCnLE8RuRuNn0NjutxrhbaOIE7BXQ5fSjlINsqCAqCAdT2jr/cafhukbvMFCAJnSPUi92hWW4JbXvWyhdwJvwqkNV6MMGvmSxKMbZ0VWWIR2SIHKF7IIvuuRrWx6OOoURlABFh4yLW1hZj2TY5b5jra4sLb7jfG7VkSZ0jC6AsS5YiyRq9gAdLlrfrrxWu3ZsyIepVnZO0c2VQ8LygWv2iClt4vfhupsGmzuirRtGXdWySPJazHvPinAuxJuPSQLnflJ0vpjE7EkijJSzMI40jyqbiWOZ5Iz9z6Sx3WAPOs/8AFDHqiAtmMCsBc2MrZdHJA5EABiRvtWU21K6wsHhXO0LlQSWWNywKsCeYtm0uQwtpTZNEjNsj6CONSLxmNhmFwzIwY5h4kXvwOvCtNnbHaOQOxX/n3CggAyyI9l8BlNzxJJ0vWuwdstPmDhQwVHyrqMr5rEOCVdTkNmBF+IFRz9JXhjjZgrGVFn7TEWjzF8T7o4ytvGwNNlOqXo2zGS5SzJikXQ3+nZHueVspGm/StsP0fZcQJCwIEjSjtSXu0Zjy5b5eJ7WumltL1zxbZmLmTs9WRhuyc18s0ropHI5SpO/UW031nC7adkOsaheyQzNnYsGIZDf3C41IbUWpsaG43o+7ySFWVQ+a/eNyyBBdTcKRa5ZbXAAI40uTo7LlkVWjtIJkJIbRZJnlBsOIzlbeAPhXTsPaMjjJLlJWHDy3W9z1gkFjfeQYt+l77hSE2+5jRrxZpQhRBmZ1z5jlK37RAU63UaNutqAvF9GpJC93XtCcDvW+lBy/RiygjS51Lam43VvJ0dkPW9pPpgytcE5AXZ7pzPb421VTwpeG6SSyKHyxhR1OYXOYmSd4DlINhbLm477eNO2htV4sVIAyFVhw79Wx7RLzTIcgHE5QONyAKbJodDsZou0mVnV8XIBa2YzOzqpPvUE+FdW1cG8qx5SoKuGIPEZWUhXAJQ3YHMNbAjS9cWzNvPLNkKAKTMBquYdVIEOma7X46DKbDW9ThNClewvRhkjyllLXw/asd0MxlOpJOoNhqffXVsrY7wupJQqkbRAgHOwLqwZzz0/Mk8al83gaM3galijatU3UZvA1hG03GhTeuHaeGEiMp3MpX867M3gaGW4qNXoFBw8cuEk0up/Rh/kVatn7fWQWfsn9P9U/F4EOLMLj4fxUJPsNkN4zmHLj/Brl5J4ncdonQtIN91avEDvFVzCYp001HNTu/KpSHbK/b7Pjw/1W2GVSFjMTs0MCCAwO9WAIPuNUbpH/AE8jILwsISODfVn371/X2VY9rdM0jRjCplIBOgOXQ2Fz4kix3a33VCPtB8QAXBd79kLcoRoVZBYaEEew3HCulYefqZw4qeB3jfsU/ZPRqVHEjOYypuCjEHQ+sOBtu41aOj2Ijmx2V5M0gBcBjcs3t3aA3t/FTOC6Nl9ZvID+5h8BVC6RdH22ZjYJoixQyqyk95WDAshP2rqTrxF71Zyjijy4/wDbOiHNx0280qaXhR7SKUv1rfdX9z0wNxpafWN91fi9amcyCPvv+H4U6kx99/w/CnVQznVoS5A6vPY5gMua2gN+PIflS+tg+svFp2M900/tzcPZUM+wJJutByxqZMQwcA9YesjaIX4W7V9+tl5UzEbBke7Hq1bMhCoXUDIjpmDgd457EFSMot41TEkJtpQrIVNs9mIFluygJmIN91nG/keVZxmHgbK0mSy9oXK5SMpTW+hFn+FRI6MSa3eMlgQxyld8eHW4UaDWA6cm8K3l6MvcsHByyBo1uygR/SHJmF7ENK1iBuVBbSgJxoYzZyqGw0ay6KNR2uXGlhoLXBis7A37FmYHQ/3G9q5f/Rz6IIbi4t6xW4fPY3NyvDfupWD2IRN1r5LlpHyqCQpZIYxlJGukRJNh3qgJKNoUbKvVqzG5UZQxNrk5RqdKTB1CIwzIVQve7KQmckspP2Rc2t7q559i5pHe6gtLFJe2oVFCkX56H86il6PvAiMe2YuqAt1kmYIW1ZOA7V7KGIOovuqgsRnh07UfbsF1XtFToBzsa58JisPKwKBCRnUNZd6sVZRx4E25VBQ9HJnhA7CZus0sVKlsTJMNwuRlcdkkWN7gmuxuj0naKuisC7RNYmzGYzAsPYxQgbwfGgJoTRg2UpmtooK5iq30A5A3/WuaWbDjDtMyoIrGRyUHDUlhbVgffeo7D9GjFICGuitG+rPmBSMJbKNDfLe59ZtDeuqLZTPgpIj2WlGIOo7pmeRwCP7c4HuoDpwmLgcsqZLgkFezfsm97cRc3v41iTHYcvHdo2Z2KIRlY51UuQG4GwP5+NcM2wGIuDGrmSWQnLmH0kLxgEG2YAsN+8CtMJsCRZVkJQkSK9izNoIXhbtWGvbBFgBpbTfQHfJtPDxyspKLJdA5sARmVmXM3KyH9K7Gxadntr2u72h2vu8/dUdiNjF8QJOzkzROQQb3RZVty/5gN/CuA9FmuO0pBCKdXUKEmeQZQve0e1rixUHXdQFnoooqFMGsJuratU3ChDaiiihQpGJZFBZyFA3kmwrk2ttpYNO853KDw5seAqoYvHtM4zku1+yoBsPur/nfW2GJy32Nc8ijo7tqdLY+0sS5st7u/ZUHKGsOJ0IPsqDmxsuJXJGGRjcMQdUOg0cArmBLDLY2ZFJBU6zUPRQzMry3UdnsgLdspzLmNr6HherNhNkpGAFAHDxt7ar5IvREpS6lPwfRnIBnAvZeFgLa2VRuFwLA30VPVFTmDkWLTL7SO8faeNS+IjVQSxCgbyxAHvJqkbZ6Xwk5cKOtY37QNotLE2P2tCN2njXLleR7TOnDw08rqCsug2nCqM5dVVRdixtb23qi7Q2wdqYuKKNSIY2ElyLFsp755DgB/dVfJmxUmX61xrlGkUfi3AfGrx0PwEcJKE3lbVmOme24DkBwHvrDnuoyPTlhhwUbk7yPov15luiGgpa/WN91f3PTqSv1rfdX9z1uZ5CCPvv+H4U6kx99/wAPwp1UMgcX0kMQZ2QGMNMgAY9ZmhR3JK2tY9W35qeOjW2rMGEeWHrDma/WNkCqitr2bg3a3sGbwrsw0cDyM6qnWXZGOUZjaynXeRuH5VhNmYZkyCOIpe+UKpGYaE258KpDgm6SZRfKp+kkTR+CYZsRcG2t8tvYb0mXpFMl88SaCDus7HPO+RABluQu8neeAqY9AgZy2SMuRqbKWylSu/fYqbeymPh4jdSqHMoBUgaqNBccQLmgIN+kkoV26pR1aPI92YEhHK2VStwSBftWsdNd9OxHSB0V5MilAzoq5j1hdZBFqtt17k2uQLb71KRYKHKVVEy2KEALbKdSpHI3vbxrHokBZ2yxlmGVzZbkHgx8dN9AcK7bbqXdo7MsixgHMqkuUVWNxmVbyC9xoAd+lJTHyyYmOMkKEeQSZSbOVSN1sbXtaTUcxUmIYUjZFVMmUkooBBUi57A33/Wt8PhoksEVFsCQAACAx1NuFzQEI20sR17quQhXlUA3AyrDE4uQLk3b9TytW+F6TNJIoWI5M0SsTmuDJEst81sthnUWJudfAGU+gEgNkzyZgCALtlWza8bAAe6srgoc4bJHnQAA2XMq2sLcQLE0BG7V240TuuUZQrWa7XLCJpLBgpVW07rWvvF91Kw+35Fz9YFNlxUim9uzCYgFOnHrNT4VMTYKEtndIy1smYhb2ItlufA2t41rJsvDsSGjiJvmIKqTe2XMR7Ba/hQEPjukrqxVVXtZ0Vu2QHGHefUlcpsUIygk7j4UQbel7a5VLIpkYs5C2WGFiF7OlzKd+732Ev6FBmz5Irm1mstybZdDxNtP0oGysOQEEcRCkHLlXsmwUG3DRQPYBQHFhtuO8ijIojaTqgcxz36nrrlbWHFbX8fCsbW6RejyBGUW7DFs1rQ9oSyHwQhb/fFS/oqXvlW9824d62W/ttpetMRg4376K2hTVQew1sy+w5RceAoCIj6QuQGMahQ0KMCxz5pspWy2sQBIt/Y3LVOJ6RMYomAyllw0pscxs86KybtbgkXqdbARlw5RS66BsozAeB3jea1j2VCpJWJASQxsqi5DZgT+IX9tAR2x9oySynPkCmGGVVVs1s7Sb9BrYAX3G3CplDpScPs+KMkxxopbeVUC+8629p/OnINKgM3rSaUKpPLWt8tJxK3FvdQpQ9mxyY2Qsp1c5nY7lXcqj3bh4Vcdm7FjgFlGvFjqx9p/xuqrdEtrDCvJhpgF+kbK3juAbwsBY117Z6eBSUwqiQghWlP1KEnLv3tqQNNPHfW7LJrXYcNgllfhVvuWmfEJGpZ2VFG9mIAHvNVXbP8AUBUX/wBuhkO4MbhToSci73sATwFhvqg7S2xLNKVlZp5QbBAbgNmserRRbQFTci9nB4GpzZPQLEYh+snYwKTcICDLYWADMOyNBrvPaI3aVqR7C4TFhXNld+i/jq/QjNobYkxU2SRnlNx9HGdCL3soXum3HU6rY2zVL7H/AKdyOUaY9Ugv2EAEjBhqGYaLrrxIvYEVd9jdGoMIuWFAvM72PtbfUsqAbqj2acnHVrFrz9l2I/Z+xI4EyRqEXkBvPMneT4mofpHslkyzQ6MjKSByvvH8VZ3YAEkgAa3NQO0do9d2U7g1JP2rcvD41py8vLs82Tcnb2ybw0+dFbmAawv1jfdX9z0vZyWiUHl/umL9Y33V/c9bF0QQR99/w/CnUmPvv+H4U+sisr2I6Pt22QRiRnxDZmF7iSJkQNbVhfLcX3CuaPo5MFcqyo5ZMpuDZTGYpL5EQXym4sN6rfdVqotVsxoruz+jrRYgNcZFaRlsQDlZcoQqEvYCw1cjsrpuszE7GdpiwCWMiSiQk9YoRQpjAtuNiL33O2lT1FLFENsXYvo5WwQAQRRNlFruhYk7te9vqIwXRx5IUDRxoMqhl1vIPSY5m6xSBY2RtNblzuFXCigoqe1NiMqSEKlh6QwZQxkcSxPGkWQLuBZRvIsi6DhtiOjMjvIcwXPnIfMMyloOqAyhcxtf17WA0vVqopYogcPshhJG/VQJlY3VD9kxBM18oubqBaw0trXPi+j8jSysvVgOHIub3JykfZzJcoAbMVsNF5WasCliitybFlZmkZIWLNKeqZiUtJHDGGLZdSOqYbtzmxrM/R52WRMsQziQ9drn7ahclraLpl1J7IGlWSiliipS9GJGU2CZmZjYsrABkRdR1WRlOTUBQd1mBvXfgdlSxTvIBGQc/HeXcMSDkzJxJUswJta1qnazSxQCtWratWqFNqKKKAK1TcK2rVN1AbUuZbimVx7RchbDjQI886T46GWdmfsxR3RiO9M43qP7RYi/H2VC4ky4kZWXqYLWCWsWUi2477jnUr0K2KuMxUpntbDMV6o7zLmN3I9XTTmb8qv+O2Okos6hhwPEew8KkPE7n0PYz8QuFj9LAvF3fzv5v/BA9EFwOHXLGvVud7OczMeZlO/32q4La2lU7EdGGTVDmHI6MP8ABpcWPkw65ixjTXeCw0UseyN2im3Ot04wSuLPEeScn49suxNQ22OlMeHGgMjaaLbRSbFyToFGpJ8Dyqv7R6RTSblKi7KFIU3YHKocbkBa19SbSRsDvAzsjovcu2csrML2ZipCnQEX11F7c8x1zMTyObf4mVjMPtl8WD1gylTYoDdQeVx3iOP/AIqawOzybFhYcF/yf4rrwGyEiACgCwsNALDkBuUeAqQVbVI4t80hRhVsKUv1rfdX9z040lfrW+6v7nrcZII++/4fhT6RH33/AA/Cn1QwooooQKKKKAKKKKAKxWaKAxRWaKAxRas0UBras2orNAYtWCK2rBoAt40W8azRQGtvGsKNN9b1qu6gCx50rFw5l8RrT6KA8m6b4CXCYkY/CkoTpKRqAwsLsvFGCgHxAPG4tfRbpq2LiJaBlYaZhbq3PNSdR+XvNSm1nW5UW1Ha5WPh41wTdZ1RECKDbsBjlU23btwrnlJqVROuWdZMaxyXiX93kdc0xY3kb2KN3+6JNmmZCrrZDbQ79DcEciCAa84PSLH4bEXkJRvUZQUI8OY8Qb1ctk/1GicAToYz6y3ZP5H61IJP8jZk/p+aEeZVJeWzr2h0eNrRtYAAZDoNBYajfoONQeSXDvcZkb9D/g1e8LjI5lzRsrjmpvRPglcWIBHI6iu7Hk5dVo8yeLf6ZA7O6XjQTi3967veOHuqyRShgCpBB3Eag++qntTopvaE/gJ09zfzUFhNsy4KTQG1+3G2l/Ecj41seOM1cP4MFOUXUj0oikp9Y33V+L0YHGrNGsiG6sLisr9a33V/c9czN6CPvv8Ah+FPpEfff8Pwp9CsKKKKECiiigCiiigCiiigCiiigCiiigMVmsUUBmsGig0BmisXooDNYWi9YBoDalzNYVvelYlbigIPZmSXES5zdlbRD4cfGp9owRqKpO2sE0cpkW4DG4I4HjrUtsnpIdFm84/yP81ywyKLcZaZEyQ2hsRJVyuquvqsL/lyqn7S6CZbmBrf2PqPc/8AN69BRwwuCCOYoZAd9dNJnRi4jJi/F+x4viopsI9znibgwJW/sYaGpPZv9U5oSFnUTL6w7Eg/+rfpXpWK2WjgggEHerC4PuNUjb/9M43u0J6puWrRn3b1935VrcZLoejHjMOZVnjv9/Nlo2H0uwuNFopBm4xt2XH4Tv8AaLisdI9hxzxNmspUEq/Ff5HhXjGM6KYuKYIY2Db1dScv3lkG79DV4Xac8eFWPEz523XNha5sod/tAcz763YeaTvp5nBxmLFj/CV327lq6DKRhArcHYfC/wCt6m1+tb7q/uekbIwIghRBrYanmTqT7yTT0+sb7q/uek3bbOWKpUEfff8AD8KfSI++/wCH4U+oZMKKKKECiiigCiiigCiiigCiiigCiiigCiiigCsGs0UAUUUUAGgUUUAUUUUBy4nBBgQQCDvB3VCT7Ay/V+U/4NWWsMt6wnjjLqSis4VniOl15jh+VTuCxJcai3jwNbvhQd+6tnGVbD/xWEMbi+ugZmnCC7EAVB7S281iIhb+47/cP5peLVy1rFj/AI9vCmYfo8X1lOnqj/J/iu2MYx3I1tyekV+KOSdiIwWPFidB7Tw9gqv/ANQOi00UfWh88aj6RbWyn1rcV+Hw9aw+FWMAKAAOA3VV/wCpONIwvo8aFpcWfRo9DYZ1OdifBbn3Vry5OdV0R0cInjyKXVkh0GxjTbOwrvqxiW5527IPvAqXX61vur+56TsjZ64eCKJe7GioPYotTl+tb7q/uetfYSacm0aCZVd8zAd3eQOBpnpaeuvmFMtRlFLMdC/S09dfMKPS09dfMKZlFGUUsaF+lp66+YUelp66+YUzKKMopY0L9LT118wo9LT118wpmUUZRSxoX6Wnrr5hR6Wnrr5hTMooyiljQv0tPXXzCj0tPXXzCmZRRlFLGhfpaeuvmFHpaeuvmFMyijKKWNC/S09dfMKPS09dfMKZlFGUUsaF+lp66+YUelp66+YUzKKMopY0L9LT118wo9LT118wpmUUZRSxoX6Wnrr5hR6Wnrr5hTMooyiljQv0tPXXzCj0tPXXzCmZRRlFLGhfpaeuvmFHpaeuvmFMyijKKWNC/S09dfMKPS09dfMKZlFGUUsaEieMfaTzCtvS09dfMKZlFGUUsaF+lp66+YUqVomZWLIcuouV0NrXHLQkV05RRlFLAv0tPXXzCtIpA0jEEHsruN+L0/KKAKD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8186" name="Picture 10" descr="http://blog.law.cornell.edu/files/2008/02/6f745a48-618a-4d83-b929-cf2c6888ceae.jpg"/>
          <p:cNvPicPr>
            <a:picLocks noChangeAspect="1" noChangeArrowheads="1"/>
          </p:cNvPicPr>
          <p:nvPr/>
        </p:nvPicPr>
        <p:blipFill>
          <a:blip r:embed="rId7" cstate="print"/>
          <a:srcRect/>
          <a:stretch>
            <a:fillRect/>
          </a:stretch>
        </p:blipFill>
        <p:spPr bwMode="auto">
          <a:xfrm>
            <a:off x="4267200" y="1045633"/>
            <a:ext cx="4210050" cy="3040592"/>
          </a:xfrm>
          <a:prstGeom prst="rect">
            <a:avLst/>
          </a:prstGeom>
          <a:noFill/>
        </p:spPr>
      </p:pic>
      <p:pic>
        <p:nvPicPr>
          <p:cNvPr id="178190" name="Picture 14" descr="http://img.ehowcdn.com/article-new-thumbnail/ehow/images/a06/j2/0i/construction-insurance-definition-800x800.jpg"/>
          <p:cNvPicPr>
            <a:picLocks noChangeAspect="1" noChangeArrowheads="1"/>
          </p:cNvPicPr>
          <p:nvPr/>
        </p:nvPicPr>
        <p:blipFill>
          <a:blip r:embed="rId8" cstate="print"/>
          <a:srcRect l="8591" r="9235"/>
          <a:stretch>
            <a:fillRect/>
          </a:stretch>
        </p:blipFill>
        <p:spPr bwMode="auto">
          <a:xfrm>
            <a:off x="381000" y="1066800"/>
            <a:ext cx="3644264" cy="3048000"/>
          </a:xfrm>
          <a:prstGeom prst="rect">
            <a:avLst/>
          </a:prstGeom>
          <a:noFill/>
        </p:spPr>
      </p:pic>
      <p:sp>
        <p:nvSpPr>
          <p:cNvPr id="13" name="Content Placeholder 2"/>
          <p:cNvSpPr txBox="1">
            <a:spLocks/>
          </p:cNvSpPr>
          <p:nvPr/>
        </p:nvSpPr>
        <p:spPr>
          <a:xfrm>
            <a:off x="0" y="4876800"/>
            <a:ext cx="9144000" cy="1219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dirty="0" err="1" smtClean="0"/>
              <a:t>Resiko-resiko</a:t>
            </a:r>
            <a:r>
              <a:rPr lang="en-US" sz="2400" dirty="0" smtClean="0"/>
              <a:t> </a:t>
            </a:r>
            <a:r>
              <a:rPr lang="en-US" sz="2400" dirty="0" err="1" smtClean="0"/>
              <a:t>tersebut</a:t>
            </a:r>
            <a:r>
              <a:rPr lang="en-US" sz="2400" dirty="0" smtClean="0"/>
              <a:t> </a:t>
            </a:r>
            <a:r>
              <a:rPr lang="en-US" sz="2400" dirty="0" err="1" smtClean="0"/>
              <a:t>bahkan</a:t>
            </a:r>
            <a:r>
              <a:rPr lang="en-US" sz="2400" dirty="0" smtClean="0"/>
              <a:t> </a:t>
            </a:r>
            <a:r>
              <a:rPr lang="en-US" sz="2400" dirty="0" err="1" smtClean="0"/>
              <a:t>menjadi</a:t>
            </a:r>
            <a:r>
              <a:rPr lang="en-US" sz="2400" dirty="0" smtClean="0"/>
              <a:t> </a:t>
            </a:r>
            <a:r>
              <a:rPr lang="en-US" sz="2400" dirty="0" err="1" smtClean="0"/>
              <a:t>lebih</a:t>
            </a:r>
            <a:r>
              <a:rPr lang="en-US" sz="2400" dirty="0" smtClean="0"/>
              <a:t> </a:t>
            </a:r>
            <a:r>
              <a:rPr lang="en-US" sz="2400" dirty="0" err="1" smtClean="0"/>
              <a:t>tinggi</a:t>
            </a:r>
            <a:r>
              <a:rPr lang="en-US" sz="2400" dirty="0" smtClean="0"/>
              <a:t>, </a:t>
            </a:r>
            <a:r>
              <a:rPr lang="en-US" sz="2400" dirty="0" err="1" smtClean="0"/>
              <a:t>apabila</a:t>
            </a:r>
            <a:r>
              <a:rPr lang="en-US" sz="2400" dirty="0" smtClean="0"/>
              <a:t> </a:t>
            </a:r>
            <a:r>
              <a:rPr lang="en-US" sz="2400" dirty="0" err="1" smtClean="0"/>
              <a:t>situasi</a:t>
            </a:r>
            <a:r>
              <a:rPr lang="en-US" sz="2400" dirty="0" smtClean="0"/>
              <a:t> yang </a:t>
            </a:r>
            <a:r>
              <a:rPr lang="en-US" sz="2400" dirty="0" err="1" smtClean="0"/>
              <a:t>ada</a:t>
            </a:r>
            <a:r>
              <a:rPr lang="en-US" sz="2400" dirty="0" smtClean="0"/>
              <a:t> </a:t>
            </a:r>
            <a:r>
              <a:rPr lang="en-US" sz="2400" dirty="0" err="1" smtClean="0"/>
              <a:t>membuatnya</a:t>
            </a:r>
            <a:r>
              <a:rPr lang="en-US" sz="2400" dirty="0" smtClean="0"/>
              <a:t> </a:t>
            </a:r>
            <a:r>
              <a:rPr lang="en-US" sz="2400" dirty="0" err="1" smtClean="0"/>
              <a:t>menjadi</a:t>
            </a:r>
            <a:r>
              <a:rPr lang="en-US" sz="2400" dirty="0" smtClean="0"/>
              <a:t> </a:t>
            </a:r>
            <a:r>
              <a:rPr lang="en-US" sz="2400" dirty="0" err="1" smtClean="0"/>
              <a:t>lebih</a:t>
            </a:r>
            <a:r>
              <a:rPr lang="en-US" sz="2400" dirty="0" smtClean="0"/>
              <a:t> </a:t>
            </a:r>
            <a:r>
              <a:rPr lang="en-US" sz="2400" dirty="0" err="1" smtClean="0"/>
              <a:t>mungkin</a:t>
            </a:r>
            <a:r>
              <a:rPr lang="en-US" sz="2400" dirty="0" smtClean="0"/>
              <a:t> </a:t>
            </a:r>
            <a:r>
              <a:rPr lang="en-US" sz="2400" dirty="0" err="1" smtClean="0"/>
              <a:t>terjadi</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1.II1dVhLk67JuGQEEWhl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KFm_yBKE0WKUvTYZFzOng"/>
</p:tagLst>
</file>

<file path=ppt/tags/tag100.xml><?xml version="1.0" encoding="utf-8"?>
<p:tagLst xmlns:a="http://schemas.openxmlformats.org/drawingml/2006/main" xmlns:r="http://schemas.openxmlformats.org/officeDocument/2006/relationships" xmlns:p="http://schemas.openxmlformats.org/presentationml/2006/main">
  <p:tag name="NAME" val="MoonShape"/>
</p:tagLst>
</file>

<file path=ppt/tags/tag10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02.xml><?xml version="1.0" encoding="utf-8"?>
<p:tagLst xmlns:a="http://schemas.openxmlformats.org/drawingml/2006/main" xmlns:r="http://schemas.openxmlformats.org/officeDocument/2006/relationships" xmlns:p="http://schemas.openxmlformats.org/presentationml/2006/main">
  <p:tag name="NAME" val="MoonShape"/>
</p:tagLst>
</file>

<file path=ppt/tags/tag10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sTk9UxSmUazyVfFVpx4u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1R.3qWIAyE2tGWfU5uRgB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cXXm9EshUaLLX0ZixNiH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E1mOuVCTkak_fpmc_aV8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tbJZG1kbc02nm8S.t15Eq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5U_JNR0V0UuXMns_G2JFs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5auG_nxPrUytVjp8P2IMMQ"/>
</p:tagLst>
</file>

<file path=ppt/tags/tag110.xml><?xml version="1.0" encoding="utf-8"?>
<p:tagLst xmlns:a="http://schemas.openxmlformats.org/drawingml/2006/main" xmlns:r="http://schemas.openxmlformats.org/officeDocument/2006/relationships" xmlns:p="http://schemas.openxmlformats.org/presentationml/2006/main">
  <p:tag name="RESIZE" val="Yes"/>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2r.OBlTEU25NaZt4_dHI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NkTQNUEGl0ijMOVcA8.59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RyqxsEe0k2UhOTBlR9Yd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24.xml><?xml version="1.0" encoding="utf-8"?>
<p:tagLst xmlns:a="http://schemas.openxmlformats.org/drawingml/2006/main" xmlns:r="http://schemas.openxmlformats.org/officeDocument/2006/relationships" xmlns:p="http://schemas.openxmlformats.org/presentationml/2006/main">
  <p:tag name="NAME" val="Moon"/>
</p:tagLst>
</file>

<file path=ppt/tags/tag125.xml><?xml version="1.0" encoding="utf-8"?>
<p:tagLst xmlns:a="http://schemas.openxmlformats.org/drawingml/2006/main" xmlns:r="http://schemas.openxmlformats.org/officeDocument/2006/relationships" xmlns:p="http://schemas.openxmlformats.org/presentationml/2006/main">
  <p:tag name="NAME" val="Moon"/>
</p:tagLst>
</file>

<file path=ppt/tags/tag126.xml><?xml version="1.0" encoding="utf-8"?>
<p:tagLst xmlns:a="http://schemas.openxmlformats.org/drawingml/2006/main" xmlns:r="http://schemas.openxmlformats.org/officeDocument/2006/relationships" xmlns:p="http://schemas.openxmlformats.org/presentationml/2006/main">
  <p:tag name="NAME" val="Moon"/>
</p:tagLst>
</file>

<file path=ppt/tags/tag127.xml><?xml version="1.0" encoding="utf-8"?>
<p:tagLst xmlns:a="http://schemas.openxmlformats.org/drawingml/2006/main" xmlns:r="http://schemas.openxmlformats.org/officeDocument/2006/relationships" xmlns:p="http://schemas.openxmlformats.org/presentationml/2006/main">
  <p:tag name="NAME" val="Moon"/>
</p:tagLst>
</file>

<file path=ppt/tags/tag128.xml><?xml version="1.0" encoding="utf-8"?>
<p:tagLst xmlns:a="http://schemas.openxmlformats.org/drawingml/2006/main" xmlns:r="http://schemas.openxmlformats.org/officeDocument/2006/relationships" xmlns:p="http://schemas.openxmlformats.org/presentationml/2006/main">
  <p:tag name="NAME" val="Moon"/>
</p:tagLst>
</file>

<file path=ppt/tags/tag129.xml><?xml version="1.0" encoding="utf-8"?>
<p:tagLst xmlns:a="http://schemas.openxmlformats.org/drawingml/2006/main" xmlns:r="http://schemas.openxmlformats.org/officeDocument/2006/relationships" xmlns:p="http://schemas.openxmlformats.org/presentationml/2006/main">
  <p:tag name="NAME" val="MoonShap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2KwELDJ4s0CNp6xJWAwk7w"/>
</p:tagLst>
</file>

<file path=ppt/tags/tag13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1.xml><?xml version="1.0" encoding="utf-8"?>
<p:tagLst xmlns:a="http://schemas.openxmlformats.org/drawingml/2006/main" xmlns:r="http://schemas.openxmlformats.org/officeDocument/2006/relationships" xmlns:p="http://schemas.openxmlformats.org/presentationml/2006/main">
  <p:tag name="NAME" val="MoonShape"/>
</p:tagLst>
</file>

<file path=ppt/tags/tag13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33.xml><?xml version="1.0" encoding="utf-8"?>
<p:tagLst xmlns:a="http://schemas.openxmlformats.org/drawingml/2006/main" xmlns:r="http://schemas.openxmlformats.org/officeDocument/2006/relationships" xmlns:p="http://schemas.openxmlformats.org/presentationml/2006/main">
  <p:tag name="NAME" val="MoonShape"/>
</p:tagLst>
</file>

<file path=ppt/tags/tag134.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35.xml><?xml version="1.0" encoding="utf-8"?>
<p:tagLst xmlns:a="http://schemas.openxmlformats.org/drawingml/2006/main" xmlns:r="http://schemas.openxmlformats.org/officeDocument/2006/relationships" xmlns:p="http://schemas.openxmlformats.org/presentationml/2006/main">
  <p:tag name="NAME" val="MoonShape"/>
</p:tagLst>
</file>

<file path=ppt/tags/tag13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37.xml><?xml version="1.0" encoding="utf-8"?>
<p:tagLst xmlns:a="http://schemas.openxmlformats.org/drawingml/2006/main" xmlns:r="http://schemas.openxmlformats.org/officeDocument/2006/relationships" xmlns:p="http://schemas.openxmlformats.org/presentationml/2006/main">
  <p:tag name="NAME" val="MoonShape"/>
</p:tagLst>
</file>

<file path=ppt/tags/tag13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IuLsNTuBkymcMviyl359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NAME" val="MoonShape"/>
</p:tagLst>
</file>

<file path=ppt/tags/tag15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57.xml><?xml version="1.0" encoding="utf-8"?>
<p:tagLst xmlns:a="http://schemas.openxmlformats.org/drawingml/2006/main" xmlns:r="http://schemas.openxmlformats.org/officeDocument/2006/relationships" xmlns:p="http://schemas.openxmlformats.org/presentationml/2006/main">
  <p:tag name="NAME" val="MoonShape"/>
</p:tagLst>
</file>

<file path=ppt/tags/tag15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9.xml><?xml version="1.0" encoding="utf-8"?>
<p:tagLst xmlns:a="http://schemas.openxmlformats.org/drawingml/2006/main" xmlns:r="http://schemas.openxmlformats.org/officeDocument/2006/relationships" xmlns:p="http://schemas.openxmlformats.org/presentationml/2006/main">
  <p:tag name="NAME" val="MoonShap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160.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61.xml><?xml version="1.0" encoding="utf-8"?>
<p:tagLst xmlns:a="http://schemas.openxmlformats.org/drawingml/2006/main" xmlns:r="http://schemas.openxmlformats.org/officeDocument/2006/relationships" xmlns:p="http://schemas.openxmlformats.org/presentationml/2006/main">
  <p:tag name="NAME" val="MoonShape"/>
</p:tagLst>
</file>

<file path=ppt/tags/tag16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3.xml><?xml version="1.0" encoding="utf-8"?>
<p:tagLst xmlns:a="http://schemas.openxmlformats.org/drawingml/2006/main" xmlns:r="http://schemas.openxmlformats.org/officeDocument/2006/relationships" xmlns:p="http://schemas.openxmlformats.org/presentationml/2006/main">
  <p:tag name="NAME" val="MoonShape"/>
</p:tagLst>
</file>

<file path=ppt/tags/tag16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76.xml><?xml version="1.0" encoding="utf-8"?>
<p:tagLst xmlns:a="http://schemas.openxmlformats.org/drawingml/2006/main" xmlns:r="http://schemas.openxmlformats.org/officeDocument/2006/relationships" xmlns:p="http://schemas.openxmlformats.org/presentationml/2006/main">
  <p:tag name="NAME" val="Moon"/>
</p:tagLst>
</file>

<file path=ppt/tags/tag177.xml><?xml version="1.0" encoding="utf-8"?>
<p:tagLst xmlns:a="http://schemas.openxmlformats.org/drawingml/2006/main" xmlns:r="http://schemas.openxmlformats.org/officeDocument/2006/relationships" xmlns:p="http://schemas.openxmlformats.org/presentationml/2006/main">
  <p:tag name="NAME" val="Moon"/>
</p:tagLst>
</file>

<file path=ppt/tags/tag178.xml><?xml version="1.0" encoding="utf-8"?>
<p:tagLst xmlns:a="http://schemas.openxmlformats.org/drawingml/2006/main" xmlns:r="http://schemas.openxmlformats.org/officeDocument/2006/relationships" xmlns:p="http://schemas.openxmlformats.org/presentationml/2006/main">
  <p:tag name="NAME" val="Moon"/>
</p:tagLst>
</file>

<file path=ppt/tags/tag179.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180.xml><?xml version="1.0" encoding="utf-8"?>
<p:tagLst xmlns:a="http://schemas.openxmlformats.org/drawingml/2006/main" xmlns:r="http://schemas.openxmlformats.org/officeDocument/2006/relationships" xmlns:p="http://schemas.openxmlformats.org/presentationml/2006/main">
  <p:tag name="NAME" val="Moon"/>
</p:tagLst>
</file>

<file path=ppt/tags/tag181.xml><?xml version="1.0" encoding="utf-8"?>
<p:tagLst xmlns:a="http://schemas.openxmlformats.org/drawingml/2006/main" xmlns:r="http://schemas.openxmlformats.org/officeDocument/2006/relationships" xmlns:p="http://schemas.openxmlformats.org/presentationml/2006/main">
  <p:tag name="NAME" val="MoonShape"/>
</p:tagLst>
</file>

<file path=ppt/tags/tag18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83.xml><?xml version="1.0" encoding="utf-8"?>
<p:tagLst xmlns:a="http://schemas.openxmlformats.org/drawingml/2006/main" xmlns:r="http://schemas.openxmlformats.org/officeDocument/2006/relationships" xmlns:p="http://schemas.openxmlformats.org/presentationml/2006/main">
  <p:tag name="NAME" val="MoonShape"/>
</p:tagLst>
</file>

<file path=ppt/tags/tag18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85.xml><?xml version="1.0" encoding="utf-8"?>
<p:tagLst xmlns:a="http://schemas.openxmlformats.org/drawingml/2006/main" xmlns:r="http://schemas.openxmlformats.org/officeDocument/2006/relationships" xmlns:p="http://schemas.openxmlformats.org/presentationml/2006/main">
  <p:tag name="NAME" val="MoonShape"/>
</p:tagLst>
</file>

<file path=ppt/tags/tag186.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87.xml><?xml version="1.0" encoding="utf-8"?>
<p:tagLst xmlns:a="http://schemas.openxmlformats.org/drawingml/2006/main" xmlns:r="http://schemas.openxmlformats.org/officeDocument/2006/relationships" xmlns:p="http://schemas.openxmlformats.org/presentationml/2006/main">
  <p:tag name="NAME" val="MoonShape"/>
</p:tagLst>
</file>

<file path=ppt/tags/tag18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9.xml><?xml version="1.0" encoding="utf-8"?>
<p:tagLst xmlns:a="http://schemas.openxmlformats.org/drawingml/2006/main" xmlns:r="http://schemas.openxmlformats.org/officeDocument/2006/relationships" xmlns:p="http://schemas.openxmlformats.org/presentationml/2006/main">
  <p:tag name="NAME" val="MoonShap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19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Skk.79nDUWeDivf4QWcz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02.xml><?xml version="1.0" encoding="utf-8"?>
<p:tagLst xmlns:a="http://schemas.openxmlformats.org/drawingml/2006/main" xmlns:r="http://schemas.openxmlformats.org/officeDocument/2006/relationships" xmlns:p="http://schemas.openxmlformats.org/presentationml/2006/main">
  <p:tag name="NAME" val="Moon"/>
</p:tagLst>
</file>

<file path=ppt/tags/tag203.xml><?xml version="1.0" encoding="utf-8"?>
<p:tagLst xmlns:a="http://schemas.openxmlformats.org/drawingml/2006/main" xmlns:r="http://schemas.openxmlformats.org/officeDocument/2006/relationships" xmlns:p="http://schemas.openxmlformats.org/presentationml/2006/main">
  <p:tag name="NAME" val="Moon"/>
</p:tagLst>
</file>

<file path=ppt/tags/tag204.xml><?xml version="1.0" encoding="utf-8"?>
<p:tagLst xmlns:a="http://schemas.openxmlformats.org/drawingml/2006/main" xmlns:r="http://schemas.openxmlformats.org/officeDocument/2006/relationships" xmlns:p="http://schemas.openxmlformats.org/presentationml/2006/main">
  <p:tag name="NAME" val="Moon"/>
</p:tagLst>
</file>

<file path=ppt/tags/tag205.xml><?xml version="1.0" encoding="utf-8"?>
<p:tagLst xmlns:a="http://schemas.openxmlformats.org/drawingml/2006/main" xmlns:r="http://schemas.openxmlformats.org/officeDocument/2006/relationships" xmlns:p="http://schemas.openxmlformats.org/presentationml/2006/main">
  <p:tag name="NAME" val="Moon"/>
</p:tagLst>
</file>

<file path=ppt/tags/tag206.xml><?xml version="1.0" encoding="utf-8"?>
<p:tagLst xmlns:a="http://schemas.openxmlformats.org/drawingml/2006/main" xmlns:r="http://schemas.openxmlformats.org/officeDocument/2006/relationships" xmlns:p="http://schemas.openxmlformats.org/presentationml/2006/main">
  <p:tag name="NAME" val="Moon"/>
</p:tagLst>
</file>

<file path=ppt/tags/tag207.xml><?xml version="1.0" encoding="utf-8"?>
<p:tagLst xmlns:a="http://schemas.openxmlformats.org/drawingml/2006/main" xmlns:r="http://schemas.openxmlformats.org/officeDocument/2006/relationships" xmlns:p="http://schemas.openxmlformats.org/presentationml/2006/main">
  <p:tag name="NAME" val="MoonShape"/>
</p:tagLst>
</file>

<file path=ppt/tags/tag20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09.xml><?xml version="1.0" encoding="utf-8"?>
<p:tagLst xmlns:a="http://schemas.openxmlformats.org/drawingml/2006/main" xmlns:r="http://schemas.openxmlformats.org/officeDocument/2006/relationships" xmlns:p="http://schemas.openxmlformats.org/presentationml/2006/main">
  <p:tag name="NAME" val="MoonShap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2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11.xml><?xml version="1.0" encoding="utf-8"?>
<p:tagLst xmlns:a="http://schemas.openxmlformats.org/drawingml/2006/main" xmlns:r="http://schemas.openxmlformats.org/officeDocument/2006/relationships" xmlns:p="http://schemas.openxmlformats.org/presentationml/2006/main">
  <p:tag name="NAME" val="MoonShape"/>
</p:tagLst>
</file>

<file path=ppt/tags/tag21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13.xml><?xml version="1.0" encoding="utf-8"?>
<p:tagLst xmlns:a="http://schemas.openxmlformats.org/drawingml/2006/main" xmlns:r="http://schemas.openxmlformats.org/officeDocument/2006/relationships" xmlns:p="http://schemas.openxmlformats.org/presentationml/2006/main">
  <p:tag name="NAME" val="MoonShape"/>
</p:tagLst>
</file>

<file path=ppt/tags/tag21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15.xml><?xml version="1.0" encoding="utf-8"?>
<p:tagLst xmlns:a="http://schemas.openxmlformats.org/drawingml/2006/main" xmlns:r="http://schemas.openxmlformats.org/officeDocument/2006/relationships" xmlns:p="http://schemas.openxmlformats.org/presentationml/2006/main">
  <p:tag name="NAME" val="MoonShape"/>
</p:tagLst>
</file>

<file path=ppt/tags/tag21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28.xml><?xml version="1.0" encoding="utf-8"?>
<p:tagLst xmlns:a="http://schemas.openxmlformats.org/drawingml/2006/main" xmlns:r="http://schemas.openxmlformats.org/officeDocument/2006/relationships" xmlns:p="http://schemas.openxmlformats.org/presentationml/2006/main">
  <p:tag name="NAME" val="Moon"/>
</p:tagLst>
</file>

<file path=ppt/tags/tag229.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230.xml><?xml version="1.0" encoding="utf-8"?>
<p:tagLst xmlns:a="http://schemas.openxmlformats.org/drawingml/2006/main" xmlns:r="http://schemas.openxmlformats.org/officeDocument/2006/relationships" xmlns:p="http://schemas.openxmlformats.org/presentationml/2006/main">
  <p:tag name="NAME" val="Moon"/>
</p:tagLst>
</file>

<file path=ppt/tags/tag231.xml><?xml version="1.0" encoding="utf-8"?>
<p:tagLst xmlns:a="http://schemas.openxmlformats.org/drawingml/2006/main" xmlns:r="http://schemas.openxmlformats.org/officeDocument/2006/relationships" xmlns:p="http://schemas.openxmlformats.org/presentationml/2006/main">
  <p:tag name="NAME" val="Moon"/>
</p:tagLst>
</file>

<file path=ppt/tags/tag232.xml><?xml version="1.0" encoding="utf-8"?>
<p:tagLst xmlns:a="http://schemas.openxmlformats.org/drawingml/2006/main" xmlns:r="http://schemas.openxmlformats.org/officeDocument/2006/relationships" xmlns:p="http://schemas.openxmlformats.org/presentationml/2006/main">
  <p:tag name="NAME" val="Moon"/>
</p:tagLst>
</file>

<file path=ppt/tags/tag233.xml><?xml version="1.0" encoding="utf-8"?>
<p:tagLst xmlns:a="http://schemas.openxmlformats.org/drawingml/2006/main" xmlns:r="http://schemas.openxmlformats.org/officeDocument/2006/relationships" xmlns:p="http://schemas.openxmlformats.org/presentationml/2006/main">
  <p:tag name="NAME" val="MoonShape"/>
</p:tagLst>
</file>

<file path=ppt/tags/tag23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35.xml><?xml version="1.0" encoding="utf-8"?>
<p:tagLst xmlns:a="http://schemas.openxmlformats.org/drawingml/2006/main" xmlns:r="http://schemas.openxmlformats.org/officeDocument/2006/relationships" xmlns:p="http://schemas.openxmlformats.org/presentationml/2006/main">
  <p:tag name="NAME" val="MoonShape"/>
</p:tagLst>
</file>

<file path=ppt/tags/tag23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37.xml><?xml version="1.0" encoding="utf-8"?>
<p:tagLst xmlns:a="http://schemas.openxmlformats.org/drawingml/2006/main" xmlns:r="http://schemas.openxmlformats.org/officeDocument/2006/relationships" xmlns:p="http://schemas.openxmlformats.org/presentationml/2006/main">
  <p:tag name="NAME" val="MoonShape"/>
</p:tagLst>
</file>

<file path=ppt/tags/tag238.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39.xml><?xml version="1.0" encoding="utf-8"?>
<p:tagLst xmlns:a="http://schemas.openxmlformats.org/drawingml/2006/main" xmlns:r="http://schemas.openxmlformats.org/officeDocument/2006/relationships" xmlns:p="http://schemas.openxmlformats.org/presentationml/2006/main">
  <p:tag name="NAME" val="MoonShap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24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41.xml><?xml version="1.0" encoding="utf-8"?>
<p:tagLst xmlns:a="http://schemas.openxmlformats.org/drawingml/2006/main" xmlns:r="http://schemas.openxmlformats.org/officeDocument/2006/relationships" xmlns:p="http://schemas.openxmlformats.org/presentationml/2006/main">
  <p:tag name="NAME" val="MoonShape"/>
</p:tagLst>
</file>

<file path=ppt/tags/tag24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54.xml><?xml version="1.0" encoding="utf-8"?>
<p:tagLst xmlns:a="http://schemas.openxmlformats.org/drawingml/2006/main" xmlns:r="http://schemas.openxmlformats.org/officeDocument/2006/relationships" xmlns:p="http://schemas.openxmlformats.org/presentationml/2006/main">
  <p:tag name="NAME" val="Moon"/>
</p:tagLst>
</file>

<file path=ppt/tags/tag255.xml><?xml version="1.0" encoding="utf-8"?>
<p:tagLst xmlns:a="http://schemas.openxmlformats.org/drawingml/2006/main" xmlns:r="http://schemas.openxmlformats.org/officeDocument/2006/relationships" xmlns:p="http://schemas.openxmlformats.org/presentationml/2006/main">
  <p:tag name="NAME" val="Moon"/>
</p:tagLst>
</file>

<file path=ppt/tags/tag256.xml><?xml version="1.0" encoding="utf-8"?>
<p:tagLst xmlns:a="http://schemas.openxmlformats.org/drawingml/2006/main" xmlns:r="http://schemas.openxmlformats.org/officeDocument/2006/relationships" xmlns:p="http://schemas.openxmlformats.org/presentationml/2006/main">
  <p:tag name="NAME" val="Moon"/>
</p:tagLst>
</file>

<file path=ppt/tags/tag257.xml><?xml version="1.0" encoding="utf-8"?>
<p:tagLst xmlns:a="http://schemas.openxmlformats.org/drawingml/2006/main" xmlns:r="http://schemas.openxmlformats.org/officeDocument/2006/relationships" xmlns:p="http://schemas.openxmlformats.org/presentationml/2006/main">
  <p:tag name="NAME" val="Moon"/>
</p:tagLst>
</file>

<file path=ppt/tags/tag258.xml><?xml version="1.0" encoding="utf-8"?>
<p:tagLst xmlns:a="http://schemas.openxmlformats.org/drawingml/2006/main" xmlns:r="http://schemas.openxmlformats.org/officeDocument/2006/relationships" xmlns:p="http://schemas.openxmlformats.org/presentationml/2006/main">
  <p:tag name="NAME" val="Moon"/>
</p:tagLst>
</file>

<file path=ppt/tags/tag259.xml><?xml version="1.0" encoding="utf-8"?>
<p:tagLst xmlns:a="http://schemas.openxmlformats.org/drawingml/2006/main" xmlns:r="http://schemas.openxmlformats.org/officeDocument/2006/relationships" xmlns:p="http://schemas.openxmlformats.org/presentationml/2006/main">
  <p:tag name="NAME" val="MoonShap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6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61.xml><?xml version="1.0" encoding="utf-8"?>
<p:tagLst xmlns:a="http://schemas.openxmlformats.org/drawingml/2006/main" xmlns:r="http://schemas.openxmlformats.org/officeDocument/2006/relationships" xmlns:p="http://schemas.openxmlformats.org/presentationml/2006/main">
  <p:tag name="NAME" val="MoonShape"/>
</p:tagLst>
</file>

<file path=ppt/tags/tag26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63.xml><?xml version="1.0" encoding="utf-8"?>
<p:tagLst xmlns:a="http://schemas.openxmlformats.org/drawingml/2006/main" xmlns:r="http://schemas.openxmlformats.org/officeDocument/2006/relationships" xmlns:p="http://schemas.openxmlformats.org/presentationml/2006/main">
  <p:tag name="NAME" val="MoonShape"/>
</p:tagLst>
</file>

<file path=ppt/tags/tag264.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65.xml><?xml version="1.0" encoding="utf-8"?>
<p:tagLst xmlns:a="http://schemas.openxmlformats.org/drawingml/2006/main" xmlns:r="http://schemas.openxmlformats.org/officeDocument/2006/relationships" xmlns:p="http://schemas.openxmlformats.org/presentationml/2006/main">
  <p:tag name="NAME" val="MoonShape"/>
</p:tagLst>
</file>

<file path=ppt/tags/tag26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67.xml><?xml version="1.0" encoding="utf-8"?>
<p:tagLst xmlns:a="http://schemas.openxmlformats.org/drawingml/2006/main" xmlns:r="http://schemas.openxmlformats.org/officeDocument/2006/relationships" xmlns:p="http://schemas.openxmlformats.org/presentationml/2006/main">
  <p:tag name="NAME" val="MoonShape"/>
</p:tagLst>
</file>

<file path=ppt/tags/tag26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280.xml><?xml version="1.0" encoding="utf-8"?>
<p:tagLst xmlns:a="http://schemas.openxmlformats.org/drawingml/2006/main" xmlns:r="http://schemas.openxmlformats.org/officeDocument/2006/relationships" xmlns:p="http://schemas.openxmlformats.org/presentationml/2006/main">
  <p:tag name="NAME" val="Moon"/>
</p:tagLst>
</file>

<file path=ppt/tags/tag281.xml><?xml version="1.0" encoding="utf-8"?>
<p:tagLst xmlns:a="http://schemas.openxmlformats.org/drawingml/2006/main" xmlns:r="http://schemas.openxmlformats.org/officeDocument/2006/relationships" xmlns:p="http://schemas.openxmlformats.org/presentationml/2006/main">
  <p:tag name="NAME" val="Moon"/>
</p:tagLst>
</file>

<file path=ppt/tags/tag282.xml><?xml version="1.0" encoding="utf-8"?>
<p:tagLst xmlns:a="http://schemas.openxmlformats.org/drawingml/2006/main" xmlns:r="http://schemas.openxmlformats.org/officeDocument/2006/relationships" xmlns:p="http://schemas.openxmlformats.org/presentationml/2006/main">
  <p:tag name="NAME" val="Moon"/>
</p:tagLst>
</file>

<file path=ppt/tags/tag283.xml><?xml version="1.0" encoding="utf-8"?>
<p:tagLst xmlns:a="http://schemas.openxmlformats.org/drawingml/2006/main" xmlns:r="http://schemas.openxmlformats.org/officeDocument/2006/relationships" xmlns:p="http://schemas.openxmlformats.org/presentationml/2006/main">
  <p:tag name="NAME" val="Moon"/>
</p:tagLst>
</file>

<file path=ppt/tags/tag284.xml><?xml version="1.0" encoding="utf-8"?>
<p:tagLst xmlns:a="http://schemas.openxmlformats.org/drawingml/2006/main" xmlns:r="http://schemas.openxmlformats.org/officeDocument/2006/relationships" xmlns:p="http://schemas.openxmlformats.org/presentationml/2006/main">
  <p:tag name="NAME" val="Moon"/>
</p:tagLst>
</file>

<file path=ppt/tags/tag285.xml><?xml version="1.0" encoding="utf-8"?>
<p:tagLst xmlns:a="http://schemas.openxmlformats.org/drawingml/2006/main" xmlns:r="http://schemas.openxmlformats.org/officeDocument/2006/relationships" xmlns:p="http://schemas.openxmlformats.org/presentationml/2006/main">
  <p:tag name="NAME" val="MoonShape"/>
</p:tagLst>
</file>

<file path=ppt/tags/tag28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87.xml><?xml version="1.0" encoding="utf-8"?>
<p:tagLst xmlns:a="http://schemas.openxmlformats.org/drawingml/2006/main" xmlns:r="http://schemas.openxmlformats.org/officeDocument/2006/relationships" xmlns:p="http://schemas.openxmlformats.org/presentationml/2006/main">
  <p:tag name="NAME" val="MoonShape"/>
</p:tagLst>
</file>

<file path=ppt/tags/tag28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89.xml><?xml version="1.0" encoding="utf-8"?>
<p:tagLst xmlns:a="http://schemas.openxmlformats.org/drawingml/2006/main" xmlns:r="http://schemas.openxmlformats.org/officeDocument/2006/relationships" xmlns:p="http://schemas.openxmlformats.org/presentationml/2006/main">
  <p:tag name="NAME" val="MoonShap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290.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91.xml><?xml version="1.0" encoding="utf-8"?>
<p:tagLst xmlns:a="http://schemas.openxmlformats.org/drawingml/2006/main" xmlns:r="http://schemas.openxmlformats.org/officeDocument/2006/relationships" xmlns:p="http://schemas.openxmlformats.org/presentationml/2006/main">
  <p:tag name="NAME" val="MoonShape"/>
</p:tagLst>
</file>

<file path=ppt/tags/tag29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93.xml><?xml version="1.0" encoding="utf-8"?>
<p:tagLst xmlns:a="http://schemas.openxmlformats.org/drawingml/2006/main" xmlns:r="http://schemas.openxmlformats.org/officeDocument/2006/relationships" xmlns:p="http://schemas.openxmlformats.org/presentationml/2006/main">
  <p:tag name="NAME" val="MoonShape"/>
</p:tagLst>
</file>

<file path=ppt/tags/tag29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306.xml><?xml version="1.0" encoding="utf-8"?>
<p:tagLst xmlns:a="http://schemas.openxmlformats.org/drawingml/2006/main" xmlns:r="http://schemas.openxmlformats.org/officeDocument/2006/relationships" xmlns:p="http://schemas.openxmlformats.org/presentationml/2006/main">
  <p:tag name="NAME" val="Moon"/>
</p:tagLst>
</file>

<file path=ppt/tags/tag307.xml><?xml version="1.0" encoding="utf-8"?>
<p:tagLst xmlns:a="http://schemas.openxmlformats.org/drawingml/2006/main" xmlns:r="http://schemas.openxmlformats.org/officeDocument/2006/relationships" xmlns:p="http://schemas.openxmlformats.org/presentationml/2006/main">
  <p:tag name="NAME" val="Moon"/>
</p:tagLst>
</file>

<file path=ppt/tags/tag308.xml><?xml version="1.0" encoding="utf-8"?>
<p:tagLst xmlns:a="http://schemas.openxmlformats.org/drawingml/2006/main" xmlns:r="http://schemas.openxmlformats.org/officeDocument/2006/relationships" xmlns:p="http://schemas.openxmlformats.org/presentationml/2006/main">
  <p:tag name="NAME" val="Moon"/>
</p:tagLst>
</file>

<file path=ppt/tags/tag309.xml><?xml version="1.0" encoding="utf-8"?>
<p:tagLst xmlns:a="http://schemas.openxmlformats.org/drawingml/2006/main" xmlns:r="http://schemas.openxmlformats.org/officeDocument/2006/relationships" xmlns:p="http://schemas.openxmlformats.org/presentationml/2006/main">
  <p:tag name="NAME" val="Moon"/>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310.xml><?xml version="1.0" encoding="utf-8"?>
<p:tagLst xmlns:a="http://schemas.openxmlformats.org/drawingml/2006/main" xmlns:r="http://schemas.openxmlformats.org/officeDocument/2006/relationships" xmlns:p="http://schemas.openxmlformats.org/presentationml/2006/main">
  <p:tag name="NAME" val="Moon"/>
</p:tagLst>
</file>

<file path=ppt/tags/tag311.xml><?xml version="1.0" encoding="utf-8"?>
<p:tagLst xmlns:a="http://schemas.openxmlformats.org/drawingml/2006/main" xmlns:r="http://schemas.openxmlformats.org/officeDocument/2006/relationships" xmlns:p="http://schemas.openxmlformats.org/presentationml/2006/main">
  <p:tag name="NAME" val="MoonShape"/>
</p:tagLst>
</file>

<file path=ppt/tags/tag3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13.xml><?xml version="1.0" encoding="utf-8"?>
<p:tagLst xmlns:a="http://schemas.openxmlformats.org/drawingml/2006/main" xmlns:r="http://schemas.openxmlformats.org/officeDocument/2006/relationships" xmlns:p="http://schemas.openxmlformats.org/presentationml/2006/main">
  <p:tag name="NAME" val="MoonShape"/>
</p:tagLst>
</file>

<file path=ppt/tags/tag3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15.xml><?xml version="1.0" encoding="utf-8"?>
<p:tagLst xmlns:a="http://schemas.openxmlformats.org/drawingml/2006/main" xmlns:r="http://schemas.openxmlformats.org/officeDocument/2006/relationships" xmlns:p="http://schemas.openxmlformats.org/presentationml/2006/main">
  <p:tag name="NAME" val="MoonShape"/>
</p:tagLst>
</file>

<file path=ppt/tags/tag316.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17.xml><?xml version="1.0" encoding="utf-8"?>
<p:tagLst xmlns:a="http://schemas.openxmlformats.org/drawingml/2006/main" xmlns:r="http://schemas.openxmlformats.org/officeDocument/2006/relationships" xmlns:p="http://schemas.openxmlformats.org/presentationml/2006/main">
  <p:tag name="NAME" val="MoonShape"/>
</p:tagLst>
</file>

<file path=ppt/tags/tag31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19.xml><?xml version="1.0" encoding="utf-8"?>
<p:tagLst xmlns:a="http://schemas.openxmlformats.org/drawingml/2006/main" xmlns:r="http://schemas.openxmlformats.org/officeDocument/2006/relationships" xmlns:p="http://schemas.openxmlformats.org/presentationml/2006/main">
  <p:tag name="NAME" val="MoonShap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32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332.xml><?xml version="1.0" encoding="utf-8"?>
<p:tagLst xmlns:a="http://schemas.openxmlformats.org/drawingml/2006/main" xmlns:r="http://schemas.openxmlformats.org/officeDocument/2006/relationships" xmlns:p="http://schemas.openxmlformats.org/presentationml/2006/main">
  <p:tag name="NAME" val="Moon"/>
</p:tagLst>
</file>

<file path=ppt/tags/tag333.xml><?xml version="1.0" encoding="utf-8"?>
<p:tagLst xmlns:a="http://schemas.openxmlformats.org/drawingml/2006/main" xmlns:r="http://schemas.openxmlformats.org/officeDocument/2006/relationships" xmlns:p="http://schemas.openxmlformats.org/presentationml/2006/main">
  <p:tag name="NAME" val="Moon"/>
</p:tagLst>
</file>

<file path=ppt/tags/tag334.xml><?xml version="1.0" encoding="utf-8"?>
<p:tagLst xmlns:a="http://schemas.openxmlformats.org/drawingml/2006/main" xmlns:r="http://schemas.openxmlformats.org/officeDocument/2006/relationships" xmlns:p="http://schemas.openxmlformats.org/presentationml/2006/main">
  <p:tag name="NAME" val="Moon"/>
</p:tagLst>
</file>

<file path=ppt/tags/tag335.xml><?xml version="1.0" encoding="utf-8"?>
<p:tagLst xmlns:a="http://schemas.openxmlformats.org/drawingml/2006/main" xmlns:r="http://schemas.openxmlformats.org/officeDocument/2006/relationships" xmlns:p="http://schemas.openxmlformats.org/presentationml/2006/main">
  <p:tag name="NAME" val="Moon"/>
</p:tagLst>
</file>

<file path=ppt/tags/tag336.xml><?xml version="1.0" encoding="utf-8"?>
<p:tagLst xmlns:a="http://schemas.openxmlformats.org/drawingml/2006/main" xmlns:r="http://schemas.openxmlformats.org/officeDocument/2006/relationships" xmlns:p="http://schemas.openxmlformats.org/presentationml/2006/main">
  <p:tag name="NAME" val="Moon"/>
</p:tagLst>
</file>

<file path=ppt/tags/tag337.xml><?xml version="1.0" encoding="utf-8"?>
<p:tagLst xmlns:a="http://schemas.openxmlformats.org/drawingml/2006/main" xmlns:r="http://schemas.openxmlformats.org/officeDocument/2006/relationships" xmlns:p="http://schemas.openxmlformats.org/presentationml/2006/main">
  <p:tag name="NAME" val="MoonShape"/>
</p:tagLst>
</file>

<file path=ppt/tags/tag33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39.xml><?xml version="1.0" encoding="utf-8"?>
<p:tagLst xmlns:a="http://schemas.openxmlformats.org/drawingml/2006/main" xmlns:r="http://schemas.openxmlformats.org/officeDocument/2006/relationships" xmlns:p="http://schemas.openxmlformats.org/presentationml/2006/main">
  <p:tag name="NAME" val="MoonShap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34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1.xml><?xml version="1.0" encoding="utf-8"?>
<p:tagLst xmlns:a="http://schemas.openxmlformats.org/drawingml/2006/main" xmlns:r="http://schemas.openxmlformats.org/officeDocument/2006/relationships" xmlns:p="http://schemas.openxmlformats.org/presentationml/2006/main">
  <p:tag name="NAME" val="MoonShape"/>
</p:tagLst>
</file>

<file path=ppt/tags/tag34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43.xml><?xml version="1.0" encoding="utf-8"?>
<p:tagLst xmlns:a="http://schemas.openxmlformats.org/drawingml/2006/main" xmlns:r="http://schemas.openxmlformats.org/officeDocument/2006/relationships" xmlns:p="http://schemas.openxmlformats.org/presentationml/2006/main">
  <p:tag name="NAME" val="MoonShape"/>
</p:tagLst>
</file>

<file path=ppt/tags/tag34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45.xml><?xml version="1.0" encoding="utf-8"?>
<p:tagLst xmlns:a="http://schemas.openxmlformats.org/drawingml/2006/main" xmlns:r="http://schemas.openxmlformats.org/officeDocument/2006/relationships" xmlns:p="http://schemas.openxmlformats.org/presentationml/2006/main">
  <p:tag name="NAME" val="MoonShape"/>
</p:tagLst>
</file>

<file path=ppt/tags/tag34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358.xml><?xml version="1.0" encoding="utf-8"?>
<p:tagLst xmlns:a="http://schemas.openxmlformats.org/drawingml/2006/main" xmlns:r="http://schemas.openxmlformats.org/officeDocument/2006/relationships" xmlns:p="http://schemas.openxmlformats.org/presentationml/2006/main">
  <p:tag name="NAME" val="Moon"/>
</p:tagLst>
</file>

<file path=ppt/tags/tag359.xml><?xml version="1.0" encoding="utf-8"?>
<p:tagLst xmlns:a="http://schemas.openxmlformats.org/drawingml/2006/main" xmlns:r="http://schemas.openxmlformats.org/officeDocument/2006/relationships" xmlns:p="http://schemas.openxmlformats.org/presentationml/2006/main">
  <p:tag name="NAME" val="Moon"/>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360.xml><?xml version="1.0" encoding="utf-8"?>
<p:tagLst xmlns:a="http://schemas.openxmlformats.org/drawingml/2006/main" xmlns:r="http://schemas.openxmlformats.org/officeDocument/2006/relationships" xmlns:p="http://schemas.openxmlformats.org/presentationml/2006/main">
  <p:tag name="NAME" val="Moon"/>
</p:tagLst>
</file>

<file path=ppt/tags/tag361.xml><?xml version="1.0" encoding="utf-8"?>
<p:tagLst xmlns:a="http://schemas.openxmlformats.org/drawingml/2006/main" xmlns:r="http://schemas.openxmlformats.org/officeDocument/2006/relationships" xmlns:p="http://schemas.openxmlformats.org/presentationml/2006/main">
  <p:tag name="NAME" val="Moon"/>
</p:tagLst>
</file>

<file path=ppt/tags/tag362.xml><?xml version="1.0" encoding="utf-8"?>
<p:tagLst xmlns:a="http://schemas.openxmlformats.org/drawingml/2006/main" xmlns:r="http://schemas.openxmlformats.org/officeDocument/2006/relationships" xmlns:p="http://schemas.openxmlformats.org/presentationml/2006/main">
  <p:tag name="NAME" val="Moon"/>
</p:tagLst>
</file>

<file path=ppt/tags/tag363.xml><?xml version="1.0" encoding="utf-8"?>
<p:tagLst xmlns:a="http://schemas.openxmlformats.org/drawingml/2006/main" xmlns:r="http://schemas.openxmlformats.org/officeDocument/2006/relationships" xmlns:p="http://schemas.openxmlformats.org/presentationml/2006/main">
  <p:tag name="NAME" val="MoonShape"/>
</p:tagLst>
</file>

<file path=ppt/tags/tag36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65.xml><?xml version="1.0" encoding="utf-8"?>
<p:tagLst xmlns:a="http://schemas.openxmlformats.org/drawingml/2006/main" xmlns:r="http://schemas.openxmlformats.org/officeDocument/2006/relationships" xmlns:p="http://schemas.openxmlformats.org/presentationml/2006/main">
  <p:tag name="NAME" val="MoonShape"/>
</p:tagLst>
</file>

<file path=ppt/tags/tag36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67.xml><?xml version="1.0" encoding="utf-8"?>
<p:tagLst xmlns:a="http://schemas.openxmlformats.org/drawingml/2006/main" xmlns:r="http://schemas.openxmlformats.org/officeDocument/2006/relationships" xmlns:p="http://schemas.openxmlformats.org/presentationml/2006/main">
  <p:tag name="NAME" val="MoonShape"/>
</p:tagLst>
</file>

<file path=ppt/tags/tag368.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69.xml><?xml version="1.0" encoding="utf-8"?>
<p:tagLst xmlns:a="http://schemas.openxmlformats.org/drawingml/2006/main" xmlns:r="http://schemas.openxmlformats.org/officeDocument/2006/relationships" xmlns:p="http://schemas.openxmlformats.org/presentationml/2006/main">
  <p:tag name="NAME" val="MoonShap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37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71.xml><?xml version="1.0" encoding="utf-8"?>
<p:tagLst xmlns:a="http://schemas.openxmlformats.org/drawingml/2006/main" xmlns:r="http://schemas.openxmlformats.org/officeDocument/2006/relationships" xmlns:p="http://schemas.openxmlformats.org/presentationml/2006/main">
  <p:tag name="NAME" val="MoonShape"/>
</p:tagLst>
</file>

<file path=ppt/tags/tag37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7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74.xml><?xml version="1.0" encoding="utf-8"?>
<p:tagLst xmlns:a="http://schemas.openxmlformats.org/drawingml/2006/main" xmlns:r="http://schemas.openxmlformats.org/officeDocument/2006/relationships" xmlns:p="http://schemas.openxmlformats.org/presentationml/2006/main">
  <p:tag name="RESIZE" val="Yes"/>
</p:tagLst>
</file>

<file path=ppt/tags/tag375.xml><?xml version="1.0" encoding="utf-8"?>
<p:tagLst xmlns:a="http://schemas.openxmlformats.org/drawingml/2006/main" xmlns:r="http://schemas.openxmlformats.org/officeDocument/2006/relationships" xmlns:p="http://schemas.openxmlformats.org/presentationml/2006/main">
  <p:tag name="RESIZE" val="Yes"/>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5Pl3e22ZDkGcUP_3em3sjw"/>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YP_SeoKAEkisyJ0WuE0Dtg"/>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q1ILK9Y26EuagxFrlh1rB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LMenhjrqHEKxCqaVQmuC4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1vQhc2xjCEiQgb927y49v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89.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y_8C6o3j0K_bPY4iH6PAw"/>
</p:tagLst>
</file>

<file path=ppt/tags/tag90.xml><?xml version="1.0" encoding="utf-8"?>
<p:tagLst xmlns:a="http://schemas.openxmlformats.org/drawingml/2006/main" xmlns:r="http://schemas.openxmlformats.org/officeDocument/2006/relationships" xmlns:p="http://schemas.openxmlformats.org/presentationml/2006/main">
  <p:tag name="NAME" val="Moon"/>
</p:tagLst>
</file>

<file path=ppt/tags/tag91.xml><?xml version="1.0" encoding="utf-8"?>
<p:tagLst xmlns:a="http://schemas.openxmlformats.org/drawingml/2006/main" xmlns:r="http://schemas.openxmlformats.org/officeDocument/2006/relationships" xmlns:p="http://schemas.openxmlformats.org/presentationml/2006/main">
  <p:tag name="NAME" val="Moon"/>
</p:tagLst>
</file>

<file path=ppt/tags/tag92.xml><?xml version="1.0" encoding="utf-8"?>
<p:tagLst xmlns:a="http://schemas.openxmlformats.org/drawingml/2006/main" xmlns:r="http://schemas.openxmlformats.org/officeDocument/2006/relationships" xmlns:p="http://schemas.openxmlformats.org/presentationml/2006/main">
  <p:tag name="NAME" val="Moon"/>
</p:tagLst>
</file>

<file path=ppt/tags/tag93.xml><?xml version="1.0" encoding="utf-8"?>
<p:tagLst xmlns:a="http://schemas.openxmlformats.org/drawingml/2006/main" xmlns:r="http://schemas.openxmlformats.org/officeDocument/2006/relationships" xmlns:p="http://schemas.openxmlformats.org/presentationml/2006/main">
  <p:tag name="NAME" val="Moon"/>
</p:tagLst>
</file>

<file path=ppt/tags/tag94.xml><?xml version="1.0" encoding="utf-8"?>
<p:tagLst xmlns:a="http://schemas.openxmlformats.org/drawingml/2006/main" xmlns:r="http://schemas.openxmlformats.org/officeDocument/2006/relationships" xmlns:p="http://schemas.openxmlformats.org/presentationml/2006/main">
  <p:tag name="NAME" val="MoonShape"/>
</p:tagLst>
</file>

<file path=ppt/tags/tag9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96.xml><?xml version="1.0" encoding="utf-8"?>
<p:tagLst xmlns:a="http://schemas.openxmlformats.org/drawingml/2006/main" xmlns:r="http://schemas.openxmlformats.org/officeDocument/2006/relationships" xmlns:p="http://schemas.openxmlformats.org/presentationml/2006/main">
  <p:tag name="NAME" val="MoonShape"/>
</p:tagLst>
</file>

<file path=ppt/tags/tag9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8.xml><?xml version="1.0" encoding="utf-8"?>
<p:tagLst xmlns:a="http://schemas.openxmlformats.org/drawingml/2006/main" xmlns:r="http://schemas.openxmlformats.org/officeDocument/2006/relationships" xmlns:p="http://schemas.openxmlformats.org/presentationml/2006/main">
  <p:tag name="NAME" val="MoonShape"/>
</p:tagLst>
</file>

<file path=ppt/tags/tag99.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heme/theme1.xml><?xml version="1.0" encoding="utf-8"?>
<a:theme xmlns:a="http://schemas.openxmlformats.org/drawingml/2006/main" name="1_New Pertamina">
  <a:themeElements>
    <a:clrScheme name="1_New Pertamina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1_New Pertamin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1_New Pertamina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New Pertamina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1_New Pertamina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PERTAMINA_CF_PRD041">
  <a:themeElements>
    <a:clrScheme name="PERTAMINA_CF_PRD041 1">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PERTAMINA_CF_PRD04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lnDef>
  </a:objectDefaults>
  <a:extraClrSchemeLst>
    <a:extraClrScheme>
      <a:clrScheme name="4_PERTAMINA_CF_PRD041 1">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2300</TotalTime>
  <Words>1709</Words>
  <Application>Microsoft Office PowerPoint</Application>
  <PresentationFormat>On-screen Show (4:3)</PresentationFormat>
  <Paragraphs>232</Paragraphs>
  <Slides>41</Slides>
  <Notes>39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4" baseType="lpstr">
      <vt:lpstr>1_New Pertamina</vt:lpstr>
      <vt:lpstr>4_PERTAMINA_CF_PRD041</vt:lpstr>
      <vt:lpstr>think-cell Slide</vt:lpstr>
      <vt:lpstr>Slide 1</vt:lpstr>
      <vt:lpstr>AGENDA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Darren</dc:creator>
  <cp:lastModifiedBy>Ho Hwi Chie</cp:lastModifiedBy>
  <cp:revision>33</cp:revision>
  <dcterms:created xsi:type="dcterms:W3CDTF">2013-10-04T15:55:21Z</dcterms:created>
  <dcterms:modified xsi:type="dcterms:W3CDTF">2014-04-25T04:39:41Z</dcterms:modified>
</cp:coreProperties>
</file>