
<file path=[Content_Types].xml><?xml version="1.0" encoding="utf-8"?>
<Types xmlns="http://schemas.openxmlformats.org/package/2006/content-types">
  <Override PartName="/ppt/tags/tag8.xml" ContentType="application/vnd.openxmlformats-officedocument.presentationml.tags+xml"/>
  <Override PartName="/ppt/tags/tag140.xml" ContentType="application/vnd.openxmlformats-officedocument.presentationml.tags+xml"/>
  <Override PartName="/ppt/tags/tag238.xml" ContentType="application/vnd.openxmlformats-officedocument.presentationml.tags+xml"/>
  <Override PartName="/ppt/tags/tag285.xml" ContentType="application/vnd.openxmlformats-officedocument.presentationml.tags+xml"/>
  <Override PartName="/ppt/slides/slide25.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Override PartName="/ppt/tags/tag263.xml" ContentType="application/vnd.openxmlformats-officedocument.presentationml.tags+xml"/>
  <Default Extension="xml" ContentType="application/xml"/>
  <Override PartName="/ppt/tags/tag38.xml" ContentType="application/vnd.openxmlformats-officedocument.presentationml.tags+xml"/>
  <Override PartName="/ppt/tags/tag85.xml" ContentType="application/vnd.openxmlformats-officedocument.presentationml.tags+xml"/>
  <Override PartName="/ppt/tags/tag241.xml" ContentType="application/vnd.openxmlformats-officedocument.presentationml.tags+xml"/>
  <Override PartName="/ppt/tags/tag339.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tags/tag317.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41.xml" ContentType="application/vnd.openxmlformats-officedocument.presentationml.tags+xml"/>
  <Override PartName="/ppt/tags/tag279.xml" ContentType="application/vnd.openxmlformats-officedocument.presentationml.tags+xml"/>
  <Override PartName="/ppt/notesSlides/notesSlide7.xml" ContentType="application/vnd.openxmlformats-officedocument.presentationml.notesSlide+xml"/>
  <Override PartName="/ppt/tags/tag342.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tags/tag320.xml" ContentType="application/vnd.openxmlformats-officedocument.presentationml.tags+xml"/>
  <Override PartName="/ppt/slides/slide19.xml" ContentType="application/vnd.openxmlformats-officedocument.presentationml.slide+xml"/>
  <Default Extension="png" ContentType="image/png"/>
  <Override PartName="/ppt/tags/tag112.xml" ContentType="application/vnd.openxmlformats-officedocument.presentationml.tags+xml"/>
  <Override PartName="/ppt/tags/tag257.xml" ContentType="application/vnd.openxmlformats-officedocument.presentationml.tags+xml"/>
  <Override PartName="/ppt/tags/tag5.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tags/tag79.xml" ContentType="application/vnd.openxmlformats-officedocument.presentationml.tags+xml"/>
  <Default Extension="emf" ContentType="image/x-emf"/>
  <Override PartName="/ppt/tags/tag235.xml" ContentType="application/vnd.openxmlformats-officedocument.presentationml.tags+xml"/>
  <Override PartName="/ppt/tags/tag282.xml" ContentType="application/vnd.openxmlformats-officedocument.presentationml.tags+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ppt/tags/tag260.xml" ContentType="application/vnd.openxmlformats-officedocument.presentationml.tags+xml"/>
  <Override PartName="/ppt/slides/slide11.xml" ContentType="application/vnd.openxmlformats-officedocument.presentationml.slide+xml"/>
  <Override PartName="/ppt/slideLayouts/slideLayout21.xml" ContentType="application/vnd.openxmlformats-officedocument.presentationml.slideLayout+xml"/>
  <Override PartName="/ppt/tags/tag35.xml" ContentType="application/vnd.openxmlformats-officedocument.presentationml.tags+xml"/>
  <Override PartName="/ppt/tags/tag46.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197.xml" ContentType="application/vnd.openxmlformats-officedocument.presentationml.tags+xml"/>
  <Override PartName="/ppt/tags/tag202.xml" ContentType="application/vnd.openxmlformats-officedocument.presentationml.tags+xml"/>
  <Override PartName="/ppt/tags/tag336.xml" ContentType="application/vnd.openxmlformats-officedocument.presentationml.tags+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32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tags/tag298.xml" ContentType="application/vnd.openxmlformats-officedocument.presentationml.tags+xml"/>
  <Override PartName="/ppt/tags/tag314.xml" ContentType="application/vnd.openxmlformats-officedocument.presentationml.tags+xml"/>
  <Override PartName="/ppt/tags/tag106.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ppt/tags/tag287.xml" ContentType="application/vnd.openxmlformats-officedocument.presentationml.tags+xml"/>
  <Override PartName="/ppt/tags/tag303.xml" ContentType="application/vnd.openxmlformats-officedocument.presentationml.tags+xml"/>
  <Override PartName="/ppt/notesSlides/notesSlide4.xml" ContentType="application/vnd.openxmlformats-officedocument.presentationml.notesSlide+xml"/>
  <Override PartName="/ppt/slides/slide38.xml" ContentType="application/vnd.openxmlformats-officedocument.presentationml.slide+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slides/slide27.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tags/tag120.xml" ContentType="application/vnd.openxmlformats-officedocument.presentationml.tags+xml"/>
  <Override PartName="/ppt/tags/tag207.xml" ContentType="application/vnd.openxmlformats-officedocument.presentationml.tags+xml"/>
  <Override PartName="/ppt/tags/tag218.xml" ContentType="application/vnd.openxmlformats-officedocument.presentationml.tags+xml"/>
  <Override PartName="/ppt/tags/tag254.xml" ContentType="application/vnd.openxmlformats-officedocument.presentationml.tags+xml"/>
  <Override PartName="/ppt/tags/tag265.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tags/tag87.xml" ContentType="application/vnd.openxmlformats-officedocument.presentationml.tags+xml"/>
  <Override PartName="/ppt/tags/tag243.xml" ContentType="application/vnd.openxmlformats-officedocument.presentationml.tags+xml"/>
  <Override PartName="/ppt/tags/tag290.xml" ContentType="application/vnd.openxmlformats-officedocument.presentationml.tags+xml"/>
  <Override PartName="/ppt/notesSlides/notesSlide18.xml" ContentType="application/vnd.openxmlformats-officedocument.presentationml.notesSlide+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tags/tag319.xml" ContentType="application/vnd.openxmlformats-officedocument.presentationml.tags+xml"/>
  <Override PartName="/ppt/slides/slide30.xml" ContentType="application/vnd.openxmlformats-officedocument.presentationml.slide+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221.xml" ContentType="application/vnd.openxmlformats-officedocument.presentationml.tags+xml"/>
  <Override PartName="/ppt/tags/tag308.xml" ContentType="application/vnd.openxmlformats-officedocument.presentationml.tags+xml"/>
  <Override PartName="/ppt/tags/tag43.xml" ContentType="application/vnd.openxmlformats-officedocument.presentationml.tags+xml"/>
  <Override PartName="/ppt/tags/tag90.xml" ContentType="application/vnd.openxmlformats-officedocument.presentationml.tags+xml"/>
  <Override PartName="/ppt/tags/tag147.xml" ContentType="application/vnd.openxmlformats-officedocument.presentationml.tags+xml"/>
  <Override PartName="/ppt/tags/tag194.xml" ContentType="application/vnd.openxmlformats-officedocument.presentationml.tags+xml"/>
  <Override PartName="/ppt/notesSlides/notesSlide9.xml" ContentType="application/vnd.openxmlformats-officedocument.presentationml.notesSlide+xml"/>
  <Override PartName="/ppt/tags/tag344.xml" ContentType="application/vnd.openxmlformats-officedocument.presentationml.tags+xml"/>
  <Override PartName="/ppt/notesSlides/notesSlide21.xml" ContentType="application/vnd.openxmlformats-officedocument.presentationml.notesSlide+xml"/>
  <Override PartName="/ppt/tags/tag32.xml" ContentType="application/vnd.openxmlformats-officedocument.presentationml.tags+xml"/>
  <Override PartName="/ppt/tags/tag136.xml" ContentType="application/vnd.openxmlformats-officedocument.presentationml.tags+xml"/>
  <Override PartName="/ppt/tags/tag183.xml" ContentType="application/vnd.openxmlformats-officedocument.presentationml.tags+xml"/>
  <Override PartName="/ppt/tags/tag322.xml" ContentType="application/vnd.openxmlformats-officedocument.presentationml.tags+xml"/>
  <Override PartName="/ppt/tags/tag333.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tags/tag259.xml" ContentType="application/vnd.openxmlformats-officedocument.presentationml.tags+xml"/>
  <Override PartName="/ppt/tags/tag311.xml" ContentType="application/vnd.openxmlformats-officedocument.presentationml.tags+xml"/>
  <Override PartName="/ppt/slideMasters/slideMaster2.xml" ContentType="application/vnd.openxmlformats-officedocument.presentationml.slideMaster+xml"/>
  <Override PartName="/ppt/tags/tag7.xml" ContentType="application/vnd.openxmlformats-officedocument.presentationml.tags+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tags/tag295.xml" ContentType="application/vnd.openxmlformats-officedocument.presentationml.tags+xml"/>
  <Override PartName="/ppt/tags/tag300.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tags/tag226.xml" ContentType="application/vnd.openxmlformats-officedocument.presentationml.tags+xml"/>
  <Override PartName="/ppt/tags/tag237.xml" ContentType="application/vnd.openxmlformats-officedocument.presentationml.tags+xml"/>
  <Override PartName="/ppt/tags/tag273.xml" ContentType="application/vnd.openxmlformats-officedocument.presentationml.tags+xml"/>
  <Override PartName="/ppt/tags/tag284.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tags/tag59.xml" ContentType="application/vnd.openxmlformats-officedocument.presentationml.tags+xml"/>
  <Override PartName="/ppt/tags/tag215.xml" ContentType="application/vnd.openxmlformats-officedocument.presentationml.tags+xml"/>
  <Override PartName="/ppt/tags/tag262.xml" ContentType="application/vnd.openxmlformats-officedocument.presentationml.tags+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tags/tag338.xml" ContentType="application/vnd.openxmlformats-officedocument.presentationml.tags+xml"/>
  <Override PartName="/ppt/notesSlides/notesSlide15.xml" ContentType="application/vnd.openxmlformats-officedocument.presentationml.notesSlide+xml"/>
  <Override PartName="/ppt/tags/tag26.xml" ContentType="application/vnd.openxmlformats-officedocument.presentationml.tags+xml"/>
  <Override PartName="/ppt/slideLayouts/slideLayout12.xml" ContentType="application/vnd.openxmlformats-officedocument.presentationml.slideLayout+xml"/>
  <Override PartName="/ppt/tags/tag73.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tags/tag327.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tags/tag316.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ags/tag289.xml" ContentType="application/vnd.openxmlformats-officedocument.presentationml.tags+xml"/>
  <Override PartName="/ppt/tags/tag305.xml" ContentType="application/vnd.openxmlformats-officedocument.presentationml.tags+xml"/>
  <Override PartName="/ppt/notesSlides/notesSlide6.xml" ContentType="application/vnd.openxmlformats-officedocument.presentationml.notesSlide+xml"/>
  <Override PartName="/ppt/tags/tag341.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tags/tag278.xml" ContentType="application/vnd.openxmlformats-officedocument.presentationml.tags+xml"/>
  <Override PartName="/ppt/tags/tag330.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tags/tag209.xml" ContentType="application/vnd.openxmlformats-officedocument.presentationml.tags+xml"/>
  <Override PartName="/ppt/tags/tag256.xml" ContentType="application/vnd.openxmlformats-officedocument.presentationml.tags+xml"/>
  <Override PartName="/ppt/tags/tag267.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ags/tag89.xml" ContentType="application/vnd.openxmlformats-officedocument.presentationml.tags+xml"/>
  <Override PartName="/ppt/tags/tag111.xml" ContentType="application/vnd.openxmlformats-officedocument.presentationml.tags+xml"/>
  <Override PartName="/ppt/tags/tag245.xml" ContentType="application/vnd.openxmlformats-officedocument.presentationml.tags+xml"/>
  <Override PartName="/ppt/tags/tag292.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234.xml" ContentType="application/vnd.openxmlformats-officedocument.presentationml.tags+xml"/>
  <Override PartName="/ppt/tags/tag281.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tags/tag223.xml" ContentType="application/vnd.openxmlformats-officedocument.presentationml.tags+xml"/>
  <Override PartName="/ppt/tags/tag270.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tags/tag346.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324.xml" ContentType="application/vnd.openxmlformats-officedocument.presentationml.tags+xml"/>
  <Override PartName="/ppt/tags/tag335.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tags/tag313.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tags/tag297.xml" ContentType="application/vnd.openxmlformats-officedocument.presentationml.tags+xml"/>
  <Override PartName="/ppt/tags/tag302.xml" ContentType="application/vnd.openxmlformats-officedocument.presentationml.tags+xml"/>
  <Default Extension="bin" ContentType="application/vnd.openxmlformats-officedocument.oleObject"/>
  <Override PartName="/ppt/tags/tag141.xml" ContentType="application/vnd.openxmlformats-officedocument.presentationml.tags+xml"/>
  <Override PartName="/ppt/tags/tag228.xml" ContentType="application/vnd.openxmlformats-officedocument.presentationml.tags+xml"/>
  <Override PartName="/ppt/tags/tag239.xml" ContentType="application/vnd.openxmlformats-officedocument.presentationml.tags+xml"/>
  <Override PartName="/ppt/tags/tag275.xml" ContentType="application/vnd.openxmlformats-officedocument.presentationml.tags+xml"/>
  <Override PartName="/ppt/tags/tag286.xml" ContentType="application/vnd.openxmlformats-officedocument.presentationml.tags+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tags/tag217.xml" ContentType="application/vnd.openxmlformats-officedocument.presentationml.tags+xml"/>
  <Override PartName="/ppt/tags/tag264.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tags/tag206.xml" ContentType="application/vnd.openxmlformats-officedocument.presentationml.tags+xml"/>
  <Override PartName="/ppt/tags/tag253.xml" ContentType="application/vnd.openxmlformats-officedocument.presentationml.tags+xml"/>
  <Override PartName="/ppt/notesSlides/notesSlide17.xml" ContentType="application/vnd.openxmlformats-officedocument.presentationml.notesSlide+xml"/>
  <Override PartName="/ppt/tags/tag1.xml" ContentType="application/vnd.openxmlformats-officedocument.presentationml.tags+xml"/>
  <Override PartName="/ppt/slideLayouts/slideLayout14.xml" ContentType="application/vnd.openxmlformats-officedocument.presentationml.slideLayout+xml"/>
  <Override PartName="/ppt/tags/tag28.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ppt/tags/tag231.xml" ContentType="application/vnd.openxmlformats-officedocument.presentationml.tags+xml"/>
  <Override PartName="/ppt/tags/tag242.xml" ContentType="application/vnd.openxmlformats-officedocument.presentationml.tags+xml"/>
  <Override PartName="/ppt/tags/tag329.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Override PartName="/ppt/tags/tag220.xml" ContentType="application/vnd.openxmlformats-officedocument.presentationml.tags+xml"/>
  <Override PartName="/ppt/tags/tag318.xml" ContentType="application/vnd.openxmlformats-officedocument.presentationml.tags+xml"/>
  <Default Extension="vml" ContentType="application/vnd.openxmlformats-officedocument.vmlDrawing"/>
  <Override PartName="/ppt/tags/tag53.xml" ContentType="application/vnd.openxmlformats-officedocument.presentationml.tags+xml"/>
  <Override PartName="/ppt/tags/tag157.xml" ContentType="application/vnd.openxmlformats-officedocument.presentationml.tags+xml"/>
  <Override PartName="/ppt/tags/tag307.xml" ContentType="application/vnd.openxmlformats-officedocument.presentationml.tags+xml"/>
  <Override PartName="/ppt/notesSlides/notesSlide8.xml" ContentType="application/vnd.openxmlformats-officedocument.presentationml.notesSlide+xml"/>
  <Override PartName="/ppt/tags/tag343.xml" ContentType="application/vnd.openxmlformats-officedocument.presentationml.tags+xml"/>
  <Override PartName="/ppt/notesSlides/notesSlide20.xml" ContentType="application/vnd.openxmlformats-officedocument.presentationml.notesSlide+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tags/tag332.xml" ContentType="application/vnd.openxmlformats-officedocument.presentationml.tags+xml"/>
  <Override PartName="/ppt/handoutMasters/handoutMaster1.xml" ContentType="application/vnd.openxmlformats-officedocument.presentationml.handoutMaster+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ppt/tags/tag32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Layouts/slideLayout19.xml" ContentType="application/vnd.openxmlformats-officedocument.presentationml.slideLayout+xml"/>
  <Override PartName="/ppt/tags/tag113.xml" ContentType="application/vnd.openxmlformats-officedocument.presentationml.tags+xml"/>
  <Override PartName="/ppt/tags/tag160.xml" ContentType="application/vnd.openxmlformats-officedocument.presentationml.tags+xml"/>
  <Override PartName="/ppt/tags/tag247.xml" ContentType="application/vnd.openxmlformats-officedocument.presentationml.tags+xml"/>
  <Override PartName="/ppt/tags/tag258.xml" ContentType="application/vnd.openxmlformats-officedocument.presentationml.tags+xml"/>
  <Override PartName="/ppt/tags/tag294.xml" ContentType="application/vnd.openxmlformats-officedocument.presentationml.tags+xml"/>
  <Override PartName="/ppt/tags/tag310.xml" ContentType="application/vnd.openxmlformats-officedocument.presentationml.tags+xml"/>
  <Override PartName="/ppt/slideMasters/slideMaster1.xml" ContentType="application/vnd.openxmlformats-officedocument.presentationml.slideMaster+xml"/>
  <Override PartName="/ppt/tags/tag102.xml" ContentType="application/vnd.openxmlformats-officedocument.presentationml.tags+xml"/>
  <Override PartName="/ppt/tags/tag236.xml" ContentType="application/vnd.openxmlformats-officedocument.presentationml.tags+xml"/>
  <Override PartName="/ppt/tags/tag283.xml" ContentType="application/vnd.openxmlformats-officedocument.presentationml.tags+xml"/>
  <Override PartName="/ppt/theme/theme3.xml" ContentType="application/vnd.openxmlformats-officedocument.theme+xml"/>
  <Override PartName="/ppt/slides/slide34.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Override PartName="/ppt/tags/tag225.xml" ContentType="application/vnd.openxmlformats-officedocument.presentationml.tags+xml"/>
  <Override PartName="/ppt/tags/tag27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tags/tag47.xml" ContentType="application/vnd.openxmlformats-officedocument.presentationml.tags+xml"/>
  <Override PartName="/ppt/tags/tag94.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tags/tag250.xml" ContentType="application/vnd.openxmlformats-officedocument.presentationml.tags+xml"/>
  <Override PartName="/ppt/tags/tag261.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tags/tag83.xml" ContentType="application/vnd.openxmlformats-officedocument.presentationml.tags+xml"/>
  <Override PartName="/ppt/tags/tag187.xml" ContentType="application/vnd.openxmlformats-officedocument.presentationml.tags+xml"/>
  <Override PartName="/ppt/tags/tag337.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315.xml" ContentType="application/vnd.openxmlformats-officedocument.presentationml.tags+xml"/>
  <Override PartName="/ppt/tags/tag326.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ags/tag299.xml" ContentType="application/vnd.openxmlformats-officedocument.presentationml.tags+xml"/>
  <Override PartName="/ppt/tags/tag304.xml" ContentType="application/vnd.openxmlformats-officedocument.presentationml.tags+xml"/>
  <Override PartName="/ppt/tags/tag143.xml" ContentType="application/vnd.openxmlformats-officedocument.presentationml.tags+xml"/>
  <Override PartName="/ppt/tags/tag190.xml" ContentType="application/vnd.openxmlformats-officedocument.presentationml.tags+xml"/>
  <Override PartName="/ppt/tags/tag277.xml" ContentType="application/vnd.openxmlformats-officedocument.presentationml.tags+xml"/>
  <Override PartName="/ppt/tags/tag288.xml" ContentType="application/vnd.openxmlformats-officedocument.presentationml.tags+xml"/>
  <Override PartName="/ppt/notesSlides/notesSlide5.xml" ContentType="application/vnd.openxmlformats-officedocument.presentationml.notesSlide+xml"/>
  <Override PartName="/ppt/tags/tag34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tags/tag132.xml" ContentType="application/vnd.openxmlformats-officedocument.presentationml.tags+xml"/>
  <Override PartName="/ppt/tags/tag219.xml" ContentType="application/vnd.openxmlformats-officedocument.presentationml.tags+xml"/>
  <Override PartName="/ppt/tags/tag266.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notesSlides/notesSlide19.xml" ContentType="application/vnd.openxmlformats-officedocument.presentationml.notesSlide+xml"/>
  <Override PartName="/ppt/tags/tag3.xml" ContentType="application/vnd.openxmlformats-officedocument.presentationml.tags+xml"/>
  <Override PartName="/ppt/slideLayouts/slideLayout16.xml" ContentType="application/vnd.openxmlformats-officedocument.presentationml.slideLayout+xml"/>
  <Override PartName="/ppt/tags/tag77.xml" ContentType="application/vnd.openxmlformats-officedocument.presentationml.tags+xml"/>
  <Override PartName="/ppt/tags/tag88.xml" ContentType="application/vnd.openxmlformats-officedocument.presentationml.tags+xml"/>
  <Override PartName="/ppt/tags/tag233.xml" ContentType="application/vnd.openxmlformats-officedocument.presentationml.tags+xml"/>
  <Override PartName="/ppt/tags/tag244.xml" ContentType="application/vnd.openxmlformats-officedocument.presentationml.tags+xml"/>
  <Override PartName="/ppt/tags/tag280.xml" ContentType="application/vnd.openxmlformats-officedocument.presentationml.tags+xml"/>
  <Override PartName="/ppt/tags/tag291.xml" ContentType="application/vnd.openxmlformats-officedocument.presentationml.tags+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tags/tag159.xml" ContentType="application/vnd.openxmlformats-officedocument.presentationml.tags+xml"/>
  <Override PartName="/ppt/tags/tag211.xml" ContentType="application/vnd.openxmlformats-officedocument.presentationml.tags+xml"/>
  <Override PartName="/ppt/tags/tag309.xml" ContentType="application/vnd.openxmlformats-officedocument.presentationml.tags+xml"/>
  <Override PartName="/ppt/tags/tag34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334.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tags/tag323.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tags/tag249.xml" ContentType="application/vnd.openxmlformats-officedocument.presentationml.tags+xml"/>
  <Override PartName="/ppt/tags/tag296.xml" ContentType="application/vnd.openxmlformats-officedocument.presentationml.tags+xml"/>
  <Override PartName="/ppt/tags/tag301.xml" ContentType="application/vnd.openxmlformats-officedocument.presentationml.tags+xml"/>
  <Override PartName="/ppt/tags/tag312.xml" ContentType="application/vnd.openxmlformats-officedocument.presentationml.tags+xml"/>
  <Override PartName="/ppt/tags/tag104.xml" ContentType="application/vnd.openxmlformats-officedocument.presentationml.tags+xml"/>
  <Override PartName="/ppt/tags/tag151.xml" ContentType="application/vnd.openxmlformats-officedocument.presentationml.tags+xml"/>
  <Override PartName="/ppt/notesSlides/notesSlide2.xml" ContentType="application/vnd.openxmlformats-officedocument.presentationml.notesSlide+xml"/>
  <Override PartName="/ppt/slides/slide36.xml" ContentType="application/vnd.openxmlformats-officedocument.presentationml.slide+xml"/>
  <Override PartName="/ppt/tags/tag227.xml" ContentType="application/vnd.openxmlformats-officedocument.presentationml.tags+xml"/>
  <Override PartName="/ppt/tags/tag274.xml" ContentType="application/vnd.openxmlformats-officedocument.presentationml.tags+xml"/>
  <Override PartName="/ppt/tags/tag49.xml" ContentType="application/vnd.openxmlformats-officedocument.presentationml.tags+xml"/>
  <Override PartName="/ppt/tags/tag96.xml" ContentType="application/vnd.openxmlformats-officedocument.presentationml.tags+xml"/>
  <Override PartName="/ppt/tags/tag205.xml" ContentType="application/vnd.openxmlformats-officedocument.presentationml.tags+xml"/>
  <Override PartName="/ppt/tags/tag252.xml" ContentType="application/vnd.openxmlformats-officedocument.presentationml.tags+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189.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328.xml" ContentType="application/vnd.openxmlformats-officedocument.presentationml.tags+xml"/>
  <Override PartName="/ppt/tags/tag52.xml" ContentType="application/vnd.openxmlformats-officedocument.presentationml.tags+xml"/>
  <Override PartName="/ppt/tags/tag167.xml" ContentType="application/vnd.openxmlformats-officedocument.presentationml.tags+xml"/>
  <Override PartName="/ppt/tags/tag306.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Override PartName="/ppt/tags/tag30.xml" ContentType="application/vnd.openxmlformats-officedocument.presentationml.tags+xml"/>
  <Override PartName="/ppt/tags/tag268.xml" ContentType="application/vnd.openxmlformats-officedocument.presentationml.tags+xml"/>
  <Override PartName="/ppt/tags/tag331.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slides/slide33.xml" ContentType="application/vnd.openxmlformats-officedocument.presentationml.slide+xml"/>
  <Override PartName="/ppt/tags/tag68.xml" ContentType="application/vnd.openxmlformats-officedocument.presentationml.tags+xml"/>
  <Override PartName="/ppt/tags/tag224.xml" ContentType="application/vnd.openxmlformats-officedocument.presentationml.tags+xml"/>
  <Override PartName="/ppt/tags/tag271.xml" ContentType="application/vnd.openxmlformats-officedocument.presentationml.tags+xml"/>
  <Override PartName="/ppt/presentation.xml" ContentType="application/vnd.openxmlformats-officedocument.presentationml.presentation.main+xml"/>
  <Override PartName="/ppt/tags/tag347.xml" ContentType="application/vnd.openxmlformats-officedocument.presentationml.tag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Lst>
  <p:notesMasterIdLst>
    <p:notesMasterId r:id="rId46"/>
  </p:notesMasterIdLst>
  <p:handoutMasterIdLst>
    <p:handoutMasterId r:id="rId47"/>
  </p:handoutMasterIdLst>
  <p:sldIdLst>
    <p:sldId id="372" r:id="rId3"/>
    <p:sldId id="365" r:id="rId4"/>
    <p:sldId id="394" r:id="rId5"/>
    <p:sldId id="366" r:id="rId6"/>
    <p:sldId id="332" r:id="rId7"/>
    <p:sldId id="334" r:id="rId8"/>
    <p:sldId id="333" r:id="rId9"/>
    <p:sldId id="395" r:id="rId10"/>
    <p:sldId id="396" r:id="rId11"/>
    <p:sldId id="367" r:id="rId12"/>
    <p:sldId id="335" r:id="rId13"/>
    <p:sldId id="362" r:id="rId14"/>
    <p:sldId id="363" r:id="rId15"/>
    <p:sldId id="364" r:id="rId16"/>
    <p:sldId id="368" r:id="rId17"/>
    <p:sldId id="401" r:id="rId18"/>
    <p:sldId id="400" r:id="rId19"/>
    <p:sldId id="379" r:id="rId20"/>
    <p:sldId id="380" r:id="rId21"/>
    <p:sldId id="402" r:id="rId22"/>
    <p:sldId id="357" r:id="rId23"/>
    <p:sldId id="397" r:id="rId24"/>
    <p:sldId id="378" r:id="rId25"/>
    <p:sldId id="398" r:id="rId26"/>
    <p:sldId id="399" r:id="rId27"/>
    <p:sldId id="358" r:id="rId28"/>
    <p:sldId id="405" r:id="rId29"/>
    <p:sldId id="359" r:id="rId30"/>
    <p:sldId id="361" r:id="rId31"/>
    <p:sldId id="360" r:id="rId32"/>
    <p:sldId id="336" r:id="rId33"/>
    <p:sldId id="341" r:id="rId34"/>
    <p:sldId id="388" r:id="rId35"/>
    <p:sldId id="392" r:id="rId36"/>
    <p:sldId id="393" r:id="rId37"/>
    <p:sldId id="370" r:id="rId38"/>
    <p:sldId id="403" r:id="rId39"/>
    <p:sldId id="391" r:id="rId40"/>
    <p:sldId id="404" r:id="rId41"/>
    <p:sldId id="352" r:id="rId42"/>
    <p:sldId id="390" r:id="rId43"/>
    <p:sldId id="317" r:id="rId44"/>
    <p:sldId id="318" r:id="rId45"/>
  </p:sldIdLst>
  <p:sldSz cx="9144000" cy="6858000" type="screen4x3"/>
  <p:notesSz cx="7077075" cy="90773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B52C5"/>
    <a:srgbClr val="0D62ED"/>
    <a:srgbClr val="3E83F4"/>
    <a:srgbClr val="0D5FE5"/>
    <a:srgbClr val="1358BD"/>
    <a:srgbClr val="1070C0"/>
    <a:srgbClr val="036DCD"/>
    <a:srgbClr val="0E6CC2"/>
    <a:srgbClr val="2046B0"/>
    <a:srgbClr val="0447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2" autoAdjust="0"/>
    <p:restoredTop sz="94660"/>
  </p:normalViewPr>
  <p:slideViewPr>
    <p:cSldViewPr>
      <p:cViewPr>
        <p:scale>
          <a:sx n="50" d="100"/>
          <a:sy n="50" d="100"/>
        </p:scale>
        <p:origin x="-450" y="108"/>
      </p:cViewPr>
      <p:guideLst>
        <p:guide orient="horz" pos="2160"/>
        <p:guide pos="2880"/>
      </p:guideLst>
    </p:cSldViewPr>
  </p:slideViewPr>
  <p:notesTextViewPr>
    <p:cViewPr>
      <p:scale>
        <a:sx n="1" d="1"/>
        <a:sy n="1" d="1"/>
      </p:scale>
      <p:origin x="0" y="0"/>
    </p:cViewPr>
  </p:notesTextViewPr>
  <p:sorterViewPr>
    <p:cViewPr>
      <p:scale>
        <a:sx n="100" d="100"/>
        <a:sy n="100" d="100"/>
      </p:scale>
      <p:origin x="0" y="1344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733" cy="453866"/>
          </a:xfrm>
          <a:prstGeom prst="rect">
            <a:avLst/>
          </a:prstGeom>
        </p:spPr>
        <p:txBody>
          <a:bodyPr vert="horz" lIns="94814" tIns="47407" rIns="94814" bIns="47407" rtlCol="0"/>
          <a:lstStyle>
            <a:lvl1pPr algn="l">
              <a:defRPr sz="1200"/>
            </a:lvl1pPr>
          </a:lstStyle>
          <a:p>
            <a:endParaRPr lang="en-US"/>
          </a:p>
        </p:txBody>
      </p:sp>
      <p:sp>
        <p:nvSpPr>
          <p:cNvPr id="3" name="Date Placeholder 2"/>
          <p:cNvSpPr>
            <a:spLocks noGrp="1"/>
          </p:cNvSpPr>
          <p:nvPr>
            <p:ph type="dt" sz="quarter" idx="1"/>
          </p:nvPr>
        </p:nvSpPr>
        <p:spPr>
          <a:xfrm>
            <a:off x="4008706" y="1"/>
            <a:ext cx="3066733" cy="453866"/>
          </a:xfrm>
          <a:prstGeom prst="rect">
            <a:avLst/>
          </a:prstGeom>
        </p:spPr>
        <p:txBody>
          <a:bodyPr vert="horz" lIns="94814" tIns="47407" rIns="94814" bIns="47407" rtlCol="0"/>
          <a:lstStyle>
            <a:lvl1pPr algn="r">
              <a:defRPr sz="1200"/>
            </a:lvl1pPr>
          </a:lstStyle>
          <a:p>
            <a:fld id="{84CA969F-00A0-4592-A37A-5CBAA3347E46}" type="datetimeFigureOut">
              <a:rPr lang="en-US" smtClean="0"/>
              <a:pPr/>
              <a:t>7/5/2014</a:t>
            </a:fld>
            <a:endParaRPr lang="en-US"/>
          </a:p>
        </p:txBody>
      </p:sp>
      <p:sp>
        <p:nvSpPr>
          <p:cNvPr id="4" name="Footer Placeholder 3"/>
          <p:cNvSpPr>
            <a:spLocks noGrp="1"/>
          </p:cNvSpPr>
          <p:nvPr>
            <p:ph type="ftr" sz="quarter" idx="2"/>
          </p:nvPr>
        </p:nvSpPr>
        <p:spPr>
          <a:xfrm>
            <a:off x="0" y="8621884"/>
            <a:ext cx="3066733" cy="453866"/>
          </a:xfrm>
          <a:prstGeom prst="rect">
            <a:avLst/>
          </a:prstGeom>
        </p:spPr>
        <p:txBody>
          <a:bodyPr vert="horz" lIns="94814" tIns="47407" rIns="94814" bIns="47407" rtlCol="0" anchor="b"/>
          <a:lstStyle>
            <a:lvl1pPr algn="l">
              <a:defRPr sz="1200"/>
            </a:lvl1pPr>
          </a:lstStyle>
          <a:p>
            <a:endParaRPr lang="en-US"/>
          </a:p>
        </p:txBody>
      </p:sp>
      <p:sp>
        <p:nvSpPr>
          <p:cNvPr id="5" name="Slide Number Placeholder 4"/>
          <p:cNvSpPr>
            <a:spLocks noGrp="1"/>
          </p:cNvSpPr>
          <p:nvPr>
            <p:ph type="sldNum" sz="quarter" idx="3"/>
          </p:nvPr>
        </p:nvSpPr>
        <p:spPr>
          <a:xfrm>
            <a:off x="4008706" y="8621884"/>
            <a:ext cx="3066733" cy="453866"/>
          </a:xfrm>
          <a:prstGeom prst="rect">
            <a:avLst/>
          </a:prstGeom>
        </p:spPr>
        <p:txBody>
          <a:bodyPr vert="horz" lIns="94814" tIns="47407" rIns="94814" bIns="47407" rtlCol="0" anchor="b"/>
          <a:lstStyle>
            <a:lvl1pPr algn="r">
              <a:defRPr sz="1200"/>
            </a:lvl1pPr>
          </a:lstStyle>
          <a:p>
            <a:fld id="{9F96B360-4429-4C95-9775-23508138444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733" cy="453866"/>
          </a:xfrm>
          <a:prstGeom prst="rect">
            <a:avLst/>
          </a:prstGeom>
        </p:spPr>
        <p:txBody>
          <a:bodyPr vert="horz" lIns="94814" tIns="47407" rIns="94814" bIns="47407" rtlCol="0"/>
          <a:lstStyle>
            <a:lvl1pPr algn="l">
              <a:defRPr sz="1200"/>
            </a:lvl1pPr>
          </a:lstStyle>
          <a:p>
            <a:endParaRPr lang="en-US"/>
          </a:p>
        </p:txBody>
      </p:sp>
      <p:sp>
        <p:nvSpPr>
          <p:cNvPr id="3" name="Date Placeholder 2"/>
          <p:cNvSpPr>
            <a:spLocks noGrp="1"/>
          </p:cNvSpPr>
          <p:nvPr>
            <p:ph type="dt" idx="1"/>
          </p:nvPr>
        </p:nvSpPr>
        <p:spPr>
          <a:xfrm>
            <a:off x="4008706" y="1"/>
            <a:ext cx="3066733" cy="453866"/>
          </a:xfrm>
          <a:prstGeom prst="rect">
            <a:avLst/>
          </a:prstGeom>
        </p:spPr>
        <p:txBody>
          <a:bodyPr vert="horz" lIns="94814" tIns="47407" rIns="94814" bIns="47407" rtlCol="0"/>
          <a:lstStyle>
            <a:lvl1pPr algn="r">
              <a:defRPr sz="1200"/>
            </a:lvl1pPr>
          </a:lstStyle>
          <a:p>
            <a:fld id="{EE646C75-E47D-4FAB-BE1F-FC8DD62F77FE}" type="datetimeFigureOut">
              <a:rPr lang="en-US" smtClean="0"/>
              <a:pPr/>
              <a:t>7/5/2014</a:t>
            </a:fld>
            <a:endParaRPr lang="en-US"/>
          </a:p>
        </p:txBody>
      </p:sp>
      <p:sp>
        <p:nvSpPr>
          <p:cNvPr id="4" name="Slide Image Placeholder 3"/>
          <p:cNvSpPr>
            <a:spLocks noGrp="1" noRot="1" noChangeAspect="1"/>
          </p:cNvSpPr>
          <p:nvPr>
            <p:ph type="sldImg" idx="2"/>
          </p:nvPr>
        </p:nvSpPr>
        <p:spPr>
          <a:xfrm>
            <a:off x="1270000" y="681038"/>
            <a:ext cx="4538663" cy="3403600"/>
          </a:xfrm>
          <a:prstGeom prst="rect">
            <a:avLst/>
          </a:prstGeom>
          <a:noFill/>
          <a:ln w="12700">
            <a:solidFill>
              <a:prstClr val="black"/>
            </a:solidFill>
          </a:ln>
        </p:spPr>
        <p:txBody>
          <a:bodyPr vert="horz" lIns="94814" tIns="47407" rIns="94814" bIns="47407" rtlCol="0" anchor="ctr"/>
          <a:lstStyle/>
          <a:p>
            <a:endParaRPr lang="en-US"/>
          </a:p>
        </p:txBody>
      </p:sp>
      <p:sp>
        <p:nvSpPr>
          <p:cNvPr id="5" name="Notes Placeholder 4"/>
          <p:cNvSpPr>
            <a:spLocks noGrp="1"/>
          </p:cNvSpPr>
          <p:nvPr>
            <p:ph type="body" sz="quarter" idx="3"/>
          </p:nvPr>
        </p:nvSpPr>
        <p:spPr>
          <a:xfrm>
            <a:off x="707708" y="4311730"/>
            <a:ext cx="5661660" cy="4084796"/>
          </a:xfrm>
          <a:prstGeom prst="rect">
            <a:avLst/>
          </a:prstGeom>
        </p:spPr>
        <p:txBody>
          <a:bodyPr vert="horz" lIns="94814" tIns="47407" rIns="94814" bIns="4740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21884"/>
            <a:ext cx="3066733" cy="453866"/>
          </a:xfrm>
          <a:prstGeom prst="rect">
            <a:avLst/>
          </a:prstGeom>
        </p:spPr>
        <p:txBody>
          <a:bodyPr vert="horz" lIns="94814" tIns="47407" rIns="94814" bIns="47407" rtlCol="0" anchor="b"/>
          <a:lstStyle>
            <a:lvl1pPr algn="l">
              <a:defRPr sz="1200"/>
            </a:lvl1pPr>
          </a:lstStyle>
          <a:p>
            <a:endParaRPr lang="en-US"/>
          </a:p>
        </p:txBody>
      </p:sp>
      <p:sp>
        <p:nvSpPr>
          <p:cNvPr id="7" name="Slide Number Placeholder 6"/>
          <p:cNvSpPr>
            <a:spLocks noGrp="1"/>
          </p:cNvSpPr>
          <p:nvPr>
            <p:ph type="sldNum" sz="quarter" idx="5"/>
          </p:nvPr>
        </p:nvSpPr>
        <p:spPr>
          <a:xfrm>
            <a:off x="4008706" y="8621884"/>
            <a:ext cx="3066733" cy="453866"/>
          </a:xfrm>
          <a:prstGeom prst="rect">
            <a:avLst/>
          </a:prstGeom>
        </p:spPr>
        <p:txBody>
          <a:bodyPr vert="horz" lIns="94814" tIns="47407" rIns="94814" bIns="47407" rtlCol="0" anchor="b"/>
          <a:lstStyle>
            <a:lvl1pPr algn="r">
              <a:defRPr sz="1200"/>
            </a:lvl1pPr>
          </a:lstStyle>
          <a:p>
            <a:fld id="{4E50E5D0-486D-4478-8069-8AE011E33F1D}" type="slidenum">
              <a:rPr lang="en-US" smtClean="0"/>
              <a:pPr/>
              <a:t>‹#›</a:t>
            </a:fld>
            <a:endParaRPr lang="en-US"/>
          </a:p>
        </p:txBody>
      </p:sp>
    </p:spTree>
    <p:extLst>
      <p:ext uri="{BB962C8B-B14F-4D97-AF65-F5344CB8AC3E}">
        <p14:creationId xmlns:p14="http://schemas.microsoft.com/office/powerpoint/2010/main" xmlns="" val="411379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p:spPr>
        <p:txBody>
          <a:bodyPr/>
          <a:lstStyle/>
          <a:p>
            <a:pPr eaLnBrk="1" hangingPunct="1"/>
            <a:endParaRPr lang="id-ID" altLang="en-US" smtClean="0">
              <a:latin typeface="Arial" pitchFamily="34" charset="0"/>
            </a:endParaRPr>
          </a:p>
        </p:txBody>
      </p:sp>
      <p:sp>
        <p:nvSpPr>
          <p:cNvPr id="59396" name="Slide Number Placeholder 3"/>
          <p:cNvSpPr>
            <a:spLocks noGrp="1"/>
          </p:cNvSpPr>
          <p:nvPr>
            <p:ph type="sldNum" sz="quarter" idx="5"/>
          </p:nvPr>
        </p:nvSpPr>
        <p:spPr>
          <a:xfrm>
            <a:off x="6315307" y="8724619"/>
            <a:ext cx="562111" cy="174102"/>
          </a:xfrm>
          <a:noFill/>
        </p:spPr>
        <p:txBody>
          <a:bodyPr/>
          <a:lstStyle>
            <a:lvl1pPr defTabSz="913974" eaLnBrk="0" hangingPunct="0">
              <a:defRPr sz="1100">
                <a:solidFill>
                  <a:schemeClr val="tx1"/>
                </a:solidFill>
                <a:latin typeface="Arial" pitchFamily="34" charset="0"/>
                <a:cs typeface="Arial" pitchFamily="34" charset="0"/>
              </a:defRPr>
            </a:lvl1pPr>
            <a:lvl2pPr marL="728688" indent="-280265" defTabSz="913974" eaLnBrk="0" hangingPunct="0">
              <a:defRPr sz="1100">
                <a:solidFill>
                  <a:schemeClr val="tx1"/>
                </a:solidFill>
                <a:latin typeface="Arial" pitchFamily="34" charset="0"/>
                <a:cs typeface="Arial" pitchFamily="34" charset="0"/>
              </a:defRPr>
            </a:lvl2pPr>
            <a:lvl3pPr marL="1121059" indent="-224212" defTabSz="913974" eaLnBrk="0" hangingPunct="0">
              <a:defRPr sz="1100">
                <a:solidFill>
                  <a:schemeClr val="tx1"/>
                </a:solidFill>
                <a:latin typeface="Arial" pitchFamily="34" charset="0"/>
                <a:cs typeface="Arial" pitchFamily="34" charset="0"/>
              </a:defRPr>
            </a:lvl3pPr>
            <a:lvl4pPr marL="1569482" indent="-224212" defTabSz="913974" eaLnBrk="0" hangingPunct="0">
              <a:defRPr sz="1100">
                <a:solidFill>
                  <a:schemeClr val="tx1"/>
                </a:solidFill>
                <a:latin typeface="Arial" pitchFamily="34" charset="0"/>
                <a:cs typeface="Arial" pitchFamily="34" charset="0"/>
              </a:defRPr>
            </a:lvl4pPr>
            <a:lvl5pPr marL="2017906" indent="-224212" defTabSz="913974" eaLnBrk="0" hangingPunct="0">
              <a:defRPr sz="1100">
                <a:solidFill>
                  <a:schemeClr val="tx1"/>
                </a:solidFill>
                <a:latin typeface="Arial" pitchFamily="34" charset="0"/>
                <a:cs typeface="Arial" pitchFamily="34" charset="0"/>
              </a:defRPr>
            </a:lvl5pPr>
            <a:lvl6pPr marL="2466329" indent="-224212" defTabSz="913974" eaLnBrk="0" fontAlgn="base" hangingPunct="0">
              <a:spcBef>
                <a:spcPct val="0"/>
              </a:spcBef>
              <a:spcAft>
                <a:spcPct val="0"/>
              </a:spcAft>
              <a:defRPr sz="1100">
                <a:solidFill>
                  <a:schemeClr val="tx1"/>
                </a:solidFill>
                <a:latin typeface="Arial" pitchFamily="34" charset="0"/>
                <a:cs typeface="Arial" pitchFamily="34" charset="0"/>
              </a:defRPr>
            </a:lvl6pPr>
            <a:lvl7pPr marL="2914753" indent="-224212" defTabSz="913974" eaLnBrk="0" fontAlgn="base" hangingPunct="0">
              <a:spcBef>
                <a:spcPct val="0"/>
              </a:spcBef>
              <a:spcAft>
                <a:spcPct val="0"/>
              </a:spcAft>
              <a:defRPr sz="1100">
                <a:solidFill>
                  <a:schemeClr val="tx1"/>
                </a:solidFill>
                <a:latin typeface="Arial" pitchFamily="34" charset="0"/>
                <a:cs typeface="Arial" pitchFamily="34" charset="0"/>
              </a:defRPr>
            </a:lvl7pPr>
            <a:lvl8pPr marL="3363176" indent="-224212" defTabSz="913974" eaLnBrk="0" fontAlgn="base" hangingPunct="0">
              <a:spcBef>
                <a:spcPct val="0"/>
              </a:spcBef>
              <a:spcAft>
                <a:spcPct val="0"/>
              </a:spcAft>
              <a:defRPr sz="1100">
                <a:solidFill>
                  <a:schemeClr val="tx1"/>
                </a:solidFill>
                <a:latin typeface="Arial" pitchFamily="34" charset="0"/>
                <a:cs typeface="Arial" pitchFamily="34" charset="0"/>
              </a:defRPr>
            </a:lvl8pPr>
            <a:lvl9pPr marL="3811600" indent="-224212" defTabSz="913974"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63271E57-913D-42E8-9052-22D1F224FB58}" type="slidenum">
              <a:rPr lang="en-US" altLang="en-US">
                <a:solidFill>
                  <a:prstClr val="black"/>
                </a:solidFill>
                <a:ea typeface="Gulim" pitchFamily="34" charset="-127"/>
              </a:rPr>
              <a:pPr eaLnBrk="1" hangingPunct="1"/>
              <a:t>1</a:t>
            </a:fld>
            <a:endParaRPr lang="en-US" altLang="en-US">
              <a:solidFill>
                <a:prstClr val="black"/>
              </a:solidFill>
              <a:ea typeface="Gulim" pitchFamily="34"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Transferring </a:t>
            </a:r>
            <a:endParaRPr lang="en-US" dirty="0"/>
          </a:p>
        </p:txBody>
      </p:sp>
      <p:sp>
        <p:nvSpPr>
          <p:cNvPr id="4" name="Slide Number Placeholder 3"/>
          <p:cNvSpPr>
            <a:spLocks noGrp="1"/>
          </p:cNvSpPr>
          <p:nvPr>
            <p:ph type="sldNum" sz="quarter" idx="10"/>
          </p:nvPr>
        </p:nvSpPr>
        <p:spPr/>
        <p:txBody>
          <a:bodyPr/>
          <a:lstStyle/>
          <a:p>
            <a:fld id="{4E50E5D0-486D-4478-8069-8AE011E33F1D}"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50E5D0-486D-4478-8069-8AE011E33F1D}"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Kuisioner</a:t>
            </a:r>
            <a:r>
              <a:rPr lang="en-US" dirty="0" smtClean="0"/>
              <a:t> – </a:t>
            </a:r>
            <a:r>
              <a:rPr lang="en-US" dirty="0" err="1" smtClean="0"/>
              <a:t>kwardran</a:t>
            </a:r>
            <a:r>
              <a:rPr lang="en-US" dirty="0" smtClean="0"/>
              <a:t> (</a:t>
            </a:r>
            <a:r>
              <a:rPr lang="en-US" dirty="0" err="1" smtClean="0"/>
              <a:t>latihan</a:t>
            </a:r>
            <a:r>
              <a:rPr lang="en-US" dirty="0" smtClean="0"/>
              <a:t>)</a:t>
            </a:r>
            <a:endParaRPr lang="en-US" dirty="0"/>
          </a:p>
        </p:txBody>
      </p:sp>
      <p:sp>
        <p:nvSpPr>
          <p:cNvPr id="4" name="Slide Number Placeholder 3"/>
          <p:cNvSpPr>
            <a:spLocks noGrp="1"/>
          </p:cNvSpPr>
          <p:nvPr>
            <p:ph type="sldNum" sz="quarter" idx="10"/>
          </p:nvPr>
        </p:nvSpPr>
        <p:spPr/>
        <p:txBody>
          <a:bodyPr/>
          <a:lstStyle/>
          <a:p>
            <a:fld id="{4E50E5D0-486D-4478-8069-8AE011E33F1D}" type="slidenum">
              <a:rPr lang="en-US" smtClean="0"/>
              <a:pPr/>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Games – 30 m</a:t>
            </a:r>
            <a:endParaRPr lang="en-US" dirty="0"/>
          </a:p>
        </p:txBody>
      </p:sp>
      <p:sp>
        <p:nvSpPr>
          <p:cNvPr id="4" name="Slide Number Placeholder 3"/>
          <p:cNvSpPr>
            <a:spLocks noGrp="1"/>
          </p:cNvSpPr>
          <p:nvPr>
            <p:ph type="sldNum" sz="quarter" idx="10"/>
          </p:nvPr>
        </p:nvSpPr>
        <p:spPr/>
        <p:txBody>
          <a:bodyPr/>
          <a:lstStyle/>
          <a:p>
            <a:fld id="{4E50E5D0-486D-4478-8069-8AE011E33F1D}" type="slidenum">
              <a:rPr lang="en-US" smtClean="0"/>
              <a:pPr/>
              <a:t>26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50E5D0-486D-4478-8069-8AE011E33F1D}" type="slidenum">
              <a:rPr lang="en-US" smtClean="0"/>
              <a:pPr/>
              <a:t>27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50E5D0-486D-4478-8069-8AE011E33F1D}" type="slidenum">
              <a:rPr lang="en-US" smtClean="0"/>
              <a:pPr/>
              <a:t>28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7C4C32A1-D3EA-49A2-BA75-4E66756A3540}" type="slidenum">
              <a:rPr lang="en-US"/>
              <a:pPr/>
              <a:t>33</a:t>
            </a:fld>
            <a:endParaRPr lang="en-US"/>
          </a:p>
        </p:txBody>
      </p:sp>
      <p:sp>
        <p:nvSpPr>
          <p:cNvPr id="1411074" name="Rectangle 2"/>
          <p:cNvSpPr>
            <a:spLocks noGrp="1" noRot="1" noChangeAspect="1" noChangeArrowheads="1" noTextEdit="1"/>
          </p:cNvSpPr>
          <p:nvPr>
            <p:ph type="sldImg"/>
          </p:nvPr>
        </p:nvSpPr>
        <p:spPr/>
      </p:sp>
      <p:sp>
        <p:nvSpPr>
          <p:cNvPr id="141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Terjadi</a:t>
            </a:r>
            <a:r>
              <a:rPr lang="en-US" dirty="0" smtClean="0"/>
              <a:t> </a:t>
            </a:r>
            <a:r>
              <a:rPr lang="en-US" dirty="0" err="1" smtClean="0"/>
              <a:t>kecelakan</a:t>
            </a:r>
            <a:r>
              <a:rPr lang="en-US" dirty="0" smtClean="0"/>
              <a:t> motor </a:t>
            </a:r>
            <a:r>
              <a:rPr lang="en-US" dirty="0" err="1" smtClean="0"/>
              <a:t>dengan</a:t>
            </a:r>
            <a:r>
              <a:rPr lang="en-US" dirty="0" smtClean="0"/>
              <a:t> motor. </a:t>
            </a:r>
            <a:r>
              <a:rPr lang="en-US" dirty="0" err="1" smtClean="0"/>
              <a:t>Ini</a:t>
            </a:r>
            <a:r>
              <a:rPr lang="en-US" dirty="0" smtClean="0"/>
              <a:t> </a:t>
            </a:r>
            <a:r>
              <a:rPr lang="en-US" dirty="0" err="1" smtClean="0"/>
              <a:t>kejadian</a:t>
            </a:r>
            <a:r>
              <a:rPr lang="en-US" dirty="0" smtClean="0"/>
              <a:t>/</a:t>
            </a:r>
            <a:r>
              <a:rPr lang="en-US" baseline="0" dirty="0" smtClean="0"/>
              <a:t> </a:t>
            </a:r>
            <a:r>
              <a:rPr lang="en-US" baseline="0" dirty="0" err="1" smtClean="0"/>
              <a:t>fakta</a:t>
            </a:r>
            <a:r>
              <a:rPr lang="en-US" baseline="0" dirty="0" smtClean="0"/>
              <a:t>. </a:t>
            </a:r>
            <a:r>
              <a:rPr lang="en-US" baseline="0" dirty="0" err="1" smtClean="0"/>
              <a:t>Masalahnya</a:t>
            </a:r>
            <a:r>
              <a:rPr lang="en-US" baseline="0" dirty="0" smtClean="0"/>
              <a:t> </a:t>
            </a:r>
            <a:r>
              <a:rPr lang="en-US" baseline="0" dirty="0" err="1" smtClean="0"/>
              <a:t>apa</a:t>
            </a:r>
            <a:endParaRPr lang="en-US" dirty="0"/>
          </a:p>
        </p:txBody>
      </p:sp>
      <p:sp>
        <p:nvSpPr>
          <p:cNvPr id="4" name="Slide Number Placeholder 3"/>
          <p:cNvSpPr>
            <a:spLocks noGrp="1"/>
          </p:cNvSpPr>
          <p:nvPr>
            <p:ph type="sldNum" sz="quarter" idx="10"/>
          </p:nvPr>
        </p:nvSpPr>
        <p:spPr/>
        <p:txBody>
          <a:bodyPr/>
          <a:lstStyle/>
          <a:p>
            <a:fld id="{4E50E5D0-486D-4478-8069-8AE011E33F1D}" type="slidenum">
              <a:rPr lang="en-US" smtClean="0"/>
              <a:pPr/>
              <a:t>34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Dimana</a:t>
            </a:r>
            <a:r>
              <a:rPr lang="en-US" dirty="0" smtClean="0"/>
              <a:t> CSW </a:t>
            </a:r>
            <a:r>
              <a:rPr lang="en-US" dirty="0" err="1" smtClean="0"/>
              <a:t>dan</a:t>
            </a:r>
            <a:r>
              <a:rPr lang="en-US" dirty="0" smtClean="0"/>
              <a:t> </a:t>
            </a:r>
            <a:r>
              <a:rPr lang="en-US" dirty="0" err="1" smtClean="0"/>
              <a:t>Bukan</a:t>
            </a:r>
            <a:r>
              <a:rPr lang="en-US" baseline="0" dirty="0" smtClean="0"/>
              <a:t> CSW : CSW </a:t>
            </a:r>
            <a:r>
              <a:rPr lang="en-US" baseline="0" dirty="0" err="1" smtClean="0"/>
              <a:t>dengan</a:t>
            </a:r>
            <a:r>
              <a:rPr lang="en-US" baseline="0" dirty="0" smtClean="0"/>
              <a:t> </a:t>
            </a:r>
            <a:r>
              <a:rPr lang="en-US" baseline="0" dirty="0" err="1" smtClean="0"/>
              <a:t>masukan</a:t>
            </a:r>
            <a:endParaRPr lang="en-US" dirty="0"/>
          </a:p>
        </p:txBody>
      </p:sp>
      <p:sp>
        <p:nvSpPr>
          <p:cNvPr id="4" name="Slide Number Placeholder 3"/>
          <p:cNvSpPr>
            <a:spLocks noGrp="1"/>
          </p:cNvSpPr>
          <p:nvPr>
            <p:ph type="sldNum" sz="quarter" idx="10"/>
          </p:nvPr>
        </p:nvSpPr>
        <p:spPr/>
        <p:txBody>
          <a:bodyPr/>
          <a:lstStyle/>
          <a:p>
            <a:fld id="{4E50E5D0-486D-4478-8069-8AE011E33F1D}" type="slidenum">
              <a:rPr lang="en-US" smtClean="0"/>
              <a:pPr/>
              <a:t>37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50E5D0-486D-4478-8069-8AE011E33F1D}" type="slidenum">
              <a:rPr lang="en-US" smtClean="0"/>
              <a:pPr/>
              <a:t>41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transferring</a:t>
            </a:r>
            <a:endParaRPr lang="en-US" dirty="0"/>
          </a:p>
        </p:txBody>
      </p:sp>
      <p:sp>
        <p:nvSpPr>
          <p:cNvPr id="4" name="Slide Number Placeholder 3"/>
          <p:cNvSpPr>
            <a:spLocks noGrp="1"/>
          </p:cNvSpPr>
          <p:nvPr>
            <p:ph type="sldNum" sz="quarter" idx="10"/>
          </p:nvPr>
        </p:nvSpPr>
        <p:spPr/>
        <p:txBody>
          <a:bodyPr/>
          <a:lstStyle/>
          <a:p>
            <a:fld id="{4E50E5D0-486D-4478-8069-8AE011E33F1D}"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xfrm>
            <a:off x="6315307" y="8724619"/>
            <a:ext cx="562111" cy="17410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95291" eaLnBrk="0" hangingPunct="0">
              <a:defRPr sz="1100">
                <a:solidFill>
                  <a:schemeClr val="tx1"/>
                </a:solidFill>
                <a:latin typeface="Arial" pitchFamily="34" charset="0"/>
                <a:cs typeface="Arial" pitchFamily="34" charset="0"/>
              </a:defRPr>
            </a:lvl1pPr>
            <a:lvl2pPr marL="728688" indent="-280265" defTabSz="895291" eaLnBrk="0" hangingPunct="0">
              <a:defRPr sz="1100">
                <a:solidFill>
                  <a:schemeClr val="tx1"/>
                </a:solidFill>
                <a:latin typeface="Arial" pitchFamily="34" charset="0"/>
                <a:cs typeface="Arial" pitchFamily="34" charset="0"/>
              </a:defRPr>
            </a:lvl2pPr>
            <a:lvl3pPr marL="1121059" indent="-224212" defTabSz="895291" eaLnBrk="0" hangingPunct="0">
              <a:defRPr sz="1100">
                <a:solidFill>
                  <a:schemeClr val="tx1"/>
                </a:solidFill>
                <a:latin typeface="Arial" pitchFamily="34" charset="0"/>
                <a:cs typeface="Arial" pitchFamily="34" charset="0"/>
              </a:defRPr>
            </a:lvl3pPr>
            <a:lvl4pPr marL="1569482" indent="-224212" defTabSz="895291" eaLnBrk="0" hangingPunct="0">
              <a:defRPr sz="1100">
                <a:solidFill>
                  <a:schemeClr val="tx1"/>
                </a:solidFill>
                <a:latin typeface="Arial" pitchFamily="34" charset="0"/>
                <a:cs typeface="Arial" pitchFamily="34" charset="0"/>
              </a:defRPr>
            </a:lvl4pPr>
            <a:lvl5pPr marL="2017906" indent="-224212" defTabSz="895291" eaLnBrk="0" hangingPunct="0">
              <a:defRPr sz="1100">
                <a:solidFill>
                  <a:schemeClr val="tx1"/>
                </a:solidFill>
                <a:latin typeface="Arial" pitchFamily="34" charset="0"/>
                <a:cs typeface="Arial" pitchFamily="34" charset="0"/>
              </a:defRPr>
            </a:lvl5pPr>
            <a:lvl6pPr marL="2466329" indent="-224212" defTabSz="895291" eaLnBrk="0" fontAlgn="base" hangingPunct="0">
              <a:spcBef>
                <a:spcPct val="0"/>
              </a:spcBef>
              <a:spcAft>
                <a:spcPct val="0"/>
              </a:spcAft>
              <a:defRPr sz="1100">
                <a:solidFill>
                  <a:schemeClr val="tx1"/>
                </a:solidFill>
                <a:latin typeface="Arial" pitchFamily="34" charset="0"/>
                <a:cs typeface="Arial" pitchFamily="34" charset="0"/>
              </a:defRPr>
            </a:lvl6pPr>
            <a:lvl7pPr marL="2914753" indent="-224212" defTabSz="895291" eaLnBrk="0" fontAlgn="base" hangingPunct="0">
              <a:spcBef>
                <a:spcPct val="0"/>
              </a:spcBef>
              <a:spcAft>
                <a:spcPct val="0"/>
              </a:spcAft>
              <a:defRPr sz="1100">
                <a:solidFill>
                  <a:schemeClr val="tx1"/>
                </a:solidFill>
                <a:latin typeface="Arial" pitchFamily="34" charset="0"/>
                <a:cs typeface="Arial" pitchFamily="34" charset="0"/>
              </a:defRPr>
            </a:lvl7pPr>
            <a:lvl8pPr marL="3363176" indent="-224212" defTabSz="895291" eaLnBrk="0" fontAlgn="base" hangingPunct="0">
              <a:spcBef>
                <a:spcPct val="0"/>
              </a:spcBef>
              <a:spcAft>
                <a:spcPct val="0"/>
              </a:spcAft>
              <a:defRPr sz="1100">
                <a:solidFill>
                  <a:schemeClr val="tx1"/>
                </a:solidFill>
                <a:latin typeface="Arial" pitchFamily="34" charset="0"/>
                <a:cs typeface="Arial" pitchFamily="34" charset="0"/>
              </a:defRPr>
            </a:lvl8pPr>
            <a:lvl9pPr marL="3811600" indent="-224212" defTabSz="895291"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1005A3CD-BD49-462A-8940-23B9AC1ADA78}" type="slidenum">
              <a:rPr lang="en-US" altLang="en-US">
                <a:solidFill>
                  <a:srgbClr val="1F497D"/>
                </a:solidFill>
                <a:latin typeface="Calibri" pitchFamily="34" charset="0"/>
                <a:ea typeface="Gulim" pitchFamily="34" charset="-127"/>
              </a:rPr>
              <a:pPr eaLnBrk="1" hangingPunct="1"/>
              <a:t>42</a:t>
            </a:fld>
            <a:endParaRPr lang="en-US" altLang="en-US">
              <a:solidFill>
                <a:srgbClr val="1F497D"/>
              </a:solidFill>
              <a:latin typeface="Calibri" pitchFamily="34" charset="0"/>
              <a:ea typeface="Gulim" pitchFamily="34" charset="-127"/>
            </a:endParaRPr>
          </a:p>
        </p:txBody>
      </p:sp>
      <p:sp>
        <p:nvSpPr>
          <p:cNvPr id="60419" name="Rectangle 2"/>
          <p:cNvSpPr>
            <a:spLocks noGrp="1" noRot="1" noChangeAspect="1" noChangeArrowheads="1" noTextEdit="1"/>
          </p:cNvSpPr>
          <p:nvPr>
            <p:ph type="sldImg"/>
          </p:nvPr>
        </p:nvSpPr>
        <p:spPr bwMode="auto">
          <a:xfrm>
            <a:off x="884238" y="569913"/>
            <a:ext cx="5321300" cy="3990975"/>
          </a:xfrm>
          <a:ln>
            <a:solidFill>
              <a:srgbClr val="000000"/>
            </a:solidFill>
          </a:ln>
        </p:spPr>
      </p:sp>
      <p:sp>
        <p:nvSpPr>
          <p:cNvPr id="60420" name="Rectangle 3"/>
          <p:cNvSpPr>
            <a:spLocks noGrp="1" noChangeArrowheads="1"/>
          </p:cNvSpPr>
          <p:nvPr>
            <p:ph type="body" idx="1"/>
          </p:nvPr>
        </p:nvSpPr>
        <p:spPr bwMode="auto">
          <a:xfrm>
            <a:off x="572862" y="4879363"/>
            <a:ext cx="6031179" cy="23263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xfrm>
            <a:off x="6315307" y="8724619"/>
            <a:ext cx="562111" cy="17410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95291" eaLnBrk="0" hangingPunct="0">
              <a:defRPr sz="1100">
                <a:solidFill>
                  <a:schemeClr val="tx1"/>
                </a:solidFill>
                <a:latin typeface="Arial" pitchFamily="34" charset="0"/>
                <a:cs typeface="Arial" pitchFamily="34" charset="0"/>
              </a:defRPr>
            </a:lvl1pPr>
            <a:lvl2pPr marL="728688" indent="-280265" defTabSz="895291" eaLnBrk="0" hangingPunct="0">
              <a:defRPr sz="1100">
                <a:solidFill>
                  <a:schemeClr val="tx1"/>
                </a:solidFill>
                <a:latin typeface="Arial" pitchFamily="34" charset="0"/>
                <a:cs typeface="Arial" pitchFamily="34" charset="0"/>
              </a:defRPr>
            </a:lvl2pPr>
            <a:lvl3pPr marL="1121059" indent="-224212" defTabSz="895291" eaLnBrk="0" hangingPunct="0">
              <a:defRPr sz="1100">
                <a:solidFill>
                  <a:schemeClr val="tx1"/>
                </a:solidFill>
                <a:latin typeface="Arial" pitchFamily="34" charset="0"/>
                <a:cs typeface="Arial" pitchFamily="34" charset="0"/>
              </a:defRPr>
            </a:lvl3pPr>
            <a:lvl4pPr marL="1569482" indent="-224212" defTabSz="895291" eaLnBrk="0" hangingPunct="0">
              <a:defRPr sz="1100">
                <a:solidFill>
                  <a:schemeClr val="tx1"/>
                </a:solidFill>
                <a:latin typeface="Arial" pitchFamily="34" charset="0"/>
                <a:cs typeface="Arial" pitchFamily="34" charset="0"/>
              </a:defRPr>
            </a:lvl4pPr>
            <a:lvl5pPr marL="2017906" indent="-224212" defTabSz="895291" eaLnBrk="0" hangingPunct="0">
              <a:defRPr sz="1100">
                <a:solidFill>
                  <a:schemeClr val="tx1"/>
                </a:solidFill>
                <a:latin typeface="Arial" pitchFamily="34" charset="0"/>
                <a:cs typeface="Arial" pitchFamily="34" charset="0"/>
              </a:defRPr>
            </a:lvl5pPr>
            <a:lvl6pPr marL="2466329" indent="-224212" defTabSz="895291" eaLnBrk="0" fontAlgn="base" hangingPunct="0">
              <a:spcBef>
                <a:spcPct val="0"/>
              </a:spcBef>
              <a:spcAft>
                <a:spcPct val="0"/>
              </a:spcAft>
              <a:defRPr sz="1100">
                <a:solidFill>
                  <a:schemeClr val="tx1"/>
                </a:solidFill>
                <a:latin typeface="Arial" pitchFamily="34" charset="0"/>
                <a:cs typeface="Arial" pitchFamily="34" charset="0"/>
              </a:defRPr>
            </a:lvl6pPr>
            <a:lvl7pPr marL="2914753" indent="-224212" defTabSz="895291" eaLnBrk="0" fontAlgn="base" hangingPunct="0">
              <a:spcBef>
                <a:spcPct val="0"/>
              </a:spcBef>
              <a:spcAft>
                <a:spcPct val="0"/>
              </a:spcAft>
              <a:defRPr sz="1100">
                <a:solidFill>
                  <a:schemeClr val="tx1"/>
                </a:solidFill>
                <a:latin typeface="Arial" pitchFamily="34" charset="0"/>
                <a:cs typeface="Arial" pitchFamily="34" charset="0"/>
              </a:defRPr>
            </a:lvl7pPr>
            <a:lvl8pPr marL="3363176" indent="-224212" defTabSz="895291" eaLnBrk="0" fontAlgn="base" hangingPunct="0">
              <a:spcBef>
                <a:spcPct val="0"/>
              </a:spcBef>
              <a:spcAft>
                <a:spcPct val="0"/>
              </a:spcAft>
              <a:defRPr sz="1100">
                <a:solidFill>
                  <a:schemeClr val="tx1"/>
                </a:solidFill>
                <a:latin typeface="Arial" pitchFamily="34" charset="0"/>
                <a:cs typeface="Arial" pitchFamily="34" charset="0"/>
              </a:defRPr>
            </a:lvl8pPr>
            <a:lvl9pPr marL="3811600" indent="-224212" defTabSz="895291"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1005A3CD-BD49-462A-8940-23B9AC1ADA78}" type="slidenum">
              <a:rPr lang="en-US" altLang="en-US">
                <a:solidFill>
                  <a:srgbClr val="1F497D"/>
                </a:solidFill>
                <a:latin typeface="Calibri" pitchFamily="34" charset="0"/>
                <a:ea typeface="Gulim" pitchFamily="34" charset="-127"/>
              </a:rPr>
              <a:pPr eaLnBrk="1" hangingPunct="1"/>
              <a:t>43</a:t>
            </a:fld>
            <a:endParaRPr lang="en-US" altLang="en-US">
              <a:solidFill>
                <a:srgbClr val="1F497D"/>
              </a:solidFill>
              <a:latin typeface="Calibri" pitchFamily="34" charset="0"/>
              <a:ea typeface="Gulim" pitchFamily="34" charset="-127"/>
            </a:endParaRPr>
          </a:p>
        </p:txBody>
      </p:sp>
      <p:sp>
        <p:nvSpPr>
          <p:cNvPr id="60419" name="Rectangle 2"/>
          <p:cNvSpPr>
            <a:spLocks noGrp="1" noRot="1" noChangeAspect="1" noChangeArrowheads="1" noTextEdit="1"/>
          </p:cNvSpPr>
          <p:nvPr>
            <p:ph type="sldImg"/>
          </p:nvPr>
        </p:nvSpPr>
        <p:spPr bwMode="auto">
          <a:xfrm>
            <a:off x="884238" y="569913"/>
            <a:ext cx="5321300" cy="3990975"/>
          </a:xfrm>
          <a:ln>
            <a:solidFill>
              <a:srgbClr val="000000"/>
            </a:solidFill>
          </a:ln>
        </p:spPr>
      </p:sp>
      <p:sp>
        <p:nvSpPr>
          <p:cNvPr id="60420" name="Rectangle 3"/>
          <p:cNvSpPr>
            <a:spLocks noGrp="1" noChangeArrowheads="1"/>
          </p:cNvSpPr>
          <p:nvPr>
            <p:ph type="body" idx="1"/>
          </p:nvPr>
        </p:nvSpPr>
        <p:spPr bwMode="auto">
          <a:xfrm>
            <a:off x="572862" y="4879363"/>
            <a:ext cx="6031179" cy="23263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Kemampuan</a:t>
            </a:r>
            <a:r>
              <a:rPr lang="en-US" dirty="0" smtClean="0"/>
              <a:t> </a:t>
            </a:r>
            <a:r>
              <a:rPr lang="en-US" dirty="0" err="1" smtClean="0"/>
              <a:t>apa</a:t>
            </a:r>
            <a:endParaRPr lang="en-US" dirty="0"/>
          </a:p>
        </p:txBody>
      </p:sp>
      <p:sp>
        <p:nvSpPr>
          <p:cNvPr id="4" name="Slide Number Placeholder 3"/>
          <p:cNvSpPr>
            <a:spLocks noGrp="1"/>
          </p:cNvSpPr>
          <p:nvPr>
            <p:ph type="sldNum" sz="quarter" idx="10"/>
          </p:nvPr>
        </p:nvSpPr>
        <p:spPr/>
        <p:txBody>
          <a:bodyPr/>
          <a:lstStyle/>
          <a:p>
            <a:fld id="{4E50E5D0-486D-4478-8069-8AE011E33F1D}"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50E5D0-486D-4478-8069-8AE011E33F1D}"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50E5D0-486D-4478-8069-8AE011E33F1D}"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 to individual</a:t>
            </a:r>
            <a:r>
              <a:rPr lang="en-US" baseline="0" dirty="0" smtClean="0"/>
              <a:t> and group assignment : asking for challenges and difficulties</a:t>
            </a:r>
            <a:endParaRPr lang="en-US" dirty="0" smtClean="0"/>
          </a:p>
          <a:p>
            <a:r>
              <a:rPr lang="en-US" dirty="0" err="1" smtClean="0"/>
              <a:t>Isi</a:t>
            </a:r>
            <a:r>
              <a:rPr lang="en-US" dirty="0" smtClean="0"/>
              <a:t> </a:t>
            </a:r>
            <a:r>
              <a:rPr lang="en-US" dirty="0" err="1" smtClean="0"/>
              <a:t>formulir</a:t>
            </a:r>
            <a:r>
              <a:rPr lang="en-US" dirty="0" smtClean="0"/>
              <a:t> </a:t>
            </a:r>
            <a:r>
              <a:rPr lang="en-US" dirty="0" err="1" smtClean="0"/>
              <a:t>aktivitas</a:t>
            </a:r>
            <a:r>
              <a:rPr lang="en-US" dirty="0" smtClean="0"/>
              <a:t> 1 </a:t>
            </a:r>
            <a:r>
              <a:rPr lang="en-US" dirty="0" err="1" smtClean="0"/>
              <a:t>pada</a:t>
            </a:r>
            <a:r>
              <a:rPr lang="en-US" dirty="0" smtClean="0"/>
              <a:t> workbook</a:t>
            </a:r>
            <a:endParaRPr lang="en-US" dirty="0"/>
          </a:p>
        </p:txBody>
      </p:sp>
      <p:sp>
        <p:nvSpPr>
          <p:cNvPr id="4" name="Slide Number Placeholder 3"/>
          <p:cNvSpPr>
            <a:spLocks noGrp="1"/>
          </p:cNvSpPr>
          <p:nvPr>
            <p:ph type="sldNum" sz="quarter" idx="10"/>
          </p:nvPr>
        </p:nvSpPr>
        <p:spPr/>
        <p:txBody>
          <a:bodyPr/>
          <a:lstStyle/>
          <a:p>
            <a:fld id="{4E50E5D0-486D-4478-8069-8AE011E33F1D}"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optional</a:t>
            </a:r>
            <a:endParaRPr lang="en-US" dirty="0"/>
          </a:p>
        </p:txBody>
      </p:sp>
      <p:sp>
        <p:nvSpPr>
          <p:cNvPr id="4" name="Slide Number Placeholder 3"/>
          <p:cNvSpPr>
            <a:spLocks noGrp="1"/>
          </p:cNvSpPr>
          <p:nvPr>
            <p:ph type="sldNum" sz="quarter" idx="10"/>
          </p:nvPr>
        </p:nvSpPr>
        <p:spPr/>
        <p:txBody>
          <a:bodyPr/>
          <a:lstStyle/>
          <a:p>
            <a:fld id="{4E50E5D0-486D-4478-8069-8AE011E33F1D}"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Transferring </a:t>
            </a:r>
            <a:endParaRPr lang="en-US" dirty="0"/>
          </a:p>
        </p:txBody>
      </p:sp>
      <p:sp>
        <p:nvSpPr>
          <p:cNvPr id="4" name="Slide Number Placeholder 3"/>
          <p:cNvSpPr>
            <a:spLocks noGrp="1"/>
          </p:cNvSpPr>
          <p:nvPr>
            <p:ph type="sldNum" sz="quarter" idx="10"/>
          </p:nvPr>
        </p:nvSpPr>
        <p:spPr/>
        <p:txBody>
          <a:bodyPr/>
          <a:lstStyle/>
          <a:p>
            <a:fld id="{4E50E5D0-486D-4478-8069-8AE011E33F1D}"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Transferring </a:t>
            </a:r>
            <a:endParaRPr lang="en-US" dirty="0"/>
          </a:p>
        </p:txBody>
      </p:sp>
      <p:sp>
        <p:nvSpPr>
          <p:cNvPr id="4" name="Slide Number Placeholder 3"/>
          <p:cNvSpPr>
            <a:spLocks noGrp="1"/>
          </p:cNvSpPr>
          <p:nvPr>
            <p:ph type="sldNum" sz="quarter" idx="10"/>
          </p:nvPr>
        </p:nvSpPr>
        <p:spPr/>
        <p:txBody>
          <a:bodyPr/>
          <a:lstStyle/>
          <a:p>
            <a:fld id="{4E50E5D0-486D-4478-8069-8AE011E33F1D}"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4.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3.png"/><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oleObject" Target="../embeddings/oleObject4.bin"/><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slideMaster" Target="../slideMasters/slideMaster2.xml"/><Relationship Id="rId2" Type="http://schemas.openxmlformats.org/officeDocument/2006/relationships/tags" Target="../tags/tag57.xml"/><Relationship Id="rId1" Type="http://schemas.openxmlformats.org/officeDocument/2006/relationships/vmlDrawing" Target="../drawings/vmlDrawing4.v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image" Target="../media/image3.png"/><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tags" Target="../tags/tag78.xml"/><Relationship Id="rId18" Type="http://schemas.openxmlformats.org/officeDocument/2006/relationships/tags" Target="../tags/tag83.xml"/><Relationship Id="rId26" Type="http://schemas.openxmlformats.org/officeDocument/2006/relationships/tags" Target="../tags/tag91.xml"/><Relationship Id="rId3" Type="http://schemas.openxmlformats.org/officeDocument/2006/relationships/tags" Target="../tags/tag68.xml"/><Relationship Id="rId21" Type="http://schemas.openxmlformats.org/officeDocument/2006/relationships/tags" Target="../tags/tag86.xml"/><Relationship Id="rId7" Type="http://schemas.openxmlformats.org/officeDocument/2006/relationships/tags" Target="../tags/tag72.xml"/><Relationship Id="rId12" Type="http://schemas.openxmlformats.org/officeDocument/2006/relationships/tags" Target="../tags/tag77.xml"/><Relationship Id="rId17" Type="http://schemas.openxmlformats.org/officeDocument/2006/relationships/tags" Target="../tags/tag82.xml"/><Relationship Id="rId25" Type="http://schemas.openxmlformats.org/officeDocument/2006/relationships/tags" Target="../tags/tag90.xml"/><Relationship Id="rId2" Type="http://schemas.openxmlformats.org/officeDocument/2006/relationships/tags" Target="../tags/tag67.xml"/><Relationship Id="rId16" Type="http://schemas.openxmlformats.org/officeDocument/2006/relationships/tags" Target="../tags/tag81.xml"/><Relationship Id="rId20" Type="http://schemas.openxmlformats.org/officeDocument/2006/relationships/tags" Target="../tags/tag85.xml"/><Relationship Id="rId29" Type="http://schemas.openxmlformats.org/officeDocument/2006/relationships/slideMaster" Target="../slideMasters/slideMaster2.xml"/><Relationship Id="rId1" Type="http://schemas.openxmlformats.org/officeDocument/2006/relationships/vmlDrawing" Target="../drawings/vmlDrawing5.vml"/><Relationship Id="rId6" Type="http://schemas.openxmlformats.org/officeDocument/2006/relationships/tags" Target="../tags/tag71.xml"/><Relationship Id="rId11" Type="http://schemas.openxmlformats.org/officeDocument/2006/relationships/tags" Target="../tags/tag76.xml"/><Relationship Id="rId24" Type="http://schemas.openxmlformats.org/officeDocument/2006/relationships/tags" Target="../tags/tag89.xml"/><Relationship Id="rId32" Type="http://schemas.openxmlformats.org/officeDocument/2006/relationships/image" Target="../media/image2.png"/><Relationship Id="rId5" Type="http://schemas.openxmlformats.org/officeDocument/2006/relationships/tags" Target="../tags/tag70.xml"/><Relationship Id="rId15" Type="http://schemas.openxmlformats.org/officeDocument/2006/relationships/tags" Target="../tags/tag80.xml"/><Relationship Id="rId23" Type="http://schemas.openxmlformats.org/officeDocument/2006/relationships/tags" Target="../tags/tag88.xml"/><Relationship Id="rId28" Type="http://schemas.openxmlformats.org/officeDocument/2006/relationships/tags" Target="../tags/tag93.xml"/><Relationship Id="rId10" Type="http://schemas.openxmlformats.org/officeDocument/2006/relationships/tags" Target="../tags/tag75.xml"/><Relationship Id="rId19" Type="http://schemas.openxmlformats.org/officeDocument/2006/relationships/tags" Target="../tags/tag84.xml"/><Relationship Id="rId31" Type="http://schemas.openxmlformats.org/officeDocument/2006/relationships/image" Target="../media/image1.png"/><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tags" Target="../tags/tag79.xml"/><Relationship Id="rId22" Type="http://schemas.openxmlformats.org/officeDocument/2006/relationships/tags" Target="../tags/tag87.xml"/><Relationship Id="rId27" Type="http://schemas.openxmlformats.org/officeDocument/2006/relationships/tags" Target="../tags/tag92.xml"/><Relationship Id="rId30" Type="http://schemas.openxmlformats.org/officeDocument/2006/relationships/oleObject" Target="../embeddings/oleObject5.bin"/></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tags" Target="../tags/tag105.xml"/><Relationship Id="rId18" Type="http://schemas.openxmlformats.org/officeDocument/2006/relationships/tags" Target="../tags/tag110.xml"/><Relationship Id="rId26" Type="http://schemas.openxmlformats.org/officeDocument/2006/relationships/tags" Target="../tags/tag118.xml"/><Relationship Id="rId3" Type="http://schemas.openxmlformats.org/officeDocument/2006/relationships/tags" Target="../tags/tag95.xml"/><Relationship Id="rId21" Type="http://schemas.openxmlformats.org/officeDocument/2006/relationships/tags" Target="../tags/tag113.xml"/><Relationship Id="rId7" Type="http://schemas.openxmlformats.org/officeDocument/2006/relationships/tags" Target="../tags/tag99.xml"/><Relationship Id="rId12" Type="http://schemas.openxmlformats.org/officeDocument/2006/relationships/tags" Target="../tags/tag104.xml"/><Relationship Id="rId17" Type="http://schemas.openxmlformats.org/officeDocument/2006/relationships/tags" Target="../tags/tag109.xml"/><Relationship Id="rId25" Type="http://schemas.openxmlformats.org/officeDocument/2006/relationships/tags" Target="../tags/tag117.xml"/><Relationship Id="rId2" Type="http://schemas.openxmlformats.org/officeDocument/2006/relationships/tags" Target="../tags/tag94.xml"/><Relationship Id="rId16" Type="http://schemas.openxmlformats.org/officeDocument/2006/relationships/tags" Target="../tags/tag108.xml"/><Relationship Id="rId20" Type="http://schemas.openxmlformats.org/officeDocument/2006/relationships/tags" Target="../tags/tag112.xml"/><Relationship Id="rId29" Type="http://schemas.openxmlformats.org/officeDocument/2006/relationships/slideMaster" Target="../slideMasters/slideMaster2.xml"/><Relationship Id="rId1" Type="http://schemas.openxmlformats.org/officeDocument/2006/relationships/vmlDrawing" Target="../drawings/vmlDrawing6.vml"/><Relationship Id="rId6" Type="http://schemas.openxmlformats.org/officeDocument/2006/relationships/tags" Target="../tags/tag98.xml"/><Relationship Id="rId11" Type="http://schemas.openxmlformats.org/officeDocument/2006/relationships/tags" Target="../tags/tag103.xml"/><Relationship Id="rId24" Type="http://schemas.openxmlformats.org/officeDocument/2006/relationships/tags" Target="../tags/tag116.xml"/><Relationship Id="rId32" Type="http://schemas.openxmlformats.org/officeDocument/2006/relationships/image" Target="../media/image2.png"/><Relationship Id="rId5" Type="http://schemas.openxmlformats.org/officeDocument/2006/relationships/tags" Target="../tags/tag97.xml"/><Relationship Id="rId15" Type="http://schemas.openxmlformats.org/officeDocument/2006/relationships/tags" Target="../tags/tag107.xml"/><Relationship Id="rId23" Type="http://schemas.openxmlformats.org/officeDocument/2006/relationships/tags" Target="../tags/tag115.xml"/><Relationship Id="rId28" Type="http://schemas.openxmlformats.org/officeDocument/2006/relationships/tags" Target="../tags/tag120.xml"/><Relationship Id="rId10" Type="http://schemas.openxmlformats.org/officeDocument/2006/relationships/tags" Target="../tags/tag102.xml"/><Relationship Id="rId19" Type="http://schemas.openxmlformats.org/officeDocument/2006/relationships/tags" Target="../tags/tag111.xml"/><Relationship Id="rId31" Type="http://schemas.openxmlformats.org/officeDocument/2006/relationships/image" Target="../media/image1.png"/><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tags" Target="../tags/tag106.xml"/><Relationship Id="rId22" Type="http://schemas.openxmlformats.org/officeDocument/2006/relationships/tags" Target="../tags/tag114.xml"/><Relationship Id="rId27" Type="http://schemas.openxmlformats.org/officeDocument/2006/relationships/tags" Target="../tags/tag119.xml"/><Relationship Id="rId30" Type="http://schemas.openxmlformats.org/officeDocument/2006/relationships/oleObject" Target="../embeddings/oleObject6.bin"/></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tags" Target="../tags/tag137.xml"/><Relationship Id="rId26" Type="http://schemas.openxmlformats.org/officeDocument/2006/relationships/tags" Target="../tags/tag145.xml"/><Relationship Id="rId3" Type="http://schemas.openxmlformats.org/officeDocument/2006/relationships/tags" Target="../tags/tag122.xml"/><Relationship Id="rId21" Type="http://schemas.openxmlformats.org/officeDocument/2006/relationships/tags" Target="../tags/tag140.xml"/><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tags" Target="../tags/tag136.xml"/><Relationship Id="rId25" Type="http://schemas.openxmlformats.org/officeDocument/2006/relationships/tags" Target="../tags/tag144.xml"/><Relationship Id="rId2" Type="http://schemas.openxmlformats.org/officeDocument/2006/relationships/tags" Target="../tags/tag121.xml"/><Relationship Id="rId16" Type="http://schemas.openxmlformats.org/officeDocument/2006/relationships/tags" Target="../tags/tag135.xml"/><Relationship Id="rId20" Type="http://schemas.openxmlformats.org/officeDocument/2006/relationships/tags" Target="../tags/tag139.xml"/><Relationship Id="rId29" Type="http://schemas.openxmlformats.org/officeDocument/2006/relationships/slideMaster" Target="../slideMasters/slideMaster2.xml"/><Relationship Id="rId1" Type="http://schemas.openxmlformats.org/officeDocument/2006/relationships/vmlDrawing" Target="../drawings/vmlDrawing7.vml"/><Relationship Id="rId6" Type="http://schemas.openxmlformats.org/officeDocument/2006/relationships/tags" Target="../tags/tag125.xml"/><Relationship Id="rId11" Type="http://schemas.openxmlformats.org/officeDocument/2006/relationships/tags" Target="../tags/tag130.xml"/><Relationship Id="rId24" Type="http://schemas.openxmlformats.org/officeDocument/2006/relationships/tags" Target="../tags/tag143.xml"/><Relationship Id="rId32" Type="http://schemas.openxmlformats.org/officeDocument/2006/relationships/image" Target="../media/image2.png"/><Relationship Id="rId5" Type="http://schemas.openxmlformats.org/officeDocument/2006/relationships/tags" Target="../tags/tag124.xml"/><Relationship Id="rId15" Type="http://schemas.openxmlformats.org/officeDocument/2006/relationships/tags" Target="../tags/tag134.xml"/><Relationship Id="rId23" Type="http://schemas.openxmlformats.org/officeDocument/2006/relationships/tags" Target="../tags/tag142.xml"/><Relationship Id="rId28" Type="http://schemas.openxmlformats.org/officeDocument/2006/relationships/tags" Target="../tags/tag147.xml"/><Relationship Id="rId10" Type="http://schemas.openxmlformats.org/officeDocument/2006/relationships/tags" Target="../tags/tag129.xml"/><Relationship Id="rId19" Type="http://schemas.openxmlformats.org/officeDocument/2006/relationships/tags" Target="../tags/tag138.xml"/><Relationship Id="rId31" Type="http://schemas.openxmlformats.org/officeDocument/2006/relationships/image" Target="../media/image1.png"/><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 Id="rId22" Type="http://schemas.openxmlformats.org/officeDocument/2006/relationships/tags" Target="../tags/tag141.xml"/><Relationship Id="rId27" Type="http://schemas.openxmlformats.org/officeDocument/2006/relationships/tags" Target="../tags/tag146.xml"/><Relationship Id="rId30" Type="http://schemas.openxmlformats.org/officeDocument/2006/relationships/oleObject" Target="../embeddings/oleObject7.bin"/></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54.xml"/><Relationship Id="rId13" Type="http://schemas.openxmlformats.org/officeDocument/2006/relationships/tags" Target="../tags/tag159.xml"/><Relationship Id="rId18" Type="http://schemas.openxmlformats.org/officeDocument/2006/relationships/tags" Target="../tags/tag164.xml"/><Relationship Id="rId26" Type="http://schemas.openxmlformats.org/officeDocument/2006/relationships/tags" Target="../tags/tag172.xml"/><Relationship Id="rId3" Type="http://schemas.openxmlformats.org/officeDocument/2006/relationships/tags" Target="../tags/tag149.xml"/><Relationship Id="rId21" Type="http://schemas.openxmlformats.org/officeDocument/2006/relationships/tags" Target="../tags/tag167.xml"/><Relationship Id="rId7" Type="http://schemas.openxmlformats.org/officeDocument/2006/relationships/tags" Target="../tags/tag153.xml"/><Relationship Id="rId12" Type="http://schemas.openxmlformats.org/officeDocument/2006/relationships/tags" Target="../tags/tag158.xml"/><Relationship Id="rId17" Type="http://schemas.openxmlformats.org/officeDocument/2006/relationships/tags" Target="../tags/tag163.xml"/><Relationship Id="rId25" Type="http://schemas.openxmlformats.org/officeDocument/2006/relationships/tags" Target="../tags/tag171.xml"/><Relationship Id="rId2" Type="http://schemas.openxmlformats.org/officeDocument/2006/relationships/tags" Target="../tags/tag148.xml"/><Relationship Id="rId16" Type="http://schemas.openxmlformats.org/officeDocument/2006/relationships/tags" Target="../tags/tag162.xml"/><Relationship Id="rId20" Type="http://schemas.openxmlformats.org/officeDocument/2006/relationships/tags" Target="../tags/tag166.xml"/><Relationship Id="rId29" Type="http://schemas.openxmlformats.org/officeDocument/2006/relationships/slideMaster" Target="../slideMasters/slideMaster2.xml"/><Relationship Id="rId1" Type="http://schemas.openxmlformats.org/officeDocument/2006/relationships/vmlDrawing" Target="../drawings/vmlDrawing8.vml"/><Relationship Id="rId6" Type="http://schemas.openxmlformats.org/officeDocument/2006/relationships/tags" Target="../tags/tag152.xml"/><Relationship Id="rId11" Type="http://schemas.openxmlformats.org/officeDocument/2006/relationships/tags" Target="../tags/tag157.xml"/><Relationship Id="rId24" Type="http://schemas.openxmlformats.org/officeDocument/2006/relationships/tags" Target="../tags/tag170.xml"/><Relationship Id="rId32" Type="http://schemas.openxmlformats.org/officeDocument/2006/relationships/image" Target="../media/image2.png"/><Relationship Id="rId5" Type="http://schemas.openxmlformats.org/officeDocument/2006/relationships/tags" Target="../tags/tag151.xml"/><Relationship Id="rId15" Type="http://schemas.openxmlformats.org/officeDocument/2006/relationships/tags" Target="../tags/tag161.xml"/><Relationship Id="rId23" Type="http://schemas.openxmlformats.org/officeDocument/2006/relationships/tags" Target="../tags/tag169.xml"/><Relationship Id="rId28" Type="http://schemas.openxmlformats.org/officeDocument/2006/relationships/tags" Target="../tags/tag174.xml"/><Relationship Id="rId10" Type="http://schemas.openxmlformats.org/officeDocument/2006/relationships/tags" Target="../tags/tag156.xml"/><Relationship Id="rId19" Type="http://schemas.openxmlformats.org/officeDocument/2006/relationships/tags" Target="../tags/tag165.xml"/><Relationship Id="rId31" Type="http://schemas.openxmlformats.org/officeDocument/2006/relationships/image" Target="../media/image1.png"/><Relationship Id="rId4" Type="http://schemas.openxmlformats.org/officeDocument/2006/relationships/tags" Target="../tags/tag150.xml"/><Relationship Id="rId9" Type="http://schemas.openxmlformats.org/officeDocument/2006/relationships/tags" Target="../tags/tag155.xml"/><Relationship Id="rId14" Type="http://schemas.openxmlformats.org/officeDocument/2006/relationships/tags" Target="../tags/tag160.xml"/><Relationship Id="rId22" Type="http://schemas.openxmlformats.org/officeDocument/2006/relationships/tags" Target="../tags/tag168.xml"/><Relationship Id="rId27" Type="http://schemas.openxmlformats.org/officeDocument/2006/relationships/tags" Target="../tags/tag173.xml"/><Relationship Id="rId30" Type="http://schemas.openxmlformats.org/officeDocument/2006/relationships/oleObject" Target="../embeddings/oleObject8.bin"/></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81.xml"/><Relationship Id="rId13" Type="http://schemas.openxmlformats.org/officeDocument/2006/relationships/tags" Target="../tags/tag186.xml"/><Relationship Id="rId18" Type="http://schemas.openxmlformats.org/officeDocument/2006/relationships/tags" Target="../tags/tag191.xml"/><Relationship Id="rId26" Type="http://schemas.openxmlformats.org/officeDocument/2006/relationships/tags" Target="../tags/tag199.xml"/><Relationship Id="rId3" Type="http://schemas.openxmlformats.org/officeDocument/2006/relationships/tags" Target="../tags/tag176.xml"/><Relationship Id="rId21" Type="http://schemas.openxmlformats.org/officeDocument/2006/relationships/tags" Target="../tags/tag194.xml"/><Relationship Id="rId7" Type="http://schemas.openxmlformats.org/officeDocument/2006/relationships/tags" Target="../tags/tag180.xml"/><Relationship Id="rId12" Type="http://schemas.openxmlformats.org/officeDocument/2006/relationships/tags" Target="../tags/tag185.xml"/><Relationship Id="rId17" Type="http://schemas.openxmlformats.org/officeDocument/2006/relationships/tags" Target="../tags/tag190.xml"/><Relationship Id="rId25" Type="http://schemas.openxmlformats.org/officeDocument/2006/relationships/tags" Target="../tags/tag198.xml"/><Relationship Id="rId2" Type="http://schemas.openxmlformats.org/officeDocument/2006/relationships/tags" Target="../tags/tag175.xml"/><Relationship Id="rId16" Type="http://schemas.openxmlformats.org/officeDocument/2006/relationships/tags" Target="../tags/tag189.xml"/><Relationship Id="rId20" Type="http://schemas.openxmlformats.org/officeDocument/2006/relationships/tags" Target="../tags/tag193.xml"/><Relationship Id="rId29" Type="http://schemas.openxmlformats.org/officeDocument/2006/relationships/slideMaster" Target="../slideMasters/slideMaster2.xml"/><Relationship Id="rId1" Type="http://schemas.openxmlformats.org/officeDocument/2006/relationships/vmlDrawing" Target="../drawings/vmlDrawing9.vml"/><Relationship Id="rId6" Type="http://schemas.openxmlformats.org/officeDocument/2006/relationships/tags" Target="../tags/tag179.xml"/><Relationship Id="rId11" Type="http://schemas.openxmlformats.org/officeDocument/2006/relationships/tags" Target="../tags/tag184.xml"/><Relationship Id="rId24" Type="http://schemas.openxmlformats.org/officeDocument/2006/relationships/tags" Target="../tags/tag197.xml"/><Relationship Id="rId32" Type="http://schemas.openxmlformats.org/officeDocument/2006/relationships/image" Target="../media/image2.png"/><Relationship Id="rId5" Type="http://schemas.openxmlformats.org/officeDocument/2006/relationships/tags" Target="../tags/tag178.xml"/><Relationship Id="rId15" Type="http://schemas.openxmlformats.org/officeDocument/2006/relationships/tags" Target="../tags/tag188.xml"/><Relationship Id="rId23" Type="http://schemas.openxmlformats.org/officeDocument/2006/relationships/tags" Target="../tags/tag196.xml"/><Relationship Id="rId28" Type="http://schemas.openxmlformats.org/officeDocument/2006/relationships/tags" Target="../tags/tag201.xml"/><Relationship Id="rId10" Type="http://schemas.openxmlformats.org/officeDocument/2006/relationships/tags" Target="../tags/tag183.xml"/><Relationship Id="rId19" Type="http://schemas.openxmlformats.org/officeDocument/2006/relationships/tags" Target="../tags/tag192.xml"/><Relationship Id="rId31" Type="http://schemas.openxmlformats.org/officeDocument/2006/relationships/image" Target="../media/image1.png"/><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tags" Target="../tags/tag187.xml"/><Relationship Id="rId22" Type="http://schemas.openxmlformats.org/officeDocument/2006/relationships/tags" Target="../tags/tag195.xml"/><Relationship Id="rId27" Type="http://schemas.openxmlformats.org/officeDocument/2006/relationships/tags" Target="../tags/tag200.xml"/><Relationship Id="rId30" Type="http://schemas.openxmlformats.org/officeDocument/2006/relationships/oleObject" Target="../embeddings/oleObject9.bin"/></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208.xml"/><Relationship Id="rId13" Type="http://schemas.openxmlformats.org/officeDocument/2006/relationships/tags" Target="../tags/tag213.xml"/><Relationship Id="rId18" Type="http://schemas.openxmlformats.org/officeDocument/2006/relationships/tags" Target="../tags/tag218.xml"/><Relationship Id="rId26" Type="http://schemas.openxmlformats.org/officeDocument/2006/relationships/tags" Target="../tags/tag226.xml"/><Relationship Id="rId3" Type="http://schemas.openxmlformats.org/officeDocument/2006/relationships/tags" Target="../tags/tag203.xml"/><Relationship Id="rId21" Type="http://schemas.openxmlformats.org/officeDocument/2006/relationships/tags" Target="../tags/tag221.xml"/><Relationship Id="rId7" Type="http://schemas.openxmlformats.org/officeDocument/2006/relationships/tags" Target="../tags/tag207.xml"/><Relationship Id="rId12" Type="http://schemas.openxmlformats.org/officeDocument/2006/relationships/tags" Target="../tags/tag212.xml"/><Relationship Id="rId17" Type="http://schemas.openxmlformats.org/officeDocument/2006/relationships/tags" Target="../tags/tag217.xml"/><Relationship Id="rId25" Type="http://schemas.openxmlformats.org/officeDocument/2006/relationships/tags" Target="../tags/tag225.xml"/><Relationship Id="rId2" Type="http://schemas.openxmlformats.org/officeDocument/2006/relationships/tags" Target="../tags/tag202.xml"/><Relationship Id="rId16" Type="http://schemas.openxmlformats.org/officeDocument/2006/relationships/tags" Target="../tags/tag216.xml"/><Relationship Id="rId20" Type="http://schemas.openxmlformats.org/officeDocument/2006/relationships/tags" Target="../tags/tag220.xml"/><Relationship Id="rId29" Type="http://schemas.openxmlformats.org/officeDocument/2006/relationships/slideMaster" Target="../slideMasters/slideMaster2.xml"/><Relationship Id="rId1" Type="http://schemas.openxmlformats.org/officeDocument/2006/relationships/vmlDrawing" Target="../drawings/vmlDrawing10.vml"/><Relationship Id="rId6" Type="http://schemas.openxmlformats.org/officeDocument/2006/relationships/tags" Target="../tags/tag206.xml"/><Relationship Id="rId11" Type="http://schemas.openxmlformats.org/officeDocument/2006/relationships/tags" Target="../tags/tag211.xml"/><Relationship Id="rId24" Type="http://schemas.openxmlformats.org/officeDocument/2006/relationships/tags" Target="../tags/tag224.xml"/><Relationship Id="rId32" Type="http://schemas.openxmlformats.org/officeDocument/2006/relationships/image" Target="../media/image2.png"/><Relationship Id="rId5" Type="http://schemas.openxmlformats.org/officeDocument/2006/relationships/tags" Target="../tags/tag205.xml"/><Relationship Id="rId15" Type="http://schemas.openxmlformats.org/officeDocument/2006/relationships/tags" Target="../tags/tag215.xml"/><Relationship Id="rId23" Type="http://schemas.openxmlformats.org/officeDocument/2006/relationships/tags" Target="../tags/tag223.xml"/><Relationship Id="rId28" Type="http://schemas.openxmlformats.org/officeDocument/2006/relationships/tags" Target="../tags/tag228.xml"/><Relationship Id="rId10" Type="http://schemas.openxmlformats.org/officeDocument/2006/relationships/tags" Target="../tags/tag210.xml"/><Relationship Id="rId19" Type="http://schemas.openxmlformats.org/officeDocument/2006/relationships/tags" Target="../tags/tag219.xml"/><Relationship Id="rId31" Type="http://schemas.openxmlformats.org/officeDocument/2006/relationships/image" Target="../media/image1.png"/><Relationship Id="rId4" Type="http://schemas.openxmlformats.org/officeDocument/2006/relationships/tags" Target="../tags/tag204.xml"/><Relationship Id="rId9" Type="http://schemas.openxmlformats.org/officeDocument/2006/relationships/tags" Target="../tags/tag209.xml"/><Relationship Id="rId14" Type="http://schemas.openxmlformats.org/officeDocument/2006/relationships/tags" Target="../tags/tag214.xml"/><Relationship Id="rId22" Type="http://schemas.openxmlformats.org/officeDocument/2006/relationships/tags" Target="../tags/tag222.xml"/><Relationship Id="rId27" Type="http://schemas.openxmlformats.org/officeDocument/2006/relationships/tags" Target="../tags/tag227.xml"/><Relationship Id="rId30" Type="http://schemas.openxmlformats.org/officeDocument/2006/relationships/oleObject" Target="../embeddings/oleObject10.bin"/></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235.xml"/><Relationship Id="rId13" Type="http://schemas.openxmlformats.org/officeDocument/2006/relationships/tags" Target="../tags/tag240.xml"/><Relationship Id="rId18" Type="http://schemas.openxmlformats.org/officeDocument/2006/relationships/tags" Target="../tags/tag245.xml"/><Relationship Id="rId26" Type="http://schemas.openxmlformats.org/officeDocument/2006/relationships/tags" Target="../tags/tag253.xml"/><Relationship Id="rId3" Type="http://schemas.openxmlformats.org/officeDocument/2006/relationships/tags" Target="../tags/tag230.xml"/><Relationship Id="rId21" Type="http://schemas.openxmlformats.org/officeDocument/2006/relationships/tags" Target="../tags/tag248.xml"/><Relationship Id="rId7" Type="http://schemas.openxmlformats.org/officeDocument/2006/relationships/tags" Target="../tags/tag234.xml"/><Relationship Id="rId12" Type="http://schemas.openxmlformats.org/officeDocument/2006/relationships/tags" Target="../tags/tag239.xml"/><Relationship Id="rId17" Type="http://schemas.openxmlformats.org/officeDocument/2006/relationships/tags" Target="../tags/tag244.xml"/><Relationship Id="rId25" Type="http://schemas.openxmlformats.org/officeDocument/2006/relationships/tags" Target="../tags/tag252.xml"/><Relationship Id="rId2" Type="http://schemas.openxmlformats.org/officeDocument/2006/relationships/tags" Target="../tags/tag229.xml"/><Relationship Id="rId16" Type="http://schemas.openxmlformats.org/officeDocument/2006/relationships/tags" Target="../tags/tag243.xml"/><Relationship Id="rId20" Type="http://schemas.openxmlformats.org/officeDocument/2006/relationships/tags" Target="../tags/tag247.xml"/><Relationship Id="rId29" Type="http://schemas.openxmlformats.org/officeDocument/2006/relationships/slideMaster" Target="../slideMasters/slideMaster2.xml"/><Relationship Id="rId1" Type="http://schemas.openxmlformats.org/officeDocument/2006/relationships/vmlDrawing" Target="../drawings/vmlDrawing11.vml"/><Relationship Id="rId6" Type="http://schemas.openxmlformats.org/officeDocument/2006/relationships/tags" Target="../tags/tag233.xml"/><Relationship Id="rId11" Type="http://schemas.openxmlformats.org/officeDocument/2006/relationships/tags" Target="../tags/tag238.xml"/><Relationship Id="rId24" Type="http://schemas.openxmlformats.org/officeDocument/2006/relationships/tags" Target="../tags/tag251.xml"/><Relationship Id="rId32" Type="http://schemas.openxmlformats.org/officeDocument/2006/relationships/image" Target="../media/image2.png"/><Relationship Id="rId5" Type="http://schemas.openxmlformats.org/officeDocument/2006/relationships/tags" Target="../tags/tag232.xml"/><Relationship Id="rId15" Type="http://schemas.openxmlformats.org/officeDocument/2006/relationships/tags" Target="../tags/tag242.xml"/><Relationship Id="rId23" Type="http://schemas.openxmlformats.org/officeDocument/2006/relationships/tags" Target="../tags/tag250.xml"/><Relationship Id="rId28" Type="http://schemas.openxmlformats.org/officeDocument/2006/relationships/tags" Target="../tags/tag255.xml"/><Relationship Id="rId10" Type="http://schemas.openxmlformats.org/officeDocument/2006/relationships/tags" Target="../tags/tag237.xml"/><Relationship Id="rId19" Type="http://schemas.openxmlformats.org/officeDocument/2006/relationships/tags" Target="../tags/tag246.xml"/><Relationship Id="rId31" Type="http://schemas.openxmlformats.org/officeDocument/2006/relationships/image" Target="../media/image1.png"/><Relationship Id="rId4" Type="http://schemas.openxmlformats.org/officeDocument/2006/relationships/tags" Target="../tags/tag231.xml"/><Relationship Id="rId9" Type="http://schemas.openxmlformats.org/officeDocument/2006/relationships/tags" Target="../tags/tag236.xml"/><Relationship Id="rId14" Type="http://schemas.openxmlformats.org/officeDocument/2006/relationships/tags" Target="../tags/tag241.xml"/><Relationship Id="rId22" Type="http://schemas.openxmlformats.org/officeDocument/2006/relationships/tags" Target="../tags/tag249.xml"/><Relationship Id="rId27" Type="http://schemas.openxmlformats.org/officeDocument/2006/relationships/tags" Target="../tags/tag254.xml"/><Relationship Id="rId30" Type="http://schemas.openxmlformats.org/officeDocument/2006/relationships/oleObject" Target="../embeddings/oleObject11.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62.xml"/><Relationship Id="rId13" Type="http://schemas.openxmlformats.org/officeDocument/2006/relationships/tags" Target="../tags/tag267.xml"/><Relationship Id="rId18" Type="http://schemas.openxmlformats.org/officeDocument/2006/relationships/tags" Target="../tags/tag272.xml"/><Relationship Id="rId26" Type="http://schemas.openxmlformats.org/officeDocument/2006/relationships/tags" Target="../tags/tag280.xml"/><Relationship Id="rId3" Type="http://schemas.openxmlformats.org/officeDocument/2006/relationships/tags" Target="../tags/tag257.xml"/><Relationship Id="rId21" Type="http://schemas.openxmlformats.org/officeDocument/2006/relationships/tags" Target="../tags/tag275.xml"/><Relationship Id="rId7" Type="http://schemas.openxmlformats.org/officeDocument/2006/relationships/tags" Target="../tags/tag261.xml"/><Relationship Id="rId12" Type="http://schemas.openxmlformats.org/officeDocument/2006/relationships/tags" Target="../tags/tag266.xml"/><Relationship Id="rId17" Type="http://schemas.openxmlformats.org/officeDocument/2006/relationships/tags" Target="../tags/tag271.xml"/><Relationship Id="rId25" Type="http://schemas.openxmlformats.org/officeDocument/2006/relationships/tags" Target="../tags/tag279.xml"/><Relationship Id="rId2" Type="http://schemas.openxmlformats.org/officeDocument/2006/relationships/tags" Target="../tags/tag256.xml"/><Relationship Id="rId16" Type="http://schemas.openxmlformats.org/officeDocument/2006/relationships/tags" Target="../tags/tag270.xml"/><Relationship Id="rId20" Type="http://schemas.openxmlformats.org/officeDocument/2006/relationships/tags" Target="../tags/tag274.xml"/><Relationship Id="rId29" Type="http://schemas.openxmlformats.org/officeDocument/2006/relationships/slideMaster" Target="../slideMasters/slideMaster2.xml"/><Relationship Id="rId1" Type="http://schemas.openxmlformats.org/officeDocument/2006/relationships/vmlDrawing" Target="../drawings/vmlDrawing12.vml"/><Relationship Id="rId6" Type="http://schemas.openxmlformats.org/officeDocument/2006/relationships/tags" Target="../tags/tag260.xml"/><Relationship Id="rId11" Type="http://schemas.openxmlformats.org/officeDocument/2006/relationships/tags" Target="../tags/tag265.xml"/><Relationship Id="rId24" Type="http://schemas.openxmlformats.org/officeDocument/2006/relationships/tags" Target="../tags/tag278.xml"/><Relationship Id="rId32" Type="http://schemas.openxmlformats.org/officeDocument/2006/relationships/image" Target="../media/image2.png"/><Relationship Id="rId5" Type="http://schemas.openxmlformats.org/officeDocument/2006/relationships/tags" Target="../tags/tag259.xml"/><Relationship Id="rId15" Type="http://schemas.openxmlformats.org/officeDocument/2006/relationships/tags" Target="../tags/tag269.xml"/><Relationship Id="rId23" Type="http://schemas.openxmlformats.org/officeDocument/2006/relationships/tags" Target="../tags/tag277.xml"/><Relationship Id="rId28" Type="http://schemas.openxmlformats.org/officeDocument/2006/relationships/tags" Target="../tags/tag282.xml"/><Relationship Id="rId10" Type="http://schemas.openxmlformats.org/officeDocument/2006/relationships/tags" Target="../tags/tag264.xml"/><Relationship Id="rId19" Type="http://schemas.openxmlformats.org/officeDocument/2006/relationships/tags" Target="../tags/tag273.xml"/><Relationship Id="rId31" Type="http://schemas.openxmlformats.org/officeDocument/2006/relationships/image" Target="../media/image1.png"/><Relationship Id="rId4" Type="http://schemas.openxmlformats.org/officeDocument/2006/relationships/tags" Target="../tags/tag258.xml"/><Relationship Id="rId9" Type="http://schemas.openxmlformats.org/officeDocument/2006/relationships/tags" Target="../tags/tag263.xml"/><Relationship Id="rId14" Type="http://schemas.openxmlformats.org/officeDocument/2006/relationships/tags" Target="../tags/tag268.xml"/><Relationship Id="rId22" Type="http://schemas.openxmlformats.org/officeDocument/2006/relationships/tags" Target="../tags/tag276.xml"/><Relationship Id="rId27" Type="http://schemas.openxmlformats.org/officeDocument/2006/relationships/tags" Target="../tags/tag281.xml"/><Relationship Id="rId30" Type="http://schemas.openxmlformats.org/officeDocument/2006/relationships/oleObject" Target="../embeddings/oleObject12.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89.xml"/><Relationship Id="rId13" Type="http://schemas.openxmlformats.org/officeDocument/2006/relationships/tags" Target="../tags/tag294.xml"/><Relationship Id="rId18" Type="http://schemas.openxmlformats.org/officeDocument/2006/relationships/tags" Target="../tags/tag299.xml"/><Relationship Id="rId26" Type="http://schemas.openxmlformats.org/officeDocument/2006/relationships/tags" Target="../tags/tag307.xml"/><Relationship Id="rId3" Type="http://schemas.openxmlformats.org/officeDocument/2006/relationships/tags" Target="../tags/tag284.xml"/><Relationship Id="rId21" Type="http://schemas.openxmlformats.org/officeDocument/2006/relationships/tags" Target="../tags/tag302.xml"/><Relationship Id="rId7" Type="http://schemas.openxmlformats.org/officeDocument/2006/relationships/tags" Target="../tags/tag288.xml"/><Relationship Id="rId12" Type="http://schemas.openxmlformats.org/officeDocument/2006/relationships/tags" Target="../tags/tag293.xml"/><Relationship Id="rId17" Type="http://schemas.openxmlformats.org/officeDocument/2006/relationships/tags" Target="../tags/tag298.xml"/><Relationship Id="rId25" Type="http://schemas.openxmlformats.org/officeDocument/2006/relationships/tags" Target="../tags/tag306.xml"/><Relationship Id="rId2" Type="http://schemas.openxmlformats.org/officeDocument/2006/relationships/tags" Target="../tags/tag283.xml"/><Relationship Id="rId16" Type="http://schemas.openxmlformats.org/officeDocument/2006/relationships/tags" Target="../tags/tag297.xml"/><Relationship Id="rId20" Type="http://schemas.openxmlformats.org/officeDocument/2006/relationships/tags" Target="../tags/tag301.xml"/><Relationship Id="rId29" Type="http://schemas.openxmlformats.org/officeDocument/2006/relationships/slideMaster" Target="../slideMasters/slideMaster2.xml"/><Relationship Id="rId1" Type="http://schemas.openxmlformats.org/officeDocument/2006/relationships/vmlDrawing" Target="../drawings/vmlDrawing13.vml"/><Relationship Id="rId6" Type="http://schemas.openxmlformats.org/officeDocument/2006/relationships/tags" Target="../tags/tag287.xml"/><Relationship Id="rId11" Type="http://schemas.openxmlformats.org/officeDocument/2006/relationships/tags" Target="../tags/tag292.xml"/><Relationship Id="rId24" Type="http://schemas.openxmlformats.org/officeDocument/2006/relationships/tags" Target="../tags/tag305.xml"/><Relationship Id="rId32" Type="http://schemas.openxmlformats.org/officeDocument/2006/relationships/image" Target="../media/image2.png"/><Relationship Id="rId5" Type="http://schemas.openxmlformats.org/officeDocument/2006/relationships/tags" Target="../tags/tag286.xml"/><Relationship Id="rId15" Type="http://schemas.openxmlformats.org/officeDocument/2006/relationships/tags" Target="../tags/tag296.xml"/><Relationship Id="rId23" Type="http://schemas.openxmlformats.org/officeDocument/2006/relationships/tags" Target="../tags/tag304.xml"/><Relationship Id="rId28" Type="http://schemas.openxmlformats.org/officeDocument/2006/relationships/tags" Target="../tags/tag309.xml"/><Relationship Id="rId10" Type="http://schemas.openxmlformats.org/officeDocument/2006/relationships/tags" Target="../tags/tag291.xml"/><Relationship Id="rId19" Type="http://schemas.openxmlformats.org/officeDocument/2006/relationships/tags" Target="../tags/tag300.xml"/><Relationship Id="rId31" Type="http://schemas.openxmlformats.org/officeDocument/2006/relationships/image" Target="../media/image1.png"/><Relationship Id="rId4" Type="http://schemas.openxmlformats.org/officeDocument/2006/relationships/tags" Target="../tags/tag285.xml"/><Relationship Id="rId9" Type="http://schemas.openxmlformats.org/officeDocument/2006/relationships/tags" Target="../tags/tag290.xml"/><Relationship Id="rId14" Type="http://schemas.openxmlformats.org/officeDocument/2006/relationships/tags" Target="../tags/tag295.xml"/><Relationship Id="rId22" Type="http://schemas.openxmlformats.org/officeDocument/2006/relationships/tags" Target="../tags/tag303.xml"/><Relationship Id="rId27" Type="http://schemas.openxmlformats.org/officeDocument/2006/relationships/tags" Target="../tags/tag308.xml"/><Relationship Id="rId30" Type="http://schemas.openxmlformats.org/officeDocument/2006/relationships/oleObject" Target="../embeddings/oleObject13.bin"/></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316.xml"/><Relationship Id="rId13" Type="http://schemas.openxmlformats.org/officeDocument/2006/relationships/tags" Target="../tags/tag321.xml"/><Relationship Id="rId18" Type="http://schemas.openxmlformats.org/officeDocument/2006/relationships/tags" Target="../tags/tag326.xml"/><Relationship Id="rId26" Type="http://schemas.openxmlformats.org/officeDocument/2006/relationships/tags" Target="../tags/tag334.xml"/><Relationship Id="rId3" Type="http://schemas.openxmlformats.org/officeDocument/2006/relationships/tags" Target="../tags/tag311.xml"/><Relationship Id="rId21" Type="http://schemas.openxmlformats.org/officeDocument/2006/relationships/tags" Target="../tags/tag329.xml"/><Relationship Id="rId7" Type="http://schemas.openxmlformats.org/officeDocument/2006/relationships/tags" Target="../tags/tag315.xml"/><Relationship Id="rId12" Type="http://schemas.openxmlformats.org/officeDocument/2006/relationships/tags" Target="../tags/tag320.xml"/><Relationship Id="rId17" Type="http://schemas.openxmlformats.org/officeDocument/2006/relationships/tags" Target="../tags/tag325.xml"/><Relationship Id="rId25" Type="http://schemas.openxmlformats.org/officeDocument/2006/relationships/tags" Target="../tags/tag333.xml"/><Relationship Id="rId2" Type="http://schemas.openxmlformats.org/officeDocument/2006/relationships/tags" Target="../tags/tag310.xml"/><Relationship Id="rId16" Type="http://schemas.openxmlformats.org/officeDocument/2006/relationships/tags" Target="../tags/tag324.xml"/><Relationship Id="rId20" Type="http://schemas.openxmlformats.org/officeDocument/2006/relationships/tags" Target="../tags/tag328.xml"/><Relationship Id="rId29" Type="http://schemas.openxmlformats.org/officeDocument/2006/relationships/slideMaster" Target="../slideMasters/slideMaster2.xml"/><Relationship Id="rId1" Type="http://schemas.openxmlformats.org/officeDocument/2006/relationships/vmlDrawing" Target="../drawings/vmlDrawing14.vml"/><Relationship Id="rId6" Type="http://schemas.openxmlformats.org/officeDocument/2006/relationships/tags" Target="../tags/tag314.xml"/><Relationship Id="rId11" Type="http://schemas.openxmlformats.org/officeDocument/2006/relationships/tags" Target="../tags/tag319.xml"/><Relationship Id="rId24" Type="http://schemas.openxmlformats.org/officeDocument/2006/relationships/tags" Target="../tags/tag332.xml"/><Relationship Id="rId32" Type="http://schemas.openxmlformats.org/officeDocument/2006/relationships/image" Target="../media/image2.png"/><Relationship Id="rId5" Type="http://schemas.openxmlformats.org/officeDocument/2006/relationships/tags" Target="../tags/tag313.xml"/><Relationship Id="rId15" Type="http://schemas.openxmlformats.org/officeDocument/2006/relationships/tags" Target="../tags/tag323.xml"/><Relationship Id="rId23" Type="http://schemas.openxmlformats.org/officeDocument/2006/relationships/tags" Target="../tags/tag331.xml"/><Relationship Id="rId28" Type="http://schemas.openxmlformats.org/officeDocument/2006/relationships/tags" Target="../tags/tag336.xml"/><Relationship Id="rId10" Type="http://schemas.openxmlformats.org/officeDocument/2006/relationships/tags" Target="../tags/tag318.xml"/><Relationship Id="rId19" Type="http://schemas.openxmlformats.org/officeDocument/2006/relationships/tags" Target="../tags/tag327.xml"/><Relationship Id="rId31" Type="http://schemas.openxmlformats.org/officeDocument/2006/relationships/image" Target="../media/image1.png"/><Relationship Id="rId4" Type="http://schemas.openxmlformats.org/officeDocument/2006/relationships/tags" Target="../tags/tag312.xml"/><Relationship Id="rId9" Type="http://schemas.openxmlformats.org/officeDocument/2006/relationships/tags" Target="../tags/tag317.xml"/><Relationship Id="rId14" Type="http://schemas.openxmlformats.org/officeDocument/2006/relationships/tags" Target="../tags/tag322.xml"/><Relationship Id="rId22" Type="http://schemas.openxmlformats.org/officeDocument/2006/relationships/tags" Target="../tags/tag330.xml"/><Relationship Id="rId27" Type="http://schemas.openxmlformats.org/officeDocument/2006/relationships/tags" Target="../tags/tag335.xml"/><Relationship Id="rId30" Type="http://schemas.openxmlformats.org/officeDocument/2006/relationships/oleObject" Target="../embeddings/oleObject14.bin"/></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337.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2" hidden="1"/>
          <p:cNvGraphicFramePr>
            <a:graphicFrameLocks/>
          </p:cNvGraphicFramePr>
          <p:nvPr>
            <p:custDataLst>
              <p:tags r:id="rId2"/>
            </p:custDataLst>
          </p:nvPr>
        </p:nvGraphicFramePr>
        <p:xfrm>
          <a:off x="0" y="0"/>
          <a:ext cx="161984" cy="161974"/>
        </p:xfrm>
        <a:graphic>
          <a:graphicData uri="http://schemas.openxmlformats.org/presentationml/2006/ole">
            <p:oleObj spid="_x0000_s2063" name="think-cell Slide" r:id="rId10" imgW="0" imgH="0" progId="">
              <p:embed/>
            </p:oleObj>
          </a:graphicData>
        </a:graphic>
      </p:graphicFrame>
      <p:pic>
        <p:nvPicPr>
          <p:cNvPr id="7" name="Picture 5"/>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6018337" y="4999201"/>
            <a:ext cx="2807677" cy="605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Working Draft" hidden="1"/>
          <p:cNvSpPr txBox="1">
            <a:spLocks noChangeArrowheads="1"/>
          </p:cNvSpPr>
          <p:nvPr userDrawn="1">
            <p:custDataLst>
              <p:tags r:id="rId3"/>
            </p:custDataLst>
          </p:nvPr>
        </p:nvSpPr>
        <p:spPr bwMode="auto">
          <a:xfrm>
            <a:off x="2693795" y="508603"/>
            <a:ext cx="3284404" cy="141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defRPr/>
            </a:pPr>
            <a:r>
              <a:rPr lang="en-US" altLang="zh-CN" sz="900" smtClean="0">
                <a:solidFill>
                  <a:srgbClr val="000000"/>
                </a:solidFill>
                <a:ea typeface="SimSun" pitchFamily="2" charset="-122"/>
              </a:rPr>
              <a:t>Last Modified 2013-04-18 </a:t>
            </a:r>
            <a:r>
              <a:rPr lang="zh-CN" altLang="en-US" sz="900" smtClean="0">
                <a:solidFill>
                  <a:srgbClr val="000000"/>
                </a:solidFill>
                <a:ea typeface="SimSun" pitchFamily="2" charset="-122"/>
              </a:rPr>
              <a:t>오전 </a:t>
            </a:r>
            <a:r>
              <a:rPr lang="en-US" altLang="zh-CN" sz="900" smtClean="0">
                <a:solidFill>
                  <a:srgbClr val="000000"/>
                </a:solidFill>
                <a:ea typeface="SimSun" pitchFamily="2" charset="-122"/>
              </a:rPr>
              <a:t>6:11:33 SE Asia Standard Time</a:t>
            </a:r>
          </a:p>
        </p:txBody>
      </p:sp>
      <p:sp>
        <p:nvSpPr>
          <p:cNvPr id="9" name="Printed" hidden="1"/>
          <p:cNvSpPr txBox="1">
            <a:spLocks noChangeArrowheads="1"/>
          </p:cNvSpPr>
          <p:nvPr userDrawn="1">
            <p:custDataLst>
              <p:tags r:id="rId4"/>
            </p:custDataLst>
          </p:nvPr>
        </p:nvSpPr>
        <p:spPr bwMode="auto">
          <a:xfrm>
            <a:off x="2693797" y="668958"/>
            <a:ext cx="2957272" cy="141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defRPr/>
            </a:pPr>
            <a:r>
              <a:rPr lang="en-US" altLang="zh-CN" sz="900" smtClean="0">
                <a:solidFill>
                  <a:srgbClr val="000000"/>
                </a:solidFill>
                <a:ea typeface="SimSun" pitchFamily="2" charset="-122"/>
              </a:rPr>
              <a:t>Printed 2013-03-28 </a:t>
            </a:r>
            <a:r>
              <a:rPr lang="zh-CN" altLang="en-US" sz="900" smtClean="0">
                <a:solidFill>
                  <a:srgbClr val="000000"/>
                </a:solidFill>
                <a:ea typeface="SimSun" pitchFamily="2" charset="-122"/>
              </a:rPr>
              <a:t>오전 </a:t>
            </a:r>
            <a:r>
              <a:rPr lang="en-US" altLang="zh-CN" sz="900" smtClean="0">
                <a:solidFill>
                  <a:srgbClr val="000000"/>
                </a:solidFill>
                <a:ea typeface="SimSun" pitchFamily="2" charset="-122"/>
              </a:rPr>
              <a:t>9:18:44 SE Asia Standard Time</a:t>
            </a:r>
          </a:p>
        </p:txBody>
      </p:sp>
      <p:sp>
        <p:nvSpPr>
          <p:cNvPr id="10" name="Working Draft Text" hidden="1"/>
          <p:cNvSpPr txBox="1">
            <a:spLocks noChangeArrowheads="1"/>
          </p:cNvSpPr>
          <p:nvPr userDrawn="1">
            <p:custDataLst>
              <p:tags r:id="rId5"/>
            </p:custDataLst>
          </p:nvPr>
        </p:nvSpPr>
        <p:spPr bwMode="auto">
          <a:xfrm>
            <a:off x="2693795" y="349865"/>
            <a:ext cx="1014109" cy="141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defRPr/>
            </a:pPr>
            <a:r>
              <a:rPr lang="en-US" altLang="zh-CN" sz="900" b="1" smtClean="0">
                <a:solidFill>
                  <a:srgbClr val="000000"/>
                </a:solidFill>
                <a:ea typeface="SimSun" pitchFamily="2" charset="-122"/>
              </a:rPr>
              <a:t>WORKING DRAFT</a:t>
            </a:r>
          </a:p>
        </p:txBody>
      </p:sp>
      <p:grpSp>
        <p:nvGrpSpPr>
          <p:cNvPr id="11" name="McK Title Elements"/>
          <p:cNvGrpSpPr>
            <a:grpSpLocks/>
          </p:cNvGrpSpPr>
          <p:nvPr userDrawn="1"/>
        </p:nvGrpSpPr>
        <p:grpSpPr bwMode="auto">
          <a:xfrm>
            <a:off x="2693795" y="5030929"/>
            <a:ext cx="5036084" cy="1179174"/>
            <a:chOff x="1663" y="3106"/>
            <a:chExt cx="3109" cy="728"/>
          </a:xfrm>
        </p:grpSpPr>
        <p:sp>
          <p:nvSpPr>
            <p:cNvPr id="12" name="McK Document type" hidden="1"/>
            <p:cNvSpPr txBox="1">
              <a:spLocks noChangeArrowheads="1"/>
            </p:cNvSpPr>
            <p:nvPr userDrawn="1"/>
          </p:nvSpPr>
          <p:spPr bwMode="auto">
            <a:xfrm>
              <a:off x="1663" y="3106"/>
              <a:ext cx="3109"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defRPr/>
              </a:pPr>
              <a:r>
                <a:rPr lang="en-US" altLang="zh-CN" sz="1400" smtClean="0">
                  <a:solidFill>
                    <a:srgbClr val="000000"/>
                  </a:solidFill>
                  <a:ea typeface="SimSun" pitchFamily="2" charset="-122"/>
                </a:rPr>
                <a:t>Document type</a:t>
              </a:r>
            </a:p>
          </p:txBody>
        </p:sp>
        <p:sp>
          <p:nvSpPr>
            <p:cNvPr id="13" name="McK Date" hidden="1"/>
            <p:cNvSpPr txBox="1">
              <a:spLocks noChangeArrowheads="1"/>
            </p:cNvSpPr>
            <p:nvPr userDrawn="1"/>
          </p:nvSpPr>
          <p:spPr bwMode="auto">
            <a:xfrm>
              <a:off x="1663" y="3275"/>
              <a:ext cx="3109"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defRPr/>
              </a:pPr>
              <a:r>
                <a:rPr lang="en-US" altLang="zh-CN" sz="1400" smtClean="0">
                  <a:solidFill>
                    <a:srgbClr val="000000"/>
                  </a:solidFill>
                  <a:ea typeface="SimSun" pitchFamily="2" charset="-122"/>
                </a:rPr>
                <a:t>Date</a:t>
              </a:r>
            </a:p>
          </p:txBody>
        </p:sp>
        <p:sp>
          <p:nvSpPr>
            <p:cNvPr id="14" name="McK Disclaimer" hidden="1"/>
            <p:cNvSpPr>
              <a:spLocks noChangeArrowheads="1"/>
            </p:cNvSpPr>
            <p:nvPr userDrawn="1"/>
          </p:nvSpPr>
          <p:spPr bwMode="auto">
            <a:xfrm>
              <a:off x="1663" y="3680"/>
              <a:ext cx="2777"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defTabSz="804863" eaLnBrk="0" hangingPunct="0">
                <a:defRPr sz="1200">
                  <a:solidFill>
                    <a:schemeClr val="tx1"/>
                  </a:solidFill>
                  <a:latin typeface="Arial" pitchFamily="34" charset="0"/>
                  <a:cs typeface="Arial" pitchFamily="34" charset="0"/>
                </a:defRPr>
              </a:lvl1pPr>
              <a:lvl2pPr marL="742950" indent="-285750" defTabSz="804863" eaLnBrk="0" hangingPunct="0">
                <a:defRPr sz="1200">
                  <a:solidFill>
                    <a:schemeClr val="tx1"/>
                  </a:solidFill>
                  <a:latin typeface="Arial" pitchFamily="34" charset="0"/>
                  <a:cs typeface="Arial" pitchFamily="34" charset="0"/>
                </a:defRPr>
              </a:lvl2pPr>
              <a:lvl3pPr marL="1143000" indent="-228600" defTabSz="804863" eaLnBrk="0" hangingPunct="0">
                <a:defRPr sz="1200">
                  <a:solidFill>
                    <a:schemeClr val="tx1"/>
                  </a:solidFill>
                  <a:latin typeface="Arial" pitchFamily="34" charset="0"/>
                  <a:cs typeface="Arial" pitchFamily="34" charset="0"/>
                </a:defRPr>
              </a:lvl3pPr>
              <a:lvl4pPr marL="1600200" indent="-228600" defTabSz="804863" eaLnBrk="0" hangingPunct="0">
                <a:defRPr sz="1200">
                  <a:solidFill>
                    <a:schemeClr val="tx1"/>
                  </a:solidFill>
                  <a:latin typeface="Arial" pitchFamily="34" charset="0"/>
                  <a:cs typeface="Arial" pitchFamily="34" charset="0"/>
                </a:defRPr>
              </a:lvl4pPr>
              <a:lvl5pPr marL="2057400" indent="-228600" defTabSz="804863" eaLnBrk="0" hangingPunct="0">
                <a:defRPr sz="1200">
                  <a:solidFill>
                    <a:schemeClr val="tx1"/>
                  </a:solidFill>
                  <a:latin typeface="Arial" pitchFamily="34" charset="0"/>
                  <a:cs typeface="Arial" pitchFamily="34" charset="0"/>
                </a:defRPr>
              </a:lvl5pPr>
              <a:lvl6pPr marL="2514600" indent="-228600" defTabSz="80486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0486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0486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04863" eaLnBrk="0" fontAlgn="base" hangingPunct="0">
                <a:spcBef>
                  <a:spcPct val="0"/>
                </a:spcBef>
                <a:spcAft>
                  <a:spcPct val="0"/>
                </a:spcAft>
                <a:defRPr sz="1200">
                  <a:solidFill>
                    <a:schemeClr val="tx1"/>
                  </a:solidFill>
                  <a:latin typeface="Arial" pitchFamily="34" charset="0"/>
                  <a:cs typeface="Arial" pitchFamily="34" charset="0"/>
                </a:defRPr>
              </a:lvl9pPr>
            </a:lstStyle>
            <a:p>
              <a:pPr fontAlgn="base">
                <a:spcBef>
                  <a:spcPct val="0"/>
                </a:spcBef>
                <a:spcAft>
                  <a:spcPct val="0"/>
                </a:spcAft>
              </a:pPr>
              <a:r>
                <a:rPr lang="en-US" altLang="zh-CN" sz="800" smtClean="0">
                  <a:solidFill>
                    <a:srgbClr val="000000"/>
                  </a:solidFill>
                  <a:ea typeface="SimSun" pitchFamily="2" charset="-122"/>
                </a:rPr>
                <a:t>CONFIDENTIAL AND PROPRIETARY</a:t>
              </a:r>
            </a:p>
            <a:p>
              <a:pPr fontAlgn="base">
                <a:spcBef>
                  <a:spcPct val="0"/>
                </a:spcBef>
                <a:spcAft>
                  <a:spcPct val="0"/>
                </a:spcAft>
              </a:pPr>
              <a:r>
                <a:rPr lang="en-US" altLang="zh-CN" sz="800" smtClean="0">
                  <a:solidFill>
                    <a:srgbClr val="000000"/>
                  </a:solidFill>
                  <a:ea typeface="SimSun" pitchFamily="2" charset="-122"/>
                </a:rPr>
                <a:t>Any use of this material without specific permission of McKinsey &amp; Company is strictly prohibited</a:t>
              </a:r>
            </a:p>
          </p:txBody>
        </p:sp>
      </p:grpSp>
      <p:sp>
        <p:nvSpPr>
          <p:cNvPr id="15" name="Rectangle 15"/>
          <p:cNvSpPr>
            <a:spLocks noChangeArrowheads="1"/>
          </p:cNvSpPr>
          <p:nvPr userDrawn="1">
            <p:custDataLst>
              <p:tags r:id="rId6"/>
            </p:custDataLst>
          </p:nvPr>
        </p:nvSpPr>
        <p:spPr bwMode="auto">
          <a:xfrm>
            <a:off x="3" y="3"/>
            <a:ext cx="9140760" cy="6858000"/>
          </a:xfrm>
          <a:prstGeom prst="rect">
            <a:avLst/>
          </a:prstGeom>
          <a:noFill/>
          <a:ln w="317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3276" tIns="46638" rIns="93276" bIns="46638" anchor="ct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id-ID" altLang="en-US" smtClean="0">
              <a:solidFill>
                <a:srgbClr val="000000"/>
              </a:solidFill>
            </a:endParaRPr>
          </a:p>
        </p:txBody>
      </p:sp>
      <p:pic>
        <p:nvPicPr>
          <p:cNvPr id="16" name="TitleBottomBarBW" hidden="1"/>
          <p:cNvPicPr>
            <a:picLocks noChangeAspect="1" noChangeArrowheads="1"/>
          </p:cNvPicPr>
          <p:nvPr userDrawn="1">
            <p:custDataLst>
              <p:tags r:id="rId7"/>
            </p:custDataLst>
          </p:nvPr>
        </p:nvPicPr>
        <p:blipFill>
          <a:blip r:embed="rId12" cstate="print">
            <a:extLst>
              <a:ext uri="{28A0092B-C50C-407E-A947-70E740481C1C}">
                <a14:useLocalDpi xmlns:a14="http://schemas.microsoft.com/office/drawing/2010/main" xmlns="" val="0"/>
              </a:ext>
            </a:extLst>
          </a:blip>
          <a:srcRect/>
          <a:stretch>
            <a:fillRect/>
          </a:stretch>
        </p:blipFill>
        <p:spPr bwMode="auto">
          <a:xfrm>
            <a:off x="7358939" y="6577787"/>
            <a:ext cx="1666815" cy="19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 name="doc id"/>
          <p:cNvSpPr txBox="1">
            <a:spLocks noChangeArrowheads="1"/>
          </p:cNvSpPr>
          <p:nvPr userDrawn="1">
            <p:custDataLst>
              <p:tags r:id="rId8"/>
            </p:custDataLst>
          </p:nvPr>
        </p:nvSpPr>
        <p:spPr bwMode="auto">
          <a:xfrm>
            <a:off x="8614312" y="37255"/>
            <a:ext cx="301290" cy="1247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defRPr/>
            </a:pPr>
            <a:endParaRPr lang="en-US" smtClean="0">
              <a:solidFill>
                <a:srgbClr val="000000"/>
              </a:solidFill>
            </a:endParaRPr>
          </a:p>
        </p:txBody>
      </p:sp>
      <p:sp>
        <p:nvSpPr>
          <p:cNvPr id="2743302" name="Rectangle 6"/>
          <p:cNvSpPr>
            <a:spLocks noGrp="1" noChangeArrowheads="1"/>
          </p:cNvSpPr>
          <p:nvPr userDrawn="1">
            <p:ph type="ctrTitle"/>
          </p:nvPr>
        </p:nvSpPr>
        <p:spPr>
          <a:xfrm>
            <a:off x="2693795" y="2176940"/>
            <a:ext cx="5036084" cy="507831"/>
          </a:xfrm>
        </p:spPr>
        <p:txBody>
          <a:bodyPr/>
          <a:lstStyle>
            <a:lvl1pPr>
              <a:defRPr sz="3300" b="0"/>
            </a:lvl1pPr>
          </a:lstStyle>
          <a:p>
            <a:pPr lvl="0"/>
            <a:r>
              <a:rPr lang="en-US" altLang="zh-CN" noProof="0" dirty="0" smtClean="0"/>
              <a:t>Click to edit Master title</a:t>
            </a:r>
          </a:p>
        </p:txBody>
      </p:sp>
      <p:sp>
        <p:nvSpPr>
          <p:cNvPr id="2743303" name="Rectangle 7"/>
          <p:cNvSpPr>
            <a:spLocks noGrp="1" noChangeArrowheads="1"/>
          </p:cNvSpPr>
          <p:nvPr userDrawn="1">
            <p:ph type="subTitle" idx="1"/>
          </p:nvPr>
        </p:nvSpPr>
        <p:spPr>
          <a:xfrm>
            <a:off x="2693795" y="3945699"/>
            <a:ext cx="5036084" cy="219820"/>
          </a:xfrm>
        </p:spPr>
        <p:txBody>
          <a:bodyPr/>
          <a:lstStyle>
            <a:lvl1pPr>
              <a:defRPr sz="1400"/>
            </a:lvl1pPr>
          </a:lstStyle>
          <a:p>
            <a:pPr lvl="0"/>
            <a:r>
              <a:rPr lang="en-US" altLang="zh-CN" noProof="0" smtClean="0"/>
              <a:t>Click to edit Master subtitle style</a:t>
            </a:r>
          </a:p>
        </p:txBody>
      </p:sp>
    </p:spTree>
    <p:extLst>
      <p:ext uri="{BB962C8B-B14F-4D97-AF65-F5344CB8AC3E}">
        <p14:creationId xmlns:p14="http://schemas.microsoft.com/office/powerpoint/2010/main" xmlns="" val="794736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917270" y="1990667"/>
            <a:ext cx="2954655" cy="12472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8"/>
          <p:cNvSpPr>
            <a:spLocks noGrp="1" noChangeArrowheads="1"/>
          </p:cNvSpPr>
          <p:nvPr>
            <p:ph type="sldNum" sz="quarter" idx="10"/>
            <p:custDataLst>
              <p:tags r:id="rId1"/>
            </p:custDataLst>
          </p:nvPr>
        </p:nvSpPr>
        <p:spPr>
          <a:ln/>
        </p:spPr>
        <p:txBody>
          <a:bodyPr/>
          <a:lstStyle>
            <a:lvl1pPr>
              <a:defRPr/>
            </a:lvl1pPr>
          </a:lstStyle>
          <a:p>
            <a:pPr>
              <a:defRPr/>
            </a:pPr>
            <a:fld id="{9615A9A3-EEED-4EF2-AB3A-9601F3258CF1}" type="slidenum">
              <a:rPr lang="ko-KR" altLang="en-US"/>
              <a:pPr>
                <a:defRPr/>
              </a:pPr>
              <a:t>‹#›</a:t>
            </a:fld>
            <a:r>
              <a:rPr lang="en-US" altLang="ko-KR"/>
              <a:t> </a:t>
            </a:r>
          </a:p>
        </p:txBody>
      </p:sp>
    </p:spTree>
    <p:extLst>
      <p:ext uri="{BB962C8B-B14F-4D97-AF65-F5344CB8AC3E}">
        <p14:creationId xmlns:p14="http://schemas.microsoft.com/office/powerpoint/2010/main" xmlns="" val="2149607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30831" y="234866"/>
            <a:ext cx="584775" cy="300300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0868" y="234866"/>
            <a:ext cx="1231106" cy="30030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8"/>
          <p:cNvSpPr>
            <a:spLocks noGrp="1" noChangeArrowheads="1"/>
          </p:cNvSpPr>
          <p:nvPr>
            <p:ph type="sldNum" sz="quarter" idx="10"/>
            <p:custDataLst>
              <p:tags r:id="rId1"/>
            </p:custDataLst>
          </p:nvPr>
        </p:nvSpPr>
        <p:spPr>
          <a:ln/>
        </p:spPr>
        <p:txBody>
          <a:bodyPr/>
          <a:lstStyle>
            <a:lvl1pPr>
              <a:defRPr/>
            </a:lvl1pPr>
          </a:lstStyle>
          <a:p>
            <a:pPr>
              <a:defRPr/>
            </a:pPr>
            <a:fld id="{E0F78B62-217E-4EE1-89F4-09FE944B0D82}" type="slidenum">
              <a:rPr lang="ko-KR" altLang="en-US"/>
              <a:pPr>
                <a:defRPr/>
              </a:pPr>
              <a:t>‹#›</a:t>
            </a:fld>
            <a:r>
              <a:rPr lang="en-US" altLang="ko-KR"/>
              <a:t> </a:t>
            </a:r>
          </a:p>
        </p:txBody>
      </p:sp>
    </p:spTree>
    <p:extLst>
      <p:ext uri="{BB962C8B-B14F-4D97-AF65-F5344CB8AC3E}">
        <p14:creationId xmlns:p14="http://schemas.microsoft.com/office/powerpoint/2010/main" xmlns="" val="2919582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Object 2" hidden="1"/>
          <p:cNvGraphicFramePr>
            <a:graphicFrameLocks noChangeAspect="1"/>
          </p:cNvGraphicFramePr>
          <p:nvPr>
            <p:custDataLst>
              <p:tags r:id="rId2"/>
            </p:custDataLst>
          </p:nvPr>
        </p:nvGraphicFramePr>
        <p:xfrm>
          <a:off x="0" y="0"/>
          <a:ext cx="161984" cy="161974"/>
        </p:xfrm>
        <a:graphic>
          <a:graphicData uri="http://schemas.openxmlformats.org/presentationml/2006/ole">
            <p:oleObj spid="_x0000_s4111" name="think-cell Slide" r:id="rId13" imgW="360" imgH="360" progId="">
              <p:embed/>
            </p:oleObj>
          </a:graphicData>
        </a:graphic>
      </p:graphicFrame>
      <p:pic>
        <p:nvPicPr>
          <p:cNvPr id="5" name="Picture 2"/>
          <p:cNvPicPr>
            <a:picLocks noChangeAspect="1" noChangeArrowheads="1"/>
          </p:cNvPicPr>
          <p:nvPr>
            <p:custDataLst>
              <p:tags r:id="rId3"/>
            </p:custDataLst>
          </p:nvPr>
        </p:nvPicPr>
        <p:blipFill>
          <a:blip r:embed="rId14" cstate="print">
            <a:extLst>
              <a:ext uri="{28A0092B-C50C-407E-A947-70E740481C1C}">
                <a14:useLocalDpi xmlns:a14="http://schemas.microsoft.com/office/drawing/2010/main" xmlns="" val="0"/>
              </a:ext>
            </a:extLst>
          </a:blip>
          <a:srcRect/>
          <a:stretch>
            <a:fillRect/>
          </a:stretch>
        </p:blipFill>
        <p:spPr bwMode="gray">
          <a:xfrm>
            <a:off x="0" y="3"/>
            <a:ext cx="9144000" cy="4619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62"/>
          <p:cNvPicPr>
            <a:picLocks noChangeAspect="1" noChangeArrowheads="1"/>
          </p:cNvPicPr>
          <p:nvPr>
            <p:custDataLst>
              <p:tags r:id="rId4"/>
            </p:custDataLst>
          </p:nvPr>
        </p:nvPicPr>
        <p:blipFill>
          <a:blip r:embed="rId15" cstate="print">
            <a:extLst>
              <a:ext uri="{28A0092B-C50C-407E-A947-70E740481C1C}">
                <a14:useLocalDpi xmlns:a14="http://schemas.microsoft.com/office/drawing/2010/main" xmlns="" val="0"/>
              </a:ext>
            </a:extLst>
          </a:blip>
          <a:srcRect/>
          <a:stretch>
            <a:fillRect/>
          </a:stretch>
        </p:blipFill>
        <p:spPr bwMode="gray">
          <a:xfrm>
            <a:off x="6017712" y="5416427"/>
            <a:ext cx="2808803" cy="655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Working Draft Text" hidden="1"/>
          <p:cNvSpPr txBox="1">
            <a:spLocks noChangeArrowheads="1"/>
          </p:cNvSpPr>
          <p:nvPr>
            <p:custDataLst>
              <p:tags r:id="rId5"/>
            </p:custDataLst>
          </p:nvPr>
        </p:nvSpPr>
        <p:spPr bwMode="gray">
          <a:xfrm>
            <a:off x="286716" y="349869"/>
            <a:ext cx="1014020" cy="1409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900" b="1" smtClean="0">
                <a:solidFill>
                  <a:srgbClr val="FFFFFF"/>
                </a:solidFill>
              </a:rPr>
              <a:t>WORKING DRAFT</a:t>
            </a:r>
          </a:p>
        </p:txBody>
      </p:sp>
      <p:sp>
        <p:nvSpPr>
          <p:cNvPr id="8" name="Working Draft" hidden="1"/>
          <p:cNvSpPr txBox="1">
            <a:spLocks noChangeArrowheads="1"/>
          </p:cNvSpPr>
          <p:nvPr>
            <p:custDataLst>
              <p:tags r:id="rId6"/>
            </p:custDataLst>
          </p:nvPr>
        </p:nvSpPr>
        <p:spPr bwMode="gray">
          <a:xfrm>
            <a:off x="286716" y="508604"/>
            <a:ext cx="2970787" cy="1409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900" smtClean="0">
                <a:solidFill>
                  <a:srgbClr val="FFFFFF"/>
                </a:solidFill>
              </a:rPr>
              <a:t>Last Modified 2/18/2013 1:48 PM SE Asia Standard Time</a:t>
            </a:r>
          </a:p>
        </p:txBody>
      </p:sp>
      <p:sp>
        <p:nvSpPr>
          <p:cNvPr id="9" name="Printed" hidden="1"/>
          <p:cNvSpPr txBox="1">
            <a:spLocks noChangeArrowheads="1"/>
          </p:cNvSpPr>
          <p:nvPr>
            <p:custDataLst>
              <p:tags r:id="rId7"/>
            </p:custDataLst>
          </p:nvPr>
        </p:nvSpPr>
        <p:spPr bwMode="gray">
          <a:xfrm>
            <a:off x="286716" y="668955"/>
            <a:ext cx="3100375" cy="1409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900" smtClean="0">
                <a:solidFill>
                  <a:srgbClr val="FFFFFF"/>
                </a:solidFill>
              </a:rPr>
              <a:t>Printed 1/16/2013 1:52 PM Malay Peninsula Standard Time</a:t>
            </a:r>
          </a:p>
        </p:txBody>
      </p:sp>
      <p:grpSp>
        <p:nvGrpSpPr>
          <p:cNvPr id="10" name="McK Title Elements"/>
          <p:cNvGrpSpPr>
            <a:grpSpLocks/>
          </p:cNvGrpSpPr>
          <p:nvPr/>
        </p:nvGrpSpPr>
        <p:grpSpPr bwMode="auto">
          <a:xfrm>
            <a:off x="286716" y="5468262"/>
            <a:ext cx="5036084" cy="494023"/>
            <a:chOff x="177" y="3376"/>
            <a:chExt cx="3109" cy="305"/>
          </a:xfrm>
        </p:grpSpPr>
        <p:sp>
          <p:nvSpPr>
            <p:cNvPr id="11" name="McK Document type" hidden="1"/>
            <p:cNvSpPr txBox="1">
              <a:spLocks noChangeArrowheads="1"/>
            </p:cNvSpPr>
            <p:nvPr>
              <p:custDataLst>
                <p:tags r:id="rId10"/>
              </p:custDataLst>
            </p:nvPr>
          </p:nvSpPr>
          <p:spPr bwMode="gray">
            <a:xfrm>
              <a:off x="177" y="3376"/>
              <a:ext cx="3109"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1400" smtClean="0">
                  <a:solidFill>
                    <a:srgbClr val="000000"/>
                  </a:solidFill>
                </a:rPr>
                <a:t>Document type</a:t>
              </a:r>
            </a:p>
          </p:txBody>
        </p:sp>
        <p:sp>
          <p:nvSpPr>
            <p:cNvPr id="12" name="McK Date" hidden="1"/>
            <p:cNvSpPr txBox="1">
              <a:spLocks noChangeArrowheads="1"/>
            </p:cNvSpPr>
            <p:nvPr>
              <p:custDataLst>
                <p:tags r:id="rId11"/>
              </p:custDataLst>
            </p:nvPr>
          </p:nvSpPr>
          <p:spPr bwMode="gray">
            <a:xfrm>
              <a:off x="177" y="3545"/>
              <a:ext cx="3109"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1400" smtClean="0">
                  <a:solidFill>
                    <a:srgbClr val="000000"/>
                  </a:solidFill>
                </a:rPr>
                <a:t>Date</a:t>
              </a:r>
            </a:p>
          </p:txBody>
        </p:sp>
      </p:grpSp>
      <p:sp>
        <p:nvSpPr>
          <p:cNvPr id="13" name="doc id"/>
          <p:cNvSpPr>
            <a:spLocks noChangeArrowheads="1"/>
          </p:cNvSpPr>
          <p:nvPr>
            <p:custDataLst>
              <p:tags r:id="rId8"/>
            </p:custDataLst>
          </p:nvPr>
        </p:nvSpPr>
        <p:spPr bwMode="gray">
          <a:xfrm>
            <a:off x="8246612" y="37255"/>
            <a:ext cx="670614" cy="1247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endParaRPr lang="cs-CZ" altLang="en-US" sz="800" smtClean="0">
              <a:solidFill>
                <a:srgbClr val="FFFFFF"/>
              </a:solidFill>
            </a:endParaRPr>
          </a:p>
        </p:txBody>
      </p:sp>
      <p:sp>
        <p:nvSpPr>
          <p:cNvPr id="14" name="McK Disclaimer"/>
          <p:cNvSpPr>
            <a:spLocks noChangeArrowheads="1"/>
          </p:cNvSpPr>
          <p:nvPr>
            <p:custDataLst>
              <p:tags r:id="rId9"/>
            </p:custDataLst>
          </p:nvPr>
        </p:nvSpPr>
        <p:spPr bwMode="auto">
          <a:xfrm>
            <a:off x="286713" y="6158274"/>
            <a:ext cx="4498296" cy="24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defTabSz="796925" eaLnBrk="0" hangingPunct="0">
              <a:defRPr sz="1200">
                <a:solidFill>
                  <a:schemeClr val="tx1"/>
                </a:solidFill>
                <a:latin typeface="Arial" pitchFamily="34" charset="0"/>
                <a:cs typeface="Arial" pitchFamily="34" charset="0"/>
              </a:defRPr>
            </a:lvl1pPr>
            <a:lvl2pPr marL="742950" indent="-285750" defTabSz="796925" eaLnBrk="0" hangingPunct="0">
              <a:defRPr sz="1200">
                <a:solidFill>
                  <a:schemeClr val="tx1"/>
                </a:solidFill>
                <a:latin typeface="Arial" pitchFamily="34" charset="0"/>
                <a:cs typeface="Arial" pitchFamily="34" charset="0"/>
              </a:defRPr>
            </a:lvl2pPr>
            <a:lvl3pPr marL="1143000" indent="-228600" defTabSz="796925" eaLnBrk="0" hangingPunct="0">
              <a:defRPr sz="1200">
                <a:solidFill>
                  <a:schemeClr val="tx1"/>
                </a:solidFill>
                <a:latin typeface="Arial" pitchFamily="34" charset="0"/>
                <a:cs typeface="Arial" pitchFamily="34" charset="0"/>
              </a:defRPr>
            </a:lvl3pPr>
            <a:lvl4pPr marL="1600200" indent="-228600" defTabSz="796925" eaLnBrk="0" hangingPunct="0">
              <a:defRPr sz="1200">
                <a:solidFill>
                  <a:schemeClr val="tx1"/>
                </a:solidFill>
                <a:latin typeface="Arial" pitchFamily="34" charset="0"/>
                <a:cs typeface="Arial" pitchFamily="34" charset="0"/>
              </a:defRPr>
            </a:lvl4pPr>
            <a:lvl5pPr marL="2057400" indent="-228600" defTabSz="796925" eaLnBrk="0" hangingPunct="0">
              <a:defRPr sz="1200">
                <a:solidFill>
                  <a:schemeClr val="tx1"/>
                </a:solidFill>
                <a:latin typeface="Arial" pitchFamily="34" charset="0"/>
                <a:cs typeface="Arial" pitchFamily="34" charset="0"/>
              </a:defRPr>
            </a:lvl5pPr>
            <a:lvl6pPr marL="2514600" indent="-228600" defTabSz="7969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7969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7969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796925" eaLnBrk="0" fontAlgn="base" hangingPunct="0">
              <a:spcBef>
                <a:spcPct val="0"/>
              </a:spcBef>
              <a:spcAft>
                <a:spcPct val="0"/>
              </a:spcAft>
              <a:defRPr sz="1200">
                <a:solidFill>
                  <a:schemeClr val="tx1"/>
                </a:solidFill>
                <a:latin typeface="Arial" pitchFamily="34" charset="0"/>
                <a:cs typeface="Arial" pitchFamily="34" charset="0"/>
              </a:defRPr>
            </a:lvl9pPr>
          </a:lstStyle>
          <a:p>
            <a:pPr fontAlgn="base">
              <a:spcBef>
                <a:spcPct val="0"/>
              </a:spcBef>
              <a:spcAft>
                <a:spcPct val="0"/>
              </a:spcAft>
            </a:pPr>
            <a:r>
              <a:rPr lang="en-US" altLang="en-US" sz="800" smtClean="0">
                <a:solidFill>
                  <a:srgbClr val="000000"/>
                </a:solidFill>
              </a:rPr>
              <a:t>CONFIDENTIAL AND PROPRIETARY</a:t>
            </a:r>
          </a:p>
          <a:p>
            <a:pPr fontAlgn="base">
              <a:spcBef>
                <a:spcPct val="0"/>
              </a:spcBef>
              <a:spcAft>
                <a:spcPct val="0"/>
              </a:spcAft>
            </a:pPr>
            <a:r>
              <a:rPr lang="en-US" altLang="en-US" sz="800" smtClean="0">
                <a:solidFill>
                  <a:srgbClr val="000000"/>
                </a:solidFill>
              </a:rPr>
              <a:t>Any use of this material without specific permission of McKinsey &amp; Company is strictly prohibited</a:t>
            </a:r>
          </a:p>
        </p:txBody>
      </p:sp>
      <p:sp>
        <p:nvSpPr>
          <p:cNvPr id="689157" name="Rectangle 5"/>
          <p:cNvSpPr>
            <a:spLocks noGrp="1" noChangeArrowheads="1"/>
          </p:cNvSpPr>
          <p:nvPr>
            <p:ph type="ctrTitle"/>
          </p:nvPr>
        </p:nvSpPr>
        <p:spPr>
          <a:xfrm>
            <a:off x="286744" y="1710467"/>
            <a:ext cx="6468020" cy="533846"/>
          </a:xfrm>
        </p:spPr>
        <p:txBody>
          <a:bodyPr/>
          <a:lstStyle>
            <a:lvl1pPr>
              <a:defRPr sz="3500" b="0">
                <a:solidFill>
                  <a:schemeClr val="bg1"/>
                </a:solidFill>
              </a:defRPr>
            </a:lvl1pPr>
          </a:lstStyle>
          <a:p>
            <a:pPr lvl="0"/>
            <a:r>
              <a:rPr lang="en-US" noProof="0" smtClean="0"/>
              <a:t>Click to edit Master title</a:t>
            </a:r>
          </a:p>
        </p:txBody>
      </p:sp>
      <p:sp>
        <p:nvSpPr>
          <p:cNvPr id="689158" name="Rectangle 6"/>
          <p:cNvSpPr>
            <a:spLocks noGrp="1" noChangeArrowheads="1"/>
          </p:cNvSpPr>
          <p:nvPr>
            <p:ph type="subTitle" idx="1"/>
          </p:nvPr>
        </p:nvSpPr>
        <p:spPr>
          <a:xfrm>
            <a:off x="286744" y="3479241"/>
            <a:ext cx="6468020" cy="219842"/>
          </a:xfrm>
        </p:spPr>
        <p:txBody>
          <a:bodyPr>
            <a:spAutoFit/>
          </a:bodyPr>
          <a:lstStyle>
            <a:lvl1pPr>
              <a:defRPr sz="1400">
                <a:solidFill>
                  <a:schemeClr val="bg1"/>
                </a:solidFill>
              </a:defRPr>
            </a:lvl1pPr>
          </a:lstStyle>
          <a:p>
            <a:pPr lvl="0"/>
            <a:r>
              <a:rPr lang="en-US" noProof="0" smtClean="0"/>
              <a:t>Click to edit Master subtitle style</a:t>
            </a:r>
          </a:p>
        </p:txBody>
      </p:sp>
    </p:spTree>
    <p:extLst>
      <p:ext uri="{BB962C8B-B14F-4D97-AF65-F5344CB8AC3E}">
        <p14:creationId xmlns:p14="http://schemas.microsoft.com/office/powerpoint/2010/main" xmlns="" val="4031018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5135" name="think-cell Slide" r:id="rId30" imgW="360" imgH="360" progId="">
              <p:embed/>
            </p:oleObj>
          </a:graphicData>
        </a:graphic>
      </p:graphicFrame>
      <p:sp>
        <p:nvSpPr>
          <p:cNvPr id="5"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6"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7" name="ACET" hidden="1"/>
          <p:cNvGrpSpPr>
            <a:grpSpLocks/>
          </p:cNvGrpSpPr>
          <p:nvPr>
            <p:custDataLst>
              <p:tags r:id="rId5"/>
            </p:custDataLst>
          </p:nvPr>
        </p:nvGrpSpPr>
        <p:grpSpPr bwMode="auto">
          <a:xfrm>
            <a:off x="1482158" y="1352490"/>
            <a:ext cx="4350892" cy="521558"/>
            <a:chOff x="915" y="708"/>
            <a:chExt cx="2686" cy="322"/>
          </a:xfrm>
        </p:grpSpPr>
        <p:cxnSp>
          <p:nvCxnSpPr>
            <p:cNvPr id="8"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0"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1"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2" name="Picture 4"/>
          <p:cNvPicPr>
            <a:picLocks noChangeAspect="1" noChangeArrowheads="1"/>
          </p:cNvPicPr>
          <p:nvPr>
            <p:custDataLst>
              <p:tags r:id="rId8"/>
            </p:custDataLst>
          </p:nvPr>
        </p:nvPicPr>
        <p:blipFill>
          <a:blip r:embed="rId31" cstate="print">
            <a:extLst>
              <a:ext uri="{28A0092B-C50C-407E-A947-70E740481C1C}">
                <a14:useLocalDpi xmlns:a14="http://schemas.microsoft.com/office/drawing/2010/main" xmlns=""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4" name="Picture 7" descr="logo-2"/>
          <p:cNvPicPr>
            <a:picLocks noChangeAspect="1" noChangeArrowheads="1"/>
          </p:cNvPicPr>
          <p:nvPr/>
        </p:nvPicPr>
        <p:blipFill>
          <a:blip r:embed="rId32" cstate="print">
            <a:extLst>
              <a:ext uri="{28A0092B-C50C-407E-A947-70E740481C1C}">
                <a14:useLocalDpi xmlns:a14="http://schemas.microsoft.com/office/drawing/2010/main" xmlns=""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6" name="McK Slide Elements"/>
          <p:cNvGrpSpPr>
            <a:grpSpLocks/>
          </p:cNvGrpSpPr>
          <p:nvPr/>
        </p:nvGrpSpPr>
        <p:grpSpPr bwMode="auto">
          <a:xfrm>
            <a:off x="121489" y="6202005"/>
            <a:ext cx="8722840" cy="537755"/>
            <a:chOff x="75" y="3829"/>
            <a:chExt cx="5385" cy="332"/>
          </a:xfrm>
        </p:grpSpPr>
        <p:sp>
          <p:nvSpPr>
            <p:cNvPr id="17"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8"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19" name="LegendBoxes" hidden="1"/>
          <p:cNvGrpSpPr>
            <a:grpSpLocks/>
          </p:cNvGrpSpPr>
          <p:nvPr>
            <p:custDataLst>
              <p:tags r:id="rId10"/>
            </p:custDataLst>
          </p:nvPr>
        </p:nvGrpSpPr>
        <p:grpSpPr bwMode="auto">
          <a:xfrm>
            <a:off x="8055471" y="294797"/>
            <a:ext cx="871474" cy="997763"/>
            <a:chOff x="3394" y="519"/>
            <a:chExt cx="538" cy="616"/>
          </a:xfrm>
        </p:grpSpPr>
        <p:sp>
          <p:nvSpPr>
            <p:cNvPr id="20"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5"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6"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7"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8" name="LegendLines" hidden="1"/>
          <p:cNvGrpSpPr>
            <a:grpSpLocks/>
          </p:cNvGrpSpPr>
          <p:nvPr>
            <p:custDataLst>
              <p:tags r:id="rId11"/>
            </p:custDataLst>
          </p:nvPr>
        </p:nvGrpSpPr>
        <p:grpSpPr bwMode="auto">
          <a:xfrm>
            <a:off x="7731503" y="294794"/>
            <a:ext cx="1195442" cy="722406"/>
            <a:chOff x="2411" y="2750"/>
            <a:chExt cx="738" cy="446"/>
          </a:xfrm>
        </p:grpSpPr>
        <p:sp>
          <p:nvSpPr>
            <p:cNvPr id="29"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0"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1"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2"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3"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4"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5" name="LegendMoons" hidden="1"/>
          <p:cNvGrpSpPr>
            <a:grpSpLocks/>
          </p:cNvGrpSpPr>
          <p:nvPr>
            <p:custDataLst>
              <p:tags r:id="rId12"/>
            </p:custDataLst>
          </p:nvPr>
        </p:nvGrpSpPr>
        <p:grpSpPr bwMode="auto">
          <a:xfrm>
            <a:off x="8039272" y="294797"/>
            <a:ext cx="887673" cy="1260162"/>
            <a:chOff x="4965" y="484"/>
            <a:chExt cx="548" cy="778"/>
          </a:xfrm>
        </p:grpSpPr>
        <p:grpSp>
          <p:nvGrpSpPr>
            <p:cNvPr id="36"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4"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5"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7"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2"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3"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8"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0"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1"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9"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8" name="Oval 104"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9"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0"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6"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7"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1"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2"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3"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4"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5"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6" name="Sticker" hidden="1"/>
          <p:cNvGrpSpPr>
            <a:grpSpLocks/>
          </p:cNvGrpSpPr>
          <p:nvPr>
            <p:custDataLst>
              <p:tags r:id="rId13"/>
            </p:custDataLst>
          </p:nvPr>
        </p:nvGrpSpPr>
        <p:grpSpPr bwMode="auto">
          <a:xfrm>
            <a:off x="7799536" y="294795"/>
            <a:ext cx="1116070" cy="217046"/>
            <a:chOff x="4817" y="376"/>
            <a:chExt cx="689" cy="134"/>
          </a:xfrm>
        </p:grpSpPr>
        <p:cxnSp>
          <p:nvCxnSpPr>
            <p:cNvPr id="57"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58"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59"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0" name="Slide Number Placeholder 3"/>
          <p:cNvSpPr>
            <a:spLocks noGrp="1"/>
          </p:cNvSpPr>
          <p:nvPr>
            <p:ph type="sldNum" sz="quarter" idx="10"/>
          </p:nvPr>
        </p:nvSpPr>
        <p:spPr/>
        <p:txBody>
          <a:bodyPr/>
          <a:lstStyle>
            <a:lvl1pPr defTabSz="912892" fontAlgn="auto">
              <a:spcBef>
                <a:spcPts val="0"/>
              </a:spcBef>
              <a:spcAft>
                <a:spcPts val="0"/>
              </a:spcAft>
              <a:defRPr/>
            </a:lvl1pPr>
          </a:lstStyle>
          <a:p>
            <a:pPr>
              <a:defRPr/>
            </a:pPr>
            <a:fld id="{8B011548-F534-489D-9F43-7086B6C0F407}" type="slidenum">
              <a:rPr lang="en-US"/>
              <a:pPr>
                <a:defRPr/>
              </a:pPr>
              <a:t>‹#›</a:t>
            </a:fld>
            <a:r>
              <a:rPr lang="en-US"/>
              <a:t> </a:t>
            </a:r>
          </a:p>
        </p:txBody>
      </p:sp>
    </p:spTree>
    <p:extLst>
      <p:ext uri="{BB962C8B-B14F-4D97-AF65-F5344CB8AC3E}">
        <p14:creationId xmlns:p14="http://schemas.microsoft.com/office/powerpoint/2010/main" xmlns="" val="384775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aphicFrame>
        <p:nvGraphicFramePr>
          <p:cNvPr id="4"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6159" name="think-cell Slide" r:id="rId30" imgW="360" imgH="360" progId="">
              <p:embed/>
            </p:oleObj>
          </a:graphicData>
        </a:graphic>
      </p:graphicFrame>
      <p:sp>
        <p:nvSpPr>
          <p:cNvPr id="5"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6"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7" name="ACET" hidden="1"/>
          <p:cNvGrpSpPr>
            <a:grpSpLocks/>
          </p:cNvGrpSpPr>
          <p:nvPr>
            <p:custDataLst>
              <p:tags r:id="rId5"/>
            </p:custDataLst>
          </p:nvPr>
        </p:nvGrpSpPr>
        <p:grpSpPr bwMode="auto">
          <a:xfrm>
            <a:off x="1482158" y="1352490"/>
            <a:ext cx="4350892" cy="521558"/>
            <a:chOff x="915" y="708"/>
            <a:chExt cx="2686" cy="322"/>
          </a:xfrm>
        </p:grpSpPr>
        <p:cxnSp>
          <p:nvCxnSpPr>
            <p:cNvPr id="8"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0"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1"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2" name="Picture 4"/>
          <p:cNvPicPr>
            <a:picLocks noChangeAspect="1" noChangeArrowheads="1"/>
          </p:cNvPicPr>
          <p:nvPr>
            <p:custDataLst>
              <p:tags r:id="rId8"/>
            </p:custDataLst>
          </p:nvPr>
        </p:nvPicPr>
        <p:blipFill>
          <a:blip r:embed="rId31" cstate="print">
            <a:extLst>
              <a:ext uri="{28A0092B-C50C-407E-A947-70E740481C1C}">
                <a14:useLocalDpi xmlns:a14="http://schemas.microsoft.com/office/drawing/2010/main" xmlns=""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4" name="Picture 7" descr="logo-2"/>
          <p:cNvPicPr>
            <a:picLocks noChangeAspect="1" noChangeArrowheads="1"/>
          </p:cNvPicPr>
          <p:nvPr/>
        </p:nvPicPr>
        <p:blipFill>
          <a:blip r:embed="rId32" cstate="print">
            <a:extLst>
              <a:ext uri="{28A0092B-C50C-407E-A947-70E740481C1C}">
                <a14:useLocalDpi xmlns:a14="http://schemas.microsoft.com/office/drawing/2010/main" xmlns=""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6" name="McK Slide Elements"/>
          <p:cNvGrpSpPr>
            <a:grpSpLocks/>
          </p:cNvGrpSpPr>
          <p:nvPr/>
        </p:nvGrpSpPr>
        <p:grpSpPr bwMode="auto">
          <a:xfrm>
            <a:off x="121489" y="6202005"/>
            <a:ext cx="8722840" cy="537755"/>
            <a:chOff x="75" y="3829"/>
            <a:chExt cx="5385" cy="332"/>
          </a:xfrm>
        </p:grpSpPr>
        <p:sp>
          <p:nvSpPr>
            <p:cNvPr id="17"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8"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19" name="LegendBoxes" hidden="1"/>
          <p:cNvGrpSpPr>
            <a:grpSpLocks/>
          </p:cNvGrpSpPr>
          <p:nvPr>
            <p:custDataLst>
              <p:tags r:id="rId10"/>
            </p:custDataLst>
          </p:nvPr>
        </p:nvGrpSpPr>
        <p:grpSpPr bwMode="auto">
          <a:xfrm>
            <a:off x="8055471" y="294797"/>
            <a:ext cx="871474" cy="997763"/>
            <a:chOff x="3394" y="519"/>
            <a:chExt cx="538" cy="616"/>
          </a:xfrm>
        </p:grpSpPr>
        <p:sp>
          <p:nvSpPr>
            <p:cNvPr id="20"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5"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6"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7"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8" name="LegendLines" hidden="1"/>
          <p:cNvGrpSpPr>
            <a:grpSpLocks/>
          </p:cNvGrpSpPr>
          <p:nvPr>
            <p:custDataLst>
              <p:tags r:id="rId11"/>
            </p:custDataLst>
          </p:nvPr>
        </p:nvGrpSpPr>
        <p:grpSpPr bwMode="auto">
          <a:xfrm>
            <a:off x="7731503" y="294794"/>
            <a:ext cx="1195442" cy="722406"/>
            <a:chOff x="2411" y="2750"/>
            <a:chExt cx="738" cy="446"/>
          </a:xfrm>
        </p:grpSpPr>
        <p:sp>
          <p:nvSpPr>
            <p:cNvPr id="29"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0"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1"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2"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3"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4"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5" name="LegendMoons" hidden="1"/>
          <p:cNvGrpSpPr>
            <a:grpSpLocks/>
          </p:cNvGrpSpPr>
          <p:nvPr>
            <p:custDataLst>
              <p:tags r:id="rId12"/>
            </p:custDataLst>
          </p:nvPr>
        </p:nvGrpSpPr>
        <p:grpSpPr bwMode="auto">
          <a:xfrm>
            <a:off x="8039272" y="294797"/>
            <a:ext cx="887673" cy="1260162"/>
            <a:chOff x="4965" y="484"/>
            <a:chExt cx="548" cy="778"/>
          </a:xfrm>
        </p:grpSpPr>
        <p:grpSp>
          <p:nvGrpSpPr>
            <p:cNvPr id="36"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4"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5"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7"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2"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3"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8"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0"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1"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9"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8" name="Oval 104"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9"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0"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6"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7"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1"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2"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3"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4"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5"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6" name="Sticker" hidden="1"/>
          <p:cNvGrpSpPr>
            <a:grpSpLocks/>
          </p:cNvGrpSpPr>
          <p:nvPr>
            <p:custDataLst>
              <p:tags r:id="rId13"/>
            </p:custDataLst>
          </p:nvPr>
        </p:nvGrpSpPr>
        <p:grpSpPr bwMode="auto">
          <a:xfrm>
            <a:off x="7799536" y="294795"/>
            <a:ext cx="1116070" cy="217046"/>
            <a:chOff x="4817" y="376"/>
            <a:chExt cx="689" cy="134"/>
          </a:xfrm>
        </p:grpSpPr>
        <p:cxnSp>
          <p:nvCxnSpPr>
            <p:cNvPr id="57"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58"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59"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grpSp>
      <p:sp>
        <p:nvSpPr>
          <p:cNvPr id="2" name="Title 1"/>
          <p:cNvSpPr>
            <a:spLocks noGrp="1"/>
          </p:cNvSpPr>
          <p:nvPr>
            <p:ph type="title"/>
          </p:nvPr>
        </p:nvSpPr>
        <p:spPr>
          <a:xfrm>
            <a:off x="722517" y="4407347"/>
            <a:ext cx="7771995" cy="1256261"/>
          </a:xfrm>
        </p:spPr>
        <p:txBody>
          <a:bodyPr/>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722517" y="2907491"/>
            <a:ext cx="7771995" cy="1499884"/>
          </a:xfrm>
        </p:spPr>
        <p:txBody>
          <a:bodyPr anchor="b"/>
          <a:lstStyle>
            <a:lvl1pPr marL="0" indent="0">
              <a:buNone/>
              <a:defRPr sz="2000"/>
            </a:lvl1pPr>
            <a:lvl2pPr marL="462611" indent="0">
              <a:buNone/>
              <a:defRPr sz="1800"/>
            </a:lvl2pPr>
            <a:lvl3pPr marL="925177" indent="0">
              <a:buNone/>
              <a:defRPr sz="1600"/>
            </a:lvl3pPr>
            <a:lvl4pPr marL="1387778" indent="0">
              <a:buNone/>
              <a:defRPr sz="1400"/>
            </a:lvl4pPr>
            <a:lvl5pPr marL="1850362" indent="0">
              <a:buNone/>
              <a:defRPr sz="1400"/>
            </a:lvl5pPr>
            <a:lvl6pPr marL="2312944" indent="0">
              <a:buNone/>
              <a:defRPr sz="1400"/>
            </a:lvl6pPr>
            <a:lvl7pPr marL="2775541" indent="0">
              <a:buNone/>
              <a:defRPr sz="1400"/>
            </a:lvl7pPr>
            <a:lvl8pPr marL="3238119" indent="0">
              <a:buNone/>
              <a:defRPr sz="1400"/>
            </a:lvl8pPr>
            <a:lvl9pPr marL="3700712" indent="0">
              <a:buNone/>
              <a:defRPr sz="1400"/>
            </a:lvl9pPr>
          </a:lstStyle>
          <a:p>
            <a:pPr lvl="0"/>
            <a:r>
              <a:rPr lang="en-US" smtClean="0"/>
              <a:t>Click to edit Master text styles</a:t>
            </a:r>
          </a:p>
        </p:txBody>
      </p:sp>
      <p:sp>
        <p:nvSpPr>
          <p:cNvPr id="60" name="Slide Number Placeholder 3"/>
          <p:cNvSpPr>
            <a:spLocks noGrp="1"/>
          </p:cNvSpPr>
          <p:nvPr>
            <p:ph type="sldNum" sz="quarter" idx="10"/>
          </p:nvPr>
        </p:nvSpPr>
        <p:spPr/>
        <p:txBody>
          <a:bodyPr/>
          <a:lstStyle>
            <a:lvl1pPr defTabSz="912892" fontAlgn="auto">
              <a:spcBef>
                <a:spcPts val="0"/>
              </a:spcBef>
              <a:spcAft>
                <a:spcPts val="0"/>
              </a:spcAft>
              <a:defRPr/>
            </a:lvl1pPr>
          </a:lstStyle>
          <a:p>
            <a:pPr>
              <a:defRPr/>
            </a:pPr>
            <a:fld id="{A73AF1DD-E423-4572-B322-D933B3F279C6}" type="slidenum">
              <a:rPr lang="en-US"/>
              <a:pPr>
                <a:defRPr/>
              </a:pPr>
              <a:t>‹#›</a:t>
            </a:fld>
            <a:r>
              <a:rPr lang="en-US"/>
              <a:t> </a:t>
            </a:r>
          </a:p>
        </p:txBody>
      </p:sp>
    </p:spTree>
    <p:extLst>
      <p:ext uri="{BB962C8B-B14F-4D97-AF65-F5344CB8AC3E}">
        <p14:creationId xmlns:p14="http://schemas.microsoft.com/office/powerpoint/2010/main" xmlns="" val="556571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aphicFrame>
        <p:nvGraphicFramePr>
          <p:cNvPr id="5"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7183" name="think-cell Slide" r:id="rId30" imgW="360" imgH="360" progId="">
              <p:embed/>
            </p:oleObj>
          </a:graphicData>
        </a:graphic>
      </p:graphicFrame>
      <p:sp>
        <p:nvSpPr>
          <p:cNvPr id="6"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7"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8" name="ACET" hidden="1"/>
          <p:cNvGrpSpPr>
            <a:grpSpLocks/>
          </p:cNvGrpSpPr>
          <p:nvPr>
            <p:custDataLst>
              <p:tags r:id="rId5"/>
            </p:custDataLst>
          </p:nvPr>
        </p:nvGrpSpPr>
        <p:grpSpPr bwMode="auto">
          <a:xfrm>
            <a:off x="1482158" y="1352490"/>
            <a:ext cx="4350892" cy="521558"/>
            <a:chOff x="915" y="708"/>
            <a:chExt cx="2686" cy="322"/>
          </a:xfrm>
        </p:grpSpPr>
        <p:cxnSp>
          <p:nvCxnSpPr>
            <p:cNvPr id="9"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1"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2"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3" name="Picture 4"/>
          <p:cNvPicPr>
            <a:picLocks noChangeAspect="1" noChangeArrowheads="1"/>
          </p:cNvPicPr>
          <p:nvPr>
            <p:custDataLst>
              <p:tags r:id="rId8"/>
            </p:custDataLst>
          </p:nvPr>
        </p:nvPicPr>
        <p:blipFill>
          <a:blip r:embed="rId31" cstate="print">
            <a:extLst>
              <a:ext uri="{28A0092B-C50C-407E-A947-70E740481C1C}">
                <a14:useLocalDpi xmlns:a14="http://schemas.microsoft.com/office/drawing/2010/main" xmlns=""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5" name="Picture 7" descr="logo-2"/>
          <p:cNvPicPr>
            <a:picLocks noChangeAspect="1" noChangeArrowheads="1"/>
          </p:cNvPicPr>
          <p:nvPr/>
        </p:nvPicPr>
        <p:blipFill>
          <a:blip r:embed="rId32" cstate="print">
            <a:extLst>
              <a:ext uri="{28A0092B-C50C-407E-A947-70E740481C1C}">
                <a14:useLocalDpi xmlns:a14="http://schemas.microsoft.com/office/drawing/2010/main" xmlns=""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7" name="McK Slide Elements"/>
          <p:cNvGrpSpPr>
            <a:grpSpLocks/>
          </p:cNvGrpSpPr>
          <p:nvPr/>
        </p:nvGrpSpPr>
        <p:grpSpPr bwMode="auto">
          <a:xfrm>
            <a:off x="121489" y="6202005"/>
            <a:ext cx="8722840" cy="537755"/>
            <a:chOff x="75" y="3829"/>
            <a:chExt cx="5385" cy="332"/>
          </a:xfrm>
        </p:grpSpPr>
        <p:sp>
          <p:nvSpPr>
            <p:cNvPr id="18"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9"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20" name="LegendBoxes" hidden="1"/>
          <p:cNvGrpSpPr>
            <a:grpSpLocks/>
          </p:cNvGrpSpPr>
          <p:nvPr>
            <p:custDataLst>
              <p:tags r:id="rId10"/>
            </p:custDataLst>
          </p:nvPr>
        </p:nvGrpSpPr>
        <p:grpSpPr bwMode="auto">
          <a:xfrm>
            <a:off x="8055471" y="294797"/>
            <a:ext cx="871474" cy="997763"/>
            <a:chOff x="3394" y="519"/>
            <a:chExt cx="538" cy="616"/>
          </a:xfrm>
        </p:grpSpPr>
        <p:sp>
          <p:nvSpPr>
            <p:cNvPr id="21"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5"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6"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7"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8"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9" name="LegendLines" hidden="1"/>
          <p:cNvGrpSpPr>
            <a:grpSpLocks/>
          </p:cNvGrpSpPr>
          <p:nvPr>
            <p:custDataLst>
              <p:tags r:id="rId11"/>
            </p:custDataLst>
          </p:nvPr>
        </p:nvGrpSpPr>
        <p:grpSpPr bwMode="auto">
          <a:xfrm>
            <a:off x="7731503" y="294794"/>
            <a:ext cx="1195442" cy="722406"/>
            <a:chOff x="2411" y="2750"/>
            <a:chExt cx="738" cy="446"/>
          </a:xfrm>
        </p:grpSpPr>
        <p:sp>
          <p:nvSpPr>
            <p:cNvPr id="30"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1"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2"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3"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4"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5"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6" name="LegendMoons" hidden="1"/>
          <p:cNvGrpSpPr>
            <a:grpSpLocks/>
          </p:cNvGrpSpPr>
          <p:nvPr>
            <p:custDataLst>
              <p:tags r:id="rId12"/>
            </p:custDataLst>
          </p:nvPr>
        </p:nvGrpSpPr>
        <p:grpSpPr bwMode="auto">
          <a:xfrm>
            <a:off x="8039272" y="294797"/>
            <a:ext cx="887673" cy="1260162"/>
            <a:chOff x="4965" y="484"/>
            <a:chExt cx="548" cy="778"/>
          </a:xfrm>
        </p:grpSpPr>
        <p:grpSp>
          <p:nvGrpSpPr>
            <p:cNvPr id="37"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5"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6"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8"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3"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4"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9"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1"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2"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0"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9" name="Oval 47"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0"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1"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7"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8"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2"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3"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4"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5"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6"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7" name="Sticker" hidden="1"/>
          <p:cNvGrpSpPr>
            <a:grpSpLocks/>
          </p:cNvGrpSpPr>
          <p:nvPr>
            <p:custDataLst>
              <p:tags r:id="rId13"/>
            </p:custDataLst>
          </p:nvPr>
        </p:nvGrpSpPr>
        <p:grpSpPr bwMode="auto">
          <a:xfrm>
            <a:off x="7799536" y="294795"/>
            <a:ext cx="1116070" cy="217046"/>
            <a:chOff x="4817" y="376"/>
            <a:chExt cx="689" cy="134"/>
          </a:xfrm>
        </p:grpSpPr>
        <p:cxnSp>
          <p:nvCxnSpPr>
            <p:cNvPr id="58"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59"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60"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82164" y="1990695"/>
            <a:ext cx="2117131" cy="1247201"/>
          </a:xfrm>
        </p:spPr>
        <p:txBody>
          <a:bodyPr/>
          <a:lstStyle>
            <a:lvl1pPr>
              <a:defRPr sz="31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754794" y="1990695"/>
            <a:ext cx="2117132" cy="1247201"/>
          </a:xfrm>
        </p:spPr>
        <p:txBody>
          <a:bodyPr/>
          <a:lstStyle>
            <a:lvl1pPr>
              <a:defRPr sz="31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1" name="Slide Number Placeholder 4"/>
          <p:cNvSpPr>
            <a:spLocks noGrp="1"/>
          </p:cNvSpPr>
          <p:nvPr>
            <p:ph type="sldNum" sz="quarter" idx="10"/>
          </p:nvPr>
        </p:nvSpPr>
        <p:spPr/>
        <p:txBody>
          <a:bodyPr/>
          <a:lstStyle>
            <a:lvl1pPr defTabSz="912892" fontAlgn="auto">
              <a:spcBef>
                <a:spcPts val="0"/>
              </a:spcBef>
              <a:spcAft>
                <a:spcPts val="0"/>
              </a:spcAft>
              <a:defRPr/>
            </a:lvl1pPr>
          </a:lstStyle>
          <a:p>
            <a:pPr>
              <a:defRPr/>
            </a:pPr>
            <a:fld id="{424B0EB3-95F5-4629-973D-9B80E8A62171}" type="slidenum">
              <a:rPr lang="en-US"/>
              <a:pPr>
                <a:defRPr/>
              </a:pPr>
              <a:t>‹#›</a:t>
            </a:fld>
            <a:r>
              <a:rPr lang="en-US"/>
              <a:t> </a:t>
            </a:r>
          </a:p>
        </p:txBody>
      </p:sp>
    </p:spTree>
    <p:extLst>
      <p:ext uri="{BB962C8B-B14F-4D97-AF65-F5344CB8AC3E}">
        <p14:creationId xmlns:p14="http://schemas.microsoft.com/office/powerpoint/2010/main" xmlns="" val="450488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aphicFrame>
        <p:nvGraphicFramePr>
          <p:cNvPr id="7"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8207" name="think-cell Slide" r:id="rId30" imgW="360" imgH="360" progId="">
              <p:embed/>
            </p:oleObj>
          </a:graphicData>
        </a:graphic>
      </p:graphicFrame>
      <p:sp>
        <p:nvSpPr>
          <p:cNvPr id="8"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9"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10" name="ACET" hidden="1"/>
          <p:cNvGrpSpPr>
            <a:grpSpLocks/>
          </p:cNvGrpSpPr>
          <p:nvPr>
            <p:custDataLst>
              <p:tags r:id="rId5"/>
            </p:custDataLst>
          </p:nvPr>
        </p:nvGrpSpPr>
        <p:grpSpPr bwMode="auto">
          <a:xfrm>
            <a:off x="1482158" y="1352490"/>
            <a:ext cx="4350892" cy="521558"/>
            <a:chOff x="915" y="708"/>
            <a:chExt cx="2686" cy="322"/>
          </a:xfrm>
        </p:grpSpPr>
        <p:cxnSp>
          <p:nvCxnSpPr>
            <p:cNvPr id="11"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2"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3"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4"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5" name="Picture 4"/>
          <p:cNvPicPr>
            <a:picLocks noChangeAspect="1" noChangeArrowheads="1"/>
          </p:cNvPicPr>
          <p:nvPr>
            <p:custDataLst>
              <p:tags r:id="rId8"/>
            </p:custDataLst>
          </p:nvPr>
        </p:nvPicPr>
        <p:blipFill>
          <a:blip r:embed="rId31" cstate="print">
            <a:extLst>
              <a:ext uri="{28A0092B-C50C-407E-A947-70E740481C1C}">
                <a14:useLocalDpi xmlns:a14="http://schemas.microsoft.com/office/drawing/2010/main" xmlns=""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7" name="Picture 7" descr="logo-2"/>
          <p:cNvPicPr>
            <a:picLocks noChangeAspect="1" noChangeArrowheads="1"/>
          </p:cNvPicPr>
          <p:nvPr/>
        </p:nvPicPr>
        <p:blipFill>
          <a:blip r:embed="rId32" cstate="print">
            <a:extLst>
              <a:ext uri="{28A0092B-C50C-407E-A947-70E740481C1C}">
                <a14:useLocalDpi xmlns:a14="http://schemas.microsoft.com/office/drawing/2010/main" xmlns=""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9" name="McK Slide Elements"/>
          <p:cNvGrpSpPr>
            <a:grpSpLocks/>
          </p:cNvGrpSpPr>
          <p:nvPr/>
        </p:nvGrpSpPr>
        <p:grpSpPr bwMode="auto">
          <a:xfrm>
            <a:off x="121489" y="6202005"/>
            <a:ext cx="8722840" cy="537755"/>
            <a:chOff x="75" y="3829"/>
            <a:chExt cx="5385" cy="332"/>
          </a:xfrm>
        </p:grpSpPr>
        <p:sp>
          <p:nvSpPr>
            <p:cNvPr id="20"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21"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22" name="LegendBoxes" hidden="1"/>
          <p:cNvGrpSpPr>
            <a:grpSpLocks/>
          </p:cNvGrpSpPr>
          <p:nvPr>
            <p:custDataLst>
              <p:tags r:id="rId10"/>
            </p:custDataLst>
          </p:nvPr>
        </p:nvGrpSpPr>
        <p:grpSpPr bwMode="auto">
          <a:xfrm>
            <a:off x="8055471" y="294797"/>
            <a:ext cx="871474" cy="997763"/>
            <a:chOff x="3394" y="519"/>
            <a:chExt cx="538" cy="616"/>
          </a:xfrm>
        </p:grpSpPr>
        <p:sp>
          <p:nvSpPr>
            <p:cNvPr id="23"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5"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6"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7"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8"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9"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30"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31" name="LegendLines" hidden="1"/>
          <p:cNvGrpSpPr>
            <a:grpSpLocks/>
          </p:cNvGrpSpPr>
          <p:nvPr>
            <p:custDataLst>
              <p:tags r:id="rId11"/>
            </p:custDataLst>
          </p:nvPr>
        </p:nvGrpSpPr>
        <p:grpSpPr bwMode="auto">
          <a:xfrm>
            <a:off x="7731503" y="294794"/>
            <a:ext cx="1195442" cy="722406"/>
            <a:chOff x="2411" y="2750"/>
            <a:chExt cx="738" cy="446"/>
          </a:xfrm>
        </p:grpSpPr>
        <p:sp>
          <p:nvSpPr>
            <p:cNvPr id="32"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3"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4"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5"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6"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7"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8" name="LegendMoons" hidden="1"/>
          <p:cNvGrpSpPr>
            <a:grpSpLocks/>
          </p:cNvGrpSpPr>
          <p:nvPr>
            <p:custDataLst>
              <p:tags r:id="rId12"/>
            </p:custDataLst>
          </p:nvPr>
        </p:nvGrpSpPr>
        <p:grpSpPr bwMode="auto">
          <a:xfrm>
            <a:off x="8039272" y="294797"/>
            <a:ext cx="887673" cy="1260162"/>
            <a:chOff x="4965" y="484"/>
            <a:chExt cx="548" cy="778"/>
          </a:xfrm>
        </p:grpSpPr>
        <p:grpSp>
          <p:nvGrpSpPr>
            <p:cNvPr id="39"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7"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8"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0"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5"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6"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1"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3"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4"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2"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51" name="Oval 47"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2"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3"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9"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0"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4"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5"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6"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7"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8"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9" name="Sticker" hidden="1"/>
          <p:cNvGrpSpPr>
            <a:grpSpLocks/>
          </p:cNvGrpSpPr>
          <p:nvPr>
            <p:custDataLst>
              <p:tags r:id="rId13"/>
            </p:custDataLst>
          </p:nvPr>
        </p:nvGrpSpPr>
        <p:grpSpPr bwMode="auto">
          <a:xfrm>
            <a:off x="7799536" y="294795"/>
            <a:ext cx="1116070" cy="217046"/>
            <a:chOff x="4817" y="376"/>
            <a:chExt cx="689" cy="134"/>
          </a:xfrm>
        </p:grpSpPr>
        <p:cxnSp>
          <p:nvCxnSpPr>
            <p:cNvPr id="60"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61"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62"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grpSp>
      <p:sp>
        <p:nvSpPr>
          <p:cNvPr id="2" name="Title 1"/>
          <p:cNvSpPr>
            <a:spLocks noGrp="1"/>
          </p:cNvSpPr>
          <p:nvPr>
            <p:ph type="title"/>
          </p:nvPr>
        </p:nvSpPr>
        <p:spPr>
          <a:xfrm>
            <a:off x="456795" y="275383"/>
            <a:ext cx="8230410" cy="298364"/>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848" y="1535570"/>
            <a:ext cx="4039882" cy="639800"/>
          </a:xfrm>
        </p:spPr>
        <p:txBody>
          <a:bodyPr anchor="b"/>
          <a:lstStyle>
            <a:lvl1pPr marL="0" indent="0">
              <a:buNone/>
              <a:defRPr sz="2400" b="1"/>
            </a:lvl1pPr>
            <a:lvl2pPr marL="462611" indent="0">
              <a:buNone/>
              <a:defRPr sz="2000" b="1"/>
            </a:lvl2pPr>
            <a:lvl3pPr marL="925177" indent="0">
              <a:buNone/>
              <a:defRPr sz="1800" b="1"/>
            </a:lvl3pPr>
            <a:lvl4pPr marL="1387778" indent="0">
              <a:buNone/>
              <a:defRPr sz="1600" b="1"/>
            </a:lvl4pPr>
            <a:lvl5pPr marL="1850362" indent="0">
              <a:buNone/>
              <a:defRPr sz="1600" b="1"/>
            </a:lvl5pPr>
            <a:lvl6pPr marL="2312944" indent="0">
              <a:buNone/>
              <a:defRPr sz="1600" b="1"/>
            </a:lvl6pPr>
            <a:lvl7pPr marL="2775541" indent="0">
              <a:buNone/>
              <a:defRPr sz="1600" b="1"/>
            </a:lvl7pPr>
            <a:lvl8pPr marL="3238119" indent="0">
              <a:buNone/>
              <a:defRPr sz="1600" b="1"/>
            </a:lvl8pPr>
            <a:lvl9pPr marL="370071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6848" y="2175333"/>
            <a:ext cx="4039882" cy="39505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716" y="1535570"/>
            <a:ext cx="4041505" cy="639800"/>
          </a:xfrm>
        </p:spPr>
        <p:txBody>
          <a:bodyPr anchor="b"/>
          <a:lstStyle>
            <a:lvl1pPr marL="0" indent="0">
              <a:buNone/>
              <a:defRPr sz="2400" b="1"/>
            </a:lvl1pPr>
            <a:lvl2pPr marL="462611" indent="0">
              <a:buNone/>
              <a:defRPr sz="2000" b="1"/>
            </a:lvl2pPr>
            <a:lvl3pPr marL="925177" indent="0">
              <a:buNone/>
              <a:defRPr sz="1800" b="1"/>
            </a:lvl3pPr>
            <a:lvl4pPr marL="1387778" indent="0">
              <a:buNone/>
              <a:defRPr sz="1600" b="1"/>
            </a:lvl4pPr>
            <a:lvl5pPr marL="1850362" indent="0">
              <a:buNone/>
              <a:defRPr sz="1600" b="1"/>
            </a:lvl5pPr>
            <a:lvl6pPr marL="2312944" indent="0">
              <a:buNone/>
              <a:defRPr sz="1600" b="1"/>
            </a:lvl6pPr>
            <a:lvl7pPr marL="2775541" indent="0">
              <a:buNone/>
              <a:defRPr sz="1600" b="1"/>
            </a:lvl7pPr>
            <a:lvl8pPr marL="3238119" indent="0">
              <a:buNone/>
              <a:defRPr sz="1600" b="1"/>
            </a:lvl8pPr>
            <a:lvl9pPr marL="370071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716" y="2175333"/>
            <a:ext cx="4041505" cy="39505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3" name="Slide Number Placeholder 6"/>
          <p:cNvSpPr>
            <a:spLocks noGrp="1"/>
          </p:cNvSpPr>
          <p:nvPr>
            <p:ph type="sldNum" sz="quarter" idx="10"/>
          </p:nvPr>
        </p:nvSpPr>
        <p:spPr/>
        <p:txBody>
          <a:bodyPr/>
          <a:lstStyle>
            <a:lvl1pPr defTabSz="912892" fontAlgn="auto">
              <a:spcBef>
                <a:spcPts val="0"/>
              </a:spcBef>
              <a:spcAft>
                <a:spcPts val="0"/>
              </a:spcAft>
              <a:defRPr/>
            </a:lvl1pPr>
          </a:lstStyle>
          <a:p>
            <a:pPr>
              <a:defRPr/>
            </a:pPr>
            <a:fld id="{6D567552-9F4A-4527-8649-049451DCD5E9}" type="slidenum">
              <a:rPr lang="en-US"/>
              <a:pPr>
                <a:defRPr/>
              </a:pPr>
              <a:t>‹#›</a:t>
            </a:fld>
            <a:r>
              <a:rPr lang="en-US"/>
              <a:t> </a:t>
            </a:r>
          </a:p>
        </p:txBody>
      </p:sp>
    </p:spTree>
    <p:extLst>
      <p:ext uri="{BB962C8B-B14F-4D97-AF65-F5344CB8AC3E}">
        <p14:creationId xmlns:p14="http://schemas.microsoft.com/office/powerpoint/2010/main" xmlns="" val="2947168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aphicFrame>
        <p:nvGraphicFramePr>
          <p:cNvPr id="3" name="Object 60" hidden="1"/>
          <p:cNvGraphicFramePr>
            <a:graphicFrameLocks/>
          </p:cNvGraphicFramePr>
          <p:nvPr>
            <p:custDataLst>
              <p:tags r:id="rId2"/>
            </p:custDataLst>
          </p:nvPr>
        </p:nvGraphicFramePr>
        <p:xfrm>
          <a:off x="0" y="0"/>
          <a:ext cx="161984" cy="161974"/>
        </p:xfrm>
        <a:graphic>
          <a:graphicData uri="http://schemas.openxmlformats.org/presentationml/2006/ole">
            <p:oleObj spid="_x0000_s9231" name="think-cell Slide" r:id="rId30" imgW="360" imgH="360" progId="">
              <p:embed/>
            </p:oleObj>
          </a:graphicData>
        </a:graphic>
      </p:graphicFrame>
      <p:sp>
        <p:nvSpPr>
          <p:cNvPr id="4"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5"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6" name="ACET" hidden="1"/>
          <p:cNvGrpSpPr>
            <a:grpSpLocks/>
          </p:cNvGrpSpPr>
          <p:nvPr>
            <p:custDataLst>
              <p:tags r:id="rId5"/>
            </p:custDataLst>
          </p:nvPr>
        </p:nvGrpSpPr>
        <p:grpSpPr bwMode="auto">
          <a:xfrm>
            <a:off x="1482158" y="1352490"/>
            <a:ext cx="4350892" cy="521558"/>
            <a:chOff x="915" y="708"/>
            <a:chExt cx="2686" cy="322"/>
          </a:xfrm>
        </p:grpSpPr>
        <p:cxnSp>
          <p:nvCxnSpPr>
            <p:cNvPr id="7"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9"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0"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1" name="Picture 4"/>
          <p:cNvPicPr>
            <a:picLocks noChangeAspect="1" noChangeArrowheads="1"/>
          </p:cNvPicPr>
          <p:nvPr>
            <p:custDataLst>
              <p:tags r:id="rId8"/>
            </p:custDataLst>
          </p:nvPr>
        </p:nvPicPr>
        <p:blipFill>
          <a:blip r:embed="rId31" cstate="print">
            <a:extLst>
              <a:ext uri="{28A0092B-C50C-407E-A947-70E740481C1C}">
                <a14:useLocalDpi xmlns:a14="http://schemas.microsoft.com/office/drawing/2010/main" xmlns=""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3" name="Picture 7" descr="logo-2"/>
          <p:cNvPicPr>
            <a:picLocks noChangeAspect="1" noChangeArrowheads="1"/>
          </p:cNvPicPr>
          <p:nvPr/>
        </p:nvPicPr>
        <p:blipFill>
          <a:blip r:embed="rId32" cstate="print">
            <a:extLst>
              <a:ext uri="{28A0092B-C50C-407E-A947-70E740481C1C}">
                <a14:useLocalDpi xmlns:a14="http://schemas.microsoft.com/office/drawing/2010/main" xmlns=""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5" name="McK Slide Elements"/>
          <p:cNvGrpSpPr>
            <a:grpSpLocks/>
          </p:cNvGrpSpPr>
          <p:nvPr/>
        </p:nvGrpSpPr>
        <p:grpSpPr bwMode="auto">
          <a:xfrm>
            <a:off x="121489" y="6202005"/>
            <a:ext cx="8722840" cy="537755"/>
            <a:chOff x="75" y="3829"/>
            <a:chExt cx="5385" cy="332"/>
          </a:xfrm>
        </p:grpSpPr>
        <p:sp>
          <p:nvSpPr>
            <p:cNvPr id="16"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7"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18" name="LegendBoxes" hidden="1"/>
          <p:cNvGrpSpPr>
            <a:grpSpLocks/>
          </p:cNvGrpSpPr>
          <p:nvPr>
            <p:custDataLst>
              <p:tags r:id="rId10"/>
            </p:custDataLst>
          </p:nvPr>
        </p:nvGrpSpPr>
        <p:grpSpPr bwMode="auto">
          <a:xfrm>
            <a:off x="8055471" y="294797"/>
            <a:ext cx="871474" cy="997763"/>
            <a:chOff x="3394" y="519"/>
            <a:chExt cx="538" cy="616"/>
          </a:xfrm>
        </p:grpSpPr>
        <p:sp>
          <p:nvSpPr>
            <p:cNvPr id="19"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4"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5"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6"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7" name="LegendLines" hidden="1"/>
          <p:cNvGrpSpPr>
            <a:grpSpLocks/>
          </p:cNvGrpSpPr>
          <p:nvPr>
            <p:custDataLst>
              <p:tags r:id="rId11"/>
            </p:custDataLst>
          </p:nvPr>
        </p:nvGrpSpPr>
        <p:grpSpPr bwMode="auto">
          <a:xfrm>
            <a:off x="7731503" y="294794"/>
            <a:ext cx="1195442" cy="722406"/>
            <a:chOff x="2411" y="2750"/>
            <a:chExt cx="738" cy="446"/>
          </a:xfrm>
        </p:grpSpPr>
        <p:sp>
          <p:nvSpPr>
            <p:cNvPr id="28"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29"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0"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1"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2"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3"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4" name="LegendMoons" hidden="1"/>
          <p:cNvGrpSpPr>
            <a:grpSpLocks/>
          </p:cNvGrpSpPr>
          <p:nvPr>
            <p:custDataLst>
              <p:tags r:id="rId12"/>
            </p:custDataLst>
          </p:nvPr>
        </p:nvGrpSpPr>
        <p:grpSpPr bwMode="auto">
          <a:xfrm>
            <a:off x="8039272" y="294797"/>
            <a:ext cx="887673" cy="1260162"/>
            <a:chOff x="4965" y="484"/>
            <a:chExt cx="548" cy="778"/>
          </a:xfrm>
        </p:grpSpPr>
        <p:grpSp>
          <p:nvGrpSpPr>
            <p:cNvPr id="35"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3"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4"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6"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1"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2"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7"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49"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0"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8"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7" name="Oval 47"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8"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9"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5"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6"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0"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1"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2"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3"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4"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5" name="Sticker" hidden="1"/>
          <p:cNvGrpSpPr>
            <a:grpSpLocks/>
          </p:cNvGrpSpPr>
          <p:nvPr>
            <p:custDataLst>
              <p:tags r:id="rId13"/>
            </p:custDataLst>
          </p:nvPr>
        </p:nvGrpSpPr>
        <p:grpSpPr bwMode="auto">
          <a:xfrm>
            <a:off x="7799536" y="294795"/>
            <a:ext cx="1116070" cy="217046"/>
            <a:chOff x="4817" y="376"/>
            <a:chExt cx="689" cy="134"/>
          </a:xfrm>
        </p:grpSpPr>
        <p:cxnSp>
          <p:nvCxnSpPr>
            <p:cNvPr id="56"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57"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58"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grpSp>
      <p:sp>
        <p:nvSpPr>
          <p:cNvPr id="2" name="Title 1"/>
          <p:cNvSpPr>
            <a:spLocks noGrp="1"/>
          </p:cNvSpPr>
          <p:nvPr>
            <p:ph type="title"/>
          </p:nvPr>
        </p:nvSpPr>
        <p:spPr/>
        <p:txBody>
          <a:bodyPr/>
          <a:lstStyle/>
          <a:p>
            <a:r>
              <a:rPr lang="en-US" smtClean="0"/>
              <a:t>Click to edit Master title style</a:t>
            </a:r>
            <a:endParaRPr lang="en-US"/>
          </a:p>
        </p:txBody>
      </p:sp>
      <p:sp>
        <p:nvSpPr>
          <p:cNvPr id="59" name="Slide Number Placeholder 2"/>
          <p:cNvSpPr>
            <a:spLocks noGrp="1"/>
          </p:cNvSpPr>
          <p:nvPr>
            <p:ph type="sldNum" sz="quarter" idx="10"/>
          </p:nvPr>
        </p:nvSpPr>
        <p:spPr/>
        <p:txBody>
          <a:bodyPr/>
          <a:lstStyle>
            <a:lvl1pPr defTabSz="912892" fontAlgn="auto">
              <a:spcBef>
                <a:spcPts val="0"/>
              </a:spcBef>
              <a:spcAft>
                <a:spcPts val="0"/>
              </a:spcAft>
              <a:defRPr/>
            </a:lvl1pPr>
          </a:lstStyle>
          <a:p>
            <a:pPr>
              <a:defRPr/>
            </a:pPr>
            <a:fld id="{22FE6B80-D2FF-4AF1-B381-B7FDBBF2246B}" type="slidenum">
              <a:rPr lang="en-US"/>
              <a:pPr>
                <a:defRPr/>
              </a:pPr>
              <a:t>‹#›</a:t>
            </a:fld>
            <a:r>
              <a:rPr lang="en-US"/>
              <a:t> </a:t>
            </a:r>
          </a:p>
        </p:txBody>
      </p:sp>
    </p:spTree>
    <p:extLst>
      <p:ext uri="{BB962C8B-B14F-4D97-AF65-F5344CB8AC3E}">
        <p14:creationId xmlns:p14="http://schemas.microsoft.com/office/powerpoint/2010/main" xmlns="" val="40117150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10255" name="think-cell Slide" r:id="rId30" imgW="360" imgH="360" progId="">
              <p:embed/>
            </p:oleObj>
          </a:graphicData>
        </a:graphic>
      </p:graphicFrame>
      <p:sp>
        <p:nvSpPr>
          <p:cNvPr id="3"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4"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5" name="ACET" hidden="1"/>
          <p:cNvGrpSpPr>
            <a:grpSpLocks/>
          </p:cNvGrpSpPr>
          <p:nvPr>
            <p:custDataLst>
              <p:tags r:id="rId5"/>
            </p:custDataLst>
          </p:nvPr>
        </p:nvGrpSpPr>
        <p:grpSpPr bwMode="auto">
          <a:xfrm>
            <a:off x="1482158" y="1352490"/>
            <a:ext cx="4350892" cy="521558"/>
            <a:chOff x="915" y="708"/>
            <a:chExt cx="2686" cy="322"/>
          </a:xfrm>
        </p:grpSpPr>
        <p:cxnSp>
          <p:nvCxnSpPr>
            <p:cNvPr id="6"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8"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9"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0" name="Picture 4"/>
          <p:cNvPicPr>
            <a:picLocks noChangeAspect="1" noChangeArrowheads="1"/>
          </p:cNvPicPr>
          <p:nvPr>
            <p:custDataLst>
              <p:tags r:id="rId8"/>
            </p:custDataLst>
          </p:nvPr>
        </p:nvPicPr>
        <p:blipFill>
          <a:blip r:embed="rId31" cstate="print">
            <a:extLst>
              <a:ext uri="{28A0092B-C50C-407E-A947-70E740481C1C}">
                <a14:useLocalDpi xmlns:a14="http://schemas.microsoft.com/office/drawing/2010/main" xmlns=""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2" name="Picture 7" descr="logo-2"/>
          <p:cNvPicPr>
            <a:picLocks noChangeAspect="1" noChangeArrowheads="1"/>
          </p:cNvPicPr>
          <p:nvPr/>
        </p:nvPicPr>
        <p:blipFill>
          <a:blip r:embed="rId32" cstate="print">
            <a:extLst>
              <a:ext uri="{28A0092B-C50C-407E-A947-70E740481C1C}">
                <a14:useLocalDpi xmlns:a14="http://schemas.microsoft.com/office/drawing/2010/main" xmlns=""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4" name="McK Slide Elements"/>
          <p:cNvGrpSpPr>
            <a:grpSpLocks/>
          </p:cNvGrpSpPr>
          <p:nvPr/>
        </p:nvGrpSpPr>
        <p:grpSpPr bwMode="auto">
          <a:xfrm>
            <a:off x="121489" y="6202005"/>
            <a:ext cx="8722840" cy="537755"/>
            <a:chOff x="75" y="3829"/>
            <a:chExt cx="5385" cy="332"/>
          </a:xfrm>
        </p:grpSpPr>
        <p:sp>
          <p:nvSpPr>
            <p:cNvPr id="15"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6"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17" name="LegendBoxes" hidden="1"/>
          <p:cNvGrpSpPr>
            <a:grpSpLocks/>
          </p:cNvGrpSpPr>
          <p:nvPr>
            <p:custDataLst>
              <p:tags r:id="rId10"/>
            </p:custDataLst>
          </p:nvPr>
        </p:nvGrpSpPr>
        <p:grpSpPr bwMode="auto">
          <a:xfrm>
            <a:off x="8055471" y="294797"/>
            <a:ext cx="871474" cy="997763"/>
            <a:chOff x="3394" y="519"/>
            <a:chExt cx="538" cy="616"/>
          </a:xfrm>
        </p:grpSpPr>
        <p:sp>
          <p:nvSpPr>
            <p:cNvPr id="18"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19"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3"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4"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5"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6" name="LegendLines" hidden="1"/>
          <p:cNvGrpSpPr>
            <a:grpSpLocks/>
          </p:cNvGrpSpPr>
          <p:nvPr>
            <p:custDataLst>
              <p:tags r:id="rId11"/>
            </p:custDataLst>
          </p:nvPr>
        </p:nvGrpSpPr>
        <p:grpSpPr bwMode="auto">
          <a:xfrm>
            <a:off x="7731503" y="294794"/>
            <a:ext cx="1195442" cy="722406"/>
            <a:chOff x="2411" y="2750"/>
            <a:chExt cx="738" cy="446"/>
          </a:xfrm>
        </p:grpSpPr>
        <p:sp>
          <p:nvSpPr>
            <p:cNvPr id="27"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28"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29"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0"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1"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2"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3" name="LegendMoons" hidden="1"/>
          <p:cNvGrpSpPr>
            <a:grpSpLocks/>
          </p:cNvGrpSpPr>
          <p:nvPr>
            <p:custDataLst>
              <p:tags r:id="rId12"/>
            </p:custDataLst>
          </p:nvPr>
        </p:nvGrpSpPr>
        <p:grpSpPr bwMode="auto">
          <a:xfrm>
            <a:off x="8039272" y="294797"/>
            <a:ext cx="887673" cy="1260162"/>
            <a:chOff x="4965" y="484"/>
            <a:chExt cx="548" cy="778"/>
          </a:xfrm>
        </p:grpSpPr>
        <p:grpSp>
          <p:nvGrpSpPr>
            <p:cNvPr id="34"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2"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3"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5"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0"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1"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6"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48"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9"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7"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6" name="Oval 47"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7"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8"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4"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5"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39"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0"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1"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2"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3"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4" name="Sticker" hidden="1"/>
          <p:cNvGrpSpPr>
            <a:grpSpLocks/>
          </p:cNvGrpSpPr>
          <p:nvPr>
            <p:custDataLst>
              <p:tags r:id="rId13"/>
            </p:custDataLst>
          </p:nvPr>
        </p:nvGrpSpPr>
        <p:grpSpPr bwMode="auto">
          <a:xfrm>
            <a:off x="7799536" y="294795"/>
            <a:ext cx="1116070" cy="217046"/>
            <a:chOff x="4817" y="376"/>
            <a:chExt cx="689" cy="134"/>
          </a:xfrm>
        </p:grpSpPr>
        <p:cxnSp>
          <p:nvCxnSpPr>
            <p:cNvPr id="55"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56"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57"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grpSp>
      <p:sp>
        <p:nvSpPr>
          <p:cNvPr id="58" name="Slide Number Placeholder 1"/>
          <p:cNvSpPr>
            <a:spLocks noGrp="1"/>
          </p:cNvSpPr>
          <p:nvPr>
            <p:ph type="sldNum" sz="quarter" idx="10"/>
          </p:nvPr>
        </p:nvSpPr>
        <p:spPr/>
        <p:txBody>
          <a:bodyPr/>
          <a:lstStyle>
            <a:lvl1pPr defTabSz="912892" fontAlgn="auto">
              <a:spcBef>
                <a:spcPts val="0"/>
              </a:spcBef>
              <a:spcAft>
                <a:spcPts val="0"/>
              </a:spcAft>
              <a:defRPr/>
            </a:lvl1pPr>
          </a:lstStyle>
          <a:p>
            <a:pPr>
              <a:defRPr/>
            </a:pPr>
            <a:fld id="{4B575853-4C74-47E3-BA2A-61437D96F1D0}" type="slidenum">
              <a:rPr lang="en-US"/>
              <a:pPr>
                <a:defRPr/>
              </a:pPr>
              <a:t>‹#›</a:t>
            </a:fld>
            <a:r>
              <a:rPr lang="en-US"/>
              <a:t> </a:t>
            </a:r>
          </a:p>
        </p:txBody>
      </p:sp>
    </p:spTree>
    <p:extLst>
      <p:ext uri="{BB962C8B-B14F-4D97-AF65-F5344CB8AC3E}">
        <p14:creationId xmlns:p14="http://schemas.microsoft.com/office/powerpoint/2010/main" xmlns="" val="2527992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aphicFrame>
        <p:nvGraphicFramePr>
          <p:cNvPr id="5"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11279" name="think-cell Slide" r:id="rId30" imgW="360" imgH="360" progId="">
              <p:embed/>
            </p:oleObj>
          </a:graphicData>
        </a:graphic>
      </p:graphicFrame>
      <p:sp>
        <p:nvSpPr>
          <p:cNvPr id="6"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7"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8" name="ACET" hidden="1"/>
          <p:cNvGrpSpPr>
            <a:grpSpLocks/>
          </p:cNvGrpSpPr>
          <p:nvPr>
            <p:custDataLst>
              <p:tags r:id="rId5"/>
            </p:custDataLst>
          </p:nvPr>
        </p:nvGrpSpPr>
        <p:grpSpPr bwMode="auto">
          <a:xfrm>
            <a:off x="1482158" y="1352490"/>
            <a:ext cx="4350892" cy="521558"/>
            <a:chOff x="915" y="708"/>
            <a:chExt cx="2686" cy="322"/>
          </a:xfrm>
        </p:grpSpPr>
        <p:cxnSp>
          <p:nvCxnSpPr>
            <p:cNvPr id="9"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1"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2"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3" name="Picture 4"/>
          <p:cNvPicPr>
            <a:picLocks noChangeAspect="1" noChangeArrowheads="1"/>
          </p:cNvPicPr>
          <p:nvPr>
            <p:custDataLst>
              <p:tags r:id="rId8"/>
            </p:custDataLst>
          </p:nvPr>
        </p:nvPicPr>
        <p:blipFill>
          <a:blip r:embed="rId31" cstate="print">
            <a:extLst>
              <a:ext uri="{28A0092B-C50C-407E-A947-70E740481C1C}">
                <a14:useLocalDpi xmlns:a14="http://schemas.microsoft.com/office/drawing/2010/main" xmlns=""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5" name="Picture 7" descr="logo-2"/>
          <p:cNvPicPr>
            <a:picLocks noChangeAspect="1" noChangeArrowheads="1"/>
          </p:cNvPicPr>
          <p:nvPr/>
        </p:nvPicPr>
        <p:blipFill>
          <a:blip r:embed="rId32" cstate="print">
            <a:extLst>
              <a:ext uri="{28A0092B-C50C-407E-A947-70E740481C1C}">
                <a14:useLocalDpi xmlns:a14="http://schemas.microsoft.com/office/drawing/2010/main" xmlns=""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7" name="McK Slide Elements"/>
          <p:cNvGrpSpPr>
            <a:grpSpLocks/>
          </p:cNvGrpSpPr>
          <p:nvPr/>
        </p:nvGrpSpPr>
        <p:grpSpPr bwMode="auto">
          <a:xfrm>
            <a:off x="121489" y="6202005"/>
            <a:ext cx="8722840" cy="537755"/>
            <a:chOff x="75" y="3829"/>
            <a:chExt cx="5385" cy="332"/>
          </a:xfrm>
        </p:grpSpPr>
        <p:sp>
          <p:nvSpPr>
            <p:cNvPr id="18"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9"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20" name="LegendBoxes" hidden="1"/>
          <p:cNvGrpSpPr>
            <a:grpSpLocks/>
          </p:cNvGrpSpPr>
          <p:nvPr>
            <p:custDataLst>
              <p:tags r:id="rId10"/>
            </p:custDataLst>
          </p:nvPr>
        </p:nvGrpSpPr>
        <p:grpSpPr bwMode="auto">
          <a:xfrm>
            <a:off x="8055471" y="294797"/>
            <a:ext cx="871474" cy="997763"/>
            <a:chOff x="3394" y="519"/>
            <a:chExt cx="538" cy="616"/>
          </a:xfrm>
        </p:grpSpPr>
        <p:sp>
          <p:nvSpPr>
            <p:cNvPr id="21"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5"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6"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7"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8"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9" name="LegendLines" hidden="1"/>
          <p:cNvGrpSpPr>
            <a:grpSpLocks/>
          </p:cNvGrpSpPr>
          <p:nvPr>
            <p:custDataLst>
              <p:tags r:id="rId11"/>
            </p:custDataLst>
          </p:nvPr>
        </p:nvGrpSpPr>
        <p:grpSpPr bwMode="auto">
          <a:xfrm>
            <a:off x="7731503" y="294794"/>
            <a:ext cx="1195442" cy="722406"/>
            <a:chOff x="2411" y="2750"/>
            <a:chExt cx="738" cy="446"/>
          </a:xfrm>
        </p:grpSpPr>
        <p:sp>
          <p:nvSpPr>
            <p:cNvPr id="30"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1"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2"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3"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4"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5"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6" name="LegendMoons" hidden="1"/>
          <p:cNvGrpSpPr>
            <a:grpSpLocks/>
          </p:cNvGrpSpPr>
          <p:nvPr>
            <p:custDataLst>
              <p:tags r:id="rId12"/>
            </p:custDataLst>
          </p:nvPr>
        </p:nvGrpSpPr>
        <p:grpSpPr bwMode="auto">
          <a:xfrm>
            <a:off x="8039272" y="294797"/>
            <a:ext cx="887673" cy="1260162"/>
            <a:chOff x="4965" y="484"/>
            <a:chExt cx="548" cy="778"/>
          </a:xfrm>
        </p:grpSpPr>
        <p:grpSp>
          <p:nvGrpSpPr>
            <p:cNvPr id="37"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5"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6"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8"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3"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4"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9"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1"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2"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0"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9" name="Oval 47"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0"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1"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7"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8"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2"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3"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4"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5"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6"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7" name="Sticker" hidden="1"/>
          <p:cNvGrpSpPr>
            <a:grpSpLocks/>
          </p:cNvGrpSpPr>
          <p:nvPr>
            <p:custDataLst>
              <p:tags r:id="rId13"/>
            </p:custDataLst>
          </p:nvPr>
        </p:nvGrpSpPr>
        <p:grpSpPr bwMode="auto">
          <a:xfrm>
            <a:off x="7799536" y="294795"/>
            <a:ext cx="1116070" cy="217046"/>
            <a:chOff x="4817" y="376"/>
            <a:chExt cx="689" cy="134"/>
          </a:xfrm>
        </p:grpSpPr>
        <p:cxnSp>
          <p:nvCxnSpPr>
            <p:cNvPr id="58"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59"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60"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grpSp>
      <p:sp>
        <p:nvSpPr>
          <p:cNvPr id="2" name="Title 1"/>
          <p:cNvSpPr>
            <a:spLocks noGrp="1"/>
          </p:cNvSpPr>
          <p:nvPr>
            <p:ph type="title"/>
          </p:nvPr>
        </p:nvSpPr>
        <p:spPr>
          <a:xfrm>
            <a:off x="456795" y="806997"/>
            <a:ext cx="3008044" cy="62813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21" y="273790"/>
            <a:ext cx="5112215" cy="5852138"/>
          </a:xfrm>
        </p:spPr>
        <p:txBody>
          <a:bodyPr/>
          <a:lstStyle>
            <a:lvl1pPr>
              <a:defRPr sz="3500"/>
            </a:lvl1pPr>
            <a:lvl2pPr>
              <a:defRPr sz="31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795" y="1435121"/>
            <a:ext cx="3008044" cy="4690784"/>
          </a:xfrm>
        </p:spPr>
        <p:txBody>
          <a:bodyPr/>
          <a:lstStyle>
            <a:lvl1pPr marL="0" indent="0">
              <a:buNone/>
              <a:defRPr sz="1400"/>
            </a:lvl1pPr>
            <a:lvl2pPr marL="462611" indent="0">
              <a:buNone/>
              <a:defRPr sz="1200"/>
            </a:lvl2pPr>
            <a:lvl3pPr marL="925177" indent="0">
              <a:buNone/>
              <a:defRPr sz="1000"/>
            </a:lvl3pPr>
            <a:lvl4pPr marL="1387778" indent="0">
              <a:buNone/>
              <a:defRPr sz="900"/>
            </a:lvl4pPr>
            <a:lvl5pPr marL="1850362" indent="0">
              <a:buNone/>
              <a:defRPr sz="900"/>
            </a:lvl5pPr>
            <a:lvl6pPr marL="2312944" indent="0">
              <a:buNone/>
              <a:defRPr sz="900"/>
            </a:lvl6pPr>
            <a:lvl7pPr marL="2775541" indent="0">
              <a:buNone/>
              <a:defRPr sz="900"/>
            </a:lvl7pPr>
            <a:lvl8pPr marL="3238119" indent="0">
              <a:buNone/>
              <a:defRPr sz="900"/>
            </a:lvl8pPr>
            <a:lvl9pPr marL="3700712" indent="0">
              <a:buNone/>
              <a:defRPr sz="900"/>
            </a:lvl9pPr>
          </a:lstStyle>
          <a:p>
            <a:pPr lvl="0"/>
            <a:r>
              <a:rPr lang="en-US" smtClean="0"/>
              <a:t>Click to edit Master text styles</a:t>
            </a:r>
          </a:p>
        </p:txBody>
      </p:sp>
      <p:sp>
        <p:nvSpPr>
          <p:cNvPr id="61" name="Slide Number Placeholder 4"/>
          <p:cNvSpPr>
            <a:spLocks noGrp="1"/>
          </p:cNvSpPr>
          <p:nvPr>
            <p:ph type="sldNum" sz="quarter" idx="10"/>
          </p:nvPr>
        </p:nvSpPr>
        <p:spPr/>
        <p:txBody>
          <a:bodyPr/>
          <a:lstStyle>
            <a:lvl1pPr defTabSz="912892" fontAlgn="auto">
              <a:spcBef>
                <a:spcPts val="0"/>
              </a:spcBef>
              <a:spcAft>
                <a:spcPts val="0"/>
              </a:spcAft>
              <a:defRPr/>
            </a:lvl1pPr>
          </a:lstStyle>
          <a:p>
            <a:pPr>
              <a:defRPr/>
            </a:pPr>
            <a:fld id="{D265D72E-EE5B-413E-9110-C31AA90BE8D2}" type="slidenum">
              <a:rPr lang="en-US"/>
              <a:pPr>
                <a:defRPr/>
              </a:pPr>
              <a:t>‹#›</a:t>
            </a:fld>
            <a:r>
              <a:rPr lang="en-US"/>
              <a:t> </a:t>
            </a:r>
          </a:p>
        </p:txBody>
      </p:sp>
    </p:spTree>
    <p:extLst>
      <p:ext uri="{BB962C8B-B14F-4D97-AF65-F5344CB8AC3E}">
        <p14:creationId xmlns:p14="http://schemas.microsoft.com/office/powerpoint/2010/main" xmlns="" val="22823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8"/>
          <p:cNvSpPr>
            <a:spLocks noGrp="1" noChangeArrowheads="1"/>
          </p:cNvSpPr>
          <p:nvPr>
            <p:ph type="sldNum" sz="quarter" idx="10"/>
            <p:custDataLst>
              <p:tags r:id="rId1"/>
            </p:custDataLst>
          </p:nvPr>
        </p:nvSpPr>
        <p:spPr>
          <a:ln/>
        </p:spPr>
        <p:txBody>
          <a:bodyPr/>
          <a:lstStyle>
            <a:lvl1pPr>
              <a:defRPr/>
            </a:lvl1pPr>
          </a:lstStyle>
          <a:p>
            <a:pPr>
              <a:defRPr/>
            </a:pPr>
            <a:fld id="{D4E14860-9870-402E-BB02-08FC6C787B38}" type="slidenum">
              <a:rPr lang="ko-KR" altLang="en-US"/>
              <a:pPr>
                <a:defRPr/>
              </a:pPr>
              <a:t>‹#›</a:t>
            </a:fld>
            <a:r>
              <a:rPr lang="en-US" altLang="ko-KR"/>
              <a:t> </a:t>
            </a:r>
          </a:p>
        </p:txBody>
      </p:sp>
      <p:pic>
        <p:nvPicPr>
          <p:cNvPr id="22530" name="Picture 2"/>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297113" y="3276600"/>
            <a:ext cx="4548187" cy="1822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383059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aphicFrame>
        <p:nvGraphicFramePr>
          <p:cNvPr id="5"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12303" name="think-cell Slide" r:id="rId30" imgW="360" imgH="360" progId="">
              <p:embed/>
            </p:oleObj>
          </a:graphicData>
        </a:graphic>
      </p:graphicFrame>
      <p:sp>
        <p:nvSpPr>
          <p:cNvPr id="6"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7"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8" name="ACET" hidden="1"/>
          <p:cNvGrpSpPr>
            <a:grpSpLocks/>
          </p:cNvGrpSpPr>
          <p:nvPr>
            <p:custDataLst>
              <p:tags r:id="rId5"/>
            </p:custDataLst>
          </p:nvPr>
        </p:nvGrpSpPr>
        <p:grpSpPr bwMode="auto">
          <a:xfrm>
            <a:off x="1482158" y="1352490"/>
            <a:ext cx="4350892" cy="521558"/>
            <a:chOff x="915" y="708"/>
            <a:chExt cx="2686" cy="322"/>
          </a:xfrm>
        </p:grpSpPr>
        <p:cxnSp>
          <p:nvCxnSpPr>
            <p:cNvPr id="9"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1"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2"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3" name="Picture 4"/>
          <p:cNvPicPr>
            <a:picLocks noChangeAspect="1" noChangeArrowheads="1"/>
          </p:cNvPicPr>
          <p:nvPr>
            <p:custDataLst>
              <p:tags r:id="rId8"/>
            </p:custDataLst>
          </p:nvPr>
        </p:nvPicPr>
        <p:blipFill>
          <a:blip r:embed="rId31" cstate="print">
            <a:extLst>
              <a:ext uri="{28A0092B-C50C-407E-A947-70E740481C1C}">
                <a14:useLocalDpi xmlns:a14="http://schemas.microsoft.com/office/drawing/2010/main" xmlns=""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5" name="Picture 7" descr="logo-2"/>
          <p:cNvPicPr>
            <a:picLocks noChangeAspect="1" noChangeArrowheads="1"/>
          </p:cNvPicPr>
          <p:nvPr/>
        </p:nvPicPr>
        <p:blipFill>
          <a:blip r:embed="rId32" cstate="print">
            <a:extLst>
              <a:ext uri="{28A0092B-C50C-407E-A947-70E740481C1C}">
                <a14:useLocalDpi xmlns:a14="http://schemas.microsoft.com/office/drawing/2010/main" xmlns=""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7" name="McK Slide Elements"/>
          <p:cNvGrpSpPr>
            <a:grpSpLocks/>
          </p:cNvGrpSpPr>
          <p:nvPr/>
        </p:nvGrpSpPr>
        <p:grpSpPr bwMode="auto">
          <a:xfrm>
            <a:off x="121489" y="6202005"/>
            <a:ext cx="8722840" cy="537755"/>
            <a:chOff x="75" y="3829"/>
            <a:chExt cx="5385" cy="332"/>
          </a:xfrm>
        </p:grpSpPr>
        <p:sp>
          <p:nvSpPr>
            <p:cNvPr id="18"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9"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20" name="LegendBoxes" hidden="1"/>
          <p:cNvGrpSpPr>
            <a:grpSpLocks/>
          </p:cNvGrpSpPr>
          <p:nvPr>
            <p:custDataLst>
              <p:tags r:id="rId10"/>
            </p:custDataLst>
          </p:nvPr>
        </p:nvGrpSpPr>
        <p:grpSpPr bwMode="auto">
          <a:xfrm>
            <a:off x="8055471" y="294797"/>
            <a:ext cx="871474" cy="997763"/>
            <a:chOff x="3394" y="519"/>
            <a:chExt cx="538" cy="616"/>
          </a:xfrm>
        </p:grpSpPr>
        <p:sp>
          <p:nvSpPr>
            <p:cNvPr id="21"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5"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6"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7"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8"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9" name="LegendLines" hidden="1"/>
          <p:cNvGrpSpPr>
            <a:grpSpLocks/>
          </p:cNvGrpSpPr>
          <p:nvPr>
            <p:custDataLst>
              <p:tags r:id="rId11"/>
            </p:custDataLst>
          </p:nvPr>
        </p:nvGrpSpPr>
        <p:grpSpPr bwMode="auto">
          <a:xfrm>
            <a:off x="7731503" y="294794"/>
            <a:ext cx="1195442" cy="722406"/>
            <a:chOff x="2411" y="2750"/>
            <a:chExt cx="738" cy="446"/>
          </a:xfrm>
        </p:grpSpPr>
        <p:sp>
          <p:nvSpPr>
            <p:cNvPr id="30"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1"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2"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3"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4"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5"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6" name="LegendMoons" hidden="1"/>
          <p:cNvGrpSpPr>
            <a:grpSpLocks/>
          </p:cNvGrpSpPr>
          <p:nvPr>
            <p:custDataLst>
              <p:tags r:id="rId12"/>
            </p:custDataLst>
          </p:nvPr>
        </p:nvGrpSpPr>
        <p:grpSpPr bwMode="auto">
          <a:xfrm>
            <a:off x="8039272" y="294797"/>
            <a:ext cx="887673" cy="1260162"/>
            <a:chOff x="4965" y="484"/>
            <a:chExt cx="548" cy="778"/>
          </a:xfrm>
        </p:grpSpPr>
        <p:grpSp>
          <p:nvGrpSpPr>
            <p:cNvPr id="37"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5"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6"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8"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3"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4"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9"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1"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2"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0"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9" name="Oval 47"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0"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1"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7"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8"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2"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3"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4"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5"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6"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7" name="Sticker" hidden="1"/>
          <p:cNvGrpSpPr>
            <a:grpSpLocks/>
          </p:cNvGrpSpPr>
          <p:nvPr>
            <p:custDataLst>
              <p:tags r:id="rId13"/>
            </p:custDataLst>
          </p:nvPr>
        </p:nvGrpSpPr>
        <p:grpSpPr bwMode="auto">
          <a:xfrm>
            <a:off x="7799536" y="294795"/>
            <a:ext cx="1116070" cy="217046"/>
            <a:chOff x="4817" y="376"/>
            <a:chExt cx="689" cy="134"/>
          </a:xfrm>
        </p:grpSpPr>
        <p:cxnSp>
          <p:nvCxnSpPr>
            <p:cNvPr id="58"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59"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60"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grpSp>
      <p:sp>
        <p:nvSpPr>
          <p:cNvPr id="2" name="Title 1"/>
          <p:cNvSpPr>
            <a:spLocks noGrp="1"/>
          </p:cNvSpPr>
          <p:nvPr>
            <p:ph type="title"/>
          </p:nvPr>
        </p:nvSpPr>
        <p:spPr>
          <a:xfrm>
            <a:off x="1791592" y="5053837"/>
            <a:ext cx="5486400" cy="31406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1592" y="612277"/>
            <a:ext cx="5486400" cy="4115775"/>
          </a:xfrm>
        </p:spPr>
        <p:txBody>
          <a:bodyPr/>
          <a:lstStyle>
            <a:lvl1pPr marL="0" indent="0">
              <a:buNone/>
              <a:defRPr sz="3500"/>
            </a:lvl1pPr>
            <a:lvl2pPr marL="462611" indent="0">
              <a:buNone/>
              <a:defRPr sz="3100"/>
            </a:lvl2pPr>
            <a:lvl3pPr marL="925177" indent="0">
              <a:buNone/>
              <a:defRPr sz="2400"/>
            </a:lvl3pPr>
            <a:lvl4pPr marL="1387778" indent="0">
              <a:buNone/>
              <a:defRPr sz="2000"/>
            </a:lvl4pPr>
            <a:lvl5pPr marL="1850362" indent="0">
              <a:buNone/>
              <a:defRPr sz="2000"/>
            </a:lvl5pPr>
            <a:lvl6pPr marL="2312944" indent="0">
              <a:buNone/>
              <a:defRPr sz="2000"/>
            </a:lvl6pPr>
            <a:lvl7pPr marL="2775541" indent="0">
              <a:buNone/>
              <a:defRPr sz="2000"/>
            </a:lvl7pPr>
            <a:lvl8pPr marL="3238119" indent="0">
              <a:buNone/>
              <a:defRPr sz="2000"/>
            </a:lvl8pPr>
            <a:lvl9pPr marL="3700712" indent="0">
              <a:buNone/>
              <a:defRPr sz="2000"/>
            </a:lvl9pPr>
          </a:lstStyle>
          <a:p>
            <a:pPr lvl="0"/>
            <a:endParaRPr lang="en-US" noProof="0"/>
          </a:p>
        </p:txBody>
      </p:sp>
      <p:sp>
        <p:nvSpPr>
          <p:cNvPr id="4" name="Text Placeholder 3"/>
          <p:cNvSpPr>
            <a:spLocks noGrp="1"/>
          </p:cNvSpPr>
          <p:nvPr>
            <p:ph type="body" sz="half" idx="2"/>
          </p:nvPr>
        </p:nvSpPr>
        <p:spPr>
          <a:xfrm>
            <a:off x="1791592" y="5367837"/>
            <a:ext cx="5486400" cy="805014"/>
          </a:xfrm>
        </p:spPr>
        <p:txBody>
          <a:bodyPr/>
          <a:lstStyle>
            <a:lvl1pPr marL="0" indent="0">
              <a:buNone/>
              <a:defRPr sz="1400"/>
            </a:lvl1pPr>
            <a:lvl2pPr marL="462611" indent="0">
              <a:buNone/>
              <a:defRPr sz="1200"/>
            </a:lvl2pPr>
            <a:lvl3pPr marL="925177" indent="0">
              <a:buNone/>
              <a:defRPr sz="1000"/>
            </a:lvl3pPr>
            <a:lvl4pPr marL="1387778" indent="0">
              <a:buNone/>
              <a:defRPr sz="900"/>
            </a:lvl4pPr>
            <a:lvl5pPr marL="1850362" indent="0">
              <a:buNone/>
              <a:defRPr sz="900"/>
            </a:lvl5pPr>
            <a:lvl6pPr marL="2312944" indent="0">
              <a:buNone/>
              <a:defRPr sz="900"/>
            </a:lvl6pPr>
            <a:lvl7pPr marL="2775541" indent="0">
              <a:buNone/>
              <a:defRPr sz="900"/>
            </a:lvl7pPr>
            <a:lvl8pPr marL="3238119" indent="0">
              <a:buNone/>
              <a:defRPr sz="900"/>
            </a:lvl8pPr>
            <a:lvl9pPr marL="3700712" indent="0">
              <a:buNone/>
              <a:defRPr sz="900"/>
            </a:lvl9pPr>
          </a:lstStyle>
          <a:p>
            <a:pPr lvl="0"/>
            <a:r>
              <a:rPr lang="en-US" smtClean="0"/>
              <a:t>Click to edit Master text styles</a:t>
            </a:r>
          </a:p>
        </p:txBody>
      </p:sp>
      <p:sp>
        <p:nvSpPr>
          <p:cNvPr id="61" name="Slide Number Placeholder 4"/>
          <p:cNvSpPr>
            <a:spLocks noGrp="1"/>
          </p:cNvSpPr>
          <p:nvPr>
            <p:ph type="sldNum" sz="quarter" idx="10"/>
          </p:nvPr>
        </p:nvSpPr>
        <p:spPr/>
        <p:txBody>
          <a:bodyPr/>
          <a:lstStyle>
            <a:lvl1pPr defTabSz="912892" fontAlgn="auto">
              <a:spcBef>
                <a:spcPts val="0"/>
              </a:spcBef>
              <a:spcAft>
                <a:spcPts val="0"/>
              </a:spcAft>
              <a:defRPr/>
            </a:lvl1pPr>
          </a:lstStyle>
          <a:p>
            <a:pPr>
              <a:defRPr/>
            </a:pPr>
            <a:fld id="{A24BE1ED-706C-4785-AA9E-C2AEE9885FE0}" type="slidenum">
              <a:rPr lang="en-US"/>
              <a:pPr>
                <a:defRPr/>
              </a:pPr>
              <a:t>‹#›</a:t>
            </a:fld>
            <a:r>
              <a:rPr lang="en-US"/>
              <a:t> </a:t>
            </a:r>
          </a:p>
        </p:txBody>
      </p:sp>
    </p:spTree>
    <p:extLst>
      <p:ext uri="{BB962C8B-B14F-4D97-AF65-F5344CB8AC3E}">
        <p14:creationId xmlns:p14="http://schemas.microsoft.com/office/powerpoint/2010/main" xmlns="" val="14583775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aphicFrame>
        <p:nvGraphicFramePr>
          <p:cNvPr id="4"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13327" name="think-cell Slide" r:id="rId30" imgW="360" imgH="360" progId="">
              <p:embed/>
            </p:oleObj>
          </a:graphicData>
        </a:graphic>
      </p:graphicFrame>
      <p:sp>
        <p:nvSpPr>
          <p:cNvPr id="5"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6"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7" name="ACET" hidden="1"/>
          <p:cNvGrpSpPr>
            <a:grpSpLocks/>
          </p:cNvGrpSpPr>
          <p:nvPr>
            <p:custDataLst>
              <p:tags r:id="rId5"/>
            </p:custDataLst>
          </p:nvPr>
        </p:nvGrpSpPr>
        <p:grpSpPr bwMode="auto">
          <a:xfrm>
            <a:off x="1482158" y="1352490"/>
            <a:ext cx="4350892" cy="521558"/>
            <a:chOff x="915" y="708"/>
            <a:chExt cx="2686" cy="322"/>
          </a:xfrm>
        </p:grpSpPr>
        <p:cxnSp>
          <p:nvCxnSpPr>
            <p:cNvPr id="8"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0"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1"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2" name="Picture 4"/>
          <p:cNvPicPr>
            <a:picLocks noChangeAspect="1" noChangeArrowheads="1"/>
          </p:cNvPicPr>
          <p:nvPr>
            <p:custDataLst>
              <p:tags r:id="rId8"/>
            </p:custDataLst>
          </p:nvPr>
        </p:nvPicPr>
        <p:blipFill>
          <a:blip r:embed="rId31" cstate="print">
            <a:extLst>
              <a:ext uri="{28A0092B-C50C-407E-A947-70E740481C1C}">
                <a14:useLocalDpi xmlns:a14="http://schemas.microsoft.com/office/drawing/2010/main" xmlns=""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4" name="Picture 7" descr="logo-2"/>
          <p:cNvPicPr>
            <a:picLocks noChangeAspect="1" noChangeArrowheads="1"/>
          </p:cNvPicPr>
          <p:nvPr/>
        </p:nvPicPr>
        <p:blipFill>
          <a:blip r:embed="rId32" cstate="print">
            <a:extLst>
              <a:ext uri="{28A0092B-C50C-407E-A947-70E740481C1C}">
                <a14:useLocalDpi xmlns:a14="http://schemas.microsoft.com/office/drawing/2010/main" xmlns=""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6" name="McK Slide Elements"/>
          <p:cNvGrpSpPr>
            <a:grpSpLocks/>
          </p:cNvGrpSpPr>
          <p:nvPr/>
        </p:nvGrpSpPr>
        <p:grpSpPr bwMode="auto">
          <a:xfrm>
            <a:off x="121489" y="6202005"/>
            <a:ext cx="8722840" cy="537755"/>
            <a:chOff x="75" y="3829"/>
            <a:chExt cx="5385" cy="332"/>
          </a:xfrm>
        </p:grpSpPr>
        <p:sp>
          <p:nvSpPr>
            <p:cNvPr id="17"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8"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19" name="LegendBoxes" hidden="1"/>
          <p:cNvGrpSpPr>
            <a:grpSpLocks/>
          </p:cNvGrpSpPr>
          <p:nvPr>
            <p:custDataLst>
              <p:tags r:id="rId10"/>
            </p:custDataLst>
          </p:nvPr>
        </p:nvGrpSpPr>
        <p:grpSpPr bwMode="auto">
          <a:xfrm>
            <a:off x="8055471" y="294797"/>
            <a:ext cx="871474" cy="997763"/>
            <a:chOff x="3394" y="519"/>
            <a:chExt cx="538" cy="616"/>
          </a:xfrm>
        </p:grpSpPr>
        <p:sp>
          <p:nvSpPr>
            <p:cNvPr id="20"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5"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6"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7"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8" name="LegendLines" hidden="1"/>
          <p:cNvGrpSpPr>
            <a:grpSpLocks/>
          </p:cNvGrpSpPr>
          <p:nvPr>
            <p:custDataLst>
              <p:tags r:id="rId11"/>
            </p:custDataLst>
          </p:nvPr>
        </p:nvGrpSpPr>
        <p:grpSpPr bwMode="auto">
          <a:xfrm>
            <a:off x="7731503" y="294794"/>
            <a:ext cx="1195442" cy="722406"/>
            <a:chOff x="2411" y="2750"/>
            <a:chExt cx="738" cy="446"/>
          </a:xfrm>
        </p:grpSpPr>
        <p:sp>
          <p:nvSpPr>
            <p:cNvPr id="29"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0"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1"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2"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3"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4"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5" name="LegendMoons" hidden="1"/>
          <p:cNvGrpSpPr>
            <a:grpSpLocks/>
          </p:cNvGrpSpPr>
          <p:nvPr>
            <p:custDataLst>
              <p:tags r:id="rId12"/>
            </p:custDataLst>
          </p:nvPr>
        </p:nvGrpSpPr>
        <p:grpSpPr bwMode="auto">
          <a:xfrm>
            <a:off x="8039272" y="294797"/>
            <a:ext cx="887673" cy="1260162"/>
            <a:chOff x="4965" y="484"/>
            <a:chExt cx="548" cy="778"/>
          </a:xfrm>
        </p:grpSpPr>
        <p:grpSp>
          <p:nvGrpSpPr>
            <p:cNvPr id="36"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4"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5"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7"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2"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3"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8"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0"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1"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9"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8" name="Oval 104"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9"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0"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6"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7"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1"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2"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3"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4"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5"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6" name="Sticker" hidden="1"/>
          <p:cNvGrpSpPr>
            <a:grpSpLocks/>
          </p:cNvGrpSpPr>
          <p:nvPr>
            <p:custDataLst>
              <p:tags r:id="rId13"/>
            </p:custDataLst>
          </p:nvPr>
        </p:nvGrpSpPr>
        <p:grpSpPr bwMode="auto">
          <a:xfrm>
            <a:off x="7799536" y="294795"/>
            <a:ext cx="1116070" cy="217046"/>
            <a:chOff x="4817" y="376"/>
            <a:chExt cx="689" cy="134"/>
          </a:xfrm>
        </p:grpSpPr>
        <p:cxnSp>
          <p:nvCxnSpPr>
            <p:cNvPr id="57"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58"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59"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0" name="Slide Number Placeholder 3"/>
          <p:cNvSpPr>
            <a:spLocks noGrp="1"/>
          </p:cNvSpPr>
          <p:nvPr>
            <p:ph type="sldNum" sz="quarter" idx="10"/>
          </p:nvPr>
        </p:nvSpPr>
        <p:spPr/>
        <p:txBody>
          <a:bodyPr/>
          <a:lstStyle>
            <a:lvl1pPr defTabSz="912892" fontAlgn="auto">
              <a:spcBef>
                <a:spcPts val="0"/>
              </a:spcBef>
              <a:spcAft>
                <a:spcPts val="0"/>
              </a:spcAft>
              <a:defRPr/>
            </a:lvl1pPr>
          </a:lstStyle>
          <a:p>
            <a:pPr>
              <a:defRPr/>
            </a:pPr>
            <a:fld id="{2124138F-0AA7-4433-AC51-A9C02293A833}" type="slidenum">
              <a:rPr lang="en-US"/>
              <a:pPr>
                <a:defRPr/>
              </a:pPr>
              <a:t>‹#›</a:t>
            </a:fld>
            <a:r>
              <a:rPr lang="en-US"/>
              <a:t> </a:t>
            </a:r>
          </a:p>
        </p:txBody>
      </p:sp>
    </p:spTree>
    <p:extLst>
      <p:ext uri="{BB962C8B-B14F-4D97-AF65-F5344CB8AC3E}">
        <p14:creationId xmlns:p14="http://schemas.microsoft.com/office/powerpoint/2010/main" xmlns="" val="512691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aphicFrame>
        <p:nvGraphicFramePr>
          <p:cNvPr id="4"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14351" name="think-cell Slide" r:id="rId30" imgW="360" imgH="360" progId="">
              <p:embed/>
            </p:oleObj>
          </a:graphicData>
        </a:graphic>
      </p:graphicFrame>
      <p:sp>
        <p:nvSpPr>
          <p:cNvPr id="5"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6"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7" name="ACET" hidden="1"/>
          <p:cNvGrpSpPr>
            <a:grpSpLocks/>
          </p:cNvGrpSpPr>
          <p:nvPr>
            <p:custDataLst>
              <p:tags r:id="rId5"/>
            </p:custDataLst>
          </p:nvPr>
        </p:nvGrpSpPr>
        <p:grpSpPr bwMode="auto">
          <a:xfrm>
            <a:off x="1482158" y="1352490"/>
            <a:ext cx="4350892" cy="521558"/>
            <a:chOff x="915" y="708"/>
            <a:chExt cx="2686" cy="322"/>
          </a:xfrm>
        </p:grpSpPr>
        <p:cxnSp>
          <p:nvCxnSpPr>
            <p:cNvPr id="8"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0"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1"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2" name="Picture 4"/>
          <p:cNvPicPr>
            <a:picLocks noChangeAspect="1" noChangeArrowheads="1"/>
          </p:cNvPicPr>
          <p:nvPr>
            <p:custDataLst>
              <p:tags r:id="rId8"/>
            </p:custDataLst>
          </p:nvPr>
        </p:nvPicPr>
        <p:blipFill>
          <a:blip r:embed="rId31" cstate="print">
            <a:extLst>
              <a:ext uri="{28A0092B-C50C-407E-A947-70E740481C1C}">
                <a14:useLocalDpi xmlns:a14="http://schemas.microsoft.com/office/drawing/2010/main" xmlns=""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4" name="Picture 7" descr="logo-2"/>
          <p:cNvPicPr>
            <a:picLocks noChangeAspect="1" noChangeArrowheads="1"/>
          </p:cNvPicPr>
          <p:nvPr/>
        </p:nvPicPr>
        <p:blipFill>
          <a:blip r:embed="rId32" cstate="print">
            <a:extLst>
              <a:ext uri="{28A0092B-C50C-407E-A947-70E740481C1C}">
                <a14:useLocalDpi xmlns:a14="http://schemas.microsoft.com/office/drawing/2010/main" xmlns=""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6" name="McK Slide Elements"/>
          <p:cNvGrpSpPr>
            <a:grpSpLocks/>
          </p:cNvGrpSpPr>
          <p:nvPr/>
        </p:nvGrpSpPr>
        <p:grpSpPr bwMode="auto">
          <a:xfrm>
            <a:off x="121489" y="6202005"/>
            <a:ext cx="8722840" cy="537755"/>
            <a:chOff x="75" y="3829"/>
            <a:chExt cx="5385" cy="332"/>
          </a:xfrm>
        </p:grpSpPr>
        <p:sp>
          <p:nvSpPr>
            <p:cNvPr id="17"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8"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19" name="LegendBoxes" hidden="1"/>
          <p:cNvGrpSpPr>
            <a:grpSpLocks/>
          </p:cNvGrpSpPr>
          <p:nvPr>
            <p:custDataLst>
              <p:tags r:id="rId10"/>
            </p:custDataLst>
          </p:nvPr>
        </p:nvGrpSpPr>
        <p:grpSpPr bwMode="auto">
          <a:xfrm>
            <a:off x="8055471" y="294797"/>
            <a:ext cx="871474" cy="997763"/>
            <a:chOff x="3394" y="519"/>
            <a:chExt cx="538" cy="616"/>
          </a:xfrm>
        </p:grpSpPr>
        <p:sp>
          <p:nvSpPr>
            <p:cNvPr id="20"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5"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6"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7"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8" name="LegendLines" hidden="1"/>
          <p:cNvGrpSpPr>
            <a:grpSpLocks/>
          </p:cNvGrpSpPr>
          <p:nvPr>
            <p:custDataLst>
              <p:tags r:id="rId11"/>
            </p:custDataLst>
          </p:nvPr>
        </p:nvGrpSpPr>
        <p:grpSpPr bwMode="auto">
          <a:xfrm>
            <a:off x="7731503" y="294794"/>
            <a:ext cx="1195442" cy="722406"/>
            <a:chOff x="2411" y="2750"/>
            <a:chExt cx="738" cy="446"/>
          </a:xfrm>
        </p:grpSpPr>
        <p:sp>
          <p:nvSpPr>
            <p:cNvPr id="29"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0"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1"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2"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3"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4"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5" name="LegendMoons" hidden="1"/>
          <p:cNvGrpSpPr>
            <a:grpSpLocks/>
          </p:cNvGrpSpPr>
          <p:nvPr>
            <p:custDataLst>
              <p:tags r:id="rId12"/>
            </p:custDataLst>
          </p:nvPr>
        </p:nvGrpSpPr>
        <p:grpSpPr bwMode="auto">
          <a:xfrm>
            <a:off x="8039272" y="294797"/>
            <a:ext cx="887673" cy="1260162"/>
            <a:chOff x="4965" y="484"/>
            <a:chExt cx="548" cy="778"/>
          </a:xfrm>
        </p:grpSpPr>
        <p:grpSp>
          <p:nvGrpSpPr>
            <p:cNvPr id="36"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4"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5"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7"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2"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3"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8"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0"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1"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9"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8" name="Oval 104"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9"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0"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6"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7"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1"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2"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3"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4"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5"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6" name="Sticker" hidden="1"/>
          <p:cNvGrpSpPr>
            <a:grpSpLocks/>
          </p:cNvGrpSpPr>
          <p:nvPr>
            <p:custDataLst>
              <p:tags r:id="rId13"/>
            </p:custDataLst>
          </p:nvPr>
        </p:nvGrpSpPr>
        <p:grpSpPr bwMode="auto">
          <a:xfrm>
            <a:off x="7799536" y="294795"/>
            <a:ext cx="1116070" cy="217046"/>
            <a:chOff x="4817" y="376"/>
            <a:chExt cx="689" cy="134"/>
          </a:xfrm>
        </p:grpSpPr>
        <p:cxnSp>
          <p:nvCxnSpPr>
            <p:cNvPr id="57"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58"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59"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grpSp>
      <p:sp>
        <p:nvSpPr>
          <p:cNvPr id="2" name="Vertical Title 1"/>
          <p:cNvSpPr>
            <a:spLocks noGrp="1"/>
          </p:cNvSpPr>
          <p:nvPr>
            <p:ph type="title" orient="vert"/>
          </p:nvPr>
        </p:nvSpPr>
        <p:spPr>
          <a:xfrm>
            <a:off x="8330895" y="234931"/>
            <a:ext cx="584775" cy="300300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491" y="234931"/>
            <a:ext cx="6440486" cy="30030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0" name="Slide Number Placeholder 3"/>
          <p:cNvSpPr>
            <a:spLocks noGrp="1"/>
          </p:cNvSpPr>
          <p:nvPr>
            <p:ph type="sldNum" sz="quarter" idx="10"/>
          </p:nvPr>
        </p:nvSpPr>
        <p:spPr/>
        <p:txBody>
          <a:bodyPr/>
          <a:lstStyle>
            <a:lvl1pPr defTabSz="912892" fontAlgn="auto">
              <a:spcBef>
                <a:spcPts val="0"/>
              </a:spcBef>
              <a:spcAft>
                <a:spcPts val="0"/>
              </a:spcAft>
              <a:defRPr/>
            </a:lvl1pPr>
          </a:lstStyle>
          <a:p>
            <a:pPr>
              <a:defRPr/>
            </a:pPr>
            <a:fld id="{983C26DE-F80A-4BC4-B15A-83380FBE14D4}" type="slidenum">
              <a:rPr lang="en-US"/>
              <a:pPr>
                <a:defRPr/>
              </a:pPr>
              <a:t>‹#›</a:t>
            </a:fld>
            <a:r>
              <a:rPr lang="en-US"/>
              <a:t> </a:t>
            </a:r>
          </a:p>
        </p:txBody>
      </p:sp>
    </p:spTree>
    <p:extLst>
      <p:ext uri="{BB962C8B-B14F-4D97-AF65-F5344CB8AC3E}">
        <p14:creationId xmlns:p14="http://schemas.microsoft.com/office/powerpoint/2010/main" xmlns="" val="31669165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3" name="McK Title Elements"/>
          <p:cNvGrpSpPr>
            <a:grpSpLocks/>
          </p:cNvGrpSpPr>
          <p:nvPr userDrawn="1"/>
        </p:nvGrpSpPr>
        <p:grpSpPr bwMode="auto">
          <a:xfrm>
            <a:off x="2693795" y="2183420"/>
            <a:ext cx="5130034" cy="4611414"/>
            <a:chOff x="1663" y="1348"/>
            <a:chExt cx="3167" cy="2847"/>
          </a:xfrm>
        </p:grpSpPr>
        <p:sp>
          <p:nvSpPr>
            <p:cNvPr id="4" name="McK Confidential" hidden="1"/>
            <p:cNvSpPr txBox="1">
              <a:spLocks noChangeArrowheads="1"/>
            </p:cNvSpPr>
            <p:nvPr userDrawn="1"/>
          </p:nvSpPr>
          <p:spPr bwMode="auto">
            <a:xfrm>
              <a:off x="1663" y="1348"/>
              <a:ext cx="936" cy="136"/>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fontAlgn="base" hangingPunct="1">
                <a:spcBef>
                  <a:spcPct val="0"/>
                </a:spcBef>
                <a:spcAft>
                  <a:spcPct val="0"/>
                </a:spcAft>
                <a:defRPr/>
              </a:pPr>
              <a:r>
                <a:rPr lang="en-US" sz="1400" b="1" smtClean="0">
                  <a:solidFill>
                    <a:srgbClr val="000000"/>
                  </a:solidFill>
                </a:rPr>
                <a:t>CONFIDENTIAL</a:t>
              </a:r>
            </a:p>
          </p:txBody>
        </p:sp>
        <p:sp>
          <p:nvSpPr>
            <p:cNvPr id="5" name="McK Document" hidden="1"/>
            <p:cNvSpPr txBox="1">
              <a:spLocks noChangeArrowheads="1"/>
            </p:cNvSpPr>
            <p:nvPr userDrawn="1"/>
          </p:nvSpPr>
          <p:spPr bwMode="auto">
            <a:xfrm>
              <a:off x="1663" y="3036"/>
              <a:ext cx="3167" cy="136"/>
            </a:xfrm>
            <a:prstGeom prst="rect">
              <a:avLst/>
            </a:prstGeom>
            <a:noFill/>
            <a:ln>
              <a:noFill/>
            </a:ln>
            <a:extLst/>
          </p:spPr>
          <p:txBody>
            <a:bodyPr lIns="0" tIns="0" rIns="0" bIns="0" anchor="b">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fontAlgn="base" hangingPunct="1">
                <a:spcBef>
                  <a:spcPct val="0"/>
                </a:spcBef>
                <a:spcAft>
                  <a:spcPct val="0"/>
                </a:spcAft>
                <a:defRPr/>
              </a:pPr>
              <a:r>
                <a:rPr lang="en-US" sz="1400" b="1" smtClean="0">
                  <a:solidFill>
                    <a:srgbClr val="000000"/>
                  </a:solidFill>
                </a:rPr>
                <a:t>Document</a:t>
              </a:r>
            </a:p>
          </p:txBody>
        </p:sp>
        <p:sp>
          <p:nvSpPr>
            <p:cNvPr id="6" name="McK Date" hidden="1"/>
            <p:cNvSpPr txBox="1">
              <a:spLocks noChangeArrowheads="1"/>
            </p:cNvSpPr>
            <p:nvPr userDrawn="1"/>
          </p:nvSpPr>
          <p:spPr bwMode="auto">
            <a:xfrm>
              <a:off x="1663" y="3216"/>
              <a:ext cx="3167" cy="136"/>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fontAlgn="base" hangingPunct="1">
                <a:spcBef>
                  <a:spcPct val="0"/>
                </a:spcBef>
                <a:spcAft>
                  <a:spcPct val="0"/>
                </a:spcAft>
                <a:defRPr/>
              </a:pPr>
              <a:r>
                <a:rPr lang="en-US" sz="1400" b="1" smtClean="0">
                  <a:solidFill>
                    <a:srgbClr val="000000"/>
                  </a:solidFill>
                </a:rPr>
                <a:t>Date</a:t>
              </a:r>
            </a:p>
          </p:txBody>
        </p:sp>
        <p:sp>
          <p:nvSpPr>
            <p:cNvPr id="7" name="McK Disclaimer" hidden="1"/>
            <p:cNvSpPr>
              <a:spLocks noChangeArrowheads="1"/>
            </p:cNvSpPr>
            <p:nvPr userDrawn="1">
              <p:custDataLst>
                <p:tags r:id="rId1"/>
              </p:custDataLst>
            </p:nvPr>
          </p:nvSpPr>
          <p:spPr bwMode="auto">
            <a:xfrm>
              <a:off x="1663" y="3672"/>
              <a:ext cx="2303" cy="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spAutoFit/>
            </a:bodyPr>
            <a:lstStyle>
              <a:lvl1pPr defTabSz="800100" eaLnBrk="0" hangingPunct="0">
                <a:defRPr sz="1200">
                  <a:solidFill>
                    <a:schemeClr val="tx1"/>
                  </a:solidFill>
                  <a:latin typeface="Arial" pitchFamily="34" charset="0"/>
                  <a:cs typeface="Arial" pitchFamily="34" charset="0"/>
                </a:defRPr>
              </a:lvl1pPr>
              <a:lvl2pPr marL="742950" indent="-285750" defTabSz="800100" eaLnBrk="0" hangingPunct="0">
                <a:defRPr sz="1200">
                  <a:solidFill>
                    <a:schemeClr val="tx1"/>
                  </a:solidFill>
                  <a:latin typeface="Arial" pitchFamily="34" charset="0"/>
                  <a:cs typeface="Arial" pitchFamily="34" charset="0"/>
                </a:defRPr>
              </a:lvl2pPr>
              <a:lvl3pPr marL="1143000" indent="-228600" defTabSz="800100" eaLnBrk="0" hangingPunct="0">
                <a:defRPr sz="1200">
                  <a:solidFill>
                    <a:schemeClr val="tx1"/>
                  </a:solidFill>
                  <a:latin typeface="Arial" pitchFamily="34" charset="0"/>
                  <a:cs typeface="Arial" pitchFamily="34" charset="0"/>
                </a:defRPr>
              </a:lvl3pPr>
              <a:lvl4pPr marL="1600200" indent="-228600" defTabSz="800100" eaLnBrk="0" hangingPunct="0">
                <a:defRPr sz="1200">
                  <a:solidFill>
                    <a:schemeClr val="tx1"/>
                  </a:solidFill>
                  <a:latin typeface="Arial" pitchFamily="34" charset="0"/>
                  <a:cs typeface="Arial" pitchFamily="34" charset="0"/>
                </a:defRPr>
              </a:lvl4pPr>
              <a:lvl5pPr marL="2057400" indent="-228600" defTabSz="800100" eaLnBrk="0" hangingPunct="0">
                <a:defRPr sz="1200">
                  <a:solidFill>
                    <a:schemeClr val="tx1"/>
                  </a:solidFill>
                  <a:latin typeface="Arial" pitchFamily="34" charset="0"/>
                  <a:cs typeface="Arial" pitchFamily="34" charset="0"/>
                </a:defRPr>
              </a:lvl5pPr>
              <a:lvl6pPr marL="2514600" indent="-228600" defTabSz="8001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001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001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00100" eaLnBrk="0" fontAlgn="base" hangingPunct="0">
                <a:spcBef>
                  <a:spcPct val="0"/>
                </a:spcBef>
                <a:spcAft>
                  <a:spcPct val="0"/>
                </a:spcAft>
                <a:defRPr sz="1200">
                  <a:solidFill>
                    <a:schemeClr val="tx1"/>
                  </a:solidFill>
                  <a:latin typeface="Arial" pitchFamily="34" charset="0"/>
                  <a:cs typeface="Arial" pitchFamily="34" charset="0"/>
                </a:defRPr>
              </a:lvl9pPr>
            </a:lstStyle>
            <a:p>
              <a:pPr fontAlgn="base">
                <a:spcBef>
                  <a:spcPct val="0"/>
                </a:spcBef>
                <a:spcAft>
                  <a:spcPct val="0"/>
                </a:spcAft>
              </a:pPr>
              <a:r>
                <a:rPr lang="en-US" altLang="en-US" sz="900" b="1" smtClean="0">
                  <a:solidFill>
                    <a:srgbClr val="002960"/>
                  </a:solidFill>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Working Draft Text" hidden="1"/>
          <p:cNvSpPr>
            <a:spLocks noChangeArrowheads="1"/>
          </p:cNvSpPr>
          <p:nvPr/>
        </p:nvSpPr>
        <p:spPr bwMode="auto">
          <a:xfrm>
            <a:off x="427638" y="349868"/>
            <a:ext cx="3110094" cy="377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2400" b="1" smtClean="0">
                <a:solidFill>
                  <a:srgbClr val="002960"/>
                </a:solidFill>
                <a:latin typeface="Times New Roman" pitchFamily="18" charset="0"/>
              </a:rPr>
              <a:t>Working Draft    </a:t>
            </a:r>
          </a:p>
        </p:txBody>
      </p:sp>
      <p:sp>
        <p:nvSpPr>
          <p:cNvPr id="9" name="Working Draft" hidden="1"/>
          <p:cNvSpPr txBox="1">
            <a:spLocks noChangeArrowheads="1"/>
          </p:cNvSpPr>
          <p:nvPr/>
        </p:nvSpPr>
        <p:spPr bwMode="auto">
          <a:xfrm>
            <a:off x="427638" y="594450"/>
            <a:ext cx="5144613" cy="249441"/>
          </a:xfrm>
          <a:prstGeom prst="rect">
            <a:avLst/>
          </a:prstGeom>
          <a:noFill/>
          <a:ln>
            <a:noFill/>
          </a:ln>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fontAlgn="base" hangingPunct="1">
              <a:spcBef>
                <a:spcPct val="0"/>
              </a:spcBef>
              <a:spcAft>
                <a:spcPct val="0"/>
              </a:spcAft>
              <a:defRPr/>
            </a:pPr>
            <a:r>
              <a:rPr lang="en-US" sz="1600" b="1" smtClean="0">
                <a:solidFill>
                  <a:srgbClr val="000000"/>
                </a:solidFill>
              </a:rPr>
              <a:t>Working Draft - Last Modified 11/6/2012 11:42:47 AM</a:t>
            </a:r>
          </a:p>
        </p:txBody>
      </p:sp>
      <p:sp>
        <p:nvSpPr>
          <p:cNvPr id="10" name="Printed" hidden="1"/>
          <p:cNvSpPr txBox="1">
            <a:spLocks noChangeArrowheads="1"/>
          </p:cNvSpPr>
          <p:nvPr/>
        </p:nvSpPr>
        <p:spPr bwMode="auto">
          <a:xfrm>
            <a:off x="427641" y="816355"/>
            <a:ext cx="5309837" cy="251061"/>
          </a:xfrm>
          <a:prstGeom prst="rect">
            <a:avLst/>
          </a:prstGeom>
          <a:noFill/>
          <a:ln>
            <a:noFill/>
          </a:ln>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fontAlgn="base" hangingPunct="1">
              <a:spcBef>
                <a:spcPct val="0"/>
              </a:spcBef>
              <a:spcAft>
                <a:spcPct val="0"/>
              </a:spcAft>
              <a:defRPr/>
            </a:pPr>
            <a:r>
              <a:rPr lang="en-GB" sz="1600" b="1" smtClean="0">
                <a:solidFill>
                  <a:srgbClr val="000000"/>
                </a:solidFill>
              </a:rPr>
              <a:t>Printed 10/22/2008 5:48:44 PM SE Asia Standard Time</a:t>
            </a:r>
            <a:endParaRPr lang="en-US" sz="1600" b="1" smtClean="0">
              <a:solidFill>
                <a:srgbClr val="000000"/>
              </a:solidFill>
            </a:endParaRPr>
          </a:p>
        </p:txBody>
      </p:sp>
      <p:pic>
        <p:nvPicPr>
          <p:cNvPr id="11" name="Picture 6"/>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9144000" cy="47134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7"/>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6140820" y="5526573"/>
            <a:ext cx="2808803" cy="6689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Rectangle 4"/>
          <p:cNvSpPr>
            <a:spLocks noGrp="1" noChangeArrowheads="1"/>
          </p:cNvSpPr>
          <p:nvPr>
            <p:ph idx="1"/>
          </p:nvPr>
        </p:nvSpPr>
        <p:spPr bwMode="auto">
          <a:xfrm>
            <a:off x="466514" y="1417304"/>
            <a:ext cx="8229600" cy="1350102"/>
          </a:xfrm>
          <a:prstGeom prst="rect">
            <a:avLst/>
          </a:prstGeom>
          <a:noFill/>
          <a:ln w="9525">
            <a:noFill/>
            <a:miter lim="800000"/>
            <a:headEnd/>
            <a:tailEnd/>
          </a:ln>
        </p:spPr>
        <p:txBody>
          <a:bodyPr lIns="92694" tIns="46360" rIns="92694" bIns="4636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xmlns="" val="173113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51" y="4407329"/>
            <a:ext cx="7771995" cy="1261884"/>
          </a:xfrm>
        </p:spPr>
        <p:txBody>
          <a:bodyPr/>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722451" y="4093301"/>
            <a:ext cx="7771995" cy="314028"/>
          </a:xfrm>
        </p:spPr>
        <p:txBody>
          <a:bodyPr anchor="b"/>
          <a:lstStyle>
            <a:lvl1pPr marL="0" indent="0">
              <a:buNone/>
              <a:defRPr sz="2000"/>
            </a:lvl1pPr>
            <a:lvl2pPr marL="466381" indent="0">
              <a:buNone/>
              <a:defRPr sz="1800"/>
            </a:lvl2pPr>
            <a:lvl3pPr marL="932764" indent="0">
              <a:buNone/>
              <a:defRPr sz="1600"/>
            </a:lvl3pPr>
            <a:lvl4pPr marL="1399147" indent="0">
              <a:buNone/>
              <a:defRPr sz="1400"/>
            </a:lvl4pPr>
            <a:lvl5pPr marL="1865530" indent="0">
              <a:buNone/>
              <a:defRPr sz="1400"/>
            </a:lvl5pPr>
            <a:lvl6pPr marL="2331912" indent="0">
              <a:buNone/>
              <a:defRPr sz="1400"/>
            </a:lvl6pPr>
            <a:lvl7pPr marL="2798293" indent="0">
              <a:buNone/>
              <a:defRPr sz="1400"/>
            </a:lvl7pPr>
            <a:lvl8pPr marL="3264676" indent="0">
              <a:buNone/>
              <a:defRPr sz="1400"/>
            </a:lvl8pPr>
            <a:lvl9pPr marL="3731058" indent="0">
              <a:buNone/>
              <a:defRPr sz="1400"/>
            </a:lvl9pPr>
          </a:lstStyle>
          <a:p>
            <a:pPr lvl="0"/>
            <a:r>
              <a:rPr lang="en-US" smtClean="0"/>
              <a:t>Click to edit Master text styles</a:t>
            </a:r>
          </a:p>
        </p:txBody>
      </p:sp>
      <p:sp>
        <p:nvSpPr>
          <p:cNvPr id="4" name="Rectangle 18"/>
          <p:cNvSpPr>
            <a:spLocks noGrp="1" noChangeArrowheads="1"/>
          </p:cNvSpPr>
          <p:nvPr>
            <p:ph type="sldNum" sz="quarter" idx="10"/>
            <p:custDataLst>
              <p:tags r:id="rId1"/>
            </p:custDataLst>
          </p:nvPr>
        </p:nvSpPr>
        <p:spPr>
          <a:ln/>
        </p:spPr>
        <p:txBody>
          <a:bodyPr/>
          <a:lstStyle>
            <a:lvl1pPr>
              <a:defRPr/>
            </a:lvl1pPr>
          </a:lstStyle>
          <a:p>
            <a:pPr>
              <a:defRPr/>
            </a:pPr>
            <a:fld id="{6BD33201-2EFE-4E12-B5B3-E39451A47001}" type="slidenum">
              <a:rPr lang="ko-KR" altLang="en-US"/>
              <a:pPr>
                <a:defRPr/>
              </a:pPr>
              <a:t>‹#›</a:t>
            </a:fld>
            <a:r>
              <a:rPr lang="en-US" altLang="ko-KR"/>
              <a:t> </a:t>
            </a:r>
          </a:p>
        </p:txBody>
      </p:sp>
      <p:pic>
        <p:nvPicPr>
          <p:cNvPr id="5" name="Picture 2"/>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67000" y="1905000"/>
            <a:ext cx="4548187" cy="1822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23810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82157" y="1990667"/>
            <a:ext cx="2117131" cy="2569934"/>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754793" y="1990667"/>
            <a:ext cx="2117132" cy="2569934"/>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8"/>
          <p:cNvSpPr>
            <a:spLocks noGrp="1" noChangeArrowheads="1"/>
          </p:cNvSpPr>
          <p:nvPr>
            <p:ph type="sldNum" sz="quarter" idx="10"/>
            <p:custDataLst>
              <p:tags r:id="rId1"/>
            </p:custDataLst>
          </p:nvPr>
        </p:nvSpPr>
        <p:spPr>
          <a:ln/>
        </p:spPr>
        <p:txBody>
          <a:bodyPr/>
          <a:lstStyle>
            <a:lvl1pPr>
              <a:defRPr/>
            </a:lvl1pPr>
          </a:lstStyle>
          <a:p>
            <a:pPr>
              <a:defRPr/>
            </a:pPr>
            <a:fld id="{E948994A-B9AA-4DB4-A78F-57374600F6EC}" type="slidenum">
              <a:rPr lang="ko-KR" altLang="en-US"/>
              <a:pPr>
                <a:defRPr/>
              </a:pPr>
              <a:t>‹#›</a:t>
            </a:fld>
            <a:r>
              <a:rPr lang="en-US" altLang="ko-KR"/>
              <a:t> </a:t>
            </a:r>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1905000" y="685800"/>
            <a:ext cx="4548187" cy="1822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936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795" y="275358"/>
            <a:ext cx="8230410" cy="2983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798" y="1421651"/>
            <a:ext cx="4039882" cy="753668"/>
          </a:xfrm>
        </p:spPr>
        <p:txBody>
          <a:bodyPr anchor="b"/>
          <a:lstStyle>
            <a:lvl1pPr marL="0" indent="0">
              <a:buNone/>
              <a:defRPr sz="2400" b="1"/>
            </a:lvl1pPr>
            <a:lvl2pPr marL="466381" indent="0">
              <a:buNone/>
              <a:defRPr sz="2000" b="1"/>
            </a:lvl2pPr>
            <a:lvl3pPr marL="932764" indent="0">
              <a:buNone/>
              <a:defRPr sz="1800" b="1"/>
            </a:lvl3pPr>
            <a:lvl4pPr marL="1399147" indent="0">
              <a:buNone/>
              <a:defRPr sz="1600" b="1"/>
            </a:lvl4pPr>
            <a:lvl5pPr marL="1865530" indent="0">
              <a:buNone/>
              <a:defRPr sz="1600" b="1"/>
            </a:lvl5pPr>
            <a:lvl6pPr marL="2331912" indent="0">
              <a:buNone/>
              <a:defRPr sz="1600" b="1"/>
            </a:lvl6pPr>
            <a:lvl7pPr marL="2798293" indent="0">
              <a:buNone/>
              <a:defRPr sz="1600" b="1"/>
            </a:lvl7pPr>
            <a:lvl8pPr marL="3264676" indent="0">
              <a:buNone/>
              <a:defRPr sz="1600" b="1"/>
            </a:lvl8pPr>
            <a:lvl9pPr marL="37310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6798" y="2175318"/>
            <a:ext cx="4039882" cy="14465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703" y="1421651"/>
            <a:ext cx="4041502" cy="753668"/>
          </a:xfrm>
        </p:spPr>
        <p:txBody>
          <a:bodyPr anchor="b"/>
          <a:lstStyle>
            <a:lvl1pPr marL="0" indent="0">
              <a:buNone/>
              <a:defRPr sz="2400" b="1"/>
            </a:lvl1pPr>
            <a:lvl2pPr marL="466381" indent="0">
              <a:buNone/>
              <a:defRPr sz="2000" b="1"/>
            </a:lvl2pPr>
            <a:lvl3pPr marL="932764" indent="0">
              <a:buNone/>
              <a:defRPr sz="1800" b="1"/>
            </a:lvl3pPr>
            <a:lvl4pPr marL="1399147" indent="0">
              <a:buNone/>
              <a:defRPr sz="1600" b="1"/>
            </a:lvl4pPr>
            <a:lvl5pPr marL="1865530" indent="0">
              <a:buNone/>
              <a:defRPr sz="1600" b="1"/>
            </a:lvl5pPr>
            <a:lvl6pPr marL="2331912" indent="0">
              <a:buNone/>
              <a:defRPr sz="1600" b="1"/>
            </a:lvl6pPr>
            <a:lvl7pPr marL="2798293" indent="0">
              <a:buNone/>
              <a:defRPr sz="1600" b="1"/>
            </a:lvl7pPr>
            <a:lvl8pPr marL="3264676" indent="0">
              <a:buNone/>
              <a:defRPr sz="1600" b="1"/>
            </a:lvl8pPr>
            <a:lvl9pPr marL="37310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703" y="2175318"/>
            <a:ext cx="4041502" cy="14465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8"/>
          <p:cNvSpPr>
            <a:spLocks noGrp="1" noChangeArrowheads="1"/>
          </p:cNvSpPr>
          <p:nvPr>
            <p:ph type="sldNum" sz="quarter" idx="10"/>
            <p:custDataLst>
              <p:tags r:id="rId1"/>
            </p:custDataLst>
          </p:nvPr>
        </p:nvSpPr>
        <p:spPr>
          <a:ln/>
        </p:spPr>
        <p:txBody>
          <a:bodyPr/>
          <a:lstStyle>
            <a:lvl1pPr>
              <a:defRPr/>
            </a:lvl1pPr>
          </a:lstStyle>
          <a:p>
            <a:pPr>
              <a:defRPr/>
            </a:pPr>
            <a:fld id="{02B43550-629A-4436-9C7B-1441C4C0DD77}" type="slidenum">
              <a:rPr lang="ko-KR" altLang="en-US"/>
              <a:pPr>
                <a:defRPr/>
              </a:pPr>
              <a:t>‹#›</a:t>
            </a:fld>
            <a:r>
              <a:rPr lang="en-US" altLang="ko-KR"/>
              <a:t> </a:t>
            </a:r>
          </a:p>
        </p:txBody>
      </p:sp>
    </p:spTree>
    <p:extLst>
      <p:ext uri="{BB962C8B-B14F-4D97-AF65-F5344CB8AC3E}">
        <p14:creationId xmlns:p14="http://schemas.microsoft.com/office/powerpoint/2010/main" xmlns="" val="51508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8"/>
          <p:cNvSpPr>
            <a:spLocks noGrp="1" noChangeArrowheads="1"/>
          </p:cNvSpPr>
          <p:nvPr>
            <p:ph type="sldNum" sz="quarter" idx="10"/>
            <p:custDataLst>
              <p:tags r:id="rId1"/>
            </p:custDataLst>
          </p:nvPr>
        </p:nvSpPr>
        <p:spPr>
          <a:ln/>
        </p:spPr>
        <p:txBody>
          <a:bodyPr/>
          <a:lstStyle>
            <a:lvl1pPr>
              <a:defRPr/>
            </a:lvl1pPr>
          </a:lstStyle>
          <a:p>
            <a:pPr>
              <a:defRPr/>
            </a:pPr>
            <a:fld id="{DBF24F59-472E-453D-AAD0-923E1A403A83}" type="slidenum">
              <a:rPr lang="ko-KR" altLang="en-US"/>
              <a:pPr>
                <a:defRPr/>
              </a:pPr>
              <a:t>‹#›</a:t>
            </a:fld>
            <a:r>
              <a:rPr lang="en-US" altLang="ko-KR"/>
              <a:t> </a:t>
            </a:r>
          </a:p>
        </p:txBody>
      </p:sp>
    </p:spTree>
    <p:extLst>
      <p:ext uri="{BB962C8B-B14F-4D97-AF65-F5344CB8AC3E}">
        <p14:creationId xmlns:p14="http://schemas.microsoft.com/office/powerpoint/2010/main" xmlns="" val="14210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8"/>
          <p:cNvSpPr>
            <a:spLocks noGrp="1" noChangeArrowheads="1"/>
          </p:cNvSpPr>
          <p:nvPr>
            <p:ph type="sldNum" sz="quarter" idx="10"/>
            <p:custDataLst>
              <p:tags r:id="rId1"/>
            </p:custDataLst>
          </p:nvPr>
        </p:nvSpPr>
        <p:spPr>
          <a:ln/>
        </p:spPr>
        <p:txBody>
          <a:bodyPr/>
          <a:lstStyle>
            <a:lvl1pPr>
              <a:defRPr/>
            </a:lvl1pPr>
          </a:lstStyle>
          <a:p>
            <a:pPr>
              <a:defRPr/>
            </a:pPr>
            <a:fld id="{D7579BA9-6519-4BCF-AC75-47D6084A3F81}" type="slidenum">
              <a:rPr lang="ko-KR" altLang="en-US"/>
              <a:pPr>
                <a:defRPr/>
              </a:pPr>
              <a:t>‹#›</a:t>
            </a:fld>
            <a:r>
              <a:rPr lang="en-US" altLang="ko-KR"/>
              <a:t> </a:t>
            </a:r>
          </a:p>
        </p:txBody>
      </p:sp>
    </p:spTree>
    <p:extLst>
      <p:ext uri="{BB962C8B-B14F-4D97-AF65-F5344CB8AC3E}">
        <p14:creationId xmlns:p14="http://schemas.microsoft.com/office/powerpoint/2010/main" xmlns="" val="113599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795" y="807042"/>
            <a:ext cx="3008044" cy="62805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4988" y="273738"/>
            <a:ext cx="5112217" cy="2446824"/>
          </a:xfrm>
        </p:spPr>
        <p:txBody>
          <a:bodyPr/>
          <a:lstStyle>
            <a:lvl1pPr>
              <a:defRPr sz="33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795" y="1435094"/>
            <a:ext cx="3008044" cy="219820"/>
          </a:xfrm>
        </p:spPr>
        <p:txBody>
          <a:bodyPr/>
          <a:lstStyle>
            <a:lvl1pPr marL="0" indent="0">
              <a:buNone/>
              <a:defRPr sz="1400"/>
            </a:lvl1pPr>
            <a:lvl2pPr marL="466381" indent="0">
              <a:buNone/>
              <a:defRPr sz="1200"/>
            </a:lvl2pPr>
            <a:lvl3pPr marL="932764" indent="0">
              <a:buNone/>
              <a:defRPr sz="1000"/>
            </a:lvl3pPr>
            <a:lvl4pPr marL="1399147" indent="0">
              <a:buNone/>
              <a:defRPr sz="900"/>
            </a:lvl4pPr>
            <a:lvl5pPr marL="1865530" indent="0">
              <a:buNone/>
              <a:defRPr sz="900"/>
            </a:lvl5pPr>
            <a:lvl6pPr marL="2331912" indent="0">
              <a:buNone/>
              <a:defRPr sz="900"/>
            </a:lvl6pPr>
            <a:lvl7pPr marL="2798293" indent="0">
              <a:buNone/>
              <a:defRPr sz="900"/>
            </a:lvl7pPr>
            <a:lvl8pPr marL="3264676" indent="0">
              <a:buNone/>
              <a:defRPr sz="900"/>
            </a:lvl8pPr>
            <a:lvl9pPr marL="3731058" indent="0">
              <a:buNone/>
              <a:defRPr sz="900"/>
            </a:lvl9pPr>
          </a:lstStyle>
          <a:p>
            <a:pPr lvl="0"/>
            <a:r>
              <a:rPr lang="en-US" smtClean="0"/>
              <a:t>Click to edit Master text styles</a:t>
            </a:r>
          </a:p>
        </p:txBody>
      </p:sp>
      <p:sp>
        <p:nvSpPr>
          <p:cNvPr id="5" name="Rectangle 18"/>
          <p:cNvSpPr>
            <a:spLocks noGrp="1" noChangeArrowheads="1"/>
          </p:cNvSpPr>
          <p:nvPr>
            <p:ph type="sldNum" sz="quarter" idx="10"/>
            <p:custDataLst>
              <p:tags r:id="rId1"/>
            </p:custDataLst>
          </p:nvPr>
        </p:nvSpPr>
        <p:spPr>
          <a:ln/>
        </p:spPr>
        <p:txBody>
          <a:bodyPr/>
          <a:lstStyle>
            <a:lvl1pPr>
              <a:defRPr/>
            </a:lvl1pPr>
          </a:lstStyle>
          <a:p>
            <a:pPr>
              <a:defRPr/>
            </a:pPr>
            <a:fld id="{5C29F475-0698-405F-B7F1-A46868C6AC6C}" type="slidenum">
              <a:rPr lang="ko-KR" altLang="en-US"/>
              <a:pPr>
                <a:defRPr/>
              </a:pPr>
              <a:t>‹#›</a:t>
            </a:fld>
            <a:r>
              <a:rPr lang="en-US" altLang="ko-KR"/>
              <a:t> </a:t>
            </a:r>
          </a:p>
        </p:txBody>
      </p:sp>
    </p:spTree>
    <p:extLst>
      <p:ext uri="{BB962C8B-B14F-4D97-AF65-F5344CB8AC3E}">
        <p14:creationId xmlns:p14="http://schemas.microsoft.com/office/powerpoint/2010/main" xmlns="" val="25052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544" y="5053809"/>
            <a:ext cx="5486400" cy="31402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1544" y="612266"/>
            <a:ext cx="5486400" cy="507831"/>
          </a:xfrm>
        </p:spPr>
        <p:txBody>
          <a:bodyPr/>
          <a:lstStyle>
            <a:lvl1pPr marL="0" indent="0">
              <a:buNone/>
              <a:defRPr sz="3300"/>
            </a:lvl1pPr>
            <a:lvl2pPr marL="466381" indent="0">
              <a:buNone/>
              <a:defRPr sz="2900"/>
            </a:lvl2pPr>
            <a:lvl3pPr marL="932764" indent="0">
              <a:buNone/>
              <a:defRPr sz="2400"/>
            </a:lvl3pPr>
            <a:lvl4pPr marL="1399147" indent="0">
              <a:buNone/>
              <a:defRPr sz="2000"/>
            </a:lvl4pPr>
            <a:lvl5pPr marL="1865530" indent="0">
              <a:buNone/>
              <a:defRPr sz="2000"/>
            </a:lvl5pPr>
            <a:lvl6pPr marL="2331912" indent="0">
              <a:buNone/>
              <a:defRPr sz="2000"/>
            </a:lvl6pPr>
            <a:lvl7pPr marL="2798293" indent="0">
              <a:buNone/>
              <a:defRPr sz="2000"/>
            </a:lvl7pPr>
            <a:lvl8pPr marL="3264676" indent="0">
              <a:buNone/>
              <a:defRPr sz="2000"/>
            </a:lvl8pPr>
            <a:lvl9pPr marL="3731058" indent="0">
              <a:buNone/>
              <a:defRPr sz="2000"/>
            </a:lvl9pPr>
          </a:lstStyle>
          <a:p>
            <a:pPr lvl="0"/>
            <a:endParaRPr lang="en-US" noProof="0"/>
          </a:p>
        </p:txBody>
      </p:sp>
      <p:sp>
        <p:nvSpPr>
          <p:cNvPr id="4" name="Text Placeholder 3"/>
          <p:cNvSpPr>
            <a:spLocks noGrp="1"/>
          </p:cNvSpPr>
          <p:nvPr>
            <p:ph type="body" sz="half" idx="2"/>
          </p:nvPr>
        </p:nvSpPr>
        <p:spPr>
          <a:xfrm>
            <a:off x="1791544" y="5367835"/>
            <a:ext cx="5486400" cy="219820"/>
          </a:xfrm>
        </p:spPr>
        <p:txBody>
          <a:bodyPr/>
          <a:lstStyle>
            <a:lvl1pPr marL="0" indent="0">
              <a:buNone/>
              <a:defRPr sz="1400"/>
            </a:lvl1pPr>
            <a:lvl2pPr marL="466381" indent="0">
              <a:buNone/>
              <a:defRPr sz="1200"/>
            </a:lvl2pPr>
            <a:lvl3pPr marL="932764" indent="0">
              <a:buNone/>
              <a:defRPr sz="1000"/>
            </a:lvl3pPr>
            <a:lvl4pPr marL="1399147" indent="0">
              <a:buNone/>
              <a:defRPr sz="900"/>
            </a:lvl4pPr>
            <a:lvl5pPr marL="1865530" indent="0">
              <a:buNone/>
              <a:defRPr sz="900"/>
            </a:lvl5pPr>
            <a:lvl6pPr marL="2331912" indent="0">
              <a:buNone/>
              <a:defRPr sz="900"/>
            </a:lvl6pPr>
            <a:lvl7pPr marL="2798293" indent="0">
              <a:buNone/>
              <a:defRPr sz="900"/>
            </a:lvl7pPr>
            <a:lvl8pPr marL="3264676" indent="0">
              <a:buNone/>
              <a:defRPr sz="900"/>
            </a:lvl8pPr>
            <a:lvl9pPr marL="3731058" indent="0">
              <a:buNone/>
              <a:defRPr sz="900"/>
            </a:lvl9pPr>
          </a:lstStyle>
          <a:p>
            <a:pPr lvl="0"/>
            <a:r>
              <a:rPr lang="en-US" smtClean="0"/>
              <a:t>Click to edit Master text styles</a:t>
            </a:r>
          </a:p>
        </p:txBody>
      </p:sp>
      <p:sp>
        <p:nvSpPr>
          <p:cNvPr id="5" name="Rectangle 18"/>
          <p:cNvSpPr>
            <a:spLocks noGrp="1" noChangeArrowheads="1"/>
          </p:cNvSpPr>
          <p:nvPr>
            <p:ph type="sldNum" sz="quarter" idx="10"/>
            <p:custDataLst>
              <p:tags r:id="rId1"/>
            </p:custDataLst>
          </p:nvPr>
        </p:nvSpPr>
        <p:spPr>
          <a:ln/>
        </p:spPr>
        <p:txBody>
          <a:bodyPr/>
          <a:lstStyle>
            <a:lvl1pPr>
              <a:defRPr/>
            </a:lvl1pPr>
          </a:lstStyle>
          <a:p>
            <a:pPr>
              <a:defRPr/>
            </a:pPr>
            <a:fld id="{CFC494FC-69E1-4A9F-924F-68D687257B83}" type="slidenum">
              <a:rPr lang="ko-KR" altLang="en-US"/>
              <a:pPr>
                <a:defRPr/>
              </a:pPr>
              <a:t>‹#›</a:t>
            </a:fld>
            <a:r>
              <a:rPr lang="en-US" altLang="ko-KR"/>
              <a:t> </a:t>
            </a:r>
          </a:p>
        </p:txBody>
      </p:sp>
    </p:spTree>
    <p:extLst>
      <p:ext uri="{BB962C8B-B14F-4D97-AF65-F5344CB8AC3E}">
        <p14:creationId xmlns:p14="http://schemas.microsoft.com/office/powerpoint/2010/main" xmlns="" val="1664570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18" Type="http://schemas.openxmlformats.org/officeDocument/2006/relationships/tags" Target="../tags/tag30.xml"/><Relationship Id="rId26" Type="http://schemas.openxmlformats.org/officeDocument/2006/relationships/tags" Target="../tags/tag38.xml"/><Relationship Id="rId39" Type="http://schemas.openxmlformats.org/officeDocument/2006/relationships/tags" Target="../tags/tag51.xml"/><Relationship Id="rId3" Type="http://schemas.openxmlformats.org/officeDocument/2006/relationships/slideLayout" Target="../slideLayouts/slideLayout14.xml"/><Relationship Id="rId21" Type="http://schemas.openxmlformats.org/officeDocument/2006/relationships/tags" Target="../tags/tag33.xml"/><Relationship Id="rId34" Type="http://schemas.openxmlformats.org/officeDocument/2006/relationships/tags" Target="../tags/tag46.xml"/><Relationship Id="rId42" Type="http://schemas.openxmlformats.org/officeDocument/2006/relationships/tags" Target="../tags/tag54.xml"/><Relationship Id="rId47" Type="http://schemas.openxmlformats.org/officeDocument/2006/relationships/image" Target="../media/image2.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ags" Target="../tags/tag29.xml"/><Relationship Id="rId25" Type="http://schemas.openxmlformats.org/officeDocument/2006/relationships/tags" Target="../tags/tag37.xml"/><Relationship Id="rId33" Type="http://schemas.openxmlformats.org/officeDocument/2006/relationships/tags" Target="../tags/tag45.xml"/><Relationship Id="rId38" Type="http://schemas.openxmlformats.org/officeDocument/2006/relationships/tags" Target="../tags/tag50.xml"/><Relationship Id="rId46"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tags" Target="../tags/tag28.xml"/><Relationship Id="rId20" Type="http://schemas.openxmlformats.org/officeDocument/2006/relationships/tags" Target="../tags/tag32.xml"/><Relationship Id="rId29" Type="http://schemas.openxmlformats.org/officeDocument/2006/relationships/tags" Target="../tags/tag41.xml"/><Relationship Id="rId41" Type="http://schemas.openxmlformats.org/officeDocument/2006/relationships/tags" Target="../tags/tag5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36.xml"/><Relationship Id="rId32" Type="http://schemas.openxmlformats.org/officeDocument/2006/relationships/tags" Target="../tags/tag44.xml"/><Relationship Id="rId37" Type="http://schemas.openxmlformats.org/officeDocument/2006/relationships/tags" Target="../tags/tag49.xml"/><Relationship Id="rId40" Type="http://schemas.openxmlformats.org/officeDocument/2006/relationships/tags" Target="../tags/tag52.xml"/><Relationship Id="rId45" Type="http://schemas.openxmlformats.org/officeDocument/2006/relationships/oleObject" Target="../embeddings/oleObject3.bin"/><Relationship Id="rId5" Type="http://schemas.openxmlformats.org/officeDocument/2006/relationships/slideLayout" Target="../slideLayouts/slideLayout16.xml"/><Relationship Id="rId15" Type="http://schemas.openxmlformats.org/officeDocument/2006/relationships/tags" Target="../tags/tag27.xml"/><Relationship Id="rId23" Type="http://schemas.openxmlformats.org/officeDocument/2006/relationships/tags" Target="../tags/tag35.xml"/><Relationship Id="rId28" Type="http://schemas.openxmlformats.org/officeDocument/2006/relationships/tags" Target="../tags/tag40.xml"/><Relationship Id="rId36" Type="http://schemas.openxmlformats.org/officeDocument/2006/relationships/tags" Target="../tags/tag48.xml"/><Relationship Id="rId10" Type="http://schemas.openxmlformats.org/officeDocument/2006/relationships/slideLayout" Target="../slideLayouts/slideLayout21.xml"/><Relationship Id="rId19" Type="http://schemas.openxmlformats.org/officeDocument/2006/relationships/tags" Target="../tags/tag31.xml"/><Relationship Id="rId31" Type="http://schemas.openxmlformats.org/officeDocument/2006/relationships/tags" Target="../tags/tag43.xml"/><Relationship Id="rId44" Type="http://schemas.openxmlformats.org/officeDocument/2006/relationships/tags" Target="../tags/tag5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vmlDrawing" Target="../drawings/vmlDrawing3.vml"/><Relationship Id="rId22" Type="http://schemas.openxmlformats.org/officeDocument/2006/relationships/tags" Target="../tags/tag34.xml"/><Relationship Id="rId27" Type="http://schemas.openxmlformats.org/officeDocument/2006/relationships/tags" Target="../tags/tag39.xml"/><Relationship Id="rId30" Type="http://schemas.openxmlformats.org/officeDocument/2006/relationships/tags" Target="../tags/tag42.xml"/><Relationship Id="rId35" Type="http://schemas.openxmlformats.org/officeDocument/2006/relationships/tags" Target="../tags/tag47.xml"/><Relationship Id="rId43" Type="http://schemas.openxmlformats.org/officeDocument/2006/relationships/tags" Target="../tags/tag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Rectangle 2" hidden="1"/>
          <p:cNvGraphicFramePr>
            <a:graphicFrameLocks/>
          </p:cNvGraphicFramePr>
          <p:nvPr>
            <p:custDataLst>
              <p:tags r:id="rId14"/>
            </p:custDataLst>
          </p:nvPr>
        </p:nvGraphicFramePr>
        <p:xfrm>
          <a:off x="0" y="0"/>
          <a:ext cx="161984" cy="161974"/>
        </p:xfrm>
        <a:graphic>
          <a:graphicData uri="http://schemas.openxmlformats.org/presentationml/2006/ole">
            <p:oleObj spid="_x0000_s1039" name="think-cell Slide" r:id="rId23" imgW="0" imgH="0" progId="">
              <p:embed/>
            </p:oleObj>
          </a:graphicData>
        </a:graphic>
      </p:graphicFrame>
      <p:pic>
        <p:nvPicPr>
          <p:cNvPr id="1027" name="Picture 4"/>
          <p:cNvPicPr>
            <a:picLocks noChangeAspect="1" noChangeArrowheads="1"/>
          </p:cNvPicPr>
          <p:nvPr/>
        </p:nvPicPr>
        <p:blipFill>
          <a:blip r:embed="rId24" cstate="print">
            <a:extLst>
              <a:ext uri="{28A0092B-C50C-407E-A947-70E740481C1C}">
                <a14:useLocalDpi xmlns:a14="http://schemas.microsoft.com/office/drawing/2010/main" xmlns="" val="0"/>
              </a:ext>
            </a:extLst>
          </a:blip>
          <a:srcRect/>
          <a:stretch>
            <a:fillRect/>
          </a:stretch>
        </p:blipFill>
        <p:spPr bwMode="auto">
          <a:xfrm>
            <a:off x="0" y="6453067"/>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28" name="Group 5"/>
          <p:cNvGrpSpPr>
            <a:grpSpLocks/>
          </p:cNvGrpSpPr>
          <p:nvPr/>
        </p:nvGrpSpPr>
        <p:grpSpPr bwMode="auto">
          <a:xfrm>
            <a:off x="7080326" y="6415813"/>
            <a:ext cx="1519410" cy="404936"/>
            <a:chOff x="5242" y="3974"/>
            <a:chExt cx="938" cy="250"/>
          </a:xfrm>
        </p:grpSpPr>
        <p:sp>
          <p:nvSpPr>
            <p:cNvPr id="2742277" name="Text Box 6"/>
            <p:cNvSpPr txBox="1">
              <a:spLocks noChangeArrowheads="1"/>
            </p:cNvSpPr>
            <p:nvPr/>
          </p:nvSpPr>
          <p:spPr bwMode="auto">
            <a:xfrm>
              <a:off x="5448" y="4028"/>
              <a:ext cx="732"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fontAlgn="base" hangingPunct="0">
                <a:spcBef>
                  <a:spcPct val="50000"/>
                </a:spcBef>
                <a:spcAft>
                  <a:spcPct val="0"/>
                </a:spcAft>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1043" name="Picture 7" descr="logo-2"/>
            <p:cNvPicPr>
              <a:picLocks noChangeAspect="1" noChangeArrowheads="1"/>
            </p:cNvPicPr>
            <p:nvPr/>
          </p:nvPicPr>
          <p:blipFill>
            <a:blip r:embed="rId25" cstate="print">
              <a:extLst>
                <a:ext uri="{28A0092B-C50C-407E-A947-70E740481C1C}">
                  <a14:useLocalDpi xmlns:a14="http://schemas.microsoft.com/office/drawing/2010/main" xmlns="" val="0"/>
                </a:ext>
              </a:extLst>
            </a:blip>
            <a:srcRect/>
            <a:stretch>
              <a:fillRect/>
            </a:stretch>
          </p:blipFill>
          <p:spPr bwMode="auto">
            <a:xfrm>
              <a:off x="5242" y="3974"/>
              <a:ext cx="27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29" name="McK 2. Slide Title"/>
          <p:cNvSpPr>
            <a:spLocks noGrp="1" noChangeArrowheads="1"/>
          </p:cNvSpPr>
          <p:nvPr>
            <p:ph type="title"/>
            <p:custDataLst>
              <p:tags r:id="rId15"/>
            </p:custDataLst>
          </p:nvPr>
        </p:nvSpPr>
        <p:spPr bwMode="auto">
          <a:xfrm>
            <a:off x="121491" y="234866"/>
            <a:ext cx="8794113" cy="298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zh-CN" smtClean="0"/>
              <a:t>Click to edit Master title style</a:t>
            </a:r>
          </a:p>
        </p:txBody>
      </p:sp>
      <p:sp>
        <p:nvSpPr>
          <p:cNvPr id="1030" name="Rectangle 8"/>
          <p:cNvSpPr>
            <a:spLocks noGrp="1" noChangeArrowheads="1"/>
          </p:cNvSpPr>
          <p:nvPr>
            <p:ph type="body" idx="1"/>
            <p:custDataLst>
              <p:tags r:id="rId16"/>
            </p:custDataLst>
          </p:nvPr>
        </p:nvSpPr>
        <p:spPr bwMode="auto">
          <a:xfrm>
            <a:off x="1482157" y="1990667"/>
            <a:ext cx="4389768" cy="12472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1" name="SlideLogoSeparator"/>
          <p:cNvSpPr>
            <a:spLocks noChangeArrowheads="1"/>
          </p:cNvSpPr>
          <p:nvPr>
            <p:custDataLst>
              <p:tags r:id="rId17"/>
            </p:custDataLst>
          </p:nvPr>
        </p:nvSpPr>
        <p:spPr bwMode="auto">
          <a:xfrm>
            <a:off x="8589619" y="6532981"/>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sp>
        <p:nvSpPr>
          <p:cNvPr id="1032" name="McK 1. On-page tracker" hidden="1"/>
          <p:cNvSpPr>
            <a:spLocks noChangeArrowheads="1"/>
          </p:cNvSpPr>
          <p:nvPr>
            <p:custDataLst>
              <p:tags r:id="rId18"/>
            </p:custDataLst>
          </p:nvPr>
        </p:nvSpPr>
        <p:spPr bwMode="auto">
          <a:xfrm>
            <a:off x="121488" y="27537"/>
            <a:ext cx="876714" cy="2198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400" smtClean="0">
                <a:solidFill>
                  <a:srgbClr val="808080"/>
                </a:solidFill>
                <a:ea typeface="SimSun" pitchFamily="2" charset="-122"/>
              </a:rPr>
              <a:t>TRACKER</a:t>
            </a:r>
          </a:p>
        </p:txBody>
      </p:sp>
      <p:sp>
        <p:nvSpPr>
          <p:cNvPr id="2742283" name="McK 3. Unit of measure" hidden="1"/>
          <p:cNvSpPr txBox="1">
            <a:spLocks noChangeArrowheads="1"/>
          </p:cNvSpPr>
          <p:nvPr>
            <p:custDataLst>
              <p:tags r:id="rId19"/>
            </p:custDataLst>
          </p:nvPr>
        </p:nvSpPr>
        <p:spPr bwMode="auto">
          <a:xfrm>
            <a:off x="121489" y="542615"/>
            <a:ext cx="3730492" cy="2198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altLang="zh-CN" sz="1400">
                <a:solidFill>
                  <a:srgbClr val="808080"/>
                </a:solidFill>
                <a:ea typeface="SimSun" pitchFamily="2" charset="-122"/>
              </a:rPr>
              <a:t>Unit of measure</a:t>
            </a:r>
          </a:p>
        </p:txBody>
      </p:sp>
      <p:grpSp>
        <p:nvGrpSpPr>
          <p:cNvPr id="1034" name="McK Slide Elements"/>
          <p:cNvGrpSpPr>
            <a:grpSpLocks/>
          </p:cNvGrpSpPr>
          <p:nvPr userDrawn="1"/>
        </p:nvGrpSpPr>
        <p:grpSpPr bwMode="auto">
          <a:xfrm>
            <a:off x="121489" y="6203623"/>
            <a:ext cx="8722840" cy="518318"/>
            <a:chOff x="75" y="3830"/>
            <a:chExt cx="5385" cy="320"/>
          </a:xfrm>
        </p:grpSpPr>
        <p:sp>
          <p:nvSpPr>
            <p:cNvPr id="2742285" name="McK 4. Footnote" hidden="1"/>
            <p:cNvSpPr txBox="1">
              <a:spLocks noChangeArrowheads="1"/>
            </p:cNvSpPr>
            <p:nvPr userDrawn="1"/>
          </p:nvSpPr>
          <p:spPr bwMode="auto">
            <a:xfrm>
              <a:off x="75" y="3830"/>
              <a:ext cx="5385" cy="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041" name="McK 5. Source" hidden="1"/>
            <p:cNvSpPr>
              <a:spLocks noChangeArrowheads="1"/>
            </p:cNvSpPr>
            <p:nvPr userDrawn="1"/>
          </p:nvSpPr>
          <p:spPr bwMode="auto">
            <a:xfrm>
              <a:off x="75" y="4054"/>
              <a:ext cx="4323" cy="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1035" name="ACET" hidden="1"/>
          <p:cNvGrpSpPr>
            <a:grpSpLocks/>
          </p:cNvGrpSpPr>
          <p:nvPr>
            <p:custDataLst>
              <p:tags r:id="rId20"/>
            </p:custDataLst>
          </p:nvPr>
        </p:nvGrpSpPr>
        <p:grpSpPr bwMode="auto">
          <a:xfrm>
            <a:off x="1482157" y="1150019"/>
            <a:ext cx="4350892" cy="518318"/>
            <a:chOff x="915" y="710"/>
            <a:chExt cx="2686" cy="320"/>
          </a:xfrm>
        </p:grpSpPr>
        <p:cxnSp>
          <p:nvCxnSpPr>
            <p:cNvPr id="1038" name="AutoShape 16" hidden="1"/>
            <p:cNvCxnSpPr>
              <a:cxnSpLocks noChangeShapeType="1"/>
              <a:stCxn id="1039" idx="4"/>
              <a:endCxn id="1039" idx="6"/>
            </p:cNvCxnSpPr>
            <p:nvPr/>
          </p:nvCxnSpPr>
          <p:spPr bwMode="auto">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39"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600" b="1" smtClean="0">
                  <a:solidFill>
                    <a:srgbClr val="000000"/>
                  </a:solidFill>
                  <a:ea typeface="SimSun" pitchFamily="2" charset="-122"/>
                </a:rPr>
                <a:t>Title</a:t>
              </a:r>
            </a:p>
            <a:p>
              <a:pPr eaLnBrk="1" fontAlgn="base" hangingPunct="1">
                <a:spcBef>
                  <a:spcPct val="0"/>
                </a:spcBef>
                <a:spcAft>
                  <a:spcPct val="0"/>
                </a:spcAft>
              </a:pPr>
              <a:r>
                <a:rPr lang="en-US" altLang="zh-CN" sz="1600" smtClean="0">
                  <a:solidFill>
                    <a:srgbClr val="808080"/>
                  </a:solidFill>
                  <a:ea typeface="SimSun" pitchFamily="2" charset="-122"/>
                </a:rPr>
                <a:t>Unit of measure</a:t>
              </a:r>
            </a:p>
          </p:txBody>
        </p:sp>
      </p:grpSp>
      <p:sp>
        <p:nvSpPr>
          <p:cNvPr id="2742290" name="Rectangle 18"/>
          <p:cNvSpPr>
            <a:spLocks noGrp="1" noChangeArrowheads="1"/>
          </p:cNvSpPr>
          <p:nvPr>
            <p:ph type="sldNum" sz="quarter" idx="4"/>
            <p:custDataLst>
              <p:tags r:id="rId21"/>
            </p:custDataLst>
          </p:nvPr>
        </p:nvSpPr>
        <p:spPr bwMode="auto">
          <a:xfrm>
            <a:off x="8719602" y="6566446"/>
            <a:ext cx="199240" cy="1554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sz="1000">
                <a:solidFill>
                  <a:srgbClr val="000000"/>
                </a:solidFill>
                <a:latin typeface="Arial" charset="0"/>
                <a:ea typeface="굴림" pitchFamily="50" charset="-127"/>
                <a:cs typeface="+mn-cs"/>
              </a:defRPr>
            </a:lvl1pPr>
          </a:lstStyle>
          <a:p>
            <a:pPr fontAlgn="base">
              <a:spcBef>
                <a:spcPct val="0"/>
              </a:spcBef>
              <a:spcAft>
                <a:spcPct val="0"/>
              </a:spcAft>
              <a:defRPr/>
            </a:pPr>
            <a:fld id="{041EEB57-0E5C-4DF5-86D8-EDF86D6D573C}" type="slidenum">
              <a:rPr lang="ko-KR" altLang="en-US"/>
              <a:pPr fontAlgn="base">
                <a:spcBef>
                  <a:spcPct val="0"/>
                </a:spcBef>
                <a:spcAft>
                  <a:spcPct val="0"/>
                </a:spcAft>
                <a:defRPr/>
              </a:pPr>
              <a:t>‹#›</a:t>
            </a:fld>
            <a:r>
              <a:rPr lang="en-US" altLang="ko-KR"/>
              <a:t> </a:t>
            </a:r>
          </a:p>
        </p:txBody>
      </p:sp>
      <p:sp>
        <p:nvSpPr>
          <p:cNvPr id="1037" name="doc id"/>
          <p:cNvSpPr>
            <a:spLocks noChangeArrowheads="1"/>
          </p:cNvSpPr>
          <p:nvPr>
            <p:custDataLst>
              <p:tags r:id="rId22"/>
            </p:custDataLst>
          </p:nvPr>
        </p:nvSpPr>
        <p:spPr bwMode="auto">
          <a:xfrm>
            <a:off x="8246611" y="37255"/>
            <a:ext cx="670614" cy="1247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ko-KR" altLang="en-US" sz="800" smtClean="0">
              <a:solidFill>
                <a:srgbClr val="000000"/>
              </a:solidFill>
              <a:ea typeface="Gulim" pitchFamily="34" charset="-127"/>
            </a:endParaRPr>
          </a:p>
        </p:txBody>
      </p:sp>
    </p:spTree>
    <p:extLst>
      <p:ext uri="{BB962C8B-B14F-4D97-AF65-F5344CB8AC3E}">
        <p14:creationId xmlns:p14="http://schemas.microsoft.com/office/powerpoint/2010/main" xmlns="" val="259165799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3332" rtl="0" eaLnBrk="0" fontAlgn="base" hangingPunct="0">
        <a:spcBef>
          <a:spcPct val="0"/>
        </a:spcBef>
        <a:spcAft>
          <a:spcPct val="0"/>
        </a:spcAft>
        <a:defRPr sz="1900" b="1">
          <a:solidFill>
            <a:srgbClr val="FF0000"/>
          </a:solidFill>
          <a:latin typeface="+mj-lt"/>
          <a:ea typeface="+mj-ea"/>
          <a:cs typeface="+mj-cs"/>
        </a:defRPr>
      </a:lvl1pPr>
      <a:lvl2pPr algn="l" defTabSz="913332" rtl="0" eaLnBrk="0" fontAlgn="base" hangingPunct="0">
        <a:spcBef>
          <a:spcPct val="0"/>
        </a:spcBef>
        <a:spcAft>
          <a:spcPct val="0"/>
        </a:spcAft>
        <a:defRPr sz="1900" b="1">
          <a:solidFill>
            <a:srgbClr val="FF0000"/>
          </a:solidFill>
          <a:latin typeface="Arial" charset="0"/>
          <a:cs typeface="Arial" charset="0"/>
        </a:defRPr>
      </a:lvl2pPr>
      <a:lvl3pPr algn="l" defTabSz="913332" rtl="0" eaLnBrk="0" fontAlgn="base" hangingPunct="0">
        <a:spcBef>
          <a:spcPct val="0"/>
        </a:spcBef>
        <a:spcAft>
          <a:spcPct val="0"/>
        </a:spcAft>
        <a:defRPr sz="1900" b="1">
          <a:solidFill>
            <a:srgbClr val="FF0000"/>
          </a:solidFill>
          <a:latin typeface="Arial" charset="0"/>
          <a:cs typeface="Arial" charset="0"/>
        </a:defRPr>
      </a:lvl3pPr>
      <a:lvl4pPr algn="l" defTabSz="913332" rtl="0" eaLnBrk="0" fontAlgn="base" hangingPunct="0">
        <a:spcBef>
          <a:spcPct val="0"/>
        </a:spcBef>
        <a:spcAft>
          <a:spcPct val="0"/>
        </a:spcAft>
        <a:defRPr sz="1900" b="1">
          <a:solidFill>
            <a:srgbClr val="FF0000"/>
          </a:solidFill>
          <a:latin typeface="Arial" charset="0"/>
          <a:cs typeface="Arial" charset="0"/>
        </a:defRPr>
      </a:lvl4pPr>
      <a:lvl5pPr algn="l" defTabSz="913332" rtl="0" eaLnBrk="0" fontAlgn="base" hangingPunct="0">
        <a:spcBef>
          <a:spcPct val="0"/>
        </a:spcBef>
        <a:spcAft>
          <a:spcPct val="0"/>
        </a:spcAft>
        <a:defRPr sz="1900" b="1">
          <a:solidFill>
            <a:srgbClr val="FF0000"/>
          </a:solidFill>
          <a:latin typeface="Arial" charset="0"/>
          <a:cs typeface="Arial" charset="0"/>
        </a:defRPr>
      </a:lvl5pPr>
      <a:lvl6pPr marL="466381" algn="l" defTabSz="913332" rtl="0" fontAlgn="base">
        <a:spcBef>
          <a:spcPct val="0"/>
        </a:spcBef>
        <a:spcAft>
          <a:spcPct val="0"/>
        </a:spcAft>
        <a:defRPr sz="1900" b="1">
          <a:solidFill>
            <a:srgbClr val="FF0000"/>
          </a:solidFill>
          <a:latin typeface="Arial" charset="0"/>
          <a:cs typeface="Arial" charset="0"/>
        </a:defRPr>
      </a:lvl6pPr>
      <a:lvl7pPr marL="932764" algn="l" defTabSz="913332" rtl="0" fontAlgn="base">
        <a:spcBef>
          <a:spcPct val="0"/>
        </a:spcBef>
        <a:spcAft>
          <a:spcPct val="0"/>
        </a:spcAft>
        <a:defRPr sz="1900" b="1">
          <a:solidFill>
            <a:srgbClr val="FF0000"/>
          </a:solidFill>
          <a:latin typeface="Arial" charset="0"/>
          <a:cs typeface="Arial" charset="0"/>
        </a:defRPr>
      </a:lvl7pPr>
      <a:lvl8pPr marL="1399147" algn="l" defTabSz="913332" rtl="0" fontAlgn="base">
        <a:spcBef>
          <a:spcPct val="0"/>
        </a:spcBef>
        <a:spcAft>
          <a:spcPct val="0"/>
        </a:spcAft>
        <a:defRPr sz="1900" b="1">
          <a:solidFill>
            <a:srgbClr val="FF0000"/>
          </a:solidFill>
          <a:latin typeface="Arial" charset="0"/>
          <a:cs typeface="Arial" charset="0"/>
        </a:defRPr>
      </a:lvl8pPr>
      <a:lvl9pPr marL="1865530" algn="l" defTabSz="913332" rtl="0" fontAlgn="base">
        <a:spcBef>
          <a:spcPct val="0"/>
        </a:spcBef>
        <a:spcAft>
          <a:spcPct val="0"/>
        </a:spcAft>
        <a:defRPr sz="1900" b="1">
          <a:solidFill>
            <a:srgbClr val="FF0000"/>
          </a:solidFill>
          <a:latin typeface="Arial" charset="0"/>
          <a:cs typeface="Arial" charset="0"/>
        </a:defRPr>
      </a:lvl9pPr>
    </p:titleStyle>
    <p:bodyStyle>
      <a:lvl1pPr marL="349787" indent="-349787" algn="l" defTabSz="913332" rtl="0" eaLnBrk="0" fontAlgn="base" hangingPunct="0">
        <a:spcBef>
          <a:spcPct val="0"/>
        </a:spcBef>
        <a:spcAft>
          <a:spcPct val="0"/>
        </a:spcAft>
        <a:buClr>
          <a:schemeClr val="tx2"/>
        </a:buClr>
        <a:defRPr sz="1600">
          <a:solidFill>
            <a:schemeClr val="tx1"/>
          </a:solidFill>
          <a:latin typeface="+mn-lt"/>
          <a:ea typeface="+mn-ea"/>
          <a:cs typeface="+mn-cs"/>
        </a:defRPr>
      </a:lvl1pPr>
      <a:lvl2pPr marL="197565" indent="-195946" algn="l" defTabSz="913332"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6381" indent="-267198" algn="l" defTabSz="913332"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6702" indent="-158700" algn="l" defTabSz="913332"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61110" indent="-132790" algn="l" defTabSz="913332"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27492" indent="-132790" algn="l" defTabSz="913332"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93875" indent="-132790" algn="l" defTabSz="913332"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60257" indent="-132790" algn="l" defTabSz="913332"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26639" indent="-132790" algn="l" defTabSz="913332"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p:bodyStyle>
    <p:otherStyle>
      <a:defPPr>
        <a:defRPr lang="en-US"/>
      </a:defPPr>
      <a:lvl1pPr marL="0" algn="l" defTabSz="932764" rtl="0" eaLnBrk="1" latinLnBrk="0" hangingPunct="1">
        <a:defRPr sz="1800" kern="1200">
          <a:solidFill>
            <a:schemeClr val="tx1"/>
          </a:solidFill>
          <a:latin typeface="+mn-lt"/>
          <a:ea typeface="+mn-ea"/>
          <a:cs typeface="+mn-cs"/>
        </a:defRPr>
      </a:lvl1pPr>
      <a:lvl2pPr marL="466381" algn="l" defTabSz="932764" rtl="0" eaLnBrk="1" latinLnBrk="0" hangingPunct="1">
        <a:defRPr sz="1800" kern="1200">
          <a:solidFill>
            <a:schemeClr val="tx1"/>
          </a:solidFill>
          <a:latin typeface="+mn-lt"/>
          <a:ea typeface="+mn-ea"/>
          <a:cs typeface="+mn-cs"/>
        </a:defRPr>
      </a:lvl2pPr>
      <a:lvl3pPr marL="932764" algn="l" defTabSz="932764" rtl="0" eaLnBrk="1" latinLnBrk="0" hangingPunct="1">
        <a:defRPr sz="1800" kern="1200">
          <a:solidFill>
            <a:schemeClr val="tx1"/>
          </a:solidFill>
          <a:latin typeface="+mn-lt"/>
          <a:ea typeface="+mn-ea"/>
          <a:cs typeface="+mn-cs"/>
        </a:defRPr>
      </a:lvl3pPr>
      <a:lvl4pPr marL="1399147" algn="l" defTabSz="932764" rtl="0" eaLnBrk="1" latinLnBrk="0" hangingPunct="1">
        <a:defRPr sz="1800" kern="1200">
          <a:solidFill>
            <a:schemeClr val="tx1"/>
          </a:solidFill>
          <a:latin typeface="+mn-lt"/>
          <a:ea typeface="+mn-ea"/>
          <a:cs typeface="+mn-cs"/>
        </a:defRPr>
      </a:lvl4pPr>
      <a:lvl5pPr marL="1865530" algn="l" defTabSz="932764" rtl="0" eaLnBrk="1" latinLnBrk="0" hangingPunct="1">
        <a:defRPr sz="1800" kern="1200">
          <a:solidFill>
            <a:schemeClr val="tx1"/>
          </a:solidFill>
          <a:latin typeface="+mn-lt"/>
          <a:ea typeface="+mn-ea"/>
          <a:cs typeface="+mn-cs"/>
        </a:defRPr>
      </a:lvl5pPr>
      <a:lvl6pPr marL="2331912" algn="l" defTabSz="932764" rtl="0" eaLnBrk="1" latinLnBrk="0" hangingPunct="1">
        <a:defRPr sz="1800" kern="1200">
          <a:solidFill>
            <a:schemeClr val="tx1"/>
          </a:solidFill>
          <a:latin typeface="+mn-lt"/>
          <a:ea typeface="+mn-ea"/>
          <a:cs typeface="+mn-cs"/>
        </a:defRPr>
      </a:lvl6pPr>
      <a:lvl7pPr marL="2798293" algn="l" defTabSz="932764" rtl="0" eaLnBrk="1" latinLnBrk="0" hangingPunct="1">
        <a:defRPr sz="1800" kern="1200">
          <a:solidFill>
            <a:schemeClr val="tx1"/>
          </a:solidFill>
          <a:latin typeface="+mn-lt"/>
          <a:ea typeface="+mn-ea"/>
          <a:cs typeface="+mn-cs"/>
        </a:defRPr>
      </a:lvl7pPr>
      <a:lvl8pPr marL="3264676" algn="l" defTabSz="932764" rtl="0" eaLnBrk="1" latinLnBrk="0" hangingPunct="1">
        <a:defRPr sz="1800" kern="1200">
          <a:solidFill>
            <a:schemeClr val="tx1"/>
          </a:solidFill>
          <a:latin typeface="+mn-lt"/>
          <a:ea typeface="+mn-ea"/>
          <a:cs typeface="+mn-cs"/>
        </a:defRPr>
      </a:lvl8pPr>
      <a:lvl9pPr marL="3731058" algn="l" defTabSz="93276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aphicFrame>
        <p:nvGraphicFramePr>
          <p:cNvPr id="2050" name="Object 2" hidden="1"/>
          <p:cNvGraphicFramePr>
            <a:graphicFrameLocks/>
          </p:cNvGraphicFramePr>
          <p:nvPr>
            <p:custDataLst>
              <p:tags r:id="rId15"/>
            </p:custDataLst>
          </p:nvPr>
        </p:nvGraphicFramePr>
        <p:xfrm>
          <a:off x="0" y="0"/>
          <a:ext cx="161984" cy="161974"/>
        </p:xfrm>
        <a:graphic>
          <a:graphicData uri="http://schemas.openxmlformats.org/presentationml/2006/ole">
            <p:oleObj spid="_x0000_s3087" name="think-cell Slide" r:id="rId45" imgW="360" imgH="360" progId="">
              <p:embed/>
            </p:oleObj>
          </a:graphicData>
        </a:graphic>
      </p:graphicFrame>
      <p:sp>
        <p:nvSpPr>
          <p:cNvPr id="2051" name="McK 2. Slide Title"/>
          <p:cNvSpPr>
            <a:spLocks noGrp="1" noChangeArrowheads="1"/>
          </p:cNvSpPr>
          <p:nvPr>
            <p:ph type="title"/>
            <p:custDataLst>
              <p:tags r:id="rId16"/>
            </p:custDataLst>
          </p:nvPr>
        </p:nvSpPr>
        <p:spPr bwMode="gray">
          <a:xfrm>
            <a:off x="121492" y="234867"/>
            <a:ext cx="8794113" cy="2980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2052" name="McK 1. On-page tracker" hidden="1"/>
          <p:cNvSpPr>
            <a:spLocks noChangeArrowheads="1"/>
          </p:cNvSpPr>
          <p:nvPr>
            <p:custDataLst>
              <p:tags r:id="rId17"/>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688133" name="McK 3. Unit of measure" hidden="1"/>
          <p:cNvSpPr txBox="1">
            <a:spLocks noChangeArrowheads="1"/>
          </p:cNvSpPr>
          <p:nvPr>
            <p:custDataLst>
              <p:tags r:id="rId18"/>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2054" name="ACET" hidden="1"/>
          <p:cNvGrpSpPr>
            <a:grpSpLocks/>
          </p:cNvGrpSpPr>
          <p:nvPr>
            <p:custDataLst>
              <p:tags r:id="rId19"/>
            </p:custDataLst>
          </p:nvPr>
        </p:nvGrpSpPr>
        <p:grpSpPr bwMode="auto">
          <a:xfrm>
            <a:off x="1482158" y="1352490"/>
            <a:ext cx="4350892" cy="521558"/>
            <a:chOff x="915" y="708"/>
            <a:chExt cx="2686" cy="322"/>
          </a:xfrm>
        </p:grpSpPr>
        <p:cxnSp>
          <p:nvCxnSpPr>
            <p:cNvPr id="2107" name="AutoShape 7" hidden="1"/>
            <p:cNvCxnSpPr>
              <a:cxnSpLocks noChangeShapeType="1"/>
              <a:stCxn id="2108" idx="4"/>
              <a:endCxn id="2108" idx="6"/>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108"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3079" name="Working Draft" hidden="1"/>
          <p:cNvSpPr txBox="1">
            <a:spLocks noChangeArrowheads="1"/>
          </p:cNvSpPr>
          <p:nvPr>
            <p:custDataLst>
              <p:tags r:id="rId20"/>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3080" name="Printed" hidden="1"/>
          <p:cNvSpPr txBox="1">
            <a:spLocks noChangeArrowheads="1"/>
          </p:cNvSpPr>
          <p:nvPr>
            <p:custDataLst>
              <p:tags r:id="rId21"/>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sp>
        <p:nvSpPr>
          <p:cNvPr id="2057" name="Rectangle 11"/>
          <p:cNvSpPr>
            <a:spLocks noGrp="1" noChangeArrowheads="1"/>
          </p:cNvSpPr>
          <p:nvPr>
            <p:ph type="body" idx="1"/>
            <p:custDataLst>
              <p:tags r:id="rId22"/>
            </p:custDataLst>
          </p:nvPr>
        </p:nvSpPr>
        <p:spPr bwMode="gray">
          <a:xfrm>
            <a:off x="1482158" y="1990667"/>
            <a:ext cx="4389768" cy="12472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2058" name="Picture 4"/>
          <p:cNvPicPr>
            <a:picLocks noChangeAspect="1" noChangeArrowheads="1"/>
          </p:cNvPicPr>
          <p:nvPr>
            <p:custDataLst>
              <p:tags r:id="rId23"/>
            </p:custDataLst>
          </p:nvPr>
        </p:nvPicPr>
        <p:blipFill>
          <a:blip r:embed="rId46" cstate="print">
            <a:extLst>
              <a:ext uri="{28A0092B-C50C-407E-A947-70E740481C1C}">
                <a14:useLocalDpi xmlns:a14="http://schemas.microsoft.com/office/drawing/2010/main" xmlns=""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88141"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2060" name="Picture 7" descr="logo-2"/>
          <p:cNvPicPr>
            <a:picLocks noChangeAspect="1" noChangeArrowheads="1"/>
          </p:cNvPicPr>
          <p:nvPr/>
        </p:nvPicPr>
        <p:blipFill>
          <a:blip r:embed="rId47" cstate="print">
            <a:extLst>
              <a:ext uri="{28A0092B-C50C-407E-A947-70E740481C1C}">
                <a14:useLocalDpi xmlns:a14="http://schemas.microsoft.com/office/drawing/2010/main" xmlns=""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61" name="SlideLogoSeparator"/>
          <p:cNvSpPr>
            <a:spLocks noChangeArrowheads="1"/>
          </p:cNvSpPr>
          <p:nvPr>
            <p:custDataLst>
              <p:tags r:id="rId24"/>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2062" name="McK Slide Elements"/>
          <p:cNvGrpSpPr>
            <a:grpSpLocks/>
          </p:cNvGrpSpPr>
          <p:nvPr/>
        </p:nvGrpSpPr>
        <p:grpSpPr bwMode="auto">
          <a:xfrm>
            <a:off x="121489" y="6202005"/>
            <a:ext cx="8722840" cy="537755"/>
            <a:chOff x="75" y="3829"/>
            <a:chExt cx="5385" cy="332"/>
          </a:xfrm>
        </p:grpSpPr>
        <p:sp>
          <p:nvSpPr>
            <p:cNvPr id="688145"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2106"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sp>
        <p:nvSpPr>
          <p:cNvPr id="688147" name="Rectangle 19"/>
          <p:cNvSpPr>
            <a:spLocks noGrp="1" noChangeArrowheads="1"/>
          </p:cNvSpPr>
          <p:nvPr>
            <p:ph type="sldNum" sz="quarter" idx="4"/>
            <p:custDataLst>
              <p:tags r:id="rId25"/>
            </p:custDataLst>
          </p:nvPr>
        </p:nvSpPr>
        <p:spPr bwMode="gray">
          <a:xfrm>
            <a:off x="8719602" y="6566446"/>
            <a:ext cx="199240" cy="1554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defTabSz="914012">
              <a:defRPr sz="1000" b="0">
                <a:solidFill>
                  <a:srgbClr val="000000"/>
                </a:solidFill>
                <a:latin typeface="+mn-lt"/>
                <a:cs typeface="+mn-cs"/>
              </a:defRPr>
            </a:lvl1pPr>
          </a:lstStyle>
          <a:p>
            <a:pPr fontAlgn="base">
              <a:spcBef>
                <a:spcPct val="0"/>
              </a:spcBef>
              <a:spcAft>
                <a:spcPct val="0"/>
              </a:spcAft>
              <a:defRPr/>
            </a:pPr>
            <a:fld id="{BC17C091-F1FC-455E-88C4-6EB410066B14}" type="slidenum">
              <a:rPr lang="en-US"/>
              <a:pPr fontAlgn="base">
                <a:spcBef>
                  <a:spcPct val="0"/>
                </a:spcBef>
                <a:spcAft>
                  <a:spcPct val="0"/>
                </a:spcAft>
                <a:defRPr/>
              </a:pPr>
              <a:t>‹#›</a:t>
            </a:fld>
            <a:r>
              <a:rPr lang="en-US"/>
              <a:t> </a:t>
            </a:r>
          </a:p>
        </p:txBody>
      </p:sp>
      <p:grpSp>
        <p:nvGrpSpPr>
          <p:cNvPr id="2064" name="LegendBoxes" hidden="1"/>
          <p:cNvGrpSpPr>
            <a:grpSpLocks/>
          </p:cNvGrpSpPr>
          <p:nvPr>
            <p:custDataLst>
              <p:tags r:id="rId26"/>
            </p:custDataLst>
          </p:nvPr>
        </p:nvGrpSpPr>
        <p:grpSpPr bwMode="auto">
          <a:xfrm>
            <a:off x="8055471" y="294797"/>
            <a:ext cx="871474" cy="997763"/>
            <a:chOff x="3394" y="519"/>
            <a:chExt cx="538" cy="616"/>
          </a:xfrm>
        </p:grpSpPr>
        <p:sp>
          <p:nvSpPr>
            <p:cNvPr id="2097"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98"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99"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00"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01"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102"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103"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104"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065" name="LegendLines" hidden="1"/>
          <p:cNvGrpSpPr>
            <a:grpSpLocks/>
          </p:cNvGrpSpPr>
          <p:nvPr>
            <p:custDataLst>
              <p:tags r:id="rId27"/>
            </p:custDataLst>
          </p:nvPr>
        </p:nvGrpSpPr>
        <p:grpSpPr bwMode="auto">
          <a:xfrm>
            <a:off x="7731503" y="294794"/>
            <a:ext cx="1195442" cy="722406"/>
            <a:chOff x="2411" y="2750"/>
            <a:chExt cx="738" cy="446"/>
          </a:xfrm>
        </p:grpSpPr>
        <p:sp>
          <p:nvSpPr>
            <p:cNvPr id="2091"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2092"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2093"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2094"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095"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096"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2066" name="LegendMoons" hidden="1"/>
          <p:cNvGrpSpPr>
            <a:grpSpLocks/>
          </p:cNvGrpSpPr>
          <p:nvPr>
            <p:custDataLst>
              <p:tags r:id="rId28"/>
            </p:custDataLst>
          </p:nvPr>
        </p:nvGrpSpPr>
        <p:grpSpPr bwMode="auto">
          <a:xfrm>
            <a:off x="8039272" y="294797"/>
            <a:ext cx="887673" cy="1260162"/>
            <a:chOff x="4965" y="484"/>
            <a:chExt cx="548" cy="778"/>
          </a:xfrm>
        </p:grpSpPr>
        <p:grpSp>
          <p:nvGrpSpPr>
            <p:cNvPr id="2071" name="MoonLegend1" hidden="1"/>
            <p:cNvGrpSpPr>
              <a:grpSpLocks noChangeAspect="1"/>
            </p:cNvGrpSpPr>
            <p:nvPr userDrawn="1">
              <p:custDataLst>
                <p:tags r:id="rId30"/>
              </p:custDataLst>
            </p:nvPr>
          </p:nvGrpSpPr>
          <p:grpSpPr bwMode="auto">
            <a:xfrm>
              <a:off x="4965" y="486"/>
              <a:ext cx="112" cy="112"/>
              <a:chOff x="4533" y="183"/>
              <a:chExt cx="144" cy="144"/>
            </a:xfrm>
          </p:grpSpPr>
          <p:sp>
            <p:nvSpPr>
              <p:cNvPr id="2089" name="Oval 38" hidden="1"/>
              <p:cNvSpPr>
                <a:spLocks noChangeAspect="1" noChangeArrowheads="1"/>
              </p:cNvSpPr>
              <p:nvPr>
                <p:custDataLst>
                  <p:tags r:id="rId43"/>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90" name="Arc 39" hidden="1"/>
              <p:cNvSpPr>
                <a:spLocks noChangeAspect="1"/>
              </p:cNvSpPr>
              <p:nvPr>
                <p:custDataLst>
                  <p:tags r:id="rId44"/>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2072" name="MoonLegend2" hidden="1"/>
            <p:cNvGrpSpPr>
              <a:grpSpLocks noChangeAspect="1"/>
            </p:cNvGrpSpPr>
            <p:nvPr userDrawn="1">
              <p:custDataLst>
                <p:tags r:id="rId31"/>
              </p:custDataLst>
            </p:nvPr>
          </p:nvGrpSpPr>
          <p:grpSpPr bwMode="auto">
            <a:xfrm>
              <a:off x="4965" y="650"/>
              <a:ext cx="112" cy="112"/>
              <a:chOff x="1694" y="2044"/>
              <a:chExt cx="160" cy="160"/>
            </a:xfrm>
          </p:grpSpPr>
          <p:sp>
            <p:nvSpPr>
              <p:cNvPr id="2087" name="Oval 41" hidden="1"/>
              <p:cNvSpPr>
                <a:spLocks noChangeAspect="1" noChangeArrowheads="1"/>
              </p:cNvSpPr>
              <p:nvPr>
                <p:custDataLst>
                  <p:tags r:id="rId41"/>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88" name="Arc 42" hidden="1"/>
              <p:cNvSpPr>
                <a:spLocks noChangeAspect="1"/>
              </p:cNvSpPr>
              <p:nvPr>
                <p:custDataLst>
                  <p:tags r:id="rId42"/>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2073" name="MoonLegend3" hidden="1"/>
            <p:cNvGrpSpPr>
              <a:grpSpLocks noChangeAspect="1"/>
            </p:cNvGrpSpPr>
            <p:nvPr userDrawn="1">
              <p:custDataLst>
                <p:tags r:id="rId32"/>
              </p:custDataLst>
            </p:nvPr>
          </p:nvGrpSpPr>
          <p:grpSpPr bwMode="auto">
            <a:xfrm>
              <a:off x="4965" y="815"/>
              <a:ext cx="112" cy="112"/>
              <a:chOff x="4495" y="897"/>
              <a:chExt cx="160" cy="160"/>
            </a:xfrm>
          </p:grpSpPr>
          <p:sp>
            <p:nvSpPr>
              <p:cNvPr id="2085" name="Oval 44" hidden="1"/>
              <p:cNvSpPr>
                <a:spLocks noChangeAspect="1" noChangeArrowheads="1"/>
              </p:cNvSpPr>
              <p:nvPr>
                <p:custDataLst>
                  <p:tags r:id="rId39"/>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86" name="Arc 45" hidden="1"/>
              <p:cNvSpPr>
                <a:spLocks noChangeAspect="1"/>
              </p:cNvSpPr>
              <p:nvPr>
                <p:custDataLst>
                  <p:tags r:id="rId40"/>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2074" name="MoonLegend4" hidden="1"/>
            <p:cNvGrpSpPr>
              <a:grpSpLocks noChangeAspect="1"/>
            </p:cNvGrpSpPr>
            <p:nvPr userDrawn="1">
              <p:custDataLst>
                <p:tags r:id="rId33"/>
              </p:custDataLst>
            </p:nvPr>
          </p:nvGrpSpPr>
          <p:grpSpPr bwMode="auto">
            <a:xfrm>
              <a:off x="4965" y="982"/>
              <a:ext cx="112" cy="112"/>
              <a:chOff x="4495" y="1198"/>
              <a:chExt cx="160" cy="160"/>
            </a:xfrm>
          </p:grpSpPr>
          <p:sp>
            <p:nvSpPr>
              <p:cNvPr id="2083" name="Oval 47" hidden="1"/>
              <p:cNvSpPr>
                <a:spLocks noChangeAspect="1" noChangeArrowheads="1"/>
              </p:cNvSpPr>
              <p:nvPr>
                <p:custDataLst>
                  <p:tags r:id="rId37"/>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84" name="Arc 48" hidden="1"/>
              <p:cNvSpPr>
                <a:spLocks noChangeAspect="1"/>
              </p:cNvSpPr>
              <p:nvPr>
                <p:custDataLst>
                  <p:tags r:id="rId38"/>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2075" name="MoonLegend5" hidden="1"/>
            <p:cNvGrpSpPr>
              <a:grpSpLocks noChangeAspect="1"/>
            </p:cNvGrpSpPr>
            <p:nvPr userDrawn="1">
              <p:custDataLst>
                <p:tags r:id="rId34"/>
              </p:custDataLst>
            </p:nvPr>
          </p:nvGrpSpPr>
          <p:grpSpPr bwMode="auto">
            <a:xfrm>
              <a:off x="4965" y="1147"/>
              <a:ext cx="112" cy="112"/>
              <a:chOff x="4495" y="1440"/>
              <a:chExt cx="160" cy="160"/>
            </a:xfrm>
          </p:grpSpPr>
          <p:sp>
            <p:nvSpPr>
              <p:cNvPr id="2081" name="Oval 50" hidden="1"/>
              <p:cNvSpPr>
                <a:spLocks noChangeAspect="1" noChangeArrowheads="1"/>
              </p:cNvSpPr>
              <p:nvPr>
                <p:custDataLst>
                  <p:tags r:id="rId35"/>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82" name="Oval 51" hidden="1"/>
              <p:cNvSpPr>
                <a:spLocks noChangeAspect="1" noChangeArrowheads="1"/>
              </p:cNvSpPr>
              <p:nvPr>
                <p:custDataLst>
                  <p:tags r:id="rId36"/>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2076"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077"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078"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079"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2080"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2067" name="Sticker" hidden="1"/>
          <p:cNvGrpSpPr>
            <a:grpSpLocks/>
          </p:cNvGrpSpPr>
          <p:nvPr>
            <p:custDataLst>
              <p:tags r:id="rId29"/>
            </p:custDataLst>
          </p:nvPr>
        </p:nvGrpSpPr>
        <p:grpSpPr bwMode="auto">
          <a:xfrm>
            <a:off x="7799536" y="294795"/>
            <a:ext cx="1116070" cy="217046"/>
            <a:chOff x="4817" y="376"/>
            <a:chExt cx="689" cy="134"/>
          </a:xfrm>
        </p:grpSpPr>
        <p:cxnSp>
          <p:nvCxnSpPr>
            <p:cNvPr id="2068" name="AutoShape 58" hidden="1"/>
            <p:cNvCxnSpPr>
              <a:cxnSpLocks noChangeShapeType="1"/>
              <a:stCxn id="2069" idx="4"/>
              <a:endCxn id="2069" idx="6"/>
            </p:cNvCxnSpPr>
            <p:nvPr userDrawn="1"/>
          </p:nvCxnSpPr>
          <p:spPr bwMode="gray">
            <a:xfrm>
              <a:off x="4817" y="510"/>
              <a:ext cx="689" cy="0"/>
            </a:xfrm>
            <a:prstGeom prst="straightConnector1">
              <a:avLst/>
            </a:prstGeom>
            <a:noFill/>
            <a:ln w="254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2069"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2070" name="AutoShape 60" hidden="1"/>
            <p:cNvCxnSpPr>
              <a:cxnSpLocks noChangeShapeType="1"/>
              <a:stCxn id="2069" idx="2"/>
              <a:endCxn id="2069" idx="4"/>
            </p:cNvCxnSpPr>
            <p:nvPr userDrawn="1"/>
          </p:nvCxnSpPr>
          <p:spPr bwMode="gray">
            <a:xfrm>
              <a:off x="4817" y="376"/>
              <a:ext cx="0" cy="134"/>
            </a:xfrm>
            <a:prstGeom prst="straightConnector1">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xmlns="" val="200999310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defTabSz="903520" rtl="0" eaLnBrk="0" fontAlgn="base" hangingPunct="0">
        <a:spcBef>
          <a:spcPct val="0"/>
        </a:spcBef>
        <a:spcAft>
          <a:spcPct val="0"/>
        </a:spcAft>
        <a:defRPr sz="1900" b="1">
          <a:solidFill>
            <a:srgbClr val="FF0000"/>
          </a:solidFill>
          <a:latin typeface="+mj-lt"/>
          <a:ea typeface="+mj-ea"/>
          <a:cs typeface="+mj-cs"/>
        </a:defRPr>
      </a:lvl1pPr>
      <a:lvl2pPr algn="l" defTabSz="903520" rtl="0" eaLnBrk="0" fontAlgn="base" hangingPunct="0">
        <a:spcBef>
          <a:spcPct val="0"/>
        </a:spcBef>
        <a:spcAft>
          <a:spcPct val="0"/>
        </a:spcAft>
        <a:defRPr sz="1900" b="1">
          <a:solidFill>
            <a:srgbClr val="FF0000"/>
          </a:solidFill>
          <a:latin typeface="Arial" charset="0"/>
          <a:cs typeface="Arial" charset="0"/>
        </a:defRPr>
      </a:lvl2pPr>
      <a:lvl3pPr algn="l" defTabSz="903520" rtl="0" eaLnBrk="0" fontAlgn="base" hangingPunct="0">
        <a:spcBef>
          <a:spcPct val="0"/>
        </a:spcBef>
        <a:spcAft>
          <a:spcPct val="0"/>
        </a:spcAft>
        <a:defRPr sz="1900" b="1">
          <a:solidFill>
            <a:srgbClr val="FF0000"/>
          </a:solidFill>
          <a:latin typeface="Arial" charset="0"/>
          <a:cs typeface="Arial" charset="0"/>
        </a:defRPr>
      </a:lvl3pPr>
      <a:lvl4pPr algn="l" defTabSz="903520" rtl="0" eaLnBrk="0" fontAlgn="base" hangingPunct="0">
        <a:spcBef>
          <a:spcPct val="0"/>
        </a:spcBef>
        <a:spcAft>
          <a:spcPct val="0"/>
        </a:spcAft>
        <a:defRPr sz="1900" b="1">
          <a:solidFill>
            <a:srgbClr val="FF0000"/>
          </a:solidFill>
          <a:latin typeface="Arial" charset="0"/>
          <a:cs typeface="Arial" charset="0"/>
        </a:defRPr>
      </a:lvl4pPr>
      <a:lvl5pPr algn="l" defTabSz="903520" rtl="0" eaLnBrk="0" fontAlgn="base" hangingPunct="0">
        <a:spcBef>
          <a:spcPct val="0"/>
        </a:spcBef>
        <a:spcAft>
          <a:spcPct val="0"/>
        </a:spcAft>
        <a:defRPr sz="1900" b="1">
          <a:solidFill>
            <a:srgbClr val="FF0000"/>
          </a:solidFill>
          <a:latin typeface="Arial" charset="0"/>
          <a:cs typeface="Arial" charset="0"/>
        </a:defRPr>
      </a:lvl5pPr>
      <a:lvl6pPr marL="462611" algn="l" defTabSz="905909" rtl="0" fontAlgn="base">
        <a:spcBef>
          <a:spcPct val="0"/>
        </a:spcBef>
        <a:spcAft>
          <a:spcPct val="0"/>
        </a:spcAft>
        <a:defRPr sz="1900" b="1">
          <a:solidFill>
            <a:srgbClr val="FF0000"/>
          </a:solidFill>
          <a:latin typeface="Arial" charset="0"/>
          <a:cs typeface="Arial" charset="0"/>
        </a:defRPr>
      </a:lvl6pPr>
      <a:lvl7pPr marL="925177" algn="l" defTabSz="905909" rtl="0" fontAlgn="base">
        <a:spcBef>
          <a:spcPct val="0"/>
        </a:spcBef>
        <a:spcAft>
          <a:spcPct val="0"/>
        </a:spcAft>
        <a:defRPr sz="1900" b="1">
          <a:solidFill>
            <a:srgbClr val="FF0000"/>
          </a:solidFill>
          <a:latin typeface="Arial" charset="0"/>
          <a:cs typeface="Arial" charset="0"/>
        </a:defRPr>
      </a:lvl7pPr>
      <a:lvl8pPr marL="1387778" algn="l" defTabSz="905909" rtl="0" fontAlgn="base">
        <a:spcBef>
          <a:spcPct val="0"/>
        </a:spcBef>
        <a:spcAft>
          <a:spcPct val="0"/>
        </a:spcAft>
        <a:defRPr sz="1900" b="1">
          <a:solidFill>
            <a:srgbClr val="FF0000"/>
          </a:solidFill>
          <a:latin typeface="Arial" charset="0"/>
          <a:cs typeface="Arial" charset="0"/>
        </a:defRPr>
      </a:lvl8pPr>
      <a:lvl9pPr marL="1850362" algn="l" defTabSz="905909" rtl="0" fontAlgn="base">
        <a:spcBef>
          <a:spcPct val="0"/>
        </a:spcBef>
        <a:spcAft>
          <a:spcPct val="0"/>
        </a:spcAft>
        <a:defRPr sz="1900" b="1">
          <a:solidFill>
            <a:srgbClr val="FF0000"/>
          </a:solidFill>
          <a:latin typeface="Arial" charset="0"/>
          <a:cs typeface="Arial" charset="0"/>
        </a:defRPr>
      </a:lvl9pPr>
    </p:titleStyle>
    <p:body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p:bodyStyle>
    <p:otherStyle>
      <a:defPPr>
        <a:defRPr lang="en-US"/>
      </a:defPPr>
      <a:lvl1pPr marL="0" algn="l" defTabSz="925177" rtl="0" eaLnBrk="1" latinLnBrk="0" hangingPunct="1">
        <a:defRPr sz="1800" kern="1200">
          <a:solidFill>
            <a:schemeClr val="tx1"/>
          </a:solidFill>
          <a:latin typeface="+mn-lt"/>
          <a:ea typeface="+mn-ea"/>
          <a:cs typeface="+mn-cs"/>
        </a:defRPr>
      </a:lvl1pPr>
      <a:lvl2pPr marL="462611" algn="l" defTabSz="925177" rtl="0" eaLnBrk="1" latinLnBrk="0" hangingPunct="1">
        <a:defRPr sz="1800" kern="1200">
          <a:solidFill>
            <a:schemeClr val="tx1"/>
          </a:solidFill>
          <a:latin typeface="+mn-lt"/>
          <a:ea typeface="+mn-ea"/>
          <a:cs typeface="+mn-cs"/>
        </a:defRPr>
      </a:lvl2pPr>
      <a:lvl3pPr marL="925177" algn="l" defTabSz="925177" rtl="0" eaLnBrk="1" latinLnBrk="0" hangingPunct="1">
        <a:defRPr sz="1800" kern="1200">
          <a:solidFill>
            <a:schemeClr val="tx1"/>
          </a:solidFill>
          <a:latin typeface="+mn-lt"/>
          <a:ea typeface="+mn-ea"/>
          <a:cs typeface="+mn-cs"/>
        </a:defRPr>
      </a:lvl3pPr>
      <a:lvl4pPr marL="1387778" algn="l" defTabSz="925177" rtl="0" eaLnBrk="1" latinLnBrk="0" hangingPunct="1">
        <a:defRPr sz="1800" kern="1200">
          <a:solidFill>
            <a:schemeClr val="tx1"/>
          </a:solidFill>
          <a:latin typeface="+mn-lt"/>
          <a:ea typeface="+mn-ea"/>
          <a:cs typeface="+mn-cs"/>
        </a:defRPr>
      </a:lvl4pPr>
      <a:lvl5pPr marL="1850362" algn="l" defTabSz="925177" rtl="0" eaLnBrk="1" latinLnBrk="0" hangingPunct="1">
        <a:defRPr sz="1800" kern="1200">
          <a:solidFill>
            <a:schemeClr val="tx1"/>
          </a:solidFill>
          <a:latin typeface="+mn-lt"/>
          <a:ea typeface="+mn-ea"/>
          <a:cs typeface="+mn-cs"/>
        </a:defRPr>
      </a:lvl5pPr>
      <a:lvl6pPr marL="2312944" algn="l" defTabSz="925177" rtl="0" eaLnBrk="1" latinLnBrk="0" hangingPunct="1">
        <a:defRPr sz="1800" kern="1200">
          <a:solidFill>
            <a:schemeClr val="tx1"/>
          </a:solidFill>
          <a:latin typeface="+mn-lt"/>
          <a:ea typeface="+mn-ea"/>
          <a:cs typeface="+mn-cs"/>
        </a:defRPr>
      </a:lvl6pPr>
      <a:lvl7pPr marL="2775541" algn="l" defTabSz="925177" rtl="0" eaLnBrk="1" latinLnBrk="0" hangingPunct="1">
        <a:defRPr sz="1800" kern="1200">
          <a:solidFill>
            <a:schemeClr val="tx1"/>
          </a:solidFill>
          <a:latin typeface="+mn-lt"/>
          <a:ea typeface="+mn-ea"/>
          <a:cs typeface="+mn-cs"/>
        </a:defRPr>
      </a:lvl7pPr>
      <a:lvl8pPr marL="3238119" algn="l" defTabSz="925177" rtl="0" eaLnBrk="1" latinLnBrk="0" hangingPunct="1">
        <a:defRPr sz="1800" kern="1200">
          <a:solidFill>
            <a:schemeClr val="tx1"/>
          </a:solidFill>
          <a:latin typeface="+mn-lt"/>
          <a:ea typeface="+mn-ea"/>
          <a:cs typeface="+mn-cs"/>
        </a:defRPr>
      </a:lvl8pPr>
      <a:lvl9pPr marL="3700712" algn="l" defTabSz="925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jpeg"/><Relationship Id="rId3" Type="http://schemas.openxmlformats.org/officeDocument/2006/relationships/tags" Target="../tags/tag339.xml"/><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tags" Target="../tags/tag338.xml"/><Relationship Id="rId1" Type="http://schemas.openxmlformats.org/officeDocument/2006/relationships/vmlDrawing" Target="../drawings/vmlDrawing15.vml"/><Relationship Id="rId6" Type="http://schemas.openxmlformats.org/officeDocument/2006/relationships/oleObject" Target="../embeddings/oleObject15.bin"/><Relationship Id="rId11" Type="http://schemas.openxmlformats.org/officeDocument/2006/relationships/image" Target="../media/image12.png"/><Relationship Id="rId5" Type="http://schemas.openxmlformats.org/officeDocument/2006/relationships/notesSlide" Target="../notesSlides/notesSlide1.xml"/><Relationship Id="rId10" Type="http://schemas.openxmlformats.org/officeDocument/2006/relationships/image" Target="../media/image11.jpeg"/><Relationship Id="rId4" Type="http://schemas.openxmlformats.org/officeDocument/2006/relationships/slideLayout" Target="../slideLayouts/slideLayout1.xml"/><Relationship Id="rId9" Type="http://schemas.openxmlformats.org/officeDocument/2006/relationships/image" Target="../media/image10.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vmlDrawing" Target="../drawings/vmlDrawing16.vml"/><Relationship Id="rId4"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vmlDrawing" Target="../drawings/vmlDrawing17.vml"/><Relationship Id="rId4"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tags" Target="../tags/tag341.xml"/><Relationship Id="rId2" Type="http://schemas.openxmlformats.org/officeDocument/2006/relationships/tags" Target="../tags/tag340.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notesSlide" Target="../notesSlides/notesSlide16.xml"/><Relationship Id="rId4"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tags" Target="../tags/tag343.xml"/><Relationship Id="rId7" Type="http://schemas.openxmlformats.org/officeDocument/2006/relationships/oleObject" Target="../embeddings/oleObject19.bin"/><Relationship Id="rId2" Type="http://schemas.openxmlformats.org/officeDocument/2006/relationships/tags" Target="../tags/tag342.xml"/><Relationship Id="rId1" Type="http://schemas.openxmlformats.org/officeDocument/2006/relationships/vmlDrawing" Target="../drawings/vmlDrawing19.vml"/><Relationship Id="rId6" Type="http://schemas.openxmlformats.org/officeDocument/2006/relationships/notesSlide" Target="../notesSlides/notesSlide20.xml"/><Relationship Id="rId5" Type="http://schemas.openxmlformats.org/officeDocument/2006/relationships/slideLayout" Target="../slideLayouts/slideLayout17.xml"/><Relationship Id="rId4" Type="http://schemas.openxmlformats.org/officeDocument/2006/relationships/tags" Target="../tags/tag344.xml"/></Relationships>
</file>

<file path=ppt/slides/_rels/slide4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346.xml"/><Relationship Id="rId7" Type="http://schemas.openxmlformats.org/officeDocument/2006/relationships/oleObject" Target="../embeddings/oleObject20.bin"/><Relationship Id="rId2" Type="http://schemas.openxmlformats.org/officeDocument/2006/relationships/tags" Target="../tags/tag345.xml"/><Relationship Id="rId1" Type="http://schemas.openxmlformats.org/officeDocument/2006/relationships/vmlDrawing" Target="../drawings/vmlDrawing20.vml"/><Relationship Id="rId6" Type="http://schemas.openxmlformats.org/officeDocument/2006/relationships/notesSlide" Target="../notesSlides/notesSlide21.xml"/><Relationship Id="rId5" Type="http://schemas.openxmlformats.org/officeDocument/2006/relationships/slideLayout" Target="../slideLayouts/slideLayout17.xml"/><Relationship Id="rId4" Type="http://schemas.openxmlformats.org/officeDocument/2006/relationships/tags" Target="../tags/tag347.xml"/><Relationship Id="rId9" Type="http://schemas.openxmlformats.org/officeDocument/2006/relationships/image" Target="../media/image38.pn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12" hidden="1"/>
          <p:cNvGraphicFramePr>
            <a:graphicFrameLocks/>
          </p:cNvGraphicFramePr>
          <p:nvPr>
            <p:custDataLst>
              <p:tags r:id="rId2"/>
            </p:custDataLst>
          </p:nvPr>
        </p:nvGraphicFramePr>
        <p:xfrm>
          <a:off x="4" y="4"/>
          <a:ext cx="158744" cy="158735"/>
        </p:xfrm>
        <a:graphic>
          <a:graphicData uri="http://schemas.openxmlformats.org/presentationml/2006/ole">
            <p:oleObj spid="_x0000_s22529" name="think-cell Slide" r:id="rId6" imgW="0" imgH="0" progId="">
              <p:embed/>
            </p:oleObj>
          </a:graphicData>
        </a:graphic>
      </p:graphicFrame>
      <p:sp>
        <p:nvSpPr>
          <p:cNvPr id="30724" name="Rectangle 100"/>
          <p:cNvSpPr>
            <a:spLocks noChangeArrowheads="1"/>
          </p:cNvSpPr>
          <p:nvPr/>
        </p:nvSpPr>
        <p:spPr bwMode="auto">
          <a:xfrm>
            <a:off x="319109" y="489163"/>
            <a:ext cx="7469084" cy="377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892175" eaLnBrk="0" hangingPunct="0">
              <a:defRPr sz="1200">
                <a:solidFill>
                  <a:schemeClr val="tx1"/>
                </a:solidFill>
                <a:latin typeface="Arial" pitchFamily="34" charset="0"/>
                <a:cs typeface="Arial" pitchFamily="34" charset="0"/>
              </a:defRPr>
            </a:lvl1pPr>
            <a:lvl2pPr marL="742950" indent="-285750" defTabSz="892175" eaLnBrk="0" hangingPunct="0">
              <a:defRPr sz="1200">
                <a:solidFill>
                  <a:schemeClr val="tx1"/>
                </a:solidFill>
                <a:latin typeface="Arial" pitchFamily="34" charset="0"/>
                <a:cs typeface="Arial" pitchFamily="34" charset="0"/>
              </a:defRPr>
            </a:lvl2pPr>
            <a:lvl3pPr marL="1143000" indent="-228600" defTabSz="892175" eaLnBrk="0" hangingPunct="0">
              <a:defRPr sz="1200">
                <a:solidFill>
                  <a:schemeClr val="tx1"/>
                </a:solidFill>
                <a:latin typeface="Arial" pitchFamily="34" charset="0"/>
                <a:cs typeface="Arial" pitchFamily="34" charset="0"/>
              </a:defRPr>
            </a:lvl3pPr>
            <a:lvl4pPr marL="1600200" indent="-228600" defTabSz="892175" eaLnBrk="0" hangingPunct="0">
              <a:defRPr sz="1200">
                <a:solidFill>
                  <a:schemeClr val="tx1"/>
                </a:solidFill>
                <a:latin typeface="Arial" pitchFamily="34" charset="0"/>
                <a:cs typeface="Arial" pitchFamily="34" charset="0"/>
              </a:defRPr>
            </a:lvl4pPr>
            <a:lvl5pPr marL="2057400" indent="-228600" defTabSz="892175" eaLnBrk="0" hangingPunct="0">
              <a:defRPr sz="1200">
                <a:solidFill>
                  <a:schemeClr val="tx1"/>
                </a:solidFill>
                <a:latin typeface="Arial" pitchFamily="34" charset="0"/>
                <a:cs typeface="Arial" pitchFamily="34" charset="0"/>
              </a:defRPr>
            </a:lvl5pPr>
            <a:lvl6pPr marL="2514600" indent="-228600" defTabSz="89217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217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217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2175"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it-IT" altLang="en-US" b="1" smtClean="0">
                <a:solidFill>
                  <a:srgbClr val="FFFFFF"/>
                </a:solidFill>
                <a:latin typeface="Futura-Condensed-Bold"/>
              </a:rPr>
              <a:t>PT PERTAMINA  (PERSERO)</a:t>
            </a:r>
            <a:br>
              <a:rPr lang="it-IT" altLang="en-US" b="1" smtClean="0">
                <a:solidFill>
                  <a:srgbClr val="FFFFFF"/>
                </a:solidFill>
                <a:latin typeface="Futura-Condensed-Bold"/>
              </a:rPr>
            </a:br>
            <a:r>
              <a:rPr lang="it-IT" altLang="en-US" b="1" smtClean="0">
                <a:solidFill>
                  <a:srgbClr val="FFFFFF"/>
                </a:solidFill>
                <a:latin typeface="Futura-Condensed-Bold"/>
              </a:rPr>
              <a:t>Human Resources Directorate</a:t>
            </a:r>
            <a:endParaRPr lang="en-US" altLang="en-US" b="1" smtClean="0">
              <a:solidFill>
                <a:srgbClr val="FFFFFF"/>
              </a:solidFill>
              <a:latin typeface="Futura-Condensed-Bold"/>
            </a:endParaRPr>
          </a:p>
        </p:txBody>
      </p:sp>
      <p:sp>
        <p:nvSpPr>
          <p:cNvPr id="25604" name="Rectangle 101"/>
          <p:cNvSpPr>
            <a:spLocks noChangeArrowheads="1"/>
          </p:cNvSpPr>
          <p:nvPr>
            <p:custDataLst>
              <p:tags r:id="rId3"/>
            </p:custDataLst>
          </p:nvPr>
        </p:nvSpPr>
        <p:spPr bwMode="gray">
          <a:xfrm>
            <a:off x="3199186" y="1867570"/>
            <a:ext cx="4420544" cy="1338828"/>
          </a:xfrm>
          <a:prstGeom prst="rect">
            <a:avLst/>
          </a:prstGeom>
          <a:noFill/>
          <a:ln w="9525">
            <a:noFill/>
            <a:miter lim="800000"/>
            <a:headEnd/>
            <a:tailEnd/>
          </a:ln>
        </p:spPr>
        <p:txBody>
          <a:bodyPr lIns="0" tIns="0" rIns="0" bIns="0">
            <a:spAutoFit/>
          </a:bodyPr>
          <a:lstStyle/>
          <a:p>
            <a:pPr defTabSz="911425">
              <a:defRPr/>
            </a:pPr>
            <a:r>
              <a:rPr lang="en-US" altLang="zh-CN" sz="2900" dirty="0">
                <a:solidFill>
                  <a:srgbClr val="FFFFFF"/>
                </a:solidFill>
              </a:rPr>
              <a:t>Employee Development &amp; Early Professional Development Program</a:t>
            </a:r>
            <a:endParaRPr lang="en-US" altLang="zh-CN" sz="4500" dirty="0">
              <a:solidFill>
                <a:srgbClr val="FFFFFF"/>
              </a:solidFill>
            </a:endParaRPr>
          </a:p>
        </p:txBody>
      </p:sp>
      <p:sp>
        <p:nvSpPr>
          <p:cNvPr id="30726" name="TextBox 4"/>
          <p:cNvSpPr txBox="1">
            <a:spLocks noChangeArrowheads="1"/>
          </p:cNvSpPr>
          <p:nvPr/>
        </p:nvSpPr>
        <p:spPr bwMode="auto">
          <a:xfrm>
            <a:off x="76137" y="6443345"/>
            <a:ext cx="5029604" cy="3385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02" tIns="45701" rIns="91402" bIns="45701">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ko-KR" sz="800" dirty="0">
                <a:solidFill>
                  <a:srgbClr val="000000"/>
                </a:solidFill>
                <a:latin typeface="Calibri" panose="020F0502020204030204" pitchFamily="34" charset="0"/>
                <a:ea typeface="Gulim" pitchFamily="34" charset="-127"/>
              </a:rPr>
              <a:t>RAHASIA </a:t>
            </a:r>
            <a:endParaRPr lang="en-US" altLang="ko-KR" sz="800" dirty="0" smtClean="0">
              <a:solidFill>
                <a:srgbClr val="000000"/>
              </a:solidFill>
              <a:latin typeface="Calibri" panose="020F0502020204030204" pitchFamily="34" charset="0"/>
              <a:ea typeface="Gulim" pitchFamily="34" charset="-127"/>
            </a:endParaRPr>
          </a:p>
          <a:p>
            <a:pPr eaLnBrk="1" fontAlgn="base" hangingPunct="1">
              <a:spcBef>
                <a:spcPct val="0"/>
              </a:spcBef>
              <a:spcAft>
                <a:spcPct val="0"/>
              </a:spcAft>
            </a:pPr>
            <a:r>
              <a:rPr lang="en-US" altLang="en-US" sz="800" dirty="0" err="1" smtClean="0">
                <a:solidFill>
                  <a:srgbClr val="000000"/>
                </a:solidFill>
                <a:latin typeface="Calibri" panose="020F0502020204030204" pitchFamily="34" charset="0"/>
              </a:rPr>
              <a:t>Dilarang</a:t>
            </a:r>
            <a:r>
              <a:rPr lang="en-US" altLang="en-US" sz="800" dirty="0" smtClean="0">
                <a:solidFill>
                  <a:srgbClr val="000000"/>
                </a:solidFill>
                <a:latin typeface="Calibri" panose="020F0502020204030204" pitchFamily="34" charset="0"/>
              </a:rPr>
              <a:t> </a:t>
            </a:r>
            <a:r>
              <a:rPr lang="en-US" altLang="en-US" sz="800" dirty="0" err="1">
                <a:solidFill>
                  <a:srgbClr val="000000"/>
                </a:solidFill>
                <a:latin typeface="Calibri" panose="020F0502020204030204" pitchFamily="34" charset="0"/>
              </a:rPr>
              <a:t>untuk</a:t>
            </a:r>
            <a:r>
              <a:rPr lang="en-US" altLang="en-US" sz="800" dirty="0">
                <a:solidFill>
                  <a:srgbClr val="000000"/>
                </a:solidFill>
                <a:latin typeface="Calibri" panose="020F0502020204030204" pitchFamily="34" charset="0"/>
              </a:rPr>
              <a:t> </a:t>
            </a:r>
            <a:r>
              <a:rPr lang="en-US" altLang="en-US" sz="800" dirty="0" err="1">
                <a:solidFill>
                  <a:srgbClr val="000000"/>
                </a:solidFill>
                <a:latin typeface="Calibri" panose="020F0502020204030204" pitchFamily="34" charset="0"/>
              </a:rPr>
              <a:t>menyebarluaskan</a:t>
            </a:r>
            <a:r>
              <a:rPr lang="en-US" altLang="en-US" sz="800" dirty="0">
                <a:solidFill>
                  <a:srgbClr val="000000"/>
                </a:solidFill>
                <a:latin typeface="Calibri" panose="020F0502020204030204" pitchFamily="34" charset="0"/>
              </a:rPr>
              <a:t> </a:t>
            </a:r>
            <a:r>
              <a:rPr lang="en-US" altLang="en-US" sz="800" dirty="0" err="1">
                <a:solidFill>
                  <a:srgbClr val="000000"/>
                </a:solidFill>
                <a:latin typeface="Calibri" panose="020F0502020204030204" pitchFamily="34" charset="0"/>
              </a:rPr>
              <a:t>tanpa</a:t>
            </a:r>
            <a:r>
              <a:rPr lang="en-US" altLang="en-US" sz="800" dirty="0">
                <a:solidFill>
                  <a:srgbClr val="000000"/>
                </a:solidFill>
                <a:latin typeface="Calibri" panose="020F0502020204030204" pitchFamily="34" charset="0"/>
              </a:rPr>
              <a:t> </a:t>
            </a:r>
            <a:r>
              <a:rPr lang="en-US" altLang="en-US" sz="800" dirty="0" err="1">
                <a:solidFill>
                  <a:srgbClr val="000000"/>
                </a:solidFill>
                <a:latin typeface="Calibri" panose="020F0502020204030204" pitchFamily="34" charset="0"/>
              </a:rPr>
              <a:t>seijin</a:t>
            </a:r>
            <a:r>
              <a:rPr lang="en-US" altLang="en-US" sz="800" dirty="0">
                <a:solidFill>
                  <a:srgbClr val="000000"/>
                </a:solidFill>
                <a:latin typeface="Calibri" panose="020F0502020204030204" pitchFamily="34" charset="0"/>
              </a:rPr>
              <a:t> </a:t>
            </a:r>
            <a:r>
              <a:rPr lang="en-US" altLang="en-US" sz="800" dirty="0" smtClean="0">
                <a:solidFill>
                  <a:srgbClr val="000000"/>
                </a:solidFill>
                <a:latin typeface="Calibri" panose="020F0502020204030204" pitchFamily="34" charset="0"/>
              </a:rPr>
              <a:t>\PERTAMINA CORPORATE UNIVERSITY</a:t>
            </a:r>
            <a:endParaRPr lang="en-US" altLang="en-US" sz="800" dirty="0">
              <a:solidFill>
                <a:srgbClr val="000000"/>
              </a:solidFill>
              <a:latin typeface="Calibri" panose="020F0502020204030204" pitchFamily="34" charset="0"/>
            </a:endParaRPr>
          </a:p>
        </p:txBody>
      </p:sp>
      <p:grpSp>
        <p:nvGrpSpPr>
          <p:cNvPr id="30727" name="Group 1"/>
          <p:cNvGrpSpPr>
            <a:grpSpLocks/>
          </p:cNvGrpSpPr>
          <p:nvPr/>
        </p:nvGrpSpPr>
        <p:grpSpPr bwMode="auto">
          <a:xfrm>
            <a:off x="228600" y="1066800"/>
            <a:ext cx="2722951" cy="2641803"/>
            <a:chOff x="277813" y="1306286"/>
            <a:chExt cx="2668587" cy="2589439"/>
          </a:xfrm>
        </p:grpSpPr>
        <p:pic>
          <p:nvPicPr>
            <p:cNvPr id="7" name="Picture 128"/>
            <p:cNvPicPr>
              <a:picLocks noChangeAspect="1" noChangeArrowheads="1"/>
            </p:cNvPicPr>
            <p:nvPr/>
          </p:nvPicPr>
          <p:blipFill rotWithShape="1">
            <a:blip r:embed="rId7"/>
            <a:srcRect/>
            <a:stretch/>
          </p:blipFill>
          <p:spPr bwMode="auto">
            <a:xfrm>
              <a:off x="314325" y="1306286"/>
              <a:ext cx="1176338" cy="7192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chemeClr val="accent1"/>
                  </a:solidFill>
                </a14:hiddenFill>
              </a:ext>
            </a:extLst>
          </p:spPr>
        </p:pic>
        <p:pic>
          <p:nvPicPr>
            <p:cNvPr id="8" name="Picture 122"/>
            <p:cNvPicPr>
              <a:picLocks noChangeAspect="1" noChangeArrowheads="1"/>
            </p:cNvPicPr>
            <p:nvPr/>
          </p:nvPicPr>
          <p:blipFill rotWithShape="1">
            <a:blip r:embed="rId8"/>
            <a:srcRect/>
            <a:stretch/>
          </p:blipFill>
          <p:spPr bwMode="auto">
            <a:xfrm>
              <a:off x="277813" y="2025486"/>
              <a:ext cx="1255712" cy="84144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125"/>
            <p:cNvPicPr>
              <a:picLocks noChangeAspect="1" noChangeArrowheads="1"/>
            </p:cNvPicPr>
            <p:nvPr/>
          </p:nvPicPr>
          <p:blipFill rotWithShape="1">
            <a:blip r:embed="rId9"/>
            <a:srcRect/>
            <a:stretch/>
          </p:blipFill>
          <p:spPr bwMode="auto">
            <a:xfrm>
              <a:off x="1490663" y="1395194"/>
              <a:ext cx="1158875" cy="108118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1" name="Picture 126"/>
            <p:cNvPicPr>
              <a:picLocks noChangeAspect="1" noChangeArrowheads="1"/>
            </p:cNvPicPr>
            <p:nvPr/>
          </p:nvPicPr>
          <p:blipFill rotWithShape="1">
            <a:blip r:embed="rId10"/>
            <a:srcRect/>
            <a:stretch/>
          </p:blipFill>
          <p:spPr bwMode="auto">
            <a:xfrm>
              <a:off x="277813" y="2892337"/>
              <a:ext cx="1673225" cy="10018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2" name="Picture 127"/>
            <p:cNvPicPr>
              <a:picLocks noChangeAspect="1" noChangeArrowheads="1"/>
            </p:cNvPicPr>
            <p:nvPr/>
          </p:nvPicPr>
          <p:blipFill rotWithShape="1">
            <a:blip r:embed="rId11"/>
            <a:srcRect/>
            <a:stretch/>
          </p:blipFill>
          <p:spPr bwMode="auto">
            <a:xfrm>
              <a:off x="1951038" y="3294010"/>
              <a:ext cx="995362" cy="60171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 name="Picture 123"/>
            <p:cNvPicPr>
              <a:picLocks noChangeAspect="1" noChangeArrowheads="1"/>
            </p:cNvPicPr>
            <p:nvPr/>
          </p:nvPicPr>
          <p:blipFill rotWithShape="1">
            <a:blip r:embed="rId12"/>
            <a:srcRect/>
            <a:stretch/>
          </p:blipFill>
          <p:spPr bwMode="auto">
            <a:xfrm>
              <a:off x="1533525" y="2454149"/>
              <a:ext cx="1243013" cy="83986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sp>
        <p:nvSpPr>
          <p:cNvPr id="18" name="Text Box 3"/>
          <p:cNvSpPr txBox="1">
            <a:spLocks noChangeArrowheads="1"/>
          </p:cNvSpPr>
          <p:nvPr/>
        </p:nvSpPr>
        <p:spPr bwMode="auto">
          <a:xfrm>
            <a:off x="685800" y="1905000"/>
            <a:ext cx="8050063" cy="2274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endParaRPr lang="en-US" b="1" dirty="0">
              <a:latin typeface="Calibri" panose="020F0502020204030204" pitchFamily="34" charset="0"/>
            </a:endParaRPr>
          </a:p>
        </p:txBody>
      </p:sp>
      <p:sp>
        <p:nvSpPr>
          <p:cNvPr id="19" name="Rectangle 18"/>
          <p:cNvSpPr/>
          <p:nvPr/>
        </p:nvSpPr>
        <p:spPr>
          <a:xfrm>
            <a:off x="3048000" y="2895600"/>
            <a:ext cx="6074483" cy="461665"/>
          </a:xfrm>
          <a:prstGeom prst="rect">
            <a:avLst/>
          </a:prstGeom>
        </p:spPr>
        <p:txBody>
          <a:bodyPr wrap="none">
            <a:spAutoFit/>
          </a:bodyPr>
          <a:lstStyle/>
          <a:p>
            <a:r>
              <a:rPr lang="en-US" sz="2400" b="1" dirty="0" smtClean="0">
                <a:latin typeface="Calibri" panose="020F0502020204030204" pitchFamily="34" charset="0"/>
              </a:rPr>
              <a:t>EFFECTIVE WORK ATTITUDE (EWA)  </a:t>
            </a:r>
            <a:r>
              <a:rPr lang="id-ID" sz="2400" b="1" dirty="0" smtClean="0">
                <a:latin typeface="Calibri" panose="020F0502020204030204" pitchFamily="34" charset="0"/>
              </a:rPr>
              <a:t>P</a:t>
            </a:r>
            <a:r>
              <a:rPr lang="en-US" sz="2400" b="1" dirty="0" smtClean="0">
                <a:latin typeface="Calibri" panose="020F0502020204030204" pitchFamily="34" charset="0"/>
              </a:rPr>
              <a:t>ROGRAM</a:t>
            </a:r>
            <a:endParaRPr lang="en-US" sz="2400" dirty="0"/>
          </a:p>
        </p:txBody>
      </p:sp>
      <p:sp>
        <p:nvSpPr>
          <p:cNvPr id="16" name="TextBox 15"/>
          <p:cNvSpPr txBox="1"/>
          <p:nvPr/>
        </p:nvSpPr>
        <p:spPr>
          <a:xfrm>
            <a:off x="1447800" y="609600"/>
            <a:ext cx="7086600" cy="707886"/>
          </a:xfrm>
          <a:prstGeom prst="rect">
            <a:avLst/>
          </a:prstGeom>
          <a:noFill/>
        </p:spPr>
        <p:txBody>
          <a:bodyPr wrap="square" rtlCol="0">
            <a:spAutoFit/>
          </a:bodyPr>
          <a:lstStyle/>
          <a:p>
            <a:pPr algn="ctr"/>
            <a:r>
              <a:rPr lang="id-ID" sz="4000" b="1" dirty="0" smtClean="0">
                <a:solidFill>
                  <a:schemeClr val="bg1"/>
                </a:solidFill>
                <a:latin typeface="Calibri" pitchFamily="34" charset="0"/>
                <a:cs typeface="Calibri" pitchFamily="34" charset="0"/>
              </a:rPr>
              <a:t>MASTERING INTERACTION SKILL</a:t>
            </a:r>
            <a:endParaRPr lang="en-US" sz="4000" b="1" dirty="0">
              <a:solidFill>
                <a:schemeClr val="bg1"/>
              </a:solidFill>
              <a:latin typeface="Calibri" pitchFamily="34" charset="0"/>
              <a:cs typeface="Calibri" pitchFamily="34" charset="0"/>
            </a:endParaRPr>
          </a:p>
        </p:txBody>
      </p:sp>
      <p:sp>
        <p:nvSpPr>
          <p:cNvPr id="17" name="TextBox 16"/>
          <p:cNvSpPr txBox="1"/>
          <p:nvPr/>
        </p:nvSpPr>
        <p:spPr>
          <a:xfrm>
            <a:off x="1600200" y="762000"/>
            <a:ext cx="7086600" cy="707886"/>
          </a:xfrm>
          <a:prstGeom prst="rect">
            <a:avLst/>
          </a:prstGeom>
          <a:noFill/>
        </p:spPr>
        <p:txBody>
          <a:bodyPr wrap="square" rtlCol="0">
            <a:spAutoFit/>
          </a:bodyPr>
          <a:lstStyle/>
          <a:p>
            <a:pPr algn="ctr"/>
            <a:r>
              <a:rPr lang="en-US" sz="4000" b="1" dirty="0" smtClean="0">
                <a:solidFill>
                  <a:schemeClr val="bg1"/>
                </a:solidFill>
                <a:latin typeface="Calibri" pitchFamily="34" charset="0"/>
                <a:cs typeface="Calibri" pitchFamily="34" charset="0"/>
              </a:rPr>
              <a:t>PLANNING AND EXECUTION</a:t>
            </a:r>
            <a:endParaRPr lang="en-US" sz="4000" b="1" dirty="0">
              <a:solidFill>
                <a:schemeClr val="bg1"/>
              </a:solidFill>
              <a:latin typeface="Calibri" pitchFamily="34" charset="0"/>
              <a:cs typeface="Calibri" pitchFamily="34" charset="0"/>
            </a:endParaRPr>
          </a:p>
        </p:txBody>
      </p:sp>
      <p:pic>
        <p:nvPicPr>
          <p:cNvPr id="20" name="Picture 5"/>
          <p:cNvPicPr>
            <a:picLocks noChangeAspect="1" noChangeArrowheads="1"/>
          </p:cNvPicPr>
          <p:nvPr/>
        </p:nvPicPr>
        <p:blipFill>
          <a:blip r:embed="rId13"/>
          <a:srcRect/>
          <a:stretch>
            <a:fillRect/>
          </a:stretch>
        </p:blipFill>
        <p:spPr bwMode="auto">
          <a:xfrm>
            <a:off x="228600" y="3733800"/>
            <a:ext cx="2590800" cy="2133600"/>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21" name="TextBox 20"/>
          <p:cNvSpPr txBox="1"/>
          <p:nvPr/>
        </p:nvSpPr>
        <p:spPr>
          <a:xfrm>
            <a:off x="1295400" y="304800"/>
            <a:ext cx="7086600" cy="707886"/>
          </a:xfrm>
          <a:prstGeom prst="rect">
            <a:avLst/>
          </a:prstGeom>
          <a:noFill/>
        </p:spPr>
        <p:txBody>
          <a:bodyPr wrap="square" rtlCol="0">
            <a:spAutoFit/>
          </a:bodyPr>
          <a:lstStyle/>
          <a:p>
            <a:pPr algn="ctr"/>
            <a:r>
              <a:rPr lang="en-US" sz="4000" b="1" i="1" dirty="0" smtClean="0">
                <a:latin typeface="Calibri" pitchFamily="34" charset="0"/>
                <a:cs typeface="Calibri" pitchFamily="34" charset="0"/>
              </a:rPr>
              <a:t>PLANNING AND EXECUTION</a:t>
            </a:r>
            <a:endParaRPr lang="en-US" sz="4000" b="1" i="1" dirty="0">
              <a:latin typeface="Calibri" pitchFamily="34" charset="0"/>
              <a:cs typeface="Calibri" pitchFamily="34" charset="0"/>
            </a:endParaRPr>
          </a:p>
        </p:txBody>
      </p:sp>
    </p:spTree>
    <p:extLst>
      <p:ext uri="{BB962C8B-B14F-4D97-AF65-F5344CB8AC3E}">
        <p14:creationId xmlns:p14="http://schemas.microsoft.com/office/powerpoint/2010/main" xmlns="" val="273336483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73AF1DD-E423-4572-B322-D933B3F279C6}" type="slidenum">
              <a:rPr lang="en-US" smtClean="0"/>
              <a:pPr>
                <a:defRPr/>
              </a:pPr>
              <a:t>10</a:t>
            </a:fld>
            <a:r>
              <a:rPr lang="en-US" smtClean="0"/>
              <a:t> </a:t>
            </a:r>
            <a:endParaRPr lang="en-US"/>
          </a:p>
        </p:txBody>
      </p:sp>
      <p:sp>
        <p:nvSpPr>
          <p:cNvPr id="5" name="Rounded Rectangle 4"/>
          <p:cNvSpPr/>
          <p:nvPr/>
        </p:nvSpPr>
        <p:spPr>
          <a:xfrm>
            <a:off x="1143000" y="762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alibri" pitchFamily="34" charset="0"/>
                <a:cs typeface="Calibri" pitchFamily="34" charset="0"/>
              </a:rPr>
              <a:t>PEKERJAAN</a:t>
            </a:r>
            <a:endParaRPr lang="en-US" sz="2000" b="1" dirty="0">
              <a:solidFill>
                <a:schemeClr val="tx1"/>
              </a:solidFill>
              <a:latin typeface="Calibri" pitchFamily="34" charset="0"/>
              <a:cs typeface="Calibri" pitchFamily="34" charset="0"/>
            </a:endParaRPr>
          </a:p>
        </p:txBody>
      </p:sp>
      <p:sp>
        <p:nvSpPr>
          <p:cNvPr id="8" name="Rounded Rectangle 7"/>
          <p:cNvSpPr/>
          <p:nvPr/>
        </p:nvSpPr>
        <p:spPr>
          <a:xfrm>
            <a:off x="152400" y="76200"/>
            <a:ext cx="8382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alibri" pitchFamily="34" charset="0"/>
                <a:cs typeface="Calibri" pitchFamily="34" charset="0"/>
              </a:rPr>
              <a:t>1.2</a:t>
            </a:r>
            <a:endParaRPr lang="en-US" dirty="0">
              <a:solidFill>
                <a:schemeClr val="tx1"/>
              </a:solidFill>
              <a:latin typeface="Calibri" pitchFamily="34" charset="0"/>
              <a:cs typeface="Calibri" pitchFamily="34" charset="0"/>
            </a:endParaRPr>
          </a:p>
        </p:txBody>
      </p:sp>
      <p:sp>
        <p:nvSpPr>
          <p:cNvPr id="9" name="TextBox 8"/>
          <p:cNvSpPr txBox="1"/>
          <p:nvPr/>
        </p:nvSpPr>
        <p:spPr>
          <a:xfrm>
            <a:off x="1295400" y="1143000"/>
            <a:ext cx="184731" cy="369332"/>
          </a:xfrm>
          <a:prstGeom prst="rect">
            <a:avLst/>
          </a:prstGeom>
          <a:noFill/>
        </p:spPr>
        <p:txBody>
          <a:bodyPr wrap="none" rtlCol="0">
            <a:spAutoFit/>
          </a:bodyPr>
          <a:lstStyle/>
          <a:p>
            <a:endParaRPr lang="en-US"/>
          </a:p>
        </p:txBody>
      </p:sp>
      <p:sp>
        <p:nvSpPr>
          <p:cNvPr id="10" name="Oval 9"/>
          <p:cNvSpPr/>
          <p:nvPr/>
        </p:nvSpPr>
        <p:spPr>
          <a:xfrm>
            <a:off x="0" y="1447800"/>
            <a:ext cx="2590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alibri" pitchFamily="34" charset="0"/>
                <a:cs typeface="Calibri" pitchFamily="34" charset="0"/>
              </a:rPr>
              <a:t>PEKERJAAN</a:t>
            </a:r>
            <a:endParaRPr lang="en-US" sz="2400" b="1" dirty="0">
              <a:solidFill>
                <a:schemeClr val="tx1"/>
              </a:solidFill>
              <a:latin typeface="Calibri" pitchFamily="34" charset="0"/>
              <a:cs typeface="Calibri" pitchFamily="34" charset="0"/>
            </a:endParaRPr>
          </a:p>
        </p:txBody>
      </p:sp>
      <p:cxnSp>
        <p:nvCxnSpPr>
          <p:cNvPr id="11" name="Straight Connector 10"/>
          <p:cNvCxnSpPr/>
          <p:nvPr/>
        </p:nvCxnSpPr>
        <p:spPr>
          <a:xfrm>
            <a:off x="2590800" y="1905000"/>
            <a:ext cx="13716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886200" y="1447800"/>
            <a:ext cx="2133600" cy="9906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alibri" pitchFamily="34" charset="0"/>
                <a:cs typeface="Calibri" pitchFamily="34" charset="0"/>
              </a:rPr>
              <a:t>TASKS/TUGAS</a:t>
            </a:r>
            <a:endParaRPr lang="en-US" sz="2400" b="1" dirty="0">
              <a:solidFill>
                <a:schemeClr val="tx1"/>
              </a:solidFill>
              <a:latin typeface="Calibri" pitchFamily="34" charset="0"/>
              <a:cs typeface="Calibri" pitchFamily="34" charset="0"/>
            </a:endParaRPr>
          </a:p>
        </p:txBody>
      </p:sp>
      <p:sp>
        <p:nvSpPr>
          <p:cNvPr id="13" name="Parallelogram 12"/>
          <p:cNvSpPr/>
          <p:nvPr/>
        </p:nvSpPr>
        <p:spPr>
          <a:xfrm>
            <a:off x="6934200" y="1447800"/>
            <a:ext cx="2209800" cy="9906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alibri" pitchFamily="34" charset="0"/>
                <a:cs typeface="Calibri" pitchFamily="34" charset="0"/>
              </a:rPr>
              <a:t>PEMAKAI</a:t>
            </a:r>
            <a:endParaRPr lang="en-US" sz="2400" b="1" dirty="0">
              <a:solidFill>
                <a:schemeClr val="tx1"/>
              </a:solidFill>
              <a:latin typeface="Calibri" pitchFamily="34" charset="0"/>
              <a:cs typeface="Calibri" pitchFamily="34" charset="0"/>
            </a:endParaRPr>
          </a:p>
        </p:txBody>
      </p:sp>
      <p:cxnSp>
        <p:nvCxnSpPr>
          <p:cNvPr id="14" name="Straight Connector 13"/>
          <p:cNvCxnSpPr/>
          <p:nvPr/>
        </p:nvCxnSpPr>
        <p:spPr>
          <a:xfrm>
            <a:off x="6019800" y="1905000"/>
            <a:ext cx="1038225"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lowchart: Decision 14"/>
          <p:cNvSpPr/>
          <p:nvPr/>
        </p:nvSpPr>
        <p:spPr>
          <a:xfrm>
            <a:off x="3733800" y="3048000"/>
            <a:ext cx="2209800" cy="1219200"/>
          </a:xfrm>
          <a:prstGeom prst="flowChartDecisio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standar</a:t>
            </a:r>
            <a:endParaRPr lang="en-US" b="1" dirty="0">
              <a:solidFill>
                <a:schemeClr val="tx1"/>
              </a:solidFill>
            </a:endParaRPr>
          </a:p>
        </p:txBody>
      </p:sp>
      <p:cxnSp>
        <p:nvCxnSpPr>
          <p:cNvPr id="16" name="Straight Connector 15"/>
          <p:cNvCxnSpPr>
            <a:endCxn id="15" idx="1"/>
          </p:cNvCxnSpPr>
          <p:nvPr/>
        </p:nvCxnSpPr>
        <p:spPr>
          <a:xfrm>
            <a:off x="1752600" y="3657600"/>
            <a:ext cx="19812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5" idx="3"/>
          </p:cNvCxnSpPr>
          <p:nvPr/>
        </p:nvCxnSpPr>
        <p:spPr>
          <a:xfrm>
            <a:off x="5943600" y="3657600"/>
            <a:ext cx="13716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6742906" y="3086100"/>
            <a:ext cx="1143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flipV="1">
            <a:off x="1180306" y="3085306"/>
            <a:ext cx="1143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4495006" y="2742406"/>
            <a:ext cx="6096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48000" y="4191000"/>
            <a:ext cx="3505200" cy="400110"/>
          </a:xfrm>
          <a:prstGeom prst="rect">
            <a:avLst/>
          </a:prstGeom>
          <a:noFill/>
        </p:spPr>
        <p:txBody>
          <a:bodyPr wrap="square" rtlCol="0">
            <a:spAutoFit/>
          </a:bodyPr>
          <a:lstStyle/>
          <a:p>
            <a:pPr algn="ctr"/>
            <a:r>
              <a:rPr lang="en-US" sz="2000" dirty="0" err="1" smtClean="0">
                <a:latin typeface="Calibri" pitchFamily="34" charset="0"/>
                <a:cs typeface="Calibri" pitchFamily="34" charset="0"/>
              </a:rPr>
              <a:t>Faktor</a:t>
            </a:r>
            <a:r>
              <a:rPr lang="en-US" sz="2000" dirty="0" smtClean="0">
                <a:latin typeface="Calibri" pitchFamily="34" charset="0"/>
                <a:cs typeface="Calibri" pitchFamily="34" charset="0"/>
              </a:rPr>
              <a:t> : </a:t>
            </a:r>
            <a:r>
              <a:rPr lang="en-US" sz="2000" dirty="0" err="1" smtClean="0">
                <a:latin typeface="Calibri" pitchFamily="34" charset="0"/>
                <a:cs typeface="Calibri" pitchFamily="34" charset="0"/>
              </a:rPr>
              <a:t>waktu</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mutu</a:t>
            </a:r>
            <a:r>
              <a:rPr lang="en-US" sz="2000" dirty="0" smtClean="0">
                <a:latin typeface="Calibri" pitchFamily="34" charset="0"/>
                <a:cs typeface="Calibri" pitchFamily="34" charset="0"/>
              </a:rPr>
              <a:t>, safety</a:t>
            </a:r>
            <a:endParaRPr lang="en-US" sz="2000" dirty="0">
              <a:latin typeface="Calibri" pitchFamily="34" charset="0"/>
              <a:cs typeface="Calibri" pitchFamily="34" charset="0"/>
            </a:endParaRPr>
          </a:p>
        </p:txBody>
      </p:sp>
      <p:sp>
        <p:nvSpPr>
          <p:cNvPr id="22" name="Down Arrow 21"/>
          <p:cNvSpPr/>
          <p:nvPr/>
        </p:nvSpPr>
        <p:spPr>
          <a:xfrm>
            <a:off x="4038600" y="4572000"/>
            <a:ext cx="15240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524000" y="4953000"/>
            <a:ext cx="6705600" cy="400110"/>
          </a:xfrm>
          <a:prstGeom prst="rect">
            <a:avLst/>
          </a:prstGeom>
          <a:noFill/>
        </p:spPr>
        <p:txBody>
          <a:bodyPr wrap="square" rtlCol="0">
            <a:spAutoFit/>
          </a:bodyPr>
          <a:lstStyle/>
          <a:p>
            <a:pPr algn="ctr"/>
            <a:r>
              <a:rPr lang="en-US" sz="2000" dirty="0" err="1" smtClean="0">
                <a:latin typeface="Calibri" pitchFamily="34" charset="0"/>
                <a:cs typeface="Calibri" pitchFamily="34" charset="0"/>
              </a:rPr>
              <a:t>Kecepatan</a:t>
            </a:r>
            <a:r>
              <a:rPr lang="en-US" sz="2000" dirty="0" smtClean="0">
                <a:latin typeface="Calibri" pitchFamily="34" charset="0"/>
                <a:cs typeface="Calibri" pitchFamily="34" charset="0"/>
              </a:rPr>
              <a:t> – </a:t>
            </a:r>
            <a:r>
              <a:rPr lang="en-US" sz="2000" dirty="0" err="1" smtClean="0">
                <a:latin typeface="Calibri" pitchFamily="34" charset="0"/>
                <a:cs typeface="Calibri" pitchFamily="34" charset="0"/>
              </a:rPr>
              <a:t>ketepatan</a:t>
            </a:r>
            <a:r>
              <a:rPr lang="en-US" sz="2000" dirty="0" smtClean="0">
                <a:latin typeface="Calibri" pitchFamily="34" charset="0"/>
                <a:cs typeface="Calibri" pitchFamily="34" charset="0"/>
              </a:rPr>
              <a:t> – </a:t>
            </a:r>
            <a:r>
              <a:rPr lang="en-US" sz="2000" dirty="0" err="1" smtClean="0">
                <a:latin typeface="Calibri" pitchFamily="34" charset="0"/>
                <a:cs typeface="Calibri" pitchFamily="34" charset="0"/>
              </a:rPr>
              <a:t>ketelitian</a:t>
            </a:r>
            <a:r>
              <a:rPr lang="en-US" sz="2000" dirty="0" smtClean="0">
                <a:latin typeface="Calibri" pitchFamily="34" charset="0"/>
                <a:cs typeface="Calibri" pitchFamily="34" charset="0"/>
              </a:rPr>
              <a:t> – </a:t>
            </a:r>
            <a:r>
              <a:rPr lang="en-US" sz="2000" dirty="0" err="1" smtClean="0">
                <a:latin typeface="Calibri" pitchFamily="34" charset="0"/>
                <a:cs typeface="Calibri" pitchFamily="34" charset="0"/>
              </a:rPr>
              <a:t>keandalan</a:t>
            </a:r>
            <a:r>
              <a:rPr lang="en-US" sz="2000" dirty="0" smtClean="0">
                <a:latin typeface="Calibri" pitchFamily="34" charset="0"/>
                <a:cs typeface="Calibri" pitchFamily="34" charset="0"/>
              </a:rPr>
              <a:t> </a:t>
            </a:r>
            <a:endParaRPr lang="en-US" sz="2000" dirty="0">
              <a:latin typeface="Calibri" pitchFamily="34" charset="0"/>
              <a:cs typeface="Calibri" pitchFamily="34" charset="0"/>
            </a:endParaRPr>
          </a:p>
        </p:txBody>
      </p:sp>
      <p:sp>
        <p:nvSpPr>
          <p:cNvPr id="26" name="TextBox 25"/>
          <p:cNvSpPr txBox="1"/>
          <p:nvPr/>
        </p:nvSpPr>
        <p:spPr>
          <a:xfrm>
            <a:off x="3200400" y="4343400"/>
            <a:ext cx="3505200" cy="369332"/>
          </a:xfrm>
          <a:prstGeom prst="rect">
            <a:avLst/>
          </a:prstGeom>
          <a:noFill/>
        </p:spPr>
        <p:txBody>
          <a:bodyPr wrap="square" rtlCol="0">
            <a:spAutoFit/>
          </a:bodyPr>
          <a:lstStyle/>
          <a:p>
            <a:pPr algn="ctr"/>
            <a:endParaRPr lang="en-US" dirty="0"/>
          </a:p>
        </p:txBody>
      </p:sp>
      <p:sp>
        <p:nvSpPr>
          <p:cNvPr id="27" name="TextBox 26"/>
          <p:cNvSpPr txBox="1"/>
          <p:nvPr/>
        </p:nvSpPr>
        <p:spPr>
          <a:xfrm>
            <a:off x="0" y="838200"/>
            <a:ext cx="8839200" cy="589072"/>
          </a:xfrm>
          <a:prstGeom prst="rect">
            <a:avLst/>
          </a:prstGeom>
          <a:noFill/>
        </p:spPr>
        <p:txBody>
          <a:bodyPr wrap="square" rtlCol="0">
            <a:spAutoFit/>
          </a:bodyPr>
          <a:lstStyle/>
          <a:p>
            <a:pPr algn="ctr">
              <a:lnSpc>
                <a:spcPct val="150000"/>
              </a:lnSpc>
            </a:pP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Capaian</a:t>
            </a:r>
            <a:r>
              <a:rPr lang="en-US" sz="2400" dirty="0" smtClean="0">
                <a:latin typeface="Calibri" pitchFamily="34" charset="0"/>
                <a:cs typeface="Calibri" pitchFamily="34" charset="0"/>
              </a:rPr>
              <a:t> : </a:t>
            </a:r>
            <a:r>
              <a:rPr lang="en-US" sz="2400" dirty="0" err="1" smtClean="0">
                <a:latin typeface="Calibri" pitchFamily="34" charset="0"/>
                <a:cs typeface="Calibri" pitchFamily="34" charset="0"/>
              </a:rPr>
              <a:t>bilamana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tuntas</a:t>
            </a:r>
            <a:r>
              <a:rPr lang="en-US" sz="2400" dirty="0" smtClean="0">
                <a:latin typeface="Calibri" pitchFamily="34" charset="0"/>
                <a:cs typeface="Calibri" pitchFamily="34" charset="0"/>
              </a:rPr>
              <a:t> – </a:t>
            </a:r>
            <a:r>
              <a:rPr lang="en-US" sz="2400" dirty="0" err="1" smtClean="0">
                <a:latin typeface="Calibri" pitchFamily="34" charset="0"/>
                <a:cs typeface="Calibri" pitchFamily="34" charset="0"/>
              </a:rPr>
              <a:t>selesai</a:t>
            </a:r>
            <a:r>
              <a:rPr lang="en-US" sz="2400" dirty="0" smtClean="0">
                <a:latin typeface="Calibri" pitchFamily="34" charset="0"/>
                <a:cs typeface="Calibri" pitchFamily="34" charset="0"/>
              </a:rPr>
              <a:t> </a:t>
            </a:r>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B575853-4C74-47E3-BA2A-61437D96F1D0}" type="slidenum">
              <a:rPr lang="en-US" smtClean="0"/>
              <a:pPr>
                <a:defRPr/>
              </a:pPr>
              <a:t>11</a:t>
            </a:fld>
            <a:r>
              <a:rPr lang="en-US" smtClean="0"/>
              <a:t> </a:t>
            </a:r>
            <a:endParaRPr lang="en-US"/>
          </a:p>
        </p:txBody>
      </p:sp>
      <p:sp>
        <p:nvSpPr>
          <p:cNvPr id="5" name="TextBox 4"/>
          <p:cNvSpPr txBox="1"/>
          <p:nvPr/>
        </p:nvSpPr>
        <p:spPr>
          <a:xfrm>
            <a:off x="1066800" y="228600"/>
            <a:ext cx="6477000" cy="584775"/>
          </a:xfrm>
          <a:prstGeom prst="rect">
            <a:avLst/>
          </a:prstGeom>
          <a:noFill/>
        </p:spPr>
        <p:txBody>
          <a:bodyPr wrap="square" rtlCol="0">
            <a:spAutoFit/>
          </a:bodyPr>
          <a:lstStyle/>
          <a:p>
            <a:pPr algn="just"/>
            <a:r>
              <a:rPr lang="en-US" sz="3200" b="1" dirty="0" smtClean="0">
                <a:latin typeface="Calibri" pitchFamily="34" charset="0"/>
                <a:cs typeface="Calibri" pitchFamily="34" charset="0"/>
              </a:rPr>
              <a:t> DAFTAR YANG DIKERJAKAN</a:t>
            </a:r>
            <a:endParaRPr lang="en-US" sz="3200" b="1" dirty="0">
              <a:latin typeface="Calibri" pitchFamily="34" charset="0"/>
              <a:cs typeface="Calibri" pitchFamily="34" charset="0"/>
            </a:endParaRPr>
          </a:p>
        </p:txBody>
      </p:sp>
      <p:sp>
        <p:nvSpPr>
          <p:cNvPr id="6" name="TextBox 5"/>
          <p:cNvSpPr txBox="1"/>
          <p:nvPr/>
        </p:nvSpPr>
        <p:spPr>
          <a:xfrm>
            <a:off x="0" y="304800"/>
            <a:ext cx="990600" cy="523220"/>
          </a:xfrm>
          <a:prstGeom prst="rect">
            <a:avLst/>
          </a:prstGeom>
          <a:noFill/>
        </p:spPr>
        <p:txBody>
          <a:bodyPr wrap="square" rtlCol="0">
            <a:spAutoFit/>
          </a:bodyPr>
          <a:lstStyle/>
          <a:p>
            <a:r>
              <a:rPr lang="en-US" sz="2800" b="1" dirty="0" smtClean="0">
                <a:latin typeface="Calibri" pitchFamily="34" charset="0"/>
                <a:cs typeface="Calibri" pitchFamily="34" charset="0"/>
              </a:rPr>
              <a:t>1.3</a:t>
            </a:r>
            <a:endParaRPr lang="en-US" sz="2800" b="1" dirty="0">
              <a:latin typeface="Calibri" pitchFamily="34" charset="0"/>
              <a:cs typeface="Calibri" pitchFamily="34" charset="0"/>
            </a:endParaRPr>
          </a:p>
        </p:txBody>
      </p:sp>
      <p:sp>
        <p:nvSpPr>
          <p:cNvPr id="13" name="TextBox 12"/>
          <p:cNvSpPr txBox="1"/>
          <p:nvPr/>
        </p:nvSpPr>
        <p:spPr>
          <a:xfrm>
            <a:off x="533400" y="1447800"/>
            <a:ext cx="8229600" cy="2462213"/>
          </a:xfrm>
          <a:prstGeom prst="rect">
            <a:avLst/>
          </a:prstGeom>
          <a:noFill/>
        </p:spPr>
        <p:txBody>
          <a:bodyPr wrap="square" rtlCol="0">
            <a:spAutoFit/>
          </a:bodyPr>
          <a:lstStyle/>
          <a:p>
            <a:r>
              <a:rPr lang="en-US" sz="2800" dirty="0" smtClean="0">
                <a:latin typeface="Calibri" pitchFamily="34" charset="0"/>
                <a:cs typeface="Calibri" pitchFamily="34" charset="0"/>
              </a:rPr>
              <a:t>TULISKAN PEKERJAAN YANG SAUDARA AMPU SAAT INI</a:t>
            </a:r>
          </a:p>
          <a:p>
            <a:pPr>
              <a:lnSpc>
                <a:spcPct val="150000"/>
              </a:lnSpc>
              <a:buFont typeface="Wingdings" pitchFamily="2" charset="2"/>
              <a:buChar char="Ø"/>
            </a:pPr>
            <a:r>
              <a:rPr lang="en-US" sz="2800" dirty="0">
                <a:latin typeface="Calibri" pitchFamily="34" charset="0"/>
                <a:cs typeface="Calibri" pitchFamily="34" charset="0"/>
              </a:rPr>
              <a:t> </a:t>
            </a:r>
            <a:r>
              <a:rPr lang="en-US" sz="2800" dirty="0" err="1" smtClean="0">
                <a:latin typeface="Calibri" pitchFamily="34" charset="0"/>
                <a:cs typeface="Calibri" pitchFamily="34" charset="0"/>
              </a:rPr>
              <a:t>Ruang</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lingkup</a:t>
            </a:r>
            <a:endParaRPr lang="en-US" sz="2800" dirty="0" smtClean="0">
              <a:latin typeface="Calibri" pitchFamily="34" charset="0"/>
              <a:cs typeface="Calibri" pitchFamily="34" charset="0"/>
            </a:endParaRPr>
          </a:p>
          <a:p>
            <a:pPr>
              <a:lnSpc>
                <a:spcPct val="150000"/>
              </a:lnSpc>
              <a:buFont typeface="Wingdings" pitchFamily="2" charset="2"/>
              <a:buChar char="Ø"/>
            </a:pPr>
            <a:r>
              <a:rPr lang="en-US" sz="2800" dirty="0">
                <a:latin typeface="Calibri" pitchFamily="34" charset="0"/>
                <a:cs typeface="Calibri" pitchFamily="34" charset="0"/>
              </a:rPr>
              <a:t> </a:t>
            </a:r>
            <a:r>
              <a:rPr lang="en-US" sz="2800" dirty="0" err="1" smtClean="0">
                <a:latin typeface="Calibri" pitchFamily="34" charset="0"/>
                <a:cs typeface="Calibri" pitchFamily="34" charset="0"/>
              </a:rPr>
              <a:t>Rentang</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interaksi</a:t>
            </a:r>
            <a:endParaRPr lang="en-US" sz="2800" dirty="0" smtClean="0">
              <a:latin typeface="Calibri" pitchFamily="34" charset="0"/>
              <a:cs typeface="Calibri" pitchFamily="34" charset="0"/>
            </a:endParaRPr>
          </a:p>
          <a:p>
            <a:pPr>
              <a:lnSpc>
                <a:spcPct val="150000"/>
              </a:lnSpc>
              <a:buFont typeface="Wingdings" pitchFamily="2" charset="2"/>
              <a:buChar char="Ø"/>
            </a:pP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Pemetaan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pekerjaan</a:t>
            </a:r>
            <a:r>
              <a:rPr lang="en-US" sz="2800" dirty="0" smtClean="0">
                <a:latin typeface="Calibri" pitchFamily="34" charset="0"/>
                <a:cs typeface="Calibri" pitchFamily="34" charset="0"/>
              </a:rPr>
              <a:t> : </a:t>
            </a:r>
            <a:r>
              <a:rPr lang="en-US" sz="2800" dirty="0" err="1" smtClean="0">
                <a:latin typeface="Calibri" pitchFamily="34" charset="0"/>
                <a:cs typeface="Calibri" pitchFamily="34" charset="0"/>
              </a:rPr>
              <a:t>Apakah</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fisik</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otot</a:t>
            </a:r>
            <a:r>
              <a:rPr lang="en-US" sz="2800" dirty="0" smtClean="0">
                <a:latin typeface="Calibri" pitchFamily="34" charset="0"/>
                <a:cs typeface="Calibri" pitchFamily="34" charset="0"/>
              </a:rPr>
              <a:t>) – </a:t>
            </a:r>
            <a:r>
              <a:rPr lang="en-US" sz="2800" dirty="0" err="1" smtClean="0">
                <a:latin typeface="Calibri" pitchFamily="34" charset="0"/>
                <a:cs typeface="Calibri" pitchFamily="34" charset="0"/>
              </a:rPr>
              <a:t>otak</a:t>
            </a:r>
            <a:r>
              <a:rPr lang="en-US" sz="2800" dirty="0" smtClean="0">
                <a:latin typeface="Calibri" pitchFamily="34" charset="0"/>
                <a:cs typeface="Calibri" pitchFamily="34" charset="0"/>
              </a:rPr>
              <a:t> </a:t>
            </a:r>
            <a:endParaRPr lang="en-US" sz="2400" dirty="0">
              <a:latin typeface="Calibri" pitchFamily="34" charset="0"/>
              <a:cs typeface="Calibri" pitchFamily="34" charset="0"/>
            </a:endParaRPr>
          </a:p>
        </p:txBody>
      </p:sp>
      <p:sp>
        <p:nvSpPr>
          <p:cNvPr id="15" name="Down Arrow 14"/>
          <p:cNvSpPr/>
          <p:nvPr/>
        </p:nvSpPr>
        <p:spPr>
          <a:xfrm>
            <a:off x="3581400" y="3962400"/>
            <a:ext cx="22860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971800" y="4419600"/>
            <a:ext cx="3505200" cy="400110"/>
          </a:xfrm>
          <a:prstGeom prst="rect">
            <a:avLst/>
          </a:prstGeom>
          <a:noFill/>
        </p:spPr>
        <p:txBody>
          <a:bodyPr wrap="square" rtlCol="0">
            <a:spAutoFit/>
          </a:bodyPr>
          <a:lstStyle/>
          <a:p>
            <a:pPr algn="ctr"/>
            <a:r>
              <a:rPr lang="en-US" sz="2000" dirty="0" err="1" smtClean="0">
                <a:latin typeface="Calibri" pitchFamily="34" charset="0"/>
                <a:cs typeface="Calibri" pitchFamily="34" charset="0"/>
              </a:rPr>
              <a:t>Faktor</a:t>
            </a:r>
            <a:r>
              <a:rPr lang="en-US" sz="2000" dirty="0" smtClean="0">
                <a:latin typeface="Calibri" pitchFamily="34" charset="0"/>
                <a:cs typeface="Calibri" pitchFamily="34" charset="0"/>
              </a:rPr>
              <a:t> : </a:t>
            </a:r>
            <a:r>
              <a:rPr lang="en-US" sz="2000" dirty="0" err="1" smtClean="0">
                <a:latin typeface="Calibri" pitchFamily="34" charset="0"/>
                <a:cs typeface="Calibri" pitchFamily="34" charset="0"/>
              </a:rPr>
              <a:t>waktu</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mutu</a:t>
            </a:r>
            <a:r>
              <a:rPr lang="en-US" sz="2000" dirty="0" smtClean="0">
                <a:latin typeface="Calibri" pitchFamily="34" charset="0"/>
                <a:cs typeface="Calibri" pitchFamily="34" charset="0"/>
              </a:rPr>
              <a:t>, safety</a:t>
            </a:r>
            <a:endParaRPr lang="en-US" sz="2000" dirty="0">
              <a:latin typeface="Calibri" pitchFamily="34" charset="0"/>
              <a:cs typeface="Calibri" pitchFamily="34" charset="0"/>
            </a:endParaRPr>
          </a:p>
        </p:txBody>
      </p:sp>
      <p:sp>
        <p:nvSpPr>
          <p:cNvPr id="18" name="TextBox 17"/>
          <p:cNvSpPr txBox="1"/>
          <p:nvPr/>
        </p:nvSpPr>
        <p:spPr>
          <a:xfrm flipH="1">
            <a:off x="2819400" y="5029200"/>
            <a:ext cx="2926081" cy="523220"/>
          </a:xfrm>
          <a:prstGeom prst="rect">
            <a:avLst/>
          </a:prstGeom>
          <a:noFill/>
        </p:spPr>
        <p:txBody>
          <a:bodyPr wrap="square" rtlCol="0">
            <a:spAutoFit/>
          </a:bodyPr>
          <a:lstStyle/>
          <a:p>
            <a:pPr lvl="2" algn="ctr"/>
            <a:r>
              <a:rPr lang="en-US" sz="2800" dirty="0" err="1" smtClean="0">
                <a:latin typeface="Calibri" pitchFamily="34" charset="0"/>
                <a:cs typeface="Calibri" pitchFamily="34" charset="0"/>
              </a:rPr>
              <a:t>Diskusi</a:t>
            </a:r>
            <a:endParaRPr lang="en-US" sz="20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500"/>
                                        <p:tgtEl>
                                          <p:spTgt spid="13"/>
                                        </p:tgtEl>
                                      </p:cBhvr>
                                    </p:animEffect>
                                  </p:childTnLst>
                                </p:cTn>
                              </p:par>
                            </p:childTnLst>
                          </p:cTn>
                        </p:par>
                        <p:par>
                          <p:cTn id="16" fill="hold">
                            <p:stCondLst>
                              <p:cond delay="500"/>
                            </p:stCondLst>
                            <p:childTnLst>
                              <p:par>
                                <p:cTn id="17" presetID="4" presetClass="entr" presetSubtype="16"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ox(in)">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ox(in)">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ox(in)">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5" grpId="0" animBg="1"/>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Slide Number Placeholder 3"/>
          <p:cNvSpPr>
            <a:spLocks noGrp="1"/>
          </p:cNvSpPr>
          <p:nvPr>
            <p:ph type="sldNum" sz="quarter" idx="4294967295"/>
          </p:nvPr>
        </p:nvSpPr>
        <p:spPr>
          <a:xfrm>
            <a:off x="6553200" y="6248400"/>
            <a:ext cx="1905000" cy="457200"/>
          </a:xfrm>
          <a:prstGeom prst="rect">
            <a:avLst/>
          </a:prstGeom>
          <a:noFill/>
        </p:spPr>
        <p:txBody>
          <a:bodyPr/>
          <a:lstStyle/>
          <a:p>
            <a:fld id="{E8919CB9-6B50-4020-87F2-9E55F5A48313}" type="slidenum">
              <a:rPr lang="en-US" smtClean="0"/>
              <a:pPr/>
              <a:t>12</a:t>
            </a:fld>
            <a:endParaRPr lang="en-US" smtClean="0"/>
          </a:p>
        </p:txBody>
      </p:sp>
      <p:sp>
        <p:nvSpPr>
          <p:cNvPr id="7" name="Rounded Rectangle 6"/>
          <p:cNvSpPr/>
          <p:nvPr/>
        </p:nvSpPr>
        <p:spPr>
          <a:xfrm>
            <a:off x="228600" y="76200"/>
            <a:ext cx="8382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2</a:t>
            </a:r>
            <a:endParaRPr lang="en-US" b="1" dirty="0">
              <a:solidFill>
                <a:schemeClr val="tx1"/>
              </a:solidFill>
              <a:latin typeface="Calibri" pitchFamily="34" charset="0"/>
              <a:cs typeface="Calibri" pitchFamily="34" charset="0"/>
            </a:endParaRPr>
          </a:p>
        </p:txBody>
      </p:sp>
      <p:sp>
        <p:nvSpPr>
          <p:cNvPr id="13" name="Rounded Rectangle 12"/>
          <p:cNvSpPr/>
          <p:nvPr/>
        </p:nvSpPr>
        <p:spPr>
          <a:xfrm>
            <a:off x="1143000" y="762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b="1" dirty="0" smtClean="0">
                <a:solidFill>
                  <a:schemeClr val="tx1"/>
                </a:solidFill>
                <a:latin typeface="Calibri" pitchFamily="34" charset="0"/>
                <a:cs typeface="Calibri" pitchFamily="34" charset="0"/>
              </a:rPr>
              <a:t>KONSEP – BEBAN KERJA</a:t>
            </a:r>
            <a:endParaRPr lang="en-US" sz="2000" b="1" dirty="0">
              <a:solidFill>
                <a:schemeClr val="tx1"/>
              </a:solidFill>
              <a:latin typeface="Calibri" pitchFamily="34" charset="0"/>
              <a:cs typeface="Calibri" pitchFamily="34" charset="0"/>
            </a:endParaRPr>
          </a:p>
        </p:txBody>
      </p:sp>
      <p:pic>
        <p:nvPicPr>
          <p:cNvPr id="16" name="Picture 10"/>
          <p:cNvPicPr>
            <a:picLocks noChangeAspect="1" noChangeArrowheads="1"/>
          </p:cNvPicPr>
          <p:nvPr/>
        </p:nvPicPr>
        <p:blipFill>
          <a:blip r:embed="rId3"/>
          <a:srcRect/>
          <a:stretch>
            <a:fillRect/>
          </a:stretch>
        </p:blipFill>
        <p:spPr bwMode="auto">
          <a:xfrm>
            <a:off x="0" y="914400"/>
            <a:ext cx="1695450" cy="1466850"/>
          </a:xfrm>
          <a:prstGeom prst="rect">
            <a:avLst/>
          </a:prstGeom>
          <a:noFill/>
          <a:ln w="12700" cap="sq">
            <a:noFill/>
            <a:miter lim="800000"/>
            <a:headEnd type="none" w="sm" len="sm"/>
            <a:tailEnd type="none" w="sm" len="sm"/>
          </a:ln>
        </p:spPr>
      </p:pic>
      <p:sp>
        <p:nvSpPr>
          <p:cNvPr id="17" name="TextBox 16"/>
          <p:cNvSpPr txBox="1"/>
          <p:nvPr/>
        </p:nvSpPr>
        <p:spPr>
          <a:xfrm>
            <a:off x="1905000" y="990600"/>
            <a:ext cx="6705600" cy="1754326"/>
          </a:xfrm>
          <a:prstGeom prst="rect">
            <a:avLst/>
          </a:prstGeom>
          <a:noFill/>
        </p:spPr>
        <p:txBody>
          <a:bodyPr wrap="square" rtlCol="0">
            <a:spAutoFit/>
          </a:bodyPr>
          <a:lstStyle/>
          <a:p>
            <a:pPr algn="just">
              <a:lnSpc>
                <a:spcPct val="150000"/>
              </a:lnSpc>
            </a:pPr>
            <a:r>
              <a:rPr lang="en-US" sz="2400" dirty="0" err="1">
                <a:latin typeface="Calibri" pitchFamily="34" charset="0"/>
                <a:cs typeface="Calibri" pitchFamily="34" charset="0"/>
              </a:rPr>
              <a:t>Besaran</a:t>
            </a:r>
            <a:r>
              <a:rPr lang="en-US" sz="2400" dirty="0">
                <a:latin typeface="Calibri" pitchFamily="34" charset="0"/>
                <a:cs typeface="Calibri" pitchFamily="34" charset="0"/>
              </a:rPr>
              <a:t> </a:t>
            </a:r>
            <a:r>
              <a:rPr lang="en-US" sz="2400" dirty="0" err="1">
                <a:latin typeface="Calibri" pitchFamily="34" charset="0"/>
                <a:cs typeface="Calibri" pitchFamily="34" charset="0"/>
              </a:rPr>
              <a:t>pekerjaan</a:t>
            </a:r>
            <a:r>
              <a:rPr lang="en-US" sz="2400" dirty="0">
                <a:latin typeface="Calibri" pitchFamily="34" charset="0"/>
                <a:cs typeface="Calibri" pitchFamily="34" charset="0"/>
              </a:rPr>
              <a:t> yang </a:t>
            </a:r>
            <a:r>
              <a:rPr lang="en-US" sz="2400" dirty="0" err="1">
                <a:latin typeface="Calibri" pitchFamily="34" charset="0"/>
                <a:cs typeface="Calibri" pitchFamily="34" charset="0"/>
              </a:rPr>
              <a:t>harus</a:t>
            </a:r>
            <a:r>
              <a:rPr lang="en-US" sz="2400" dirty="0">
                <a:latin typeface="Calibri" pitchFamily="34" charset="0"/>
                <a:cs typeface="Calibri" pitchFamily="34" charset="0"/>
              </a:rPr>
              <a:t> </a:t>
            </a:r>
            <a:r>
              <a:rPr lang="en-US" sz="2400" dirty="0" err="1">
                <a:latin typeface="Calibri" pitchFamily="34" charset="0"/>
                <a:cs typeface="Calibri" pitchFamily="34" charset="0"/>
              </a:rPr>
              <a:t>dipikul</a:t>
            </a:r>
            <a:r>
              <a:rPr lang="en-US" sz="2400" dirty="0">
                <a:latin typeface="Calibri" pitchFamily="34" charset="0"/>
                <a:cs typeface="Calibri" pitchFamily="34" charset="0"/>
              </a:rPr>
              <a:t> </a:t>
            </a:r>
            <a:r>
              <a:rPr lang="en-US" sz="2400" dirty="0" err="1">
                <a:latin typeface="Calibri" pitchFamily="34" charset="0"/>
                <a:cs typeface="Calibri" pitchFamily="34" charset="0"/>
              </a:rPr>
              <a:t>oleh</a:t>
            </a:r>
            <a:r>
              <a:rPr lang="en-US" sz="2400" dirty="0">
                <a:latin typeface="Calibri" pitchFamily="34" charset="0"/>
                <a:cs typeface="Calibri" pitchFamily="34" charset="0"/>
              </a:rPr>
              <a:t> </a:t>
            </a:r>
            <a:r>
              <a:rPr lang="en-US" sz="2400" dirty="0" err="1">
                <a:latin typeface="Calibri" pitchFamily="34" charset="0"/>
                <a:cs typeface="Calibri" pitchFamily="34" charset="0"/>
              </a:rPr>
              <a:t>suatu</a:t>
            </a:r>
            <a:r>
              <a:rPr lang="en-US" sz="2400" dirty="0">
                <a:latin typeface="Calibri" pitchFamily="34" charset="0"/>
                <a:cs typeface="Calibri" pitchFamily="34" charset="0"/>
              </a:rPr>
              <a:t> ‘</a:t>
            </a:r>
            <a:r>
              <a:rPr lang="en-US" sz="2400" dirty="0" err="1">
                <a:latin typeface="Calibri" pitchFamily="34" charset="0"/>
                <a:cs typeface="Calibri" pitchFamily="34" charset="0"/>
              </a:rPr>
              <a:t>jabatan</a:t>
            </a:r>
            <a:r>
              <a:rPr lang="en-US" sz="2400" dirty="0">
                <a:latin typeface="Calibri" pitchFamily="34" charset="0"/>
                <a:cs typeface="Calibri" pitchFamily="34" charset="0"/>
              </a:rPr>
              <a:t>’ </a:t>
            </a:r>
            <a:r>
              <a:rPr lang="en-US" sz="2400" dirty="0" err="1">
                <a:latin typeface="Calibri" pitchFamily="34" charset="0"/>
                <a:cs typeface="Calibri" pitchFamily="34" charset="0"/>
              </a:rPr>
              <a:t>atau</a:t>
            </a:r>
            <a:r>
              <a:rPr lang="en-US" sz="2400" dirty="0">
                <a:latin typeface="Calibri" pitchFamily="34" charset="0"/>
                <a:cs typeface="Calibri" pitchFamily="34" charset="0"/>
              </a:rPr>
              <a:t> unit </a:t>
            </a:r>
            <a:r>
              <a:rPr lang="en-US" sz="2400" dirty="0" err="1">
                <a:latin typeface="Calibri" pitchFamily="34" charset="0"/>
                <a:cs typeface="Calibri" pitchFamily="34" charset="0"/>
              </a:rPr>
              <a:t>organisasi</a:t>
            </a:r>
            <a:r>
              <a:rPr lang="en-US" sz="2400" dirty="0">
                <a:latin typeface="Calibri" pitchFamily="34" charset="0"/>
                <a:cs typeface="Calibri" pitchFamily="34" charset="0"/>
              </a:rPr>
              <a:t> </a:t>
            </a:r>
            <a:r>
              <a:rPr lang="en-US" sz="2400" dirty="0" err="1">
                <a:latin typeface="Calibri" pitchFamily="34" charset="0"/>
                <a:cs typeface="Calibri" pitchFamily="34" charset="0"/>
              </a:rPr>
              <a:t>disebut</a:t>
            </a:r>
            <a:r>
              <a:rPr lang="en-US" sz="2400" dirty="0">
                <a:latin typeface="Calibri" pitchFamily="34" charset="0"/>
                <a:cs typeface="Calibri" pitchFamily="34" charset="0"/>
              </a:rPr>
              <a:t> </a:t>
            </a:r>
            <a:r>
              <a:rPr lang="en-US" sz="2400" dirty="0" err="1">
                <a:latin typeface="Calibri" pitchFamily="34" charset="0"/>
                <a:cs typeface="Calibri" pitchFamily="34" charset="0"/>
              </a:rPr>
              <a:t>sebagai</a:t>
            </a:r>
            <a:r>
              <a:rPr lang="en-US" sz="2400" dirty="0">
                <a:latin typeface="Calibri" pitchFamily="34" charset="0"/>
                <a:cs typeface="Calibri" pitchFamily="34" charset="0"/>
              </a:rPr>
              <a:t> </a:t>
            </a:r>
            <a:r>
              <a:rPr lang="en-US" sz="2400" dirty="0" err="1">
                <a:latin typeface="Calibri" pitchFamily="34" charset="0"/>
                <a:cs typeface="Calibri" pitchFamily="34" charset="0"/>
              </a:rPr>
              <a:t>beban</a:t>
            </a:r>
            <a:r>
              <a:rPr lang="en-US" sz="2400" dirty="0">
                <a:latin typeface="Calibri" pitchFamily="34" charset="0"/>
                <a:cs typeface="Calibri" pitchFamily="34" charset="0"/>
              </a:rPr>
              <a:t> </a:t>
            </a:r>
            <a:r>
              <a:rPr lang="en-US" sz="2400" dirty="0" err="1">
                <a:latin typeface="Calibri" pitchFamily="34" charset="0"/>
                <a:cs typeface="Calibri" pitchFamily="34" charset="0"/>
              </a:rPr>
              <a:t>kerja</a:t>
            </a:r>
            <a:endParaRPr lang="en-US" sz="2400" dirty="0">
              <a:latin typeface="Calibri" pitchFamily="34" charset="0"/>
              <a:cs typeface="Calibri" pitchFamily="34" charset="0"/>
            </a:endParaRPr>
          </a:p>
        </p:txBody>
      </p:sp>
      <p:sp>
        <p:nvSpPr>
          <p:cNvPr id="19" name="Down Arrow 18"/>
          <p:cNvSpPr/>
          <p:nvPr/>
        </p:nvSpPr>
        <p:spPr>
          <a:xfrm>
            <a:off x="4419600" y="2286000"/>
            <a:ext cx="1676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048000" y="2667000"/>
            <a:ext cx="4195123" cy="461665"/>
          </a:xfrm>
          <a:prstGeom prst="rect">
            <a:avLst/>
          </a:prstGeom>
          <a:noFill/>
        </p:spPr>
        <p:txBody>
          <a:bodyPr wrap="none" rtlCol="0">
            <a:spAutoFit/>
          </a:bodyPr>
          <a:lstStyle/>
          <a:p>
            <a:r>
              <a:rPr lang="en-US" sz="2400" b="1" dirty="0" smtClean="0">
                <a:latin typeface="Calibri" pitchFamily="34" charset="0"/>
                <a:cs typeface="Calibri" pitchFamily="34" charset="0"/>
              </a:rPr>
              <a:t>Volume </a:t>
            </a:r>
            <a:r>
              <a:rPr lang="en-US" sz="2400" b="1" dirty="0" err="1" smtClean="0">
                <a:latin typeface="Calibri" pitchFamily="34" charset="0"/>
                <a:cs typeface="Calibri" pitchFamily="34" charset="0"/>
              </a:rPr>
              <a:t>kerja</a:t>
            </a:r>
            <a:r>
              <a:rPr lang="en-US" sz="2400" b="1" dirty="0" smtClean="0">
                <a:latin typeface="Calibri" pitchFamily="34" charset="0"/>
                <a:cs typeface="Calibri" pitchFamily="34" charset="0"/>
              </a:rPr>
              <a:t> </a:t>
            </a:r>
            <a:r>
              <a:rPr lang="en-US" sz="2400" b="1" dirty="0" err="1" smtClean="0">
                <a:latin typeface="Calibri" pitchFamily="34" charset="0"/>
                <a:cs typeface="Calibri" pitchFamily="34" charset="0"/>
              </a:rPr>
              <a:t>dan</a:t>
            </a:r>
            <a:r>
              <a:rPr lang="en-US" sz="2400" b="1" dirty="0" smtClean="0">
                <a:latin typeface="Calibri" pitchFamily="34" charset="0"/>
                <a:cs typeface="Calibri" pitchFamily="34" charset="0"/>
              </a:rPr>
              <a:t> </a:t>
            </a:r>
            <a:r>
              <a:rPr lang="en-US" sz="2400" b="1" dirty="0" err="1" smtClean="0">
                <a:latin typeface="Calibri" pitchFamily="34" charset="0"/>
                <a:cs typeface="Calibri" pitchFamily="34" charset="0"/>
              </a:rPr>
              <a:t>norma</a:t>
            </a:r>
            <a:r>
              <a:rPr lang="en-US" sz="2400" b="1" dirty="0" smtClean="0">
                <a:latin typeface="Calibri" pitchFamily="34" charset="0"/>
                <a:cs typeface="Calibri" pitchFamily="34" charset="0"/>
              </a:rPr>
              <a:t> </a:t>
            </a:r>
            <a:r>
              <a:rPr lang="en-US" sz="2400" b="1" dirty="0" err="1" smtClean="0">
                <a:latin typeface="Calibri" pitchFamily="34" charset="0"/>
                <a:cs typeface="Calibri" pitchFamily="34" charset="0"/>
              </a:rPr>
              <a:t>waktu</a:t>
            </a:r>
            <a:endParaRPr lang="en-US" sz="2400" b="1" dirty="0">
              <a:latin typeface="Calibri" pitchFamily="34" charset="0"/>
              <a:cs typeface="Calibri" pitchFamily="34" charset="0"/>
            </a:endParaRPr>
          </a:p>
        </p:txBody>
      </p:sp>
      <p:sp>
        <p:nvSpPr>
          <p:cNvPr id="21" name="TextBox 20"/>
          <p:cNvSpPr txBox="1"/>
          <p:nvPr/>
        </p:nvSpPr>
        <p:spPr>
          <a:xfrm>
            <a:off x="381000" y="3124200"/>
            <a:ext cx="8198783" cy="2123658"/>
          </a:xfrm>
          <a:prstGeom prst="rect">
            <a:avLst/>
          </a:prstGeom>
          <a:noFill/>
        </p:spPr>
        <p:txBody>
          <a:bodyPr wrap="none" rtlCol="0">
            <a:spAutoFit/>
          </a:bodyPr>
          <a:lstStyle/>
          <a:p>
            <a:r>
              <a:rPr lang="en-US" sz="2400" dirty="0" err="1" smtClean="0">
                <a:latin typeface="Calibri" pitchFamily="34" charset="0"/>
                <a:cs typeface="Calibri" pitchFamily="34" charset="0"/>
              </a:rPr>
              <a:t>Hasil</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pemetaan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tugas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menunjukkan</a:t>
            </a:r>
            <a:r>
              <a:rPr lang="en-US" sz="2400" dirty="0" smtClean="0">
                <a:latin typeface="Calibri" pitchFamily="34" charset="0"/>
                <a:cs typeface="Calibri" pitchFamily="34" charset="0"/>
              </a:rPr>
              <a:t> : </a:t>
            </a:r>
          </a:p>
          <a:p>
            <a:pPr>
              <a:lnSpc>
                <a:spcPct val="150000"/>
              </a:lnSpc>
              <a:buFont typeface="Wingdings"/>
              <a:buChar char="à"/>
            </a:pP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Tugas</a:t>
            </a:r>
            <a:r>
              <a:rPr lang="en-US" sz="2400" dirty="0" smtClean="0">
                <a:latin typeface="Calibri" pitchFamily="34" charset="0"/>
                <a:cs typeface="Calibri" pitchFamily="34" charset="0"/>
                <a:sym typeface="Wingdings" pitchFamily="2" charset="2"/>
              </a:rPr>
              <a:t> </a:t>
            </a:r>
            <a:r>
              <a:rPr lang="en-US" sz="2400" dirty="0" smtClean="0">
                <a:latin typeface="Calibri" pitchFamily="34" charset="0"/>
                <a:cs typeface="Calibri" pitchFamily="34" charset="0"/>
                <a:sym typeface="Wingdings" pitchFamily="2" charset="2"/>
              </a:rPr>
              <a:t>yang </a:t>
            </a:r>
            <a:r>
              <a:rPr lang="en-US" sz="2400" dirty="0" err="1" smtClean="0">
                <a:latin typeface="Calibri" pitchFamily="34" charset="0"/>
                <a:cs typeface="Calibri" pitchFamily="34" charset="0"/>
                <a:sym typeface="Wingdings" pitchFamily="2" charset="2"/>
              </a:rPr>
              <a:t>dapat</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diselesaikan</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sendiri</a:t>
            </a:r>
            <a:r>
              <a:rPr lang="en-US" sz="2400" dirty="0" smtClean="0">
                <a:latin typeface="Calibri" pitchFamily="34" charset="0"/>
                <a:cs typeface="Calibri" pitchFamily="34" charset="0"/>
                <a:sym typeface="Wingdings" pitchFamily="2" charset="2"/>
              </a:rPr>
              <a:t>/</a:t>
            </a:r>
            <a:r>
              <a:rPr lang="en-US" sz="2400" dirty="0" err="1" smtClean="0">
                <a:latin typeface="Calibri" pitchFamily="34" charset="0"/>
                <a:cs typeface="Calibri" pitchFamily="34" charset="0"/>
                <a:sym typeface="Wingdings" pitchFamily="2" charset="2"/>
              </a:rPr>
              <a:t>mandiri</a:t>
            </a:r>
            <a:endParaRPr lang="en-US" sz="2400" dirty="0" smtClean="0">
              <a:latin typeface="Calibri" pitchFamily="34" charset="0"/>
              <a:cs typeface="Calibri" pitchFamily="34" charset="0"/>
              <a:sym typeface="Wingdings" pitchFamily="2" charset="2"/>
            </a:endParaRPr>
          </a:p>
          <a:p>
            <a:pPr>
              <a:lnSpc>
                <a:spcPct val="150000"/>
              </a:lnSpc>
              <a:buFont typeface="Wingdings"/>
              <a:buChar char="à"/>
            </a:pPr>
            <a:r>
              <a:rPr lang="en-US" sz="2400" dirty="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Tugas</a:t>
            </a:r>
            <a:r>
              <a:rPr lang="en-US" sz="2400" dirty="0" smtClean="0">
                <a:latin typeface="Calibri" pitchFamily="34" charset="0"/>
                <a:cs typeface="Calibri" pitchFamily="34" charset="0"/>
                <a:sym typeface="Wingdings" pitchFamily="2" charset="2"/>
              </a:rPr>
              <a:t> yang </a:t>
            </a:r>
            <a:r>
              <a:rPr lang="en-US" sz="2400" dirty="0" err="1" smtClean="0">
                <a:latin typeface="Calibri" pitchFamily="34" charset="0"/>
                <a:cs typeface="Calibri" pitchFamily="34" charset="0"/>
                <a:sym typeface="Wingdings" pitchFamily="2" charset="2"/>
              </a:rPr>
              <a:t>membutuhkan</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peran</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serta</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orang</a:t>
            </a:r>
            <a:r>
              <a:rPr lang="en-US" sz="2400" dirty="0" smtClean="0">
                <a:latin typeface="Calibri" pitchFamily="34" charset="0"/>
                <a:cs typeface="Calibri" pitchFamily="34" charset="0"/>
                <a:sym typeface="Wingdings" pitchFamily="2" charset="2"/>
              </a:rPr>
              <a:t> lain</a:t>
            </a:r>
          </a:p>
          <a:p>
            <a:pPr>
              <a:lnSpc>
                <a:spcPct val="150000"/>
              </a:lnSpc>
              <a:buFont typeface="Wingdings"/>
              <a:buChar char="à"/>
            </a:pPr>
            <a:r>
              <a:rPr lang="en-US" sz="2400" dirty="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Tugas</a:t>
            </a:r>
            <a:r>
              <a:rPr lang="en-US" sz="2400" dirty="0" smtClean="0">
                <a:latin typeface="Calibri" pitchFamily="34" charset="0"/>
                <a:cs typeface="Calibri" pitchFamily="34" charset="0"/>
                <a:sym typeface="Wingdings" pitchFamily="2" charset="2"/>
              </a:rPr>
              <a:t> yang </a:t>
            </a:r>
            <a:r>
              <a:rPr lang="en-US" sz="2400" dirty="0" err="1" smtClean="0">
                <a:latin typeface="Calibri" pitchFamily="34" charset="0"/>
                <a:cs typeface="Calibri" pitchFamily="34" charset="0"/>
                <a:sym typeface="Wingdings" pitchFamily="2" charset="2"/>
              </a:rPr>
              <a:t>dikerjakan</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hanya</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apabila</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bersama</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sejumlah</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orang</a:t>
            </a:r>
            <a:endParaRPr lang="en-US" sz="2400" dirty="0">
              <a:latin typeface="Calibri" pitchFamily="34" charset="0"/>
              <a:cs typeface="Calibri" pitchFamily="34" charset="0"/>
            </a:endParaRPr>
          </a:p>
        </p:txBody>
      </p:sp>
      <p:sp>
        <p:nvSpPr>
          <p:cNvPr id="22" name="TextBox 21"/>
          <p:cNvSpPr txBox="1"/>
          <p:nvPr/>
        </p:nvSpPr>
        <p:spPr>
          <a:xfrm>
            <a:off x="2438400" y="5329535"/>
            <a:ext cx="4996561" cy="461665"/>
          </a:xfrm>
          <a:prstGeom prst="rect">
            <a:avLst/>
          </a:prstGeom>
          <a:noFill/>
        </p:spPr>
        <p:txBody>
          <a:bodyPr wrap="none" rtlCol="0">
            <a:spAutoFit/>
          </a:bodyPr>
          <a:lstStyle/>
          <a:p>
            <a:r>
              <a:rPr lang="en-US" sz="2400" dirty="0" err="1" smtClean="0">
                <a:latin typeface="Calibri" pitchFamily="34" charset="0"/>
                <a:cs typeface="Calibri" pitchFamily="34" charset="0"/>
              </a:rPr>
              <a:t>Bagaimana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tingkat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kesulitan</a:t>
            </a:r>
            <a:r>
              <a:rPr lang="en-US" sz="2400" dirty="0" smtClean="0">
                <a:latin typeface="Calibri" pitchFamily="34" charset="0"/>
                <a:cs typeface="Calibri" pitchFamily="34" charset="0"/>
              </a:rPr>
              <a:t> masing2 ?</a:t>
            </a:r>
            <a:endParaRPr lang="en-US" sz="2400" dirty="0">
              <a:latin typeface="Calibri" pitchFamily="34" charset="0"/>
              <a:cs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7579BA9-6519-4BCF-AC75-47D6084A3F81}" type="slidenum">
              <a:rPr lang="ko-KR" altLang="en-US" smtClean="0"/>
              <a:pPr>
                <a:defRPr/>
              </a:pPr>
              <a:t>13</a:t>
            </a:fld>
            <a:r>
              <a:rPr lang="en-US" altLang="ko-KR" smtClean="0"/>
              <a:t> </a:t>
            </a:r>
            <a:endParaRPr lang="en-US" altLang="ko-KR"/>
          </a:p>
        </p:txBody>
      </p:sp>
      <p:sp>
        <p:nvSpPr>
          <p:cNvPr id="5" name="Rounded Rectangle 4"/>
          <p:cNvSpPr/>
          <p:nvPr/>
        </p:nvSpPr>
        <p:spPr>
          <a:xfrm>
            <a:off x="152400" y="152400"/>
            <a:ext cx="8382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2</a:t>
            </a:r>
            <a:r>
              <a:rPr lang="id-ID" sz="2800" b="1" dirty="0" smtClean="0">
                <a:solidFill>
                  <a:schemeClr val="tx1"/>
                </a:solidFill>
                <a:latin typeface="Calibri" pitchFamily="34" charset="0"/>
                <a:cs typeface="Calibri" pitchFamily="34" charset="0"/>
              </a:rPr>
              <a:t>.</a:t>
            </a:r>
            <a:r>
              <a:rPr lang="en-US" sz="2800" b="1" dirty="0" smtClean="0">
                <a:solidFill>
                  <a:schemeClr val="tx1"/>
                </a:solidFill>
                <a:latin typeface="Calibri" pitchFamily="34" charset="0"/>
                <a:cs typeface="Calibri" pitchFamily="34" charset="0"/>
              </a:rPr>
              <a:t>1</a:t>
            </a:r>
            <a:endParaRPr lang="en-US" b="1" dirty="0">
              <a:solidFill>
                <a:schemeClr val="tx1"/>
              </a:solidFill>
              <a:latin typeface="Calibri" pitchFamily="34" charset="0"/>
              <a:cs typeface="Calibri" pitchFamily="34" charset="0"/>
            </a:endParaRPr>
          </a:p>
        </p:txBody>
      </p:sp>
      <p:sp>
        <p:nvSpPr>
          <p:cNvPr id="6" name="Rounded Rectangle 5"/>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tabLst>
                <a:tab pos="3943350" algn="l"/>
              </a:tabLst>
            </a:pPr>
            <a:r>
              <a:rPr lang="en-US" sz="2800" b="1" dirty="0" err="1" smtClean="0">
                <a:solidFill>
                  <a:schemeClr val="tx1"/>
                </a:solidFill>
                <a:latin typeface="Calibri" pitchFamily="34" charset="0"/>
                <a:cs typeface="Calibri" pitchFamily="34" charset="0"/>
              </a:rPr>
              <a:t>Analisis</a:t>
            </a:r>
            <a:r>
              <a:rPr lang="en-US" sz="2800" b="1" dirty="0" smtClean="0">
                <a:solidFill>
                  <a:schemeClr val="tx1"/>
                </a:solidFill>
                <a:latin typeface="Calibri" pitchFamily="34" charset="0"/>
                <a:cs typeface="Calibri" pitchFamily="34" charset="0"/>
              </a:rPr>
              <a:t> </a:t>
            </a:r>
            <a:r>
              <a:rPr lang="en-US" sz="2800" b="1" dirty="0" err="1" smtClean="0">
                <a:solidFill>
                  <a:schemeClr val="tx1"/>
                </a:solidFill>
                <a:latin typeface="Calibri" pitchFamily="34" charset="0"/>
                <a:cs typeface="Calibri" pitchFamily="34" charset="0"/>
              </a:rPr>
              <a:t>Beban</a:t>
            </a:r>
            <a:r>
              <a:rPr lang="en-US" sz="2800" b="1" dirty="0" smtClean="0">
                <a:solidFill>
                  <a:schemeClr val="tx1"/>
                </a:solidFill>
                <a:latin typeface="Calibri" pitchFamily="34" charset="0"/>
                <a:cs typeface="Calibri" pitchFamily="34" charset="0"/>
              </a:rPr>
              <a:t> </a:t>
            </a:r>
            <a:r>
              <a:rPr lang="en-US" sz="2800" b="1" dirty="0" err="1" smtClean="0">
                <a:solidFill>
                  <a:schemeClr val="tx1"/>
                </a:solidFill>
                <a:latin typeface="Calibri" pitchFamily="34" charset="0"/>
                <a:cs typeface="Calibri" pitchFamily="34" charset="0"/>
              </a:rPr>
              <a:t>kerja</a:t>
            </a:r>
            <a:endParaRPr lang="en-US" sz="2800" b="1" dirty="0">
              <a:solidFill>
                <a:schemeClr val="tx1"/>
              </a:solidFill>
              <a:latin typeface="Calibri" pitchFamily="34" charset="0"/>
              <a:cs typeface="Calibri" pitchFamily="34" charset="0"/>
            </a:endParaRPr>
          </a:p>
        </p:txBody>
      </p:sp>
      <p:pic>
        <p:nvPicPr>
          <p:cNvPr id="7" name="Picture 6"/>
          <p:cNvPicPr/>
          <p:nvPr/>
        </p:nvPicPr>
        <p:blipFill>
          <a:blip r:embed="rId2"/>
          <a:srcRect/>
          <a:stretch>
            <a:fillRect/>
          </a:stretch>
        </p:blipFill>
        <p:spPr bwMode="auto">
          <a:xfrm>
            <a:off x="6858000" y="1"/>
            <a:ext cx="2286000" cy="1752600"/>
          </a:xfrm>
          <a:prstGeom prst="rect">
            <a:avLst/>
          </a:prstGeom>
          <a:noFill/>
          <a:ln w="9525">
            <a:noFill/>
            <a:miter lim="800000"/>
            <a:headEnd/>
            <a:tailEnd/>
          </a:ln>
        </p:spPr>
      </p:pic>
      <p:sp>
        <p:nvSpPr>
          <p:cNvPr id="19" name="Rounded Rectangle 18"/>
          <p:cNvSpPr/>
          <p:nvPr/>
        </p:nvSpPr>
        <p:spPr bwMode="auto">
          <a:xfrm>
            <a:off x="533400" y="2057400"/>
            <a:ext cx="19050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Calibri" pitchFamily="34" charset="0"/>
                <a:cs typeface="Calibri" pitchFamily="34" charset="0"/>
              </a:rPr>
              <a:t>TUNTUTAN </a:t>
            </a:r>
          </a:p>
        </p:txBody>
      </p:sp>
      <p:sp>
        <p:nvSpPr>
          <p:cNvPr id="23" name="Rounded Rectangle 22"/>
          <p:cNvSpPr/>
          <p:nvPr/>
        </p:nvSpPr>
        <p:spPr bwMode="auto">
          <a:xfrm>
            <a:off x="2667000" y="2057400"/>
            <a:ext cx="19050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Calibri" pitchFamily="34" charset="0"/>
                <a:cs typeface="Calibri" pitchFamily="34" charset="0"/>
              </a:rPr>
              <a:t>PERAN</a:t>
            </a:r>
          </a:p>
        </p:txBody>
      </p:sp>
      <p:sp>
        <p:nvSpPr>
          <p:cNvPr id="25" name="Rounded Rectangle 24"/>
          <p:cNvSpPr/>
          <p:nvPr/>
        </p:nvSpPr>
        <p:spPr bwMode="auto">
          <a:xfrm>
            <a:off x="4876800" y="2057400"/>
            <a:ext cx="19050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Calibri" pitchFamily="34" charset="0"/>
                <a:cs typeface="Calibri" pitchFamily="34" charset="0"/>
              </a:rPr>
              <a:t>INTERAKSI</a:t>
            </a:r>
          </a:p>
        </p:txBody>
      </p:sp>
      <p:sp>
        <p:nvSpPr>
          <p:cNvPr id="28" name="Rounded Rectangle 27"/>
          <p:cNvSpPr/>
          <p:nvPr/>
        </p:nvSpPr>
        <p:spPr bwMode="auto">
          <a:xfrm>
            <a:off x="1600200" y="3048000"/>
            <a:ext cx="19050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Calibri" pitchFamily="34" charset="0"/>
                <a:cs typeface="Calibri" pitchFamily="34" charset="0"/>
              </a:rPr>
              <a:t>TOTAL TUGAS</a:t>
            </a:r>
          </a:p>
        </p:txBody>
      </p:sp>
      <p:sp>
        <p:nvSpPr>
          <p:cNvPr id="29" name="Rounded Rectangle 28"/>
          <p:cNvSpPr/>
          <p:nvPr/>
        </p:nvSpPr>
        <p:spPr bwMode="auto">
          <a:xfrm>
            <a:off x="3733800" y="3048000"/>
            <a:ext cx="19050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Calibri" pitchFamily="34" charset="0"/>
                <a:cs typeface="Calibri" pitchFamily="34" charset="0"/>
              </a:rPr>
              <a:t>LOCUS KENDALI </a:t>
            </a:r>
          </a:p>
        </p:txBody>
      </p:sp>
      <p:sp>
        <p:nvSpPr>
          <p:cNvPr id="30" name="Rounded Rectangle 29"/>
          <p:cNvSpPr/>
          <p:nvPr/>
        </p:nvSpPr>
        <p:spPr bwMode="auto">
          <a:xfrm>
            <a:off x="6477000" y="2743200"/>
            <a:ext cx="22860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effectLst/>
                <a:latin typeface="Calibri" pitchFamily="34" charset="0"/>
                <a:cs typeface="Calibri" pitchFamily="34" charset="0"/>
              </a:rPr>
              <a:t>Proses</a:t>
            </a:r>
            <a:r>
              <a:rPr kumimoji="0" lang="en-US" sz="2000" b="1" i="0" u="none" strike="noStrike" cap="none" normalizeH="0" baseline="0" dirty="0" smtClean="0">
                <a:ln>
                  <a:noFill/>
                </a:ln>
                <a:effectLst/>
                <a:latin typeface="Calibri" pitchFamily="34" charset="0"/>
                <a:cs typeface="Calibri" pitchFamily="34" charset="0"/>
              </a:rPr>
              <a:t>,  </a:t>
            </a:r>
            <a:r>
              <a:rPr kumimoji="0" lang="en-US" sz="2000" b="1" i="0" u="none" strike="noStrike" cap="none" normalizeH="0" baseline="0" dirty="0" err="1" smtClean="0">
                <a:ln>
                  <a:noFill/>
                </a:ln>
                <a:effectLst/>
                <a:latin typeface="Calibri" pitchFamily="34" charset="0"/>
                <a:cs typeface="Calibri" pitchFamily="34" charset="0"/>
              </a:rPr>
              <a:t>penyesuaian</a:t>
            </a:r>
            <a:r>
              <a:rPr lang="en-US" sz="2000" b="1" dirty="0" smtClean="0">
                <a:latin typeface="Calibri" pitchFamily="34" charset="0"/>
                <a:cs typeface="Calibri" pitchFamily="34" charset="0"/>
              </a:rPr>
              <a:t>, idle</a:t>
            </a:r>
            <a:endParaRPr kumimoji="0" lang="en-US" sz="2000" b="1" i="0" u="none" strike="noStrike" cap="none" normalizeH="0" baseline="0" dirty="0" smtClean="0">
              <a:ln>
                <a:noFill/>
              </a:ln>
              <a:effectLst/>
              <a:latin typeface="Calibri" pitchFamily="34" charset="0"/>
              <a:cs typeface="Calibri" pitchFamily="34" charset="0"/>
            </a:endParaRPr>
          </a:p>
        </p:txBody>
      </p:sp>
      <p:sp>
        <p:nvSpPr>
          <p:cNvPr id="31" name="Rounded Rectangle 30"/>
          <p:cNvSpPr/>
          <p:nvPr/>
        </p:nvSpPr>
        <p:spPr bwMode="auto">
          <a:xfrm>
            <a:off x="4572000" y="3810000"/>
            <a:ext cx="22860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Calibri" pitchFamily="34" charset="0"/>
                <a:cs typeface="Calibri" pitchFamily="34" charset="0"/>
              </a:rPr>
              <a:t>Internal, </a:t>
            </a:r>
          </a:p>
          <a:p>
            <a:pPr marL="0" marR="0" indent="0" algn="ctr" defTabSz="914400" rtl="0" eaLnBrk="1" fontAlgn="base" latinLnBrk="0" hangingPunct="1">
              <a:lnSpc>
                <a:spcPct val="100000"/>
              </a:lnSpc>
              <a:spcBef>
                <a:spcPct val="0"/>
              </a:spcBef>
              <a:spcAft>
                <a:spcPct val="0"/>
              </a:spcAft>
              <a:buClrTx/>
              <a:buSzTx/>
              <a:buFontTx/>
              <a:buNone/>
              <a:tabLst/>
            </a:pPr>
            <a:r>
              <a:rPr lang="en-US" sz="2000" b="1" dirty="0" err="1" smtClean="0">
                <a:latin typeface="Calibri" pitchFamily="34" charset="0"/>
                <a:cs typeface="Calibri" pitchFamily="34" charset="0"/>
              </a:rPr>
              <a:t>eksternal</a:t>
            </a:r>
            <a:endParaRPr kumimoji="0" lang="en-US" sz="2000" b="1" i="0" u="none" strike="noStrike" cap="none" normalizeH="0" baseline="0" dirty="0" smtClean="0">
              <a:ln>
                <a:noFill/>
              </a:ln>
              <a:effectLst/>
              <a:latin typeface="Calibri" pitchFamily="34" charset="0"/>
              <a:cs typeface="Calibri" pitchFamily="34" charset="0"/>
            </a:endParaRPr>
          </a:p>
        </p:txBody>
      </p:sp>
      <p:sp>
        <p:nvSpPr>
          <p:cNvPr id="32" name="TextBox 31"/>
          <p:cNvSpPr txBox="1"/>
          <p:nvPr/>
        </p:nvSpPr>
        <p:spPr>
          <a:xfrm>
            <a:off x="685800" y="5105400"/>
            <a:ext cx="7985199" cy="1143070"/>
          </a:xfrm>
          <a:prstGeom prst="rect">
            <a:avLst/>
          </a:prstGeom>
          <a:noFill/>
        </p:spPr>
        <p:txBody>
          <a:bodyPr wrap="none" rtlCol="0">
            <a:spAutoFit/>
          </a:bodyPr>
          <a:lstStyle/>
          <a:p>
            <a:pPr>
              <a:lnSpc>
                <a:spcPct val="150000"/>
              </a:lnSpc>
            </a:pPr>
            <a:r>
              <a:rPr lang="en-US" sz="2400" dirty="0" err="1" smtClean="0">
                <a:latin typeface="Calibri" pitchFamily="34" charset="0"/>
                <a:cs typeface="Calibri" pitchFamily="34" charset="0"/>
              </a:rPr>
              <a:t>Dengan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meningkatkan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kesadaran</a:t>
            </a:r>
            <a:r>
              <a:rPr lang="en-US" sz="2400" dirty="0" smtClean="0">
                <a:latin typeface="Calibri" pitchFamily="34" charset="0"/>
                <a:cs typeface="Calibri" pitchFamily="34" charset="0"/>
              </a:rPr>
              <a:t> </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menumbuhkan</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komitmen</a:t>
            </a:r>
            <a:endParaRPr lang="en-US" sz="2400" dirty="0" smtClean="0">
              <a:latin typeface="Calibri" pitchFamily="34" charset="0"/>
              <a:cs typeface="Calibri" pitchFamily="34" charset="0"/>
              <a:sym typeface="Wingdings" pitchFamily="2" charset="2"/>
            </a:endParaRPr>
          </a:p>
          <a:p>
            <a:pPr>
              <a:lnSpc>
                <a:spcPct val="150000"/>
              </a:lnSpc>
            </a:pPr>
            <a:r>
              <a:rPr lang="en-US" sz="2400" dirty="0" err="1" smtClean="0">
                <a:latin typeface="Calibri" pitchFamily="34" charset="0"/>
                <a:cs typeface="Calibri" pitchFamily="34" charset="0"/>
                <a:sym typeface="Wingdings" pitchFamily="2" charset="2"/>
              </a:rPr>
              <a:t>dan</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semangat</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baru</a:t>
            </a:r>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smtClean="0">
              <a:solidFill>
                <a:schemeClr val="tx1"/>
              </a:solidFill>
              <a:latin typeface="Calibri" pitchFamily="34" charset="0"/>
              <a:cs typeface="Calibri" pitchFamily="34" charset="0"/>
            </a:endParaRPr>
          </a:p>
          <a:p>
            <a:pPr algn="ctr"/>
            <a:r>
              <a:rPr lang="en-US" sz="2800" b="1" dirty="0" smtClean="0">
                <a:solidFill>
                  <a:schemeClr val="tx1"/>
                </a:solidFill>
                <a:latin typeface="Calibri" pitchFamily="34" charset="0"/>
                <a:cs typeface="Calibri" pitchFamily="34" charset="0"/>
              </a:rPr>
              <a:t>ANALISIS </a:t>
            </a:r>
            <a:r>
              <a:rPr lang="en-US" sz="2800" b="1" dirty="0" smtClean="0">
                <a:solidFill>
                  <a:schemeClr val="tx1"/>
                </a:solidFill>
                <a:latin typeface="Calibri" pitchFamily="34" charset="0"/>
                <a:cs typeface="Calibri" pitchFamily="34" charset="0"/>
              </a:rPr>
              <a:t>HARAPAN</a:t>
            </a:r>
          </a:p>
          <a:p>
            <a:pPr algn="just"/>
            <a:endParaRPr lang="en-US" sz="2800" b="1" dirty="0">
              <a:solidFill>
                <a:schemeClr val="tx1"/>
              </a:solidFill>
              <a:latin typeface="Calibri" pitchFamily="34" charset="0"/>
              <a:cs typeface="Calibri" pitchFamily="34" charset="0"/>
            </a:endParaRPr>
          </a:p>
        </p:txBody>
      </p:sp>
      <p:sp>
        <p:nvSpPr>
          <p:cNvPr id="6" name="Rounded Rectangle 5"/>
          <p:cNvSpPr/>
          <p:nvPr/>
        </p:nvSpPr>
        <p:spPr>
          <a:xfrm>
            <a:off x="152400" y="152400"/>
            <a:ext cx="8382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2.2</a:t>
            </a:r>
            <a:endParaRPr lang="en-US" b="1" dirty="0">
              <a:solidFill>
                <a:schemeClr val="tx1"/>
              </a:solidFill>
              <a:latin typeface="Calibri" pitchFamily="34" charset="0"/>
              <a:cs typeface="Calibri" pitchFamily="34" charset="0"/>
            </a:endParaRPr>
          </a:p>
        </p:txBody>
      </p:sp>
      <p:sp>
        <p:nvSpPr>
          <p:cNvPr id="12" name="TextBox 11"/>
          <p:cNvSpPr txBox="1"/>
          <p:nvPr/>
        </p:nvSpPr>
        <p:spPr>
          <a:xfrm>
            <a:off x="1295400" y="1143000"/>
            <a:ext cx="184731" cy="369332"/>
          </a:xfrm>
          <a:prstGeom prst="rect">
            <a:avLst/>
          </a:prstGeom>
          <a:noFill/>
        </p:spPr>
        <p:txBody>
          <a:bodyPr wrap="none" rtlCol="0">
            <a:spAutoFit/>
          </a:bodyPr>
          <a:lstStyle/>
          <a:p>
            <a:endParaRPr lang="en-US"/>
          </a:p>
        </p:txBody>
      </p:sp>
      <p:sp>
        <p:nvSpPr>
          <p:cNvPr id="13" name="TextBox 12"/>
          <p:cNvSpPr txBox="1"/>
          <p:nvPr/>
        </p:nvSpPr>
        <p:spPr>
          <a:xfrm>
            <a:off x="304800" y="1219200"/>
            <a:ext cx="8229600" cy="830997"/>
          </a:xfrm>
          <a:prstGeom prst="rect">
            <a:avLst/>
          </a:prstGeom>
          <a:noFill/>
        </p:spPr>
        <p:txBody>
          <a:bodyPr wrap="square" rtlCol="0">
            <a:spAutoFit/>
          </a:bodyPr>
          <a:lstStyle/>
          <a:p>
            <a:pPr marL="468313" lvl="1" indent="-11113" algn="just"/>
            <a:r>
              <a:rPr lang="en-US" sz="2400" dirty="0" smtClean="0">
                <a:latin typeface="Calibri" pitchFamily="34" charset="0"/>
                <a:cs typeface="Calibri" pitchFamily="34" charset="0"/>
              </a:rPr>
              <a:t>EKSPEKTASI / HARAPAN PENGGUNA TERHADAP HASIL PEKERJAAN YANG AKAN DISERAHTERIMAKAN</a:t>
            </a:r>
          </a:p>
        </p:txBody>
      </p:sp>
      <p:sp>
        <p:nvSpPr>
          <p:cNvPr id="14" name="TextBox 13"/>
          <p:cNvSpPr txBox="1"/>
          <p:nvPr/>
        </p:nvSpPr>
        <p:spPr>
          <a:xfrm>
            <a:off x="914400" y="2286000"/>
            <a:ext cx="7391400" cy="1892826"/>
          </a:xfrm>
          <a:prstGeom prst="rect">
            <a:avLst/>
          </a:prstGeom>
          <a:noFill/>
        </p:spPr>
        <p:txBody>
          <a:bodyPr wrap="square" rtlCol="0">
            <a:spAutoFit/>
          </a:bodyPr>
          <a:lstStyle/>
          <a:p>
            <a:pPr>
              <a:lnSpc>
                <a:spcPct val="150000"/>
              </a:lnSpc>
            </a:pPr>
            <a:r>
              <a:rPr lang="en-US" dirty="0" smtClean="0"/>
              <a:t>KONDISI : </a:t>
            </a:r>
          </a:p>
          <a:p>
            <a:pPr>
              <a:lnSpc>
                <a:spcPct val="150000"/>
              </a:lnSpc>
              <a:buFontTx/>
              <a:buChar char="-"/>
            </a:pPr>
            <a:r>
              <a:rPr lang="en-US" sz="2000" dirty="0" smtClean="0">
                <a:latin typeface="Calibri" pitchFamily="34" charset="0"/>
                <a:cs typeface="Calibri" pitchFamily="34" charset="0"/>
              </a:rPr>
              <a:t>  CEPAT  TETAPI TIDAK TUNTAS</a:t>
            </a:r>
          </a:p>
          <a:p>
            <a:pPr>
              <a:lnSpc>
                <a:spcPct val="150000"/>
              </a:lnSpc>
              <a:buFontTx/>
              <a:buChar char="-"/>
            </a:pPr>
            <a:r>
              <a:rPr lang="en-US" sz="2000" dirty="0">
                <a:latin typeface="Calibri" pitchFamily="34" charset="0"/>
                <a:cs typeface="Calibri" pitchFamily="34" charset="0"/>
              </a:rPr>
              <a:t> </a:t>
            </a:r>
            <a:r>
              <a:rPr lang="en-US" sz="2000" dirty="0" smtClean="0">
                <a:latin typeface="Calibri" pitchFamily="34" charset="0"/>
                <a:cs typeface="Calibri" pitchFamily="34" charset="0"/>
              </a:rPr>
              <a:t>CEPAT TETAPI TIDAK PRESISI</a:t>
            </a:r>
          </a:p>
          <a:p>
            <a:pPr>
              <a:lnSpc>
                <a:spcPct val="150000"/>
              </a:lnSpc>
              <a:buFontTx/>
              <a:buChar char="-"/>
            </a:pPr>
            <a:r>
              <a:rPr lang="en-US" sz="2000" dirty="0">
                <a:latin typeface="Calibri" pitchFamily="34" charset="0"/>
                <a:cs typeface="Calibri" pitchFamily="34" charset="0"/>
              </a:rPr>
              <a:t> </a:t>
            </a:r>
            <a:r>
              <a:rPr lang="en-US" sz="2000" dirty="0" smtClean="0">
                <a:latin typeface="Calibri" pitchFamily="34" charset="0"/>
                <a:cs typeface="Calibri" pitchFamily="34" charset="0"/>
              </a:rPr>
              <a:t>CEPAT TETAPI  HILANG KENDALI</a:t>
            </a:r>
            <a:endParaRPr lang="en-US" sz="2000" dirty="0">
              <a:latin typeface="Calibri" pitchFamily="34" charset="0"/>
              <a:cs typeface="Calibri" pitchFamily="34" charset="0"/>
            </a:endParaRPr>
          </a:p>
        </p:txBody>
      </p:sp>
      <p:sp>
        <p:nvSpPr>
          <p:cNvPr id="15" name="Down Arrow 14"/>
          <p:cNvSpPr/>
          <p:nvPr/>
        </p:nvSpPr>
        <p:spPr>
          <a:xfrm>
            <a:off x="2819400" y="4114800"/>
            <a:ext cx="2971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752600" y="4572000"/>
            <a:ext cx="5638800" cy="1477328"/>
          </a:xfrm>
          <a:prstGeom prst="rect">
            <a:avLst/>
          </a:prstGeom>
          <a:noFill/>
        </p:spPr>
        <p:txBody>
          <a:bodyPr wrap="square" rtlCol="0">
            <a:spAutoFit/>
          </a:bodyPr>
          <a:lstStyle/>
          <a:p>
            <a:pPr algn="ctr">
              <a:lnSpc>
                <a:spcPct val="150000"/>
              </a:lnSpc>
              <a:buFontTx/>
              <a:buChar char="-"/>
            </a:pPr>
            <a:r>
              <a:rPr lang="en-US" dirty="0" smtClean="0"/>
              <a:t> </a:t>
            </a:r>
            <a:r>
              <a:rPr lang="en-US" sz="2000" dirty="0" smtClean="0">
                <a:latin typeface="Calibri" pitchFamily="34" charset="0"/>
                <a:cs typeface="Calibri" pitchFamily="34" charset="0"/>
              </a:rPr>
              <a:t>CEPAT – TUNTAS (LENGKAP) – TEPAT</a:t>
            </a:r>
          </a:p>
          <a:p>
            <a:pPr algn="ctr">
              <a:lnSpc>
                <a:spcPct val="150000"/>
              </a:lnSpc>
              <a:buFontTx/>
              <a:buChar char="-"/>
            </a:pPr>
            <a:r>
              <a:rPr lang="en-US" sz="2000" dirty="0" err="1" smtClean="0">
                <a:latin typeface="Calibri" pitchFamily="34" charset="0"/>
                <a:cs typeface="Calibri" pitchFamily="34" charset="0"/>
              </a:rPr>
              <a:t>Dibandingkan</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dengan</a:t>
            </a:r>
            <a:r>
              <a:rPr lang="en-US" sz="2000" dirty="0" smtClean="0">
                <a:latin typeface="Calibri" pitchFamily="34" charset="0"/>
                <a:cs typeface="Calibri" pitchFamily="34" charset="0"/>
              </a:rPr>
              <a:t> </a:t>
            </a:r>
          </a:p>
          <a:p>
            <a:pPr algn="ctr">
              <a:lnSpc>
                <a:spcPct val="150000"/>
              </a:lnSpc>
              <a:buFontTx/>
              <a:buChar char="-"/>
            </a:pPr>
            <a:r>
              <a:rPr lang="en-US" sz="2000" dirty="0" err="1" smtClean="0">
                <a:latin typeface="Calibri" pitchFamily="34" charset="0"/>
                <a:cs typeface="Calibri" pitchFamily="34" charset="0"/>
              </a:rPr>
              <a:t>Terjadinya</a:t>
            </a:r>
            <a:r>
              <a:rPr lang="en-US" sz="2000" dirty="0" smtClean="0">
                <a:latin typeface="Calibri" pitchFamily="34" charset="0"/>
                <a:cs typeface="Calibri" pitchFamily="34" charset="0"/>
              </a:rPr>
              <a:t> scrap, </a:t>
            </a:r>
            <a:r>
              <a:rPr lang="en-US" sz="2000" dirty="0" err="1" smtClean="0">
                <a:latin typeface="Calibri" pitchFamily="34" charset="0"/>
                <a:cs typeface="Calibri" pitchFamily="34" charset="0"/>
              </a:rPr>
              <a:t>gagal</a:t>
            </a:r>
            <a:r>
              <a:rPr lang="en-US" sz="2000" dirty="0" smtClean="0">
                <a:latin typeface="Calibri" pitchFamily="34" charset="0"/>
                <a:cs typeface="Calibri" pitchFamily="34" charset="0"/>
              </a:rPr>
              <a:t> / failure - </a:t>
            </a:r>
            <a:r>
              <a:rPr lang="en-US" sz="2000" dirty="0" err="1" smtClean="0">
                <a:latin typeface="Calibri" pitchFamily="34" charset="0"/>
                <a:cs typeface="Calibri" pitchFamily="34" charset="0"/>
              </a:rPr>
              <a:t>cacad</a:t>
            </a:r>
            <a:endParaRPr lang="en-US" sz="2000" dirty="0">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73AF1DD-E423-4572-B322-D933B3F279C6}" type="slidenum">
              <a:rPr lang="en-US" smtClean="0"/>
              <a:pPr>
                <a:defRPr/>
              </a:pPr>
              <a:t>15</a:t>
            </a:fld>
            <a:r>
              <a:rPr lang="en-US" smtClean="0"/>
              <a:t> </a:t>
            </a:r>
            <a:endParaRPr lang="en-US"/>
          </a:p>
        </p:txBody>
      </p:sp>
      <p:sp>
        <p:nvSpPr>
          <p:cNvPr id="7" name="Rounded Rectangle 6"/>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2800" b="1" dirty="0" smtClean="0">
                <a:solidFill>
                  <a:schemeClr val="tx1"/>
                </a:solidFill>
                <a:latin typeface="Calibri" pitchFamily="34" charset="0"/>
                <a:cs typeface="Calibri" pitchFamily="34" charset="0"/>
              </a:rPr>
              <a:t>ANALISIS </a:t>
            </a:r>
            <a:r>
              <a:rPr lang="en-US" sz="2800" b="1" dirty="0" smtClean="0">
                <a:solidFill>
                  <a:schemeClr val="tx1"/>
                </a:solidFill>
                <a:latin typeface="Calibri" pitchFamily="34" charset="0"/>
                <a:cs typeface="Calibri" pitchFamily="34" charset="0"/>
              </a:rPr>
              <a:t>PROSES</a:t>
            </a:r>
            <a:endParaRPr lang="en-US" sz="2800" b="1" dirty="0">
              <a:solidFill>
                <a:schemeClr val="tx1"/>
              </a:solidFill>
              <a:latin typeface="Calibri" pitchFamily="34" charset="0"/>
              <a:cs typeface="Calibri" pitchFamily="34" charset="0"/>
            </a:endParaRPr>
          </a:p>
        </p:txBody>
      </p:sp>
      <p:sp>
        <p:nvSpPr>
          <p:cNvPr id="8" name="Rounded Rectangle 7"/>
          <p:cNvSpPr/>
          <p:nvPr/>
        </p:nvSpPr>
        <p:spPr>
          <a:xfrm>
            <a:off x="152400" y="76200"/>
            <a:ext cx="838200" cy="7620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2.3</a:t>
            </a:r>
            <a:endParaRPr lang="en-US" b="1" dirty="0">
              <a:solidFill>
                <a:schemeClr val="tx1"/>
              </a:solidFill>
              <a:latin typeface="Calibri" pitchFamily="34" charset="0"/>
              <a:cs typeface="Calibri" pitchFamily="34" charset="0"/>
            </a:endParaRPr>
          </a:p>
        </p:txBody>
      </p:sp>
      <p:sp>
        <p:nvSpPr>
          <p:cNvPr id="6" name="Rectangle 5"/>
          <p:cNvSpPr/>
          <p:nvPr/>
        </p:nvSpPr>
        <p:spPr bwMode="auto">
          <a:xfrm>
            <a:off x="3429000" y="1143000"/>
            <a:ext cx="2667000" cy="685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2"/>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600" b="1" dirty="0" smtClean="0">
                <a:solidFill>
                  <a:schemeClr val="tx2"/>
                </a:solidFill>
                <a:latin typeface="Arial" charset="0"/>
                <a:cs typeface="Arial" charset="0"/>
              </a:rPr>
              <a:t>MENGAPA PENTING </a:t>
            </a:r>
            <a:endParaRPr kumimoji="0" lang="en-US" sz="1600" b="1" i="0" u="none" strike="noStrike" cap="none" normalizeH="0" baseline="0" dirty="0" smtClean="0">
              <a:ln>
                <a:noFill/>
              </a:ln>
              <a:solidFill>
                <a:schemeClr val="tx2"/>
              </a:solidFill>
              <a:effectLst/>
              <a:latin typeface="Arial" charset="0"/>
              <a:cs typeface="Arial" charset="0"/>
            </a:endParaRPr>
          </a:p>
        </p:txBody>
      </p:sp>
      <p:sp>
        <p:nvSpPr>
          <p:cNvPr id="11" name="Isosceles Triangle 10"/>
          <p:cNvSpPr/>
          <p:nvPr/>
        </p:nvSpPr>
        <p:spPr bwMode="auto">
          <a:xfrm>
            <a:off x="3352800" y="2438400"/>
            <a:ext cx="2819400" cy="1828800"/>
          </a:xfrm>
          <a:prstGeom prst="triangle">
            <a:avLst/>
          </a:prstGeom>
          <a:solidFill>
            <a:schemeClr val="accent5">
              <a:lumMod val="40000"/>
              <a:lumOff val="60000"/>
            </a:schemeClr>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Arial" charset="0"/>
                <a:cs typeface="Arial" charset="0"/>
              </a:rPr>
              <a:t>P R O S E </a:t>
            </a:r>
            <a:r>
              <a:rPr kumimoji="0" lang="en-US" sz="1600" b="1" i="0" u="none" strike="noStrike" cap="none" normalizeH="0" baseline="0" dirty="0" smtClean="0">
                <a:ln>
                  <a:noFill/>
                </a:ln>
                <a:effectLst/>
                <a:latin typeface="Arial" charset="0"/>
                <a:cs typeface="Arial" charset="0"/>
              </a:rPr>
              <a:t>S</a:t>
            </a:r>
          </a:p>
          <a:p>
            <a:pPr marL="0" marR="0" indent="0" algn="ctr" defTabSz="914400" rtl="0" eaLnBrk="1" fontAlgn="base" latinLnBrk="0" hangingPunct="1">
              <a:lnSpc>
                <a:spcPct val="100000"/>
              </a:lnSpc>
              <a:spcBef>
                <a:spcPct val="0"/>
              </a:spcBef>
              <a:spcAft>
                <a:spcPct val="0"/>
              </a:spcAft>
              <a:buClrTx/>
              <a:buSzTx/>
              <a:buFontTx/>
              <a:buNone/>
              <a:tabLst/>
            </a:pPr>
            <a:r>
              <a:rPr lang="en-US" sz="1600" b="1" dirty="0" smtClean="0">
                <a:latin typeface="Arial" charset="0"/>
                <a:cs typeface="Arial" charset="0"/>
              </a:rPr>
              <a:t>?</a:t>
            </a:r>
            <a:endParaRPr kumimoji="0" lang="en-US" sz="1600" b="1" i="0" u="none" strike="noStrike" cap="none" normalizeH="0" baseline="0" dirty="0" smtClean="0">
              <a:ln>
                <a:noFill/>
              </a:ln>
              <a:effectLst/>
              <a:latin typeface="Arial" charset="0"/>
              <a:cs typeface="Arial" charset="0"/>
            </a:endParaRPr>
          </a:p>
        </p:txBody>
      </p:sp>
      <p:sp>
        <p:nvSpPr>
          <p:cNvPr id="12" name="TextBox 11"/>
          <p:cNvSpPr txBox="1"/>
          <p:nvPr/>
        </p:nvSpPr>
        <p:spPr>
          <a:xfrm>
            <a:off x="3886200" y="1981200"/>
            <a:ext cx="1672253" cy="369332"/>
          </a:xfrm>
          <a:prstGeom prst="rect">
            <a:avLst/>
          </a:prstGeom>
          <a:noFill/>
        </p:spPr>
        <p:txBody>
          <a:bodyPr wrap="none" rtlCol="0">
            <a:spAutoFit/>
          </a:bodyPr>
          <a:lstStyle/>
          <a:p>
            <a:r>
              <a:rPr lang="en-US" i="1" dirty="0" err="1" smtClean="0"/>
              <a:t>Proses</a:t>
            </a:r>
            <a:r>
              <a:rPr lang="en-US" i="1" dirty="0" smtClean="0"/>
              <a:t> holder </a:t>
            </a:r>
            <a:endParaRPr lang="en-US" i="1" dirty="0"/>
          </a:p>
        </p:txBody>
      </p:sp>
      <p:sp>
        <p:nvSpPr>
          <p:cNvPr id="13" name="TextBox 12"/>
          <p:cNvSpPr txBox="1"/>
          <p:nvPr/>
        </p:nvSpPr>
        <p:spPr>
          <a:xfrm>
            <a:off x="6096000" y="4038600"/>
            <a:ext cx="2172390" cy="369332"/>
          </a:xfrm>
          <a:prstGeom prst="rect">
            <a:avLst/>
          </a:prstGeom>
          <a:noFill/>
        </p:spPr>
        <p:txBody>
          <a:bodyPr wrap="none" rtlCol="0">
            <a:spAutoFit/>
          </a:bodyPr>
          <a:lstStyle/>
          <a:p>
            <a:r>
              <a:rPr lang="en-US" i="1" dirty="0" err="1" smtClean="0"/>
              <a:t>Proses</a:t>
            </a:r>
            <a:r>
              <a:rPr lang="en-US" i="1" dirty="0" smtClean="0"/>
              <a:t> connectivity</a:t>
            </a:r>
            <a:endParaRPr lang="en-US" i="1" dirty="0"/>
          </a:p>
        </p:txBody>
      </p:sp>
      <p:sp>
        <p:nvSpPr>
          <p:cNvPr id="14" name="TextBox 13"/>
          <p:cNvSpPr txBox="1"/>
          <p:nvPr/>
        </p:nvSpPr>
        <p:spPr>
          <a:xfrm>
            <a:off x="1676400" y="4191000"/>
            <a:ext cx="1762021" cy="369332"/>
          </a:xfrm>
          <a:prstGeom prst="rect">
            <a:avLst/>
          </a:prstGeom>
          <a:noFill/>
        </p:spPr>
        <p:txBody>
          <a:bodyPr wrap="none" rtlCol="0">
            <a:spAutoFit/>
          </a:bodyPr>
          <a:lstStyle/>
          <a:p>
            <a:r>
              <a:rPr lang="en-US" i="1" dirty="0" smtClean="0"/>
              <a:t>Critical process</a:t>
            </a:r>
            <a:endParaRPr lang="en-US" i="1" dirty="0"/>
          </a:p>
        </p:txBody>
      </p:sp>
      <p:sp>
        <p:nvSpPr>
          <p:cNvPr id="15" name="TextBox 14"/>
          <p:cNvSpPr txBox="1"/>
          <p:nvPr/>
        </p:nvSpPr>
        <p:spPr>
          <a:xfrm>
            <a:off x="3581400" y="4343400"/>
            <a:ext cx="2313454" cy="369332"/>
          </a:xfrm>
          <a:prstGeom prst="rect">
            <a:avLst/>
          </a:prstGeom>
          <a:noFill/>
        </p:spPr>
        <p:txBody>
          <a:bodyPr wrap="none" rtlCol="0">
            <a:spAutoFit/>
          </a:bodyPr>
          <a:lstStyle/>
          <a:p>
            <a:r>
              <a:rPr lang="en-US" i="1" dirty="0" smtClean="0"/>
              <a:t>Process requirement</a:t>
            </a:r>
            <a:endParaRPr lang="en-US" i="1" dirty="0"/>
          </a:p>
        </p:txBody>
      </p:sp>
      <p:sp>
        <p:nvSpPr>
          <p:cNvPr id="16" name="TextBox 15"/>
          <p:cNvSpPr txBox="1"/>
          <p:nvPr/>
        </p:nvSpPr>
        <p:spPr>
          <a:xfrm rot="2989377">
            <a:off x="4846292" y="3070507"/>
            <a:ext cx="1826141" cy="369332"/>
          </a:xfrm>
          <a:prstGeom prst="rect">
            <a:avLst/>
          </a:prstGeom>
          <a:noFill/>
        </p:spPr>
        <p:txBody>
          <a:bodyPr wrap="none" rtlCol="0">
            <a:spAutoFit/>
          </a:bodyPr>
          <a:lstStyle/>
          <a:p>
            <a:r>
              <a:rPr lang="en-US" i="1" dirty="0" smtClean="0"/>
              <a:t>Process stages</a:t>
            </a:r>
            <a:endParaRPr lang="en-US" i="1" dirty="0"/>
          </a:p>
        </p:txBody>
      </p:sp>
      <p:sp>
        <p:nvSpPr>
          <p:cNvPr id="17" name="TextBox 16"/>
          <p:cNvSpPr txBox="1"/>
          <p:nvPr/>
        </p:nvSpPr>
        <p:spPr>
          <a:xfrm rot="18626532">
            <a:off x="2477282" y="2963844"/>
            <a:ext cx="2480166" cy="646331"/>
          </a:xfrm>
          <a:prstGeom prst="rect">
            <a:avLst/>
          </a:prstGeom>
          <a:noFill/>
        </p:spPr>
        <p:txBody>
          <a:bodyPr wrap="none" rtlCol="0">
            <a:spAutoFit/>
          </a:bodyPr>
          <a:lstStyle/>
          <a:p>
            <a:r>
              <a:rPr lang="en-US" i="1" dirty="0" smtClean="0"/>
              <a:t>Process environment; </a:t>
            </a:r>
          </a:p>
          <a:p>
            <a:r>
              <a:rPr lang="en-US" i="1" dirty="0" smtClean="0"/>
              <a:t>tools &amp; </a:t>
            </a:r>
            <a:r>
              <a:rPr lang="en-US" i="1" dirty="0" err="1" smtClean="0"/>
              <a:t>Eq</a:t>
            </a:r>
            <a:endParaRPr lang="en-US" i="1" dirty="0"/>
          </a:p>
        </p:txBody>
      </p:sp>
      <p:sp>
        <p:nvSpPr>
          <p:cNvPr id="18" name="TextBox 17"/>
          <p:cNvSpPr txBox="1"/>
          <p:nvPr/>
        </p:nvSpPr>
        <p:spPr>
          <a:xfrm>
            <a:off x="2438400" y="5257800"/>
            <a:ext cx="4966552" cy="461665"/>
          </a:xfrm>
          <a:prstGeom prst="rect">
            <a:avLst/>
          </a:prstGeom>
          <a:noFill/>
        </p:spPr>
        <p:txBody>
          <a:bodyPr wrap="none" rtlCol="0">
            <a:spAutoFit/>
          </a:bodyPr>
          <a:lstStyle/>
          <a:p>
            <a:r>
              <a:rPr lang="en-US" sz="2400" dirty="0" smtClean="0">
                <a:latin typeface="Calibri" pitchFamily="34" charset="0"/>
                <a:cs typeface="Calibri" pitchFamily="34" charset="0"/>
              </a:rPr>
              <a:t>TUJUAN : </a:t>
            </a:r>
            <a:r>
              <a:rPr lang="en-US" sz="2400" dirty="0" err="1" smtClean="0">
                <a:latin typeface="Calibri" pitchFamily="34" charset="0"/>
                <a:cs typeface="Calibri" pitchFamily="34" charset="0"/>
              </a:rPr>
              <a:t>mencegah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kegagalan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proses</a:t>
            </a:r>
            <a:r>
              <a:rPr lang="en-US" sz="2400" dirty="0" smtClean="0">
                <a:latin typeface="Calibri" pitchFamily="34" charset="0"/>
                <a:cs typeface="Calibri" pitchFamily="34" charset="0"/>
              </a:rPr>
              <a:t> </a:t>
            </a:r>
            <a:endParaRPr lang="en-US" sz="24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ox(i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ox(i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ox(in)">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ox(in)">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ox(in)">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ox(in)">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p:bldP spid="13" grpId="0"/>
      <p:bldP spid="14" grpId="0"/>
      <p:bldP spid="15" grpId="0"/>
      <p:bldP spid="16"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73AF1DD-E423-4572-B322-D933B3F279C6}" type="slidenum">
              <a:rPr lang="en-US" smtClean="0"/>
              <a:pPr>
                <a:defRPr/>
              </a:pPr>
              <a:t>16</a:t>
            </a:fld>
            <a:r>
              <a:rPr lang="en-US" smtClean="0"/>
              <a:t> </a:t>
            </a:r>
            <a:endParaRPr lang="en-US"/>
          </a:p>
        </p:txBody>
      </p:sp>
      <p:sp>
        <p:nvSpPr>
          <p:cNvPr id="7" name="Rounded Rectangle 6"/>
          <p:cNvSpPr/>
          <p:nvPr/>
        </p:nvSpPr>
        <p:spPr>
          <a:xfrm>
            <a:off x="1066800" y="762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b="1" dirty="0" smtClean="0">
                <a:solidFill>
                  <a:schemeClr val="tx1"/>
                </a:solidFill>
                <a:latin typeface="Calibri" pitchFamily="34" charset="0"/>
                <a:cs typeface="Calibri" pitchFamily="34" charset="0"/>
              </a:rPr>
              <a:t>KETERKAITAN PROSES</a:t>
            </a:r>
            <a:endParaRPr lang="en-US" sz="2800" b="1" dirty="0">
              <a:solidFill>
                <a:schemeClr val="tx1"/>
              </a:solidFill>
              <a:latin typeface="Calibri" pitchFamily="34" charset="0"/>
              <a:cs typeface="Calibri" pitchFamily="34" charset="0"/>
            </a:endParaRPr>
          </a:p>
        </p:txBody>
      </p:sp>
      <p:sp>
        <p:nvSpPr>
          <p:cNvPr id="8" name="Rounded Rectangle 7"/>
          <p:cNvSpPr/>
          <p:nvPr/>
        </p:nvSpPr>
        <p:spPr>
          <a:xfrm>
            <a:off x="152400" y="76200"/>
            <a:ext cx="838200" cy="7620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2.4</a:t>
            </a:r>
            <a:endParaRPr lang="en-US" b="1" dirty="0">
              <a:solidFill>
                <a:schemeClr val="tx1"/>
              </a:solidFill>
              <a:latin typeface="Calibri" pitchFamily="34" charset="0"/>
              <a:cs typeface="Calibri" pitchFamily="34" charset="0"/>
            </a:endParaRPr>
          </a:p>
        </p:txBody>
      </p:sp>
      <p:graphicFrame>
        <p:nvGraphicFramePr>
          <p:cNvPr id="139266" name="Object 2"/>
          <p:cNvGraphicFramePr>
            <a:graphicFrameLocks noChangeAspect="1"/>
          </p:cNvGraphicFramePr>
          <p:nvPr/>
        </p:nvGraphicFramePr>
        <p:xfrm>
          <a:off x="0" y="990600"/>
          <a:ext cx="9067800" cy="5562600"/>
        </p:xfrm>
        <a:graphic>
          <a:graphicData uri="http://schemas.openxmlformats.org/presentationml/2006/ole">
            <p:oleObj spid="_x0000_s139266" name="Visio" r:id="rId4" imgW="7006921" imgH="5399058" progId="Visio.Drawing.11">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73AF1DD-E423-4572-B322-D933B3F279C6}" type="slidenum">
              <a:rPr lang="en-US" smtClean="0"/>
              <a:pPr>
                <a:defRPr/>
              </a:pPr>
              <a:t>17</a:t>
            </a:fld>
            <a:r>
              <a:rPr lang="en-US" smtClean="0"/>
              <a:t> </a:t>
            </a:r>
            <a:endParaRPr lang="en-US"/>
          </a:p>
        </p:txBody>
      </p:sp>
      <p:sp>
        <p:nvSpPr>
          <p:cNvPr id="7" name="Rounded Rectangle 6"/>
          <p:cNvSpPr/>
          <p:nvPr/>
        </p:nvSpPr>
        <p:spPr>
          <a:xfrm>
            <a:off x="1066800" y="762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b="1" dirty="0" smtClean="0">
                <a:solidFill>
                  <a:schemeClr val="tx1"/>
                </a:solidFill>
                <a:latin typeface="Calibri" pitchFamily="34" charset="0"/>
                <a:cs typeface="Calibri" pitchFamily="34" charset="0"/>
              </a:rPr>
              <a:t>MUTU</a:t>
            </a:r>
            <a:endParaRPr lang="en-US" sz="2800" b="1" dirty="0">
              <a:solidFill>
                <a:schemeClr val="tx1"/>
              </a:solidFill>
              <a:latin typeface="Calibri" pitchFamily="34" charset="0"/>
              <a:cs typeface="Calibri" pitchFamily="34" charset="0"/>
            </a:endParaRPr>
          </a:p>
        </p:txBody>
      </p:sp>
      <p:sp>
        <p:nvSpPr>
          <p:cNvPr id="8" name="Rounded Rectangle 7"/>
          <p:cNvSpPr/>
          <p:nvPr/>
        </p:nvSpPr>
        <p:spPr>
          <a:xfrm>
            <a:off x="152400" y="76200"/>
            <a:ext cx="838200" cy="7620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2.5</a:t>
            </a:r>
            <a:endParaRPr lang="en-US" b="1" dirty="0">
              <a:solidFill>
                <a:schemeClr val="tx1"/>
              </a:solidFill>
              <a:latin typeface="Calibri" pitchFamily="34" charset="0"/>
              <a:cs typeface="Calibri" pitchFamily="34" charset="0"/>
            </a:endParaRPr>
          </a:p>
        </p:txBody>
      </p:sp>
      <p:sp>
        <p:nvSpPr>
          <p:cNvPr id="20" name="Rectangle 19"/>
          <p:cNvSpPr/>
          <p:nvPr/>
        </p:nvSpPr>
        <p:spPr>
          <a:xfrm>
            <a:off x="457200" y="990600"/>
            <a:ext cx="8077200" cy="1217641"/>
          </a:xfrm>
          <a:prstGeom prst="rect">
            <a:avLst/>
          </a:prstGeom>
        </p:spPr>
        <p:txBody>
          <a:bodyPr wrap="square">
            <a:spAutoFit/>
          </a:bodyPr>
          <a:lstStyle/>
          <a:p>
            <a:pPr>
              <a:lnSpc>
                <a:spcPct val="125000"/>
              </a:lnSpc>
            </a:pPr>
            <a:endParaRPr lang="en-US" sz="1050" b="1" dirty="0" smtClean="0">
              <a:effectLst>
                <a:outerShdw blurRad="38100" dist="38100" dir="2700000" algn="tl">
                  <a:srgbClr val="C0C0C0"/>
                </a:outerShdw>
              </a:effectLst>
              <a:latin typeface="Lucida Sans Unicode" pitchFamily="34" charset="0"/>
            </a:endParaRPr>
          </a:p>
          <a:p>
            <a:pPr algn="just">
              <a:lnSpc>
                <a:spcPct val="125000"/>
              </a:lnSpc>
            </a:pPr>
            <a:r>
              <a:rPr lang="en-US" sz="2400" dirty="0" err="1" smtClean="0">
                <a:effectLst>
                  <a:outerShdw blurRad="38100" dist="38100" dir="2700000" algn="tl">
                    <a:srgbClr val="C0C0C0"/>
                  </a:outerShdw>
                </a:effectLst>
                <a:latin typeface="Calibri" pitchFamily="34" charset="0"/>
                <a:cs typeface="Calibri" pitchFamily="34" charset="0"/>
              </a:rPr>
              <a:t>Menggambarkan</a:t>
            </a:r>
            <a:r>
              <a:rPr lang="en-US" sz="2400" dirty="0" smtClean="0">
                <a:effectLst>
                  <a:outerShdw blurRad="38100" dist="38100" dir="2700000" algn="tl">
                    <a:srgbClr val="C0C0C0"/>
                  </a:outerShdw>
                </a:effectLst>
                <a:latin typeface="Calibri" pitchFamily="34" charset="0"/>
                <a:cs typeface="Calibri" pitchFamily="34" charset="0"/>
              </a:rPr>
              <a:t> </a:t>
            </a:r>
            <a:r>
              <a:rPr lang="en-US" sz="2400" dirty="0" err="1" smtClean="0">
                <a:effectLst>
                  <a:outerShdw blurRad="38100" dist="38100" dir="2700000" algn="tl">
                    <a:srgbClr val="C0C0C0"/>
                  </a:outerShdw>
                </a:effectLst>
                <a:latin typeface="Calibri" pitchFamily="34" charset="0"/>
                <a:cs typeface="Calibri" pitchFamily="34" charset="0"/>
              </a:rPr>
              <a:t>berbagai</a:t>
            </a:r>
            <a:r>
              <a:rPr lang="en-US" sz="2400" dirty="0" smtClean="0">
                <a:effectLst>
                  <a:outerShdw blurRad="38100" dist="38100" dir="2700000" algn="tl">
                    <a:srgbClr val="C0C0C0"/>
                  </a:outerShdw>
                </a:effectLst>
                <a:latin typeface="Calibri" pitchFamily="34" charset="0"/>
                <a:cs typeface="Calibri" pitchFamily="34" charset="0"/>
              </a:rPr>
              <a:t> </a:t>
            </a:r>
            <a:r>
              <a:rPr lang="en-US" sz="2400" dirty="0" err="1" smtClean="0">
                <a:effectLst>
                  <a:outerShdw blurRad="38100" dist="38100" dir="2700000" algn="tl">
                    <a:srgbClr val="C0C0C0"/>
                  </a:outerShdw>
                </a:effectLst>
                <a:latin typeface="Calibri" pitchFamily="34" charset="0"/>
                <a:cs typeface="Calibri" pitchFamily="34" charset="0"/>
              </a:rPr>
              <a:t>pemaknaan</a:t>
            </a:r>
            <a:r>
              <a:rPr lang="en-US" sz="2400" dirty="0" smtClean="0">
                <a:effectLst>
                  <a:outerShdw blurRad="38100" dist="38100" dir="2700000" algn="tl">
                    <a:srgbClr val="C0C0C0"/>
                  </a:outerShdw>
                </a:effectLst>
                <a:latin typeface="Calibri" pitchFamily="34" charset="0"/>
                <a:cs typeface="Calibri" pitchFamily="34" charset="0"/>
              </a:rPr>
              <a:t> </a:t>
            </a:r>
            <a:r>
              <a:rPr lang="en-US" sz="2400" dirty="0" err="1" smtClean="0">
                <a:effectLst>
                  <a:outerShdw blurRad="38100" dist="38100" dir="2700000" algn="tl">
                    <a:srgbClr val="C0C0C0"/>
                  </a:outerShdw>
                </a:effectLst>
                <a:latin typeface="Calibri" pitchFamily="34" charset="0"/>
                <a:cs typeface="Calibri" pitchFamily="34" charset="0"/>
              </a:rPr>
              <a:t>yakni</a:t>
            </a:r>
            <a:r>
              <a:rPr lang="en-US" sz="2400" dirty="0" smtClean="0">
                <a:effectLst>
                  <a:outerShdw blurRad="38100" dist="38100" dir="2700000" algn="tl">
                    <a:srgbClr val="C0C0C0"/>
                  </a:outerShdw>
                </a:effectLst>
                <a:latin typeface="Calibri" pitchFamily="34" charset="0"/>
                <a:cs typeface="Calibri" pitchFamily="34" charset="0"/>
              </a:rPr>
              <a:t> </a:t>
            </a:r>
            <a:r>
              <a:rPr lang="en-US" sz="2400" i="1" dirty="0" smtClean="0">
                <a:effectLst>
                  <a:outerShdw blurRad="38100" dist="38100" dir="2700000" algn="tl">
                    <a:srgbClr val="C0C0C0"/>
                  </a:outerShdw>
                </a:effectLst>
                <a:latin typeface="Calibri" pitchFamily="34" charset="0"/>
                <a:cs typeface="Calibri" pitchFamily="34" charset="0"/>
              </a:rPr>
              <a:t>grade</a:t>
            </a:r>
            <a:r>
              <a:rPr lang="en-US" sz="2400" dirty="0" smtClean="0">
                <a:effectLst>
                  <a:outerShdw blurRad="38100" dist="38100" dir="2700000" algn="tl">
                    <a:srgbClr val="C0C0C0"/>
                  </a:outerShdw>
                </a:effectLst>
                <a:latin typeface="Calibri" pitchFamily="34" charset="0"/>
                <a:cs typeface="Calibri" pitchFamily="34" charset="0"/>
              </a:rPr>
              <a:t> </a:t>
            </a:r>
            <a:r>
              <a:rPr lang="en-US" sz="2400" dirty="0" err="1" smtClean="0">
                <a:effectLst>
                  <a:outerShdw blurRad="38100" dist="38100" dir="2700000" algn="tl">
                    <a:srgbClr val="C0C0C0"/>
                  </a:outerShdw>
                </a:effectLst>
                <a:latin typeface="Calibri" pitchFamily="34" charset="0"/>
                <a:cs typeface="Calibri" pitchFamily="34" charset="0"/>
              </a:rPr>
              <a:t>produk</a:t>
            </a:r>
            <a:r>
              <a:rPr lang="en-US" sz="2400" dirty="0" smtClean="0">
                <a:effectLst>
                  <a:outerShdw blurRad="38100" dist="38100" dir="2700000" algn="tl">
                    <a:srgbClr val="C0C0C0"/>
                  </a:outerShdw>
                </a:effectLst>
                <a:latin typeface="Calibri" pitchFamily="34" charset="0"/>
                <a:cs typeface="Calibri" pitchFamily="34" charset="0"/>
              </a:rPr>
              <a:t>, </a:t>
            </a:r>
            <a:r>
              <a:rPr lang="en-US" sz="2400" dirty="0" err="1" smtClean="0">
                <a:effectLst>
                  <a:outerShdw blurRad="38100" dist="38100" dir="2700000" algn="tl">
                    <a:srgbClr val="C0C0C0"/>
                  </a:outerShdw>
                </a:effectLst>
                <a:latin typeface="Calibri" pitchFamily="34" charset="0"/>
                <a:cs typeface="Calibri" pitchFamily="34" charset="0"/>
              </a:rPr>
              <a:t>harga</a:t>
            </a:r>
            <a:r>
              <a:rPr lang="en-US" sz="2400" dirty="0" smtClean="0">
                <a:effectLst>
                  <a:outerShdw blurRad="38100" dist="38100" dir="2700000" algn="tl">
                    <a:srgbClr val="C0C0C0"/>
                  </a:outerShdw>
                </a:effectLst>
                <a:latin typeface="Calibri" pitchFamily="34" charset="0"/>
                <a:cs typeface="Calibri" pitchFamily="34" charset="0"/>
              </a:rPr>
              <a:t>, </a:t>
            </a:r>
            <a:r>
              <a:rPr lang="en-US" sz="2400" dirty="0" err="1" smtClean="0">
                <a:effectLst>
                  <a:outerShdw blurRad="38100" dist="38100" dir="2700000" algn="tl">
                    <a:srgbClr val="C0C0C0"/>
                  </a:outerShdw>
                </a:effectLst>
                <a:latin typeface="Calibri" pitchFamily="34" charset="0"/>
                <a:cs typeface="Calibri" pitchFamily="34" charset="0"/>
              </a:rPr>
              <a:t>fitur</a:t>
            </a:r>
            <a:r>
              <a:rPr lang="en-US" sz="2400" dirty="0" smtClean="0">
                <a:effectLst>
                  <a:outerShdw blurRad="38100" dist="38100" dir="2700000" algn="tl">
                    <a:srgbClr val="C0C0C0"/>
                  </a:outerShdw>
                </a:effectLst>
                <a:latin typeface="Calibri" pitchFamily="34" charset="0"/>
                <a:cs typeface="Calibri" pitchFamily="34" charset="0"/>
              </a:rPr>
              <a:t> </a:t>
            </a:r>
            <a:r>
              <a:rPr lang="en-US" sz="2400" dirty="0" err="1" smtClean="0">
                <a:effectLst>
                  <a:outerShdw blurRad="38100" dist="38100" dir="2700000" algn="tl">
                    <a:srgbClr val="C0C0C0"/>
                  </a:outerShdw>
                </a:effectLst>
                <a:latin typeface="Calibri" pitchFamily="34" charset="0"/>
                <a:cs typeface="Calibri" pitchFamily="34" charset="0"/>
              </a:rPr>
              <a:t>spesifik</a:t>
            </a:r>
            <a:r>
              <a:rPr lang="en-US" sz="2400" dirty="0" smtClean="0">
                <a:effectLst>
                  <a:outerShdw blurRad="38100" dist="38100" dir="2700000" algn="tl">
                    <a:srgbClr val="C0C0C0"/>
                  </a:outerShdw>
                </a:effectLst>
                <a:latin typeface="Calibri" pitchFamily="34" charset="0"/>
                <a:cs typeface="Calibri" pitchFamily="34" charset="0"/>
              </a:rPr>
              <a:t>, </a:t>
            </a:r>
            <a:r>
              <a:rPr lang="en-US" sz="2400" dirty="0" err="1" smtClean="0">
                <a:effectLst>
                  <a:outerShdw blurRad="38100" dist="38100" dir="2700000" algn="tl">
                    <a:srgbClr val="C0C0C0"/>
                  </a:outerShdw>
                </a:effectLst>
                <a:latin typeface="Calibri" pitchFamily="34" charset="0"/>
                <a:cs typeface="Calibri" pitchFamily="34" charset="0"/>
              </a:rPr>
              <a:t>standar</a:t>
            </a:r>
            <a:endParaRPr lang="en-US" sz="2400" dirty="0">
              <a:latin typeface="Calibri" pitchFamily="34" charset="0"/>
              <a:cs typeface="Calibri" pitchFamily="34" charset="0"/>
            </a:endParaRPr>
          </a:p>
        </p:txBody>
      </p:sp>
      <p:sp>
        <p:nvSpPr>
          <p:cNvPr id="21" name="Rectangle 20"/>
          <p:cNvSpPr/>
          <p:nvPr/>
        </p:nvSpPr>
        <p:spPr>
          <a:xfrm>
            <a:off x="457200" y="2667000"/>
            <a:ext cx="8077200" cy="1477328"/>
          </a:xfrm>
          <a:prstGeom prst="rect">
            <a:avLst/>
          </a:prstGeom>
        </p:spPr>
        <p:txBody>
          <a:bodyPr wrap="square">
            <a:spAutoFit/>
          </a:bodyPr>
          <a:lstStyle/>
          <a:p>
            <a:pPr algn="ctr">
              <a:lnSpc>
                <a:spcPct val="125000"/>
              </a:lnSpc>
            </a:pPr>
            <a:r>
              <a:rPr lang="en-US" sz="2800" b="1" dirty="0" smtClean="0">
                <a:effectLst>
                  <a:outerShdw blurRad="38100" dist="38100" dir="2700000" algn="tl">
                    <a:srgbClr val="C0C0C0"/>
                  </a:outerShdw>
                </a:effectLst>
                <a:latin typeface="Calibri" pitchFamily="34" charset="0"/>
                <a:cs typeface="Calibri" pitchFamily="34" charset="0"/>
              </a:rPr>
              <a:t>MUTU IDEAL</a:t>
            </a:r>
          </a:p>
          <a:p>
            <a:pPr>
              <a:lnSpc>
                <a:spcPct val="125000"/>
              </a:lnSpc>
            </a:pPr>
            <a:r>
              <a:rPr lang="en-US" sz="2400" dirty="0" err="1" smtClean="0">
                <a:effectLst>
                  <a:outerShdw blurRad="38100" dist="38100" dir="2700000" algn="tl">
                    <a:srgbClr val="C0C0C0"/>
                  </a:outerShdw>
                </a:effectLst>
                <a:latin typeface="Calibri" pitchFamily="34" charset="0"/>
                <a:cs typeface="Calibri" pitchFamily="34" charset="0"/>
              </a:rPr>
              <a:t>adalah</a:t>
            </a:r>
            <a:r>
              <a:rPr lang="en-US" sz="2400" dirty="0" smtClean="0">
                <a:effectLst>
                  <a:outerShdw blurRad="38100" dist="38100" dir="2700000" algn="tl">
                    <a:srgbClr val="C0C0C0"/>
                  </a:outerShdw>
                </a:effectLst>
                <a:latin typeface="Calibri" pitchFamily="34" charset="0"/>
                <a:cs typeface="Calibri" pitchFamily="34" charset="0"/>
              </a:rPr>
              <a:t> </a:t>
            </a:r>
            <a:r>
              <a:rPr lang="en-US" sz="2400" dirty="0" err="1" smtClean="0">
                <a:effectLst>
                  <a:outerShdw blurRad="38100" dist="38100" dir="2700000" algn="tl">
                    <a:srgbClr val="C0C0C0"/>
                  </a:outerShdw>
                </a:effectLst>
                <a:latin typeface="Calibri" pitchFamily="34" charset="0"/>
                <a:cs typeface="Calibri" pitchFamily="34" charset="0"/>
              </a:rPr>
              <a:t>keadaan</a:t>
            </a:r>
            <a:r>
              <a:rPr lang="en-US" sz="2400" dirty="0" smtClean="0">
                <a:effectLst>
                  <a:outerShdw blurRad="38100" dist="38100" dir="2700000" algn="tl">
                    <a:srgbClr val="C0C0C0"/>
                  </a:outerShdw>
                </a:effectLst>
                <a:latin typeface="Calibri" pitchFamily="34" charset="0"/>
                <a:cs typeface="Calibri" pitchFamily="34" charset="0"/>
              </a:rPr>
              <a:t> </a:t>
            </a:r>
            <a:r>
              <a:rPr lang="en-US" sz="2400" dirty="0" err="1" smtClean="0">
                <a:effectLst>
                  <a:outerShdw blurRad="38100" dist="38100" dir="2700000" algn="tl">
                    <a:srgbClr val="C0C0C0"/>
                  </a:outerShdw>
                </a:effectLst>
                <a:latin typeface="Calibri" pitchFamily="34" charset="0"/>
                <a:cs typeface="Calibri" pitchFamily="34" charset="0"/>
              </a:rPr>
              <a:t>mutu</a:t>
            </a:r>
            <a:r>
              <a:rPr lang="en-US" sz="2400" dirty="0" smtClean="0">
                <a:effectLst>
                  <a:outerShdw blurRad="38100" dist="38100" dir="2700000" algn="tl">
                    <a:srgbClr val="C0C0C0"/>
                  </a:outerShdw>
                </a:effectLst>
                <a:latin typeface="Calibri" pitchFamily="34" charset="0"/>
                <a:cs typeface="Calibri" pitchFamily="34" charset="0"/>
              </a:rPr>
              <a:t> </a:t>
            </a:r>
            <a:r>
              <a:rPr lang="en-US" sz="2400" dirty="0" err="1" smtClean="0">
                <a:effectLst>
                  <a:outerShdw blurRad="38100" dist="38100" dir="2700000" algn="tl">
                    <a:srgbClr val="C0C0C0"/>
                  </a:outerShdw>
                </a:effectLst>
                <a:latin typeface="Calibri" pitchFamily="34" charset="0"/>
                <a:cs typeface="Calibri" pitchFamily="34" charset="0"/>
              </a:rPr>
              <a:t>tertinggi</a:t>
            </a:r>
            <a:r>
              <a:rPr lang="en-US" sz="2400" dirty="0" smtClean="0">
                <a:effectLst>
                  <a:outerShdw blurRad="38100" dist="38100" dir="2700000" algn="tl">
                    <a:srgbClr val="C0C0C0"/>
                  </a:outerShdw>
                </a:effectLst>
                <a:latin typeface="Calibri" pitchFamily="34" charset="0"/>
                <a:cs typeface="Calibri" pitchFamily="34" charset="0"/>
              </a:rPr>
              <a:t> yang </a:t>
            </a:r>
            <a:r>
              <a:rPr lang="en-US" sz="2400" dirty="0" err="1" smtClean="0">
                <a:effectLst>
                  <a:outerShdw blurRad="38100" dist="38100" dir="2700000" algn="tl">
                    <a:srgbClr val="C0C0C0"/>
                  </a:outerShdw>
                </a:effectLst>
                <a:latin typeface="Calibri" pitchFamily="34" charset="0"/>
                <a:cs typeface="Calibri" pitchFamily="34" charset="0"/>
              </a:rPr>
              <a:t>dapat</a:t>
            </a:r>
            <a:r>
              <a:rPr lang="en-US" sz="2400" dirty="0" smtClean="0">
                <a:effectLst>
                  <a:outerShdw blurRad="38100" dist="38100" dir="2700000" algn="tl">
                    <a:srgbClr val="C0C0C0"/>
                  </a:outerShdw>
                </a:effectLst>
                <a:latin typeface="Calibri" pitchFamily="34" charset="0"/>
                <a:cs typeface="Calibri" pitchFamily="34" charset="0"/>
              </a:rPr>
              <a:t> </a:t>
            </a:r>
            <a:r>
              <a:rPr lang="en-US" sz="2400" dirty="0" err="1" smtClean="0">
                <a:effectLst>
                  <a:outerShdw blurRad="38100" dist="38100" dir="2700000" algn="tl">
                    <a:srgbClr val="C0C0C0"/>
                  </a:outerShdw>
                </a:effectLst>
                <a:latin typeface="Calibri" pitchFamily="34" charset="0"/>
                <a:cs typeface="Calibri" pitchFamily="34" charset="0"/>
              </a:rPr>
              <a:t>dicapai</a:t>
            </a:r>
            <a:r>
              <a:rPr lang="en-US" sz="2400" dirty="0" smtClean="0">
                <a:effectLst>
                  <a:outerShdw blurRad="38100" dist="38100" dir="2700000" algn="tl">
                    <a:srgbClr val="C0C0C0"/>
                  </a:outerShdw>
                </a:effectLst>
                <a:latin typeface="Calibri" pitchFamily="34" charset="0"/>
                <a:cs typeface="Calibri" pitchFamily="34" charset="0"/>
              </a:rPr>
              <a:t>.</a:t>
            </a:r>
          </a:p>
          <a:p>
            <a:pPr>
              <a:lnSpc>
                <a:spcPct val="125000"/>
              </a:lnSpc>
            </a:pPr>
            <a:endParaRPr lang="en-US" sz="2000" b="1" dirty="0" smtClean="0">
              <a:effectLst>
                <a:outerShdw blurRad="38100" dist="38100" dir="2700000" algn="tl">
                  <a:srgbClr val="C0C0C0"/>
                </a:outerShdw>
              </a:effectLst>
              <a:latin typeface="Lucida Sans Unicode" pitchFamily="34" charset="0"/>
            </a:endParaRPr>
          </a:p>
        </p:txBody>
      </p:sp>
      <p:sp>
        <p:nvSpPr>
          <p:cNvPr id="22" name="TextBox 21"/>
          <p:cNvSpPr txBox="1"/>
          <p:nvPr/>
        </p:nvSpPr>
        <p:spPr>
          <a:xfrm>
            <a:off x="533400" y="3962400"/>
            <a:ext cx="4344972" cy="400110"/>
          </a:xfrm>
          <a:prstGeom prst="rect">
            <a:avLst/>
          </a:prstGeom>
          <a:noFill/>
        </p:spPr>
        <p:txBody>
          <a:bodyPr wrap="none" rtlCol="0">
            <a:spAutoFit/>
          </a:bodyPr>
          <a:lstStyle/>
          <a:p>
            <a:r>
              <a:rPr lang="en-US" sz="2000" b="1" dirty="0" smtClean="0">
                <a:latin typeface="Calibri" pitchFamily="34" charset="0"/>
                <a:cs typeface="Calibri" pitchFamily="34" charset="0"/>
              </a:rPr>
              <a:t>MENGAPA TERJADI KEGAGALAN MUTU</a:t>
            </a:r>
            <a:endParaRPr lang="en-US" sz="2000" b="1" dirty="0">
              <a:latin typeface="Calibri" pitchFamily="34" charset="0"/>
              <a:cs typeface="Calibri" pitchFamily="34" charset="0"/>
            </a:endParaRPr>
          </a:p>
        </p:txBody>
      </p:sp>
      <p:sp>
        <p:nvSpPr>
          <p:cNvPr id="24" name="TextBox 23"/>
          <p:cNvSpPr txBox="1"/>
          <p:nvPr/>
        </p:nvSpPr>
        <p:spPr>
          <a:xfrm>
            <a:off x="2209800" y="4419600"/>
            <a:ext cx="4495800" cy="1754326"/>
          </a:xfrm>
          <a:prstGeom prst="rect">
            <a:avLst/>
          </a:prstGeom>
          <a:noFill/>
        </p:spPr>
        <p:txBody>
          <a:bodyPr wrap="square" rtlCol="0">
            <a:spAutoFit/>
          </a:bodyPr>
          <a:lstStyle/>
          <a:p>
            <a:pPr algn="ctr">
              <a:lnSpc>
                <a:spcPct val="150000"/>
              </a:lnSpc>
              <a:buFont typeface="Wingdings" pitchFamily="2" charset="2"/>
              <a:buChar char="§"/>
            </a:pPr>
            <a:r>
              <a:rPr lang="en-US" dirty="0" smtClean="0"/>
              <a:t> </a:t>
            </a:r>
            <a:r>
              <a:rPr lang="en-US" i="1" dirty="0" err="1" smtClean="0"/>
              <a:t>Manusia</a:t>
            </a:r>
            <a:r>
              <a:rPr lang="en-US" i="1" dirty="0" smtClean="0"/>
              <a:t> </a:t>
            </a:r>
          </a:p>
          <a:p>
            <a:pPr algn="ctr">
              <a:lnSpc>
                <a:spcPct val="150000"/>
              </a:lnSpc>
              <a:buFont typeface="Wingdings" pitchFamily="2" charset="2"/>
              <a:buChar char="§"/>
            </a:pPr>
            <a:r>
              <a:rPr lang="en-US" i="1" dirty="0" smtClean="0"/>
              <a:t> </a:t>
            </a:r>
            <a:r>
              <a:rPr lang="en-US" i="1" dirty="0" err="1" smtClean="0"/>
              <a:t>Metode</a:t>
            </a:r>
            <a:endParaRPr lang="en-US" i="1" dirty="0" smtClean="0"/>
          </a:p>
          <a:p>
            <a:pPr algn="ctr">
              <a:lnSpc>
                <a:spcPct val="150000"/>
              </a:lnSpc>
              <a:buFont typeface="Wingdings" pitchFamily="2" charset="2"/>
              <a:buChar char="§"/>
            </a:pPr>
            <a:r>
              <a:rPr lang="en-US" i="1" dirty="0" smtClean="0"/>
              <a:t> </a:t>
            </a:r>
            <a:r>
              <a:rPr lang="en-US" i="1" dirty="0" err="1" smtClean="0"/>
              <a:t>Lingkungan</a:t>
            </a:r>
            <a:r>
              <a:rPr lang="en-US" i="1" dirty="0" smtClean="0"/>
              <a:t> </a:t>
            </a:r>
          </a:p>
          <a:p>
            <a:pPr algn="ctr">
              <a:lnSpc>
                <a:spcPct val="150000"/>
              </a:lnSpc>
              <a:buFont typeface="Wingdings" pitchFamily="2" charset="2"/>
              <a:buChar char="§"/>
            </a:pPr>
            <a:r>
              <a:rPr lang="en-US" i="1" dirty="0" smtClean="0"/>
              <a:t> </a:t>
            </a:r>
            <a:r>
              <a:rPr lang="en-US" i="1" dirty="0" err="1" smtClean="0"/>
              <a:t>Mesin</a:t>
            </a:r>
            <a:r>
              <a:rPr lang="en-US" i="1"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2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ox(i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ox(in)">
                                      <p:cBhvr>
                                        <p:cTn id="22"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7579BA9-6519-4BCF-AC75-47D6084A3F81}" type="slidenum">
              <a:rPr lang="ko-KR" altLang="en-US" smtClean="0"/>
              <a:pPr>
                <a:defRPr/>
              </a:pPr>
              <a:t>18</a:t>
            </a:fld>
            <a:r>
              <a:rPr lang="en-US" altLang="ko-KR" smtClean="0"/>
              <a:t> </a:t>
            </a:r>
            <a:endParaRPr lang="en-US" altLang="ko-KR"/>
          </a:p>
        </p:txBody>
      </p:sp>
      <p:sp>
        <p:nvSpPr>
          <p:cNvPr id="5" name="Rounded Rectangle 4"/>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1" dirty="0" smtClean="0">
                <a:solidFill>
                  <a:schemeClr val="tx1"/>
                </a:solidFill>
                <a:latin typeface="Calibri" pitchFamily="34" charset="0"/>
                <a:cs typeface="Calibri" pitchFamily="34" charset="0"/>
              </a:rPr>
              <a:t>ANTAR PROSES</a:t>
            </a:r>
            <a:endParaRPr lang="en-US" sz="2400" b="1" dirty="0">
              <a:solidFill>
                <a:schemeClr val="tx1"/>
              </a:solidFill>
              <a:latin typeface="Calibri" pitchFamily="34" charset="0"/>
              <a:cs typeface="Calibri" pitchFamily="34" charset="0"/>
            </a:endParaRPr>
          </a:p>
        </p:txBody>
      </p:sp>
      <p:sp>
        <p:nvSpPr>
          <p:cNvPr id="6" name="Rounded Rectangle 5"/>
          <p:cNvSpPr/>
          <p:nvPr/>
        </p:nvSpPr>
        <p:spPr>
          <a:xfrm>
            <a:off x="152400" y="76200"/>
            <a:ext cx="838200" cy="8382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2.6</a:t>
            </a:r>
            <a:endParaRPr lang="en-US" b="1" dirty="0">
              <a:solidFill>
                <a:schemeClr val="tx1"/>
              </a:solidFill>
              <a:latin typeface="Calibri" pitchFamily="34" charset="0"/>
              <a:cs typeface="Calibri" pitchFamily="34" charset="0"/>
            </a:endParaRPr>
          </a:p>
        </p:txBody>
      </p:sp>
      <p:sp>
        <p:nvSpPr>
          <p:cNvPr id="9" name="TextBox 8"/>
          <p:cNvSpPr txBox="1"/>
          <p:nvPr/>
        </p:nvSpPr>
        <p:spPr>
          <a:xfrm>
            <a:off x="1295400" y="1143000"/>
            <a:ext cx="184731" cy="369332"/>
          </a:xfrm>
          <a:prstGeom prst="rect">
            <a:avLst/>
          </a:prstGeom>
          <a:noFill/>
        </p:spPr>
        <p:txBody>
          <a:bodyPr wrap="none" rtlCol="0">
            <a:spAutoFit/>
          </a:bodyPr>
          <a:lstStyle/>
          <a:p>
            <a:endParaRPr lang="en-US"/>
          </a:p>
        </p:txBody>
      </p:sp>
      <p:graphicFrame>
        <p:nvGraphicFramePr>
          <p:cNvPr id="10" name="Object 1"/>
          <p:cNvGraphicFramePr>
            <a:graphicFrameLocks noChangeAspect="1"/>
          </p:cNvGraphicFramePr>
          <p:nvPr/>
        </p:nvGraphicFramePr>
        <p:xfrm>
          <a:off x="533400" y="990600"/>
          <a:ext cx="7924800" cy="5181600"/>
        </p:xfrm>
        <a:graphic>
          <a:graphicData uri="http://schemas.openxmlformats.org/presentationml/2006/ole">
            <p:oleObj spid="_x0000_s90113" name="Visio" r:id="rId4" imgW="4549609" imgH="3006575" progId="Visio.Drawing.11">
              <p:embed/>
            </p:oleObj>
          </a:graphicData>
        </a:graphic>
      </p:graphicFrame>
      <p:sp>
        <p:nvSpPr>
          <p:cNvPr id="7" name="TextBox 6"/>
          <p:cNvSpPr txBox="1"/>
          <p:nvPr/>
        </p:nvSpPr>
        <p:spPr>
          <a:xfrm>
            <a:off x="1752600" y="2209800"/>
            <a:ext cx="364202" cy="369332"/>
          </a:xfrm>
          <a:prstGeom prst="rect">
            <a:avLst/>
          </a:prstGeom>
          <a:noFill/>
        </p:spPr>
        <p:txBody>
          <a:bodyPr wrap="none" rtlCol="0">
            <a:spAutoFit/>
          </a:bodyPr>
          <a:lstStyle/>
          <a:p>
            <a:r>
              <a:rPr lang="en-US" b="1" dirty="0" smtClean="0"/>
              <a:t>Q</a:t>
            </a:r>
            <a:endParaRPr lang="en-US" b="1" dirty="0"/>
          </a:p>
        </p:txBody>
      </p:sp>
      <p:sp>
        <p:nvSpPr>
          <p:cNvPr id="8" name="TextBox 7"/>
          <p:cNvSpPr txBox="1"/>
          <p:nvPr/>
        </p:nvSpPr>
        <p:spPr>
          <a:xfrm>
            <a:off x="6858000" y="2362200"/>
            <a:ext cx="304800" cy="369332"/>
          </a:xfrm>
          <a:prstGeom prst="rect">
            <a:avLst/>
          </a:prstGeom>
          <a:noFill/>
        </p:spPr>
        <p:txBody>
          <a:bodyPr wrap="square" rtlCol="0">
            <a:spAutoFit/>
          </a:bodyPr>
          <a:lstStyle/>
          <a:p>
            <a:r>
              <a:rPr lang="en-US" b="1" dirty="0" smtClean="0"/>
              <a:t>Q</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73AF1DD-E423-4572-B322-D933B3F279C6}" type="slidenum">
              <a:rPr lang="en-US" smtClean="0"/>
              <a:pPr>
                <a:defRPr/>
              </a:pPr>
              <a:t>19</a:t>
            </a:fld>
            <a:r>
              <a:rPr lang="en-US" smtClean="0"/>
              <a:t> </a:t>
            </a:r>
            <a:endParaRPr lang="en-US"/>
          </a:p>
        </p:txBody>
      </p:sp>
      <p:sp>
        <p:nvSpPr>
          <p:cNvPr id="7" name="Rounded Rectangle 6"/>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b="1" dirty="0" smtClean="0">
                <a:solidFill>
                  <a:schemeClr val="tx1"/>
                </a:solidFill>
                <a:latin typeface="Calibri" pitchFamily="34" charset="0"/>
                <a:cs typeface="Calibri" pitchFamily="34" charset="0"/>
              </a:rPr>
              <a:t>PRIORITAS</a:t>
            </a:r>
            <a:endParaRPr lang="en-US" sz="3200" b="1" dirty="0">
              <a:solidFill>
                <a:schemeClr val="tx1"/>
              </a:solidFill>
              <a:latin typeface="Calibri" pitchFamily="34" charset="0"/>
              <a:cs typeface="Calibri" pitchFamily="34" charset="0"/>
            </a:endParaRPr>
          </a:p>
        </p:txBody>
      </p:sp>
      <p:sp>
        <p:nvSpPr>
          <p:cNvPr id="8" name="Rounded Rectangle 7"/>
          <p:cNvSpPr/>
          <p:nvPr/>
        </p:nvSpPr>
        <p:spPr>
          <a:xfrm>
            <a:off x="152400" y="76200"/>
            <a:ext cx="838200" cy="8382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3</a:t>
            </a:r>
            <a:endParaRPr lang="en-US" b="1" dirty="0">
              <a:solidFill>
                <a:schemeClr val="tx1"/>
              </a:solidFill>
              <a:latin typeface="Calibri" pitchFamily="34" charset="0"/>
              <a:cs typeface="Calibri" pitchFamily="34" charset="0"/>
            </a:endParaRPr>
          </a:p>
        </p:txBody>
      </p:sp>
      <p:sp>
        <p:nvSpPr>
          <p:cNvPr id="9" name="TextBox 8"/>
          <p:cNvSpPr txBox="1"/>
          <p:nvPr/>
        </p:nvSpPr>
        <p:spPr>
          <a:xfrm>
            <a:off x="1295400" y="1143000"/>
            <a:ext cx="184731" cy="369332"/>
          </a:xfrm>
          <a:prstGeom prst="rect">
            <a:avLst/>
          </a:prstGeom>
          <a:noFill/>
        </p:spPr>
        <p:txBody>
          <a:bodyPr wrap="none" rtlCol="0">
            <a:spAutoFit/>
          </a:bodyPr>
          <a:lstStyle/>
          <a:p>
            <a:endParaRPr lang="en-US"/>
          </a:p>
        </p:txBody>
      </p:sp>
      <p:sp>
        <p:nvSpPr>
          <p:cNvPr id="10" name="TextBox 9"/>
          <p:cNvSpPr txBox="1"/>
          <p:nvPr/>
        </p:nvSpPr>
        <p:spPr>
          <a:xfrm>
            <a:off x="533400" y="1371600"/>
            <a:ext cx="8229600" cy="1754326"/>
          </a:xfrm>
          <a:prstGeom prst="rect">
            <a:avLst/>
          </a:prstGeom>
          <a:noFill/>
        </p:spPr>
        <p:txBody>
          <a:bodyPr wrap="square" rtlCol="0">
            <a:spAutoFit/>
          </a:bodyPr>
          <a:lstStyle/>
          <a:p>
            <a:pPr algn="ctr">
              <a:lnSpc>
                <a:spcPct val="150000"/>
              </a:lnSpc>
            </a:pPr>
            <a:r>
              <a:rPr lang="en-US" sz="2400" dirty="0" smtClean="0">
                <a:latin typeface="Calibri" pitchFamily="34" charset="0"/>
                <a:cs typeface="Calibri" pitchFamily="34" charset="0"/>
              </a:rPr>
              <a:t>TERDAPAT  TOTAL JUMLAH TUGAS  </a:t>
            </a:r>
            <a:r>
              <a:rPr lang="en-US" sz="2400" i="1" dirty="0" smtClean="0">
                <a:latin typeface="Calibri" pitchFamily="34" charset="0"/>
                <a:cs typeface="Calibri" pitchFamily="34" charset="0"/>
              </a:rPr>
              <a:t>on daily basis</a:t>
            </a:r>
          </a:p>
          <a:p>
            <a:pPr algn="ctr">
              <a:lnSpc>
                <a:spcPct val="150000"/>
              </a:lnSpc>
            </a:pPr>
            <a:r>
              <a:rPr lang="en-US" sz="2400" dirty="0" smtClean="0">
                <a:latin typeface="Calibri" pitchFamily="34" charset="0"/>
                <a:cs typeface="Calibri" pitchFamily="34" charset="0"/>
              </a:rPr>
              <a:t>TOTAL TUGAS MEMERLUKAN WAKTU PERSIAPAN, PROSES DAN PENYAMPAIAN </a:t>
            </a:r>
            <a:endParaRPr lang="en-US" sz="2400" dirty="0">
              <a:latin typeface="Calibri" pitchFamily="34" charset="0"/>
              <a:cs typeface="Calibri" pitchFamily="34" charset="0"/>
            </a:endParaRPr>
          </a:p>
        </p:txBody>
      </p:sp>
      <p:graphicFrame>
        <p:nvGraphicFramePr>
          <p:cNvPr id="11" name="Table 10"/>
          <p:cNvGraphicFramePr>
            <a:graphicFrameLocks noGrp="1"/>
          </p:cNvGraphicFramePr>
          <p:nvPr/>
        </p:nvGraphicFramePr>
        <p:xfrm>
          <a:off x="533400" y="3200400"/>
          <a:ext cx="7924800" cy="1447800"/>
        </p:xfrm>
        <a:graphic>
          <a:graphicData uri="http://schemas.openxmlformats.org/drawingml/2006/table">
            <a:tbl>
              <a:tblPr/>
              <a:tblGrid>
                <a:gridCol w="7924800"/>
              </a:tblGrid>
              <a:tr h="1447800">
                <a:tc>
                  <a:txBody>
                    <a:bodyPr/>
                    <a:lstStyle/>
                    <a:p>
                      <a:pPr marL="0" marR="0" algn="ctr">
                        <a:lnSpc>
                          <a:spcPct val="100000"/>
                        </a:lnSpc>
                        <a:spcBef>
                          <a:spcPts val="0"/>
                        </a:spcBef>
                        <a:spcAft>
                          <a:spcPts val="0"/>
                        </a:spcAft>
                      </a:pPr>
                      <a:r>
                        <a:rPr lang="en-US" sz="3200" dirty="0">
                          <a:latin typeface="Calibri"/>
                          <a:ea typeface="Times New Roman"/>
                          <a:cs typeface="Times New Roman"/>
                        </a:rPr>
                        <a:t>Total </a:t>
                      </a:r>
                      <a:r>
                        <a:rPr lang="en-US" sz="3200" dirty="0" err="1">
                          <a:latin typeface="Calibri"/>
                          <a:ea typeface="Times New Roman"/>
                          <a:cs typeface="Times New Roman"/>
                        </a:rPr>
                        <a:t>waktu</a:t>
                      </a:r>
                      <a:r>
                        <a:rPr lang="en-US" sz="3200" dirty="0">
                          <a:latin typeface="Calibri"/>
                          <a:ea typeface="Times New Roman"/>
                          <a:cs typeface="Times New Roman"/>
                        </a:rPr>
                        <a:t> </a:t>
                      </a:r>
                      <a:r>
                        <a:rPr lang="en-US" sz="3200" dirty="0" err="1">
                          <a:latin typeface="Calibri"/>
                          <a:ea typeface="Times New Roman"/>
                          <a:cs typeface="Times New Roman"/>
                        </a:rPr>
                        <a:t>kerja</a:t>
                      </a:r>
                      <a:r>
                        <a:rPr lang="en-US" sz="3200" dirty="0">
                          <a:latin typeface="Calibri"/>
                          <a:ea typeface="Times New Roman"/>
                          <a:cs typeface="Times New Roman"/>
                        </a:rPr>
                        <a:t> : </a:t>
                      </a:r>
                      <a:r>
                        <a:rPr lang="en-US" sz="3200" dirty="0" err="1">
                          <a:latin typeface="Calibri"/>
                          <a:ea typeface="Times New Roman"/>
                          <a:cs typeface="Times New Roman"/>
                        </a:rPr>
                        <a:t>Wpersiapan+Wproses</a:t>
                      </a:r>
                      <a:r>
                        <a:rPr lang="en-US" sz="3200" dirty="0">
                          <a:latin typeface="Calibri"/>
                          <a:ea typeface="Times New Roman"/>
                          <a:cs typeface="Times New Roman"/>
                        </a:rPr>
                        <a:t> + </a:t>
                      </a:r>
                      <a:r>
                        <a:rPr lang="en-US" sz="3200" dirty="0" err="1">
                          <a:latin typeface="Calibri"/>
                          <a:ea typeface="Times New Roman"/>
                          <a:cs typeface="Times New Roman"/>
                        </a:rPr>
                        <a:t>Wpenyerahan</a:t>
                      </a:r>
                      <a:r>
                        <a:rPr lang="en-US" sz="3200" dirty="0">
                          <a:latin typeface="Calibri"/>
                          <a:ea typeface="Times New Roman"/>
                          <a:cs typeface="Times New Roman"/>
                        </a:rPr>
                        <a:t> + </a:t>
                      </a:r>
                      <a:r>
                        <a:rPr lang="en-US" sz="3200" dirty="0" err="1">
                          <a:latin typeface="Calibri"/>
                          <a:ea typeface="Times New Roman"/>
                          <a:cs typeface="Times New Roman"/>
                        </a:rPr>
                        <a:t>Wtunggu</a:t>
                      </a:r>
                      <a:endParaRPr lang="en-US" sz="2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Rectangle 3"/>
          <p:cNvSpPr>
            <a:spLocks noChangeArrowheads="1"/>
          </p:cNvSpPr>
          <p:nvPr/>
        </p:nvSpPr>
        <p:spPr bwMode="auto">
          <a:xfrm>
            <a:off x="457200" y="4953000"/>
            <a:ext cx="83058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Tantangannya</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bagaimana</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mampu</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mengelola</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aktivitas</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agar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seluruh</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pengguna</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jasa</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dapat</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dilayani</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Stephen Covey : “ </a:t>
            </a:r>
            <a:r>
              <a:rPr kumimoji="0" lang="en-US" b="0" i="1"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manage your time effectively</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a:t>
            </a:r>
            <a:endParaRPr kumimoji="0" lang="en-US" sz="2800" b="0" i="0" u="none" strike="noStrike" cap="none" normalizeH="0" baseline="0" dirty="0" smtClean="0">
              <a:ln>
                <a:noFill/>
              </a:ln>
              <a:solidFill>
                <a:schemeClr val="tx1"/>
              </a:solidFill>
              <a:effectLst/>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73AF1DD-E423-4572-B322-D933B3F279C6}" type="slidenum">
              <a:rPr lang="en-US" smtClean="0"/>
              <a:pPr>
                <a:defRPr/>
              </a:pPr>
              <a:t>2</a:t>
            </a:fld>
            <a:r>
              <a:rPr lang="en-US" smtClean="0"/>
              <a:t> </a:t>
            </a:r>
            <a:endParaRPr lang="en-US"/>
          </a:p>
        </p:txBody>
      </p:sp>
      <p:sp>
        <p:nvSpPr>
          <p:cNvPr id="8" name="Title 1"/>
          <p:cNvSpPr>
            <a:spLocks noGrp="1"/>
          </p:cNvSpPr>
          <p:nvPr>
            <p:ph type="title"/>
          </p:nvPr>
        </p:nvSpPr>
        <p:spPr>
          <a:xfrm>
            <a:off x="0" y="304800"/>
            <a:ext cx="8794113" cy="984885"/>
          </a:xfrm>
        </p:spPr>
        <p:txBody>
          <a:bodyPr/>
          <a:lstStyle/>
          <a:p>
            <a:pPr algn="ctr">
              <a:defRPr/>
            </a:pPr>
            <a:r>
              <a:rPr lang="fi-FI" sz="3600" b="1" dirty="0" smtClean="0">
                <a:latin typeface="Lucida Bright" pitchFamily="18" charset="0"/>
                <a:ea typeface="+mn-ea"/>
                <a:cs typeface="Microsoft Sans Serif" pitchFamily="34" charset="0"/>
              </a:rPr>
              <a:t>     </a:t>
            </a:r>
            <a:r>
              <a:rPr lang="en-US" sz="4400" dirty="0" err="1" smtClean="0">
                <a:solidFill>
                  <a:schemeClr val="tx1"/>
                </a:solidFill>
                <a:latin typeface="Calibri" pitchFamily="34" charset="0"/>
                <a:cs typeface="Calibri" pitchFamily="34" charset="0"/>
              </a:rPr>
              <a:t>sasaran</a:t>
            </a:r>
            <a:r>
              <a:rPr lang="en-US" sz="3200" b="1" i="1" dirty="0" smtClean="0">
                <a:latin typeface="Lucida Bright" pitchFamily="18" charset="0"/>
                <a:ea typeface="+mn-ea"/>
                <a:cs typeface="Microsoft Sans Serif" pitchFamily="34" charset="0"/>
              </a:rPr>
              <a:t/>
            </a:r>
            <a:br>
              <a:rPr lang="en-US" sz="3200" b="1" i="1" dirty="0" smtClean="0">
                <a:latin typeface="Lucida Bright" pitchFamily="18" charset="0"/>
                <a:ea typeface="+mn-ea"/>
                <a:cs typeface="Microsoft Sans Serif" pitchFamily="34" charset="0"/>
              </a:rPr>
            </a:br>
            <a:endParaRPr lang="en-US" sz="2000" b="1" i="1" dirty="0">
              <a:latin typeface="Lucida Bright" pitchFamily="18" charset="0"/>
              <a:cs typeface="Microsoft Sans Serif" pitchFamily="34" charset="0"/>
            </a:endParaRPr>
          </a:p>
        </p:txBody>
      </p:sp>
      <p:sp>
        <p:nvSpPr>
          <p:cNvPr id="6" name="TextBox 5"/>
          <p:cNvSpPr txBox="1"/>
          <p:nvPr/>
        </p:nvSpPr>
        <p:spPr>
          <a:xfrm>
            <a:off x="381000" y="1371600"/>
            <a:ext cx="8382000" cy="3600986"/>
          </a:xfrm>
          <a:prstGeom prst="rect">
            <a:avLst/>
          </a:prstGeom>
          <a:noFill/>
        </p:spPr>
        <p:txBody>
          <a:bodyPr wrap="square" rtlCol="0">
            <a:spAutoFit/>
          </a:bodyPr>
          <a:lstStyle/>
          <a:p>
            <a:pPr algn="ctr">
              <a:lnSpc>
                <a:spcPct val="150000"/>
              </a:lnSpc>
            </a:pPr>
            <a:r>
              <a:rPr lang="en-US" sz="2800" b="1" dirty="0" smtClean="0">
                <a:latin typeface="Calibri" pitchFamily="34" charset="0"/>
                <a:cs typeface="Calibri" pitchFamily="34" charset="0"/>
              </a:rPr>
              <a:t>PESERTA MAMPU </a:t>
            </a:r>
          </a:p>
          <a:p>
            <a:pPr algn="ctr">
              <a:lnSpc>
                <a:spcPct val="150000"/>
              </a:lnSpc>
            </a:pPr>
            <a:r>
              <a:rPr lang="en-US" sz="2800" dirty="0" smtClean="0">
                <a:latin typeface="Calibri" pitchFamily="34" charset="0"/>
                <a:cs typeface="Calibri" pitchFamily="34" charset="0"/>
              </a:rPr>
              <a:t>MEMANAJEMENI PEKERJAAN yang </a:t>
            </a:r>
            <a:r>
              <a:rPr lang="en-US" sz="2800" dirty="0" err="1" smtClean="0">
                <a:latin typeface="Calibri" pitchFamily="34" charset="0"/>
                <a:cs typeface="Calibri" pitchFamily="34" charset="0"/>
              </a:rPr>
              <a:t>menjadi</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tanggungjawabnya</a:t>
            </a:r>
            <a:r>
              <a:rPr lang="en-US" sz="2800" dirty="0" smtClean="0">
                <a:latin typeface="Calibri" pitchFamily="34" charset="0"/>
                <a:cs typeface="Calibri" pitchFamily="34" charset="0"/>
              </a:rPr>
              <a:t> </a:t>
            </a:r>
          </a:p>
          <a:p>
            <a:pPr algn="ctr">
              <a:lnSpc>
                <a:spcPct val="150000"/>
              </a:lnSpc>
            </a:pPr>
            <a:r>
              <a:rPr lang="en-US" dirty="0" smtClean="0">
                <a:latin typeface="Calibri" pitchFamily="34" charset="0"/>
                <a:cs typeface="Calibri" pitchFamily="34" charset="0"/>
              </a:rPr>
              <a:t>DENGAN MEMENUHI STANDAR KERJA, </a:t>
            </a:r>
            <a:r>
              <a:rPr lang="en-US" i="1" dirty="0" smtClean="0">
                <a:latin typeface="Calibri" pitchFamily="34" charset="0"/>
                <a:cs typeface="Calibri" pitchFamily="34" charset="0"/>
              </a:rPr>
              <a:t>SAFETY </a:t>
            </a:r>
            <a:r>
              <a:rPr lang="en-US" dirty="0" smtClean="0">
                <a:latin typeface="Calibri" pitchFamily="34" charset="0"/>
                <a:cs typeface="Calibri" pitchFamily="34" charset="0"/>
              </a:rPr>
              <a:t>DISERTAI PERTIMBANGAN  RESIKO UNTUK PENCAPAIAN TARGET KERJA TINGGI</a:t>
            </a:r>
            <a:endParaRPr lang="en-US" sz="2400" dirty="0" smtClean="0">
              <a:latin typeface="Calibri" pitchFamily="34" charset="0"/>
              <a:cs typeface="Calibri" pitchFamily="34" charset="0"/>
            </a:endParaRPr>
          </a:p>
          <a:p>
            <a:pPr>
              <a:lnSpc>
                <a:spcPct val="150000"/>
              </a:lnSpc>
              <a:buFont typeface="Wingdings" pitchFamily="2" charset="2"/>
              <a:buChar char="q"/>
            </a:pPr>
            <a:endParaRPr lang="en-US" sz="28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1"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par>
                          <p:cTn id="13" fill="hold">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73AF1DD-E423-4572-B322-D933B3F279C6}" type="slidenum">
              <a:rPr lang="en-US" smtClean="0"/>
              <a:pPr>
                <a:defRPr/>
              </a:pPr>
              <a:t>20</a:t>
            </a:fld>
            <a:r>
              <a:rPr lang="en-US" smtClean="0"/>
              <a:t> </a:t>
            </a:r>
            <a:endParaRPr lang="en-US"/>
          </a:p>
        </p:txBody>
      </p:sp>
      <p:sp>
        <p:nvSpPr>
          <p:cNvPr id="7" name="Rounded Rectangle 6"/>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b="1" dirty="0" smtClean="0">
                <a:solidFill>
                  <a:schemeClr val="tx1"/>
                </a:solidFill>
                <a:latin typeface="Calibri" pitchFamily="34" charset="0"/>
                <a:cs typeface="Calibri" pitchFamily="34" charset="0"/>
              </a:rPr>
              <a:t>KARAKTERISTIK TUGAS/AKTIVITAS</a:t>
            </a:r>
            <a:endParaRPr lang="en-US" sz="3200" b="1" dirty="0">
              <a:solidFill>
                <a:schemeClr val="tx1"/>
              </a:solidFill>
              <a:latin typeface="Calibri" pitchFamily="34" charset="0"/>
              <a:cs typeface="Calibri" pitchFamily="34" charset="0"/>
            </a:endParaRPr>
          </a:p>
        </p:txBody>
      </p:sp>
      <p:sp>
        <p:nvSpPr>
          <p:cNvPr id="8" name="Rounded Rectangle 7"/>
          <p:cNvSpPr/>
          <p:nvPr/>
        </p:nvSpPr>
        <p:spPr>
          <a:xfrm>
            <a:off x="152400" y="76200"/>
            <a:ext cx="838200" cy="8382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3.1</a:t>
            </a:r>
            <a:endParaRPr lang="en-US" b="1" dirty="0">
              <a:solidFill>
                <a:schemeClr val="tx1"/>
              </a:solidFill>
              <a:latin typeface="Calibri" pitchFamily="34" charset="0"/>
              <a:cs typeface="Calibri" pitchFamily="34" charset="0"/>
            </a:endParaRPr>
          </a:p>
        </p:txBody>
      </p:sp>
      <p:sp>
        <p:nvSpPr>
          <p:cNvPr id="9" name="TextBox 8"/>
          <p:cNvSpPr txBox="1"/>
          <p:nvPr/>
        </p:nvSpPr>
        <p:spPr>
          <a:xfrm>
            <a:off x="1295400" y="1143000"/>
            <a:ext cx="184731" cy="369332"/>
          </a:xfrm>
          <a:prstGeom prst="rect">
            <a:avLst/>
          </a:prstGeom>
          <a:noFill/>
        </p:spPr>
        <p:txBody>
          <a:bodyPr wrap="none" rtlCol="0">
            <a:spAutoFit/>
          </a:bodyPr>
          <a:lstStyle/>
          <a:p>
            <a:endParaRPr lang="en-US"/>
          </a:p>
        </p:txBody>
      </p:sp>
      <p:sp>
        <p:nvSpPr>
          <p:cNvPr id="13" name="TextBox 12"/>
          <p:cNvSpPr txBox="1"/>
          <p:nvPr/>
        </p:nvSpPr>
        <p:spPr>
          <a:xfrm>
            <a:off x="457200" y="1447800"/>
            <a:ext cx="3258393" cy="400110"/>
          </a:xfrm>
          <a:prstGeom prst="rect">
            <a:avLst/>
          </a:prstGeom>
          <a:noFill/>
        </p:spPr>
        <p:txBody>
          <a:bodyPr wrap="none" rtlCol="0">
            <a:spAutoFit/>
          </a:bodyPr>
          <a:lstStyle/>
          <a:p>
            <a:r>
              <a:rPr lang="en-US" sz="2000" b="1" dirty="0" smtClean="0"/>
              <a:t>SEPERTI APA AKTIVITAS</a:t>
            </a:r>
            <a:endParaRPr lang="en-US" sz="20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Slide Number Placeholder 3"/>
          <p:cNvSpPr>
            <a:spLocks noGrp="1"/>
          </p:cNvSpPr>
          <p:nvPr>
            <p:ph type="sldNum" sz="quarter" idx="4294967295"/>
          </p:nvPr>
        </p:nvSpPr>
        <p:spPr>
          <a:xfrm>
            <a:off x="6553200" y="6248400"/>
            <a:ext cx="1905000" cy="457200"/>
          </a:xfrm>
          <a:prstGeom prst="rect">
            <a:avLst/>
          </a:prstGeom>
          <a:noFill/>
        </p:spPr>
        <p:txBody>
          <a:bodyPr/>
          <a:lstStyle/>
          <a:p>
            <a:fld id="{E8919CB9-6B50-4020-87F2-9E55F5A48313}" type="slidenum">
              <a:rPr lang="en-US" smtClean="0"/>
              <a:pPr/>
              <a:t>21</a:t>
            </a:fld>
            <a:endParaRPr lang="en-US" smtClean="0"/>
          </a:p>
        </p:txBody>
      </p:sp>
      <p:sp>
        <p:nvSpPr>
          <p:cNvPr id="6" name="Rounded Rectangle 5"/>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smtClean="0">
                <a:solidFill>
                  <a:schemeClr val="tx1"/>
                </a:solidFill>
              </a:rPr>
              <a:t>MANAGE YOUR ACTIVITIES</a:t>
            </a:r>
            <a:endParaRPr lang="en-US" sz="2400" i="1" dirty="0">
              <a:solidFill>
                <a:schemeClr val="tx1"/>
              </a:solidFill>
            </a:endParaRPr>
          </a:p>
        </p:txBody>
      </p:sp>
      <p:sp>
        <p:nvSpPr>
          <p:cNvPr id="7" name="Rounded Rectangle 6"/>
          <p:cNvSpPr/>
          <p:nvPr/>
        </p:nvSpPr>
        <p:spPr>
          <a:xfrm>
            <a:off x="152400" y="76200"/>
            <a:ext cx="838200" cy="8382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3.1</a:t>
            </a:r>
            <a:endParaRPr lang="en-US" b="1" dirty="0">
              <a:solidFill>
                <a:schemeClr val="tx1"/>
              </a:solidFill>
              <a:latin typeface="Calibri" pitchFamily="34" charset="0"/>
              <a:cs typeface="Calibri" pitchFamily="34" charset="0"/>
            </a:endParaRPr>
          </a:p>
        </p:txBody>
      </p:sp>
      <p:pic>
        <p:nvPicPr>
          <p:cNvPr id="13" name="Picture 12"/>
          <p:cNvPicPr/>
          <p:nvPr/>
        </p:nvPicPr>
        <p:blipFill>
          <a:blip r:embed="rId3"/>
          <a:srcRect/>
          <a:stretch>
            <a:fillRect/>
          </a:stretch>
        </p:blipFill>
        <p:spPr bwMode="auto">
          <a:xfrm>
            <a:off x="304800" y="990600"/>
            <a:ext cx="8382000" cy="5333999"/>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7579BA9-6519-4BCF-AC75-47D6084A3F81}" type="slidenum">
              <a:rPr lang="ko-KR" altLang="en-US" smtClean="0"/>
              <a:pPr>
                <a:defRPr/>
              </a:pPr>
              <a:t>22</a:t>
            </a:fld>
            <a:r>
              <a:rPr lang="en-US" altLang="ko-KR" smtClean="0"/>
              <a:t> </a:t>
            </a:r>
            <a:endParaRPr lang="en-US" altLang="ko-KR"/>
          </a:p>
        </p:txBody>
      </p:sp>
      <p:sp>
        <p:nvSpPr>
          <p:cNvPr id="5" name="Rounded Rectangle 4"/>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PERENCANAAN</a:t>
            </a:r>
            <a:endParaRPr lang="en-US" sz="2800" b="1" dirty="0">
              <a:solidFill>
                <a:schemeClr val="tx1"/>
              </a:solidFill>
              <a:latin typeface="Calibri" pitchFamily="34" charset="0"/>
              <a:cs typeface="Calibri" pitchFamily="34" charset="0"/>
            </a:endParaRPr>
          </a:p>
        </p:txBody>
      </p:sp>
      <p:sp>
        <p:nvSpPr>
          <p:cNvPr id="6" name="Rounded Rectangle 5"/>
          <p:cNvSpPr/>
          <p:nvPr/>
        </p:nvSpPr>
        <p:spPr>
          <a:xfrm>
            <a:off x="152400" y="152400"/>
            <a:ext cx="8382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4</a:t>
            </a:r>
            <a:endParaRPr lang="en-US" b="1" dirty="0">
              <a:solidFill>
                <a:schemeClr val="tx1"/>
              </a:solidFill>
              <a:latin typeface="Calibri" pitchFamily="34" charset="0"/>
              <a:cs typeface="Calibri" pitchFamily="34" charset="0"/>
            </a:endParaRPr>
          </a:p>
        </p:txBody>
      </p:sp>
      <p:sp>
        <p:nvSpPr>
          <p:cNvPr id="22" name="Rounded Rectangle 21"/>
          <p:cNvSpPr/>
          <p:nvPr/>
        </p:nvSpPr>
        <p:spPr bwMode="auto">
          <a:xfrm>
            <a:off x="304800" y="1524000"/>
            <a:ext cx="4267200" cy="990600"/>
          </a:xfrm>
          <a:prstGeom prst="round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Calibri" pitchFamily="34" charset="0"/>
                <a:cs typeface="Calibri" pitchFamily="34" charset="0"/>
              </a:rPr>
              <a:t>APA</a:t>
            </a:r>
            <a:r>
              <a:rPr kumimoji="0" lang="en-US" sz="2000" b="1" i="0" u="none" strike="noStrike" cap="none" normalizeH="0" dirty="0" smtClean="0">
                <a:ln>
                  <a:noFill/>
                </a:ln>
                <a:effectLst/>
                <a:latin typeface="Calibri" pitchFamily="34" charset="0"/>
                <a:cs typeface="Calibri" pitchFamily="34" charset="0"/>
              </a:rPr>
              <a:t> YANG KITA PIKIRKAN KETIKA</a:t>
            </a:r>
          </a:p>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latin typeface="Calibri" pitchFamily="34" charset="0"/>
                <a:cs typeface="Calibri" pitchFamily="34" charset="0"/>
              </a:rPr>
              <a:t>MENDENGAR KATA PERENCANAAN</a:t>
            </a:r>
            <a:r>
              <a:rPr kumimoji="0" lang="en-US" sz="2000" b="1" i="0" u="none" strike="noStrike" cap="none" normalizeH="0" dirty="0" smtClean="0">
                <a:ln>
                  <a:noFill/>
                </a:ln>
                <a:effectLst/>
                <a:latin typeface="Calibri" pitchFamily="34" charset="0"/>
                <a:cs typeface="Calibri" pitchFamily="34" charset="0"/>
              </a:rPr>
              <a:t> </a:t>
            </a:r>
            <a:endParaRPr kumimoji="0" lang="en-US" sz="20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18" name="Rounded Rectangle 17"/>
          <p:cNvSpPr/>
          <p:nvPr/>
        </p:nvSpPr>
        <p:spPr bwMode="auto">
          <a:xfrm>
            <a:off x="4800600" y="1524000"/>
            <a:ext cx="4114800" cy="990600"/>
          </a:xfrm>
          <a:prstGeom prst="roundRect">
            <a:avLst/>
          </a:prstGeom>
          <a:solidFill>
            <a:srgbClr val="FFFF00"/>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Calibri" pitchFamily="34" charset="0"/>
                <a:cs typeface="Calibri" pitchFamily="34" charset="0"/>
              </a:rPr>
              <a:t>BERMANFAAT</a:t>
            </a:r>
            <a:r>
              <a:rPr kumimoji="0" lang="en-US" sz="2000" b="1" i="0" u="none" strike="noStrike" cap="none" normalizeH="0" dirty="0" smtClean="0">
                <a:ln>
                  <a:noFill/>
                </a:ln>
                <a:effectLst/>
                <a:latin typeface="Calibri" pitchFamily="34" charset="0"/>
                <a:cs typeface="Calibri" pitchFamily="34" charset="0"/>
              </a:rPr>
              <a:t> ?</a:t>
            </a:r>
          </a:p>
          <a:p>
            <a:pPr marL="0" marR="0" indent="0" algn="ctr" defTabSz="914400" rtl="0" eaLnBrk="1" fontAlgn="base" latinLnBrk="0" hangingPunct="1">
              <a:lnSpc>
                <a:spcPct val="100000"/>
              </a:lnSpc>
              <a:spcBef>
                <a:spcPct val="0"/>
              </a:spcBef>
              <a:spcAft>
                <a:spcPct val="0"/>
              </a:spcAft>
              <a:buClrTx/>
              <a:buSzTx/>
              <a:buFontTx/>
              <a:buNone/>
              <a:tabLst/>
            </a:pPr>
            <a:r>
              <a:rPr lang="en-US" sz="2000" b="1" baseline="0" dirty="0" smtClean="0">
                <a:solidFill>
                  <a:schemeClr val="tx2"/>
                </a:solidFill>
                <a:latin typeface="Calibri" pitchFamily="34" charset="0"/>
                <a:cs typeface="Calibri" pitchFamily="34" charset="0"/>
              </a:rPr>
              <a:t>BUANG</a:t>
            </a:r>
            <a:r>
              <a:rPr lang="en-US" sz="2000" b="1" dirty="0" smtClean="0">
                <a:solidFill>
                  <a:schemeClr val="tx2"/>
                </a:solidFill>
                <a:latin typeface="Calibri" pitchFamily="34" charset="0"/>
                <a:cs typeface="Calibri" pitchFamily="34" charset="0"/>
              </a:rPr>
              <a:t> WAKTU</a:t>
            </a:r>
            <a:endParaRPr kumimoji="0" lang="en-US" sz="20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20" name="Rounded Rectangle 19"/>
          <p:cNvSpPr/>
          <p:nvPr/>
        </p:nvSpPr>
        <p:spPr bwMode="auto">
          <a:xfrm>
            <a:off x="304800" y="3124200"/>
            <a:ext cx="4267200" cy="990600"/>
          </a:xfrm>
          <a:prstGeom prst="round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Calibri" pitchFamily="34" charset="0"/>
                <a:cs typeface="Calibri" pitchFamily="34" charset="0"/>
              </a:rPr>
              <a:t>MENGAPA KADANGKALA ORANG TIDAK PERCAYA/ MENGABAIKAN </a:t>
            </a:r>
            <a:endParaRPr kumimoji="0" lang="en-US" sz="20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23" name="Rounded Rectangle 22"/>
          <p:cNvSpPr/>
          <p:nvPr/>
        </p:nvSpPr>
        <p:spPr bwMode="auto">
          <a:xfrm>
            <a:off x="4800600" y="3048000"/>
            <a:ext cx="4114800" cy="1143000"/>
          </a:xfrm>
          <a:prstGeom prst="roundRect">
            <a:avLst/>
          </a:prstGeom>
          <a:solidFill>
            <a:srgbClr val="FFFF00"/>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just" fontAlgn="base">
              <a:spcBef>
                <a:spcPct val="0"/>
              </a:spcBef>
              <a:spcAft>
                <a:spcPct val="0"/>
              </a:spcAft>
            </a:pPr>
            <a:r>
              <a:rPr lang="en-US" sz="2000" dirty="0" err="1" smtClean="0">
                <a:latin typeface="Calibri" pitchFamily="34" charset="0"/>
                <a:cs typeface="Calibri" pitchFamily="34" charset="0"/>
              </a:rPr>
              <a:t>Tidak</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tahu</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pentingnya</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Tidak</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Termotivasi</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Optimis</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Kurang</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sabar.Beban</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Menyusahkan</a:t>
            </a:r>
            <a:r>
              <a:rPr lang="en-US" sz="2000" dirty="0" smtClean="0"/>
              <a:t> </a:t>
            </a:r>
            <a:endParaRPr kumimoji="0" lang="en-US" sz="20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25" name="Rounded Rectangle 24"/>
          <p:cNvSpPr/>
          <p:nvPr/>
        </p:nvSpPr>
        <p:spPr bwMode="auto">
          <a:xfrm>
            <a:off x="304800" y="4648200"/>
            <a:ext cx="4267200" cy="990600"/>
          </a:xfrm>
          <a:prstGeom prst="round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Calibri" pitchFamily="34" charset="0"/>
                <a:cs typeface="Calibri" pitchFamily="34" charset="0"/>
              </a:rPr>
              <a:t>APA TANTANGANNYA </a:t>
            </a:r>
            <a:endParaRPr kumimoji="0" lang="en-US" sz="20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26" name="Rounded Rectangle 25"/>
          <p:cNvSpPr/>
          <p:nvPr/>
        </p:nvSpPr>
        <p:spPr bwMode="auto">
          <a:xfrm>
            <a:off x="4800600" y="4572000"/>
            <a:ext cx="4114800" cy="1143000"/>
          </a:xfrm>
          <a:prstGeom prst="roundRect">
            <a:avLst/>
          </a:prstGeom>
          <a:solidFill>
            <a:srgbClr val="FFFF00"/>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just" fontAlgn="base">
              <a:spcBef>
                <a:spcPct val="0"/>
              </a:spcBef>
              <a:spcAft>
                <a:spcPct val="0"/>
              </a:spcAft>
            </a:pPr>
            <a:r>
              <a:rPr kumimoji="0" lang="en-US" sz="2000" b="1" i="0" u="none" strike="noStrike" cap="none" normalizeH="0" baseline="0" dirty="0" smtClean="0">
                <a:ln>
                  <a:noFill/>
                </a:ln>
                <a:solidFill>
                  <a:schemeClr val="tx2"/>
                </a:solidFill>
                <a:effectLst/>
                <a:latin typeface="Calibri" pitchFamily="34" charset="0"/>
                <a:cs typeface="Calibri" pitchFamily="34" charset="0"/>
              </a:rPr>
              <a:t>BERPIKIR</a:t>
            </a:r>
            <a:r>
              <a:rPr kumimoji="0" lang="en-US" sz="2000" b="1" i="0" u="none" strike="noStrike" cap="none" normalizeH="0" dirty="0" smtClean="0">
                <a:ln>
                  <a:noFill/>
                </a:ln>
                <a:solidFill>
                  <a:schemeClr val="tx2"/>
                </a:solidFill>
                <a:effectLst/>
                <a:latin typeface="Calibri" pitchFamily="34" charset="0"/>
                <a:cs typeface="Calibri" pitchFamily="34" charset="0"/>
              </a:rPr>
              <a:t> – MENGKALKULASI – MENYUSUN - MENGANALISIS</a:t>
            </a:r>
            <a:endParaRPr kumimoji="0" lang="en-US" sz="2000" b="1" i="0" u="none" strike="noStrike" cap="none" normalizeH="0" baseline="0" dirty="0" smtClean="0">
              <a:ln>
                <a:noFill/>
              </a:ln>
              <a:solidFill>
                <a:schemeClr val="tx2"/>
              </a:solidFill>
              <a:effectLst/>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ox(i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ox(i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ox(i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ox(in)">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ox(in)">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8" grpId="0" animBg="1"/>
      <p:bldP spid="20" grpId="0" animBg="1"/>
      <p:bldP spid="23" grpId="0" animBg="1"/>
      <p:bldP spid="25"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7579BA9-6519-4BCF-AC75-47D6084A3F81}" type="slidenum">
              <a:rPr lang="ko-KR" altLang="en-US" smtClean="0"/>
              <a:pPr>
                <a:defRPr/>
              </a:pPr>
              <a:t>23</a:t>
            </a:fld>
            <a:r>
              <a:rPr lang="en-US" altLang="ko-KR" smtClean="0"/>
              <a:t> </a:t>
            </a:r>
            <a:endParaRPr lang="en-US" altLang="ko-KR"/>
          </a:p>
        </p:txBody>
      </p:sp>
      <p:sp>
        <p:nvSpPr>
          <p:cNvPr id="5" name="Rounded Rectangle 4"/>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PERENCANAAN</a:t>
            </a:r>
            <a:endParaRPr lang="en-US" sz="2800" b="1" dirty="0">
              <a:solidFill>
                <a:schemeClr val="tx1"/>
              </a:solidFill>
              <a:latin typeface="Calibri" pitchFamily="34" charset="0"/>
              <a:cs typeface="Calibri" pitchFamily="34" charset="0"/>
            </a:endParaRPr>
          </a:p>
        </p:txBody>
      </p:sp>
      <p:sp>
        <p:nvSpPr>
          <p:cNvPr id="6" name="Rounded Rectangle 5"/>
          <p:cNvSpPr/>
          <p:nvPr/>
        </p:nvSpPr>
        <p:spPr>
          <a:xfrm>
            <a:off x="152400" y="152400"/>
            <a:ext cx="8382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4.1</a:t>
            </a:r>
            <a:endParaRPr lang="en-US" b="1" dirty="0">
              <a:solidFill>
                <a:schemeClr val="tx1"/>
              </a:solidFill>
              <a:latin typeface="Calibri" pitchFamily="34" charset="0"/>
              <a:cs typeface="Calibri" pitchFamily="34" charset="0"/>
            </a:endParaRPr>
          </a:p>
        </p:txBody>
      </p:sp>
      <p:sp>
        <p:nvSpPr>
          <p:cNvPr id="7" name="Rounded Rectangle 6"/>
          <p:cNvSpPr/>
          <p:nvPr/>
        </p:nvSpPr>
        <p:spPr bwMode="auto">
          <a:xfrm>
            <a:off x="3886200" y="1143000"/>
            <a:ext cx="2057400" cy="762000"/>
          </a:xfrm>
          <a:prstGeom prst="round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Arial" charset="0"/>
                <a:cs typeface="Arial" charset="0"/>
              </a:rPr>
              <a:t>MENGAPA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Arial" charset="0"/>
                <a:cs typeface="Arial" charset="0"/>
              </a:rPr>
              <a:t>PERLU </a:t>
            </a:r>
          </a:p>
        </p:txBody>
      </p:sp>
      <p:sp>
        <p:nvSpPr>
          <p:cNvPr id="8" name="Rounded Rectangle 7"/>
          <p:cNvSpPr/>
          <p:nvPr/>
        </p:nvSpPr>
        <p:spPr bwMode="auto">
          <a:xfrm>
            <a:off x="1447800" y="2133600"/>
            <a:ext cx="2362200" cy="838200"/>
          </a:xfrm>
          <a:prstGeom prst="round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Arial" charset="0"/>
                <a:cs typeface="Arial" charset="0"/>
              </a:rPr>
              <a:t>APA</a:t>
            </a:r>
            <a:r>
              <a:rPr kumimoji="0" lang="en-US" sz="1600" b="1" i="0" u="none" strike="noStrike" cap="none" normalizeH="0" baseline="0" dirty="0" smtClean="0">
                <a:ln>
                  <a:noFill/>
                </a:ln>
                <a:solidFill>
                  <a:schemeClr val="tx2"/>
                </a:solidFill>
                <a:effectLst/>
                <a:latin typeface="Arial" charset="0"/>
                <a:cs typeface="Arial" charset="0"/>
              </a:rPr>
              <a:t> YANG PERLU DIPIKIRKAN/JADI TARGET</a:t>
            </a:r>
          </a:p>
        </p:txBody>
      </p:sp>
      <p:sp>
        <p:nvSpPr>
          <p:cNvPr id="9" name="Rounded Rectangle 8"/>
          <p:cNvSpPr/>
          <p:nvPr/>
        </p:nvSpPr>
        <p:spPr bwMode="auto">
          <a:xfrm>
            <a:off x="6096000" y="2209800"/>
            <a:ext cx="2514600" cy="685800"/>
          </a:xfrm>
          <a:prstGeom prst="round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Arial" charset="0"/>
                <a:cs typeface="Arial" charset="0"/>
              </a:rPr>
              <a:t>SIAPA</a:t>
            </a:r>
            <a:r>
              <a:rPr kumimoji="0" lang="en-US" sz="1600" b="1" i="0" u="none" strike="noStrike" cap="none" normalizeH="0" baseline="0" dirty="0" smtClean="0">
                <a:ln>
                  <a:noFill/>
                </a:ln>
                <a:solidFill>
                  <a:schemeClr val="tx2"/>
                </a:solidFill>
                <a:effectLst/>
                <a:latin typeface="Arial" charset="0"/>
                <a:cs typeface="Arial" charset="0"/>
              </a:rPr>
              <a:t> YANG TERKAIT/ TERKENA DAMPAK</a:t>
            </a:r>
          </a:p>
        </p:txBody>
      </p:sp>
      <p:sp>
        <p:nvSpPr>
          <p:cNvPr id="10" name="Rectangle 9"/>
          <p:cNvSpPr/>
          <p:nvPr/>
        </p:nvSpPr>
        <p:spPr bwMode="auto">
          <a:xfrm>
            <a:off x="2057400" y="3048000"/>
            <a:ext cx="1676400" cy="685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2"/>
                </a:solidFill>
                <a:effectLst/>
                <a:latin typeface="Arial" charset="0"/>
                <a:cs typeface="Arial" charset="0"/>
              </a:rPr>
              <a:t>Potensi</a:t>
            </a:r>
            <a:r>
              <a:rPr kumimoji="0" lang="en-US" sz="1600" b="1" i="0" u="none" strike="noStrike" cap="none" normalizeH="0" baseline="0" dirty="0" smtClean="0">
                <a:ln>
                  <a:noFill/>
                </a:ln>
                <a:solidFill>
                  <a:schemeClr val="tx2"/>
                </a:solidFill>
                <a:effectLst/>
                <a:latin typeface="Arial" charset="0"/>
                <a:cs typeface="Arial" charset="0"/>
              </a:rPr>
              <a:t> </a:t>
            </a:r>
            <a:r>
              <a:rPr kumimoji="0" lang="en-US" sz="1600" b="1" i="0" u="none" strike="noStrike" cap="none" normalizeH="0" baseline="0" dirty="0" err="1" smtClean="0">
                <a:ln>
                  <a:noFill/>
                </a:ln>
                <a:solidFill>
                  <a:schemeClr val="tx2"/>
                </a:solidFill>
                <a:effectLst/>
                <a:latin typeface="Arial" charset="0"/>
                <a:cs typeface="Arial" charset="0"/>
              </a:rPr>
              <a:t>masalah</a:t>
            </a:r>
            <a:endParaRPr kumimoji="0" lang="en-US" sz="1600" b="1" i="0" u="none" strike="noStrike" cap="none" normalizeH="0" baseline="0" dirty="0" smtClean="0">
              <a:ln>
                <a:noFill/>
              </a:ln>
              <a:solidFill>
                <a:schemeClr val="tx2"/>
              </a:solidFill>
              <a:effectLst/>
              <a:latin typeface="Arial" charset="0"/>
              <a:cs typeface="Arial" charset="0"/>
            </a:endParaRPr>
          </a:p>
        </p:txBody>
      </p:sp>
      <p:sp>
        <p:nvSpPr>
          <p:cNvPr id="11" name="Rounded Rectangle 10"/>
          <p:cNvSpPr/>
          <p:nvPr/>
        </p:nvSpPr>
        <p:spPr bwMode="auto">
          <a:xfrm>
            <a:off x="6019800" y="3276600"/>
            <a:ext cx="2514600" cy="990600"/>
          </a:xfrm>
          <a:prstGeom prst="round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Arial" charset="0"/>
                <a:cs typeface="Arial" charset="0"/>
              </a:rPr>
              <a:t>DIMANA</a:t>
            </a:r>
          </a:p>
          <a:p>
            <a:pPr marL="0" marR="0" indent="0" algn="ctr" defTabSz="914400" rtl="0" eaLnBrk="1" fontAlgn="base" latinLnBrk="0" hangingPunct="1">
              <a:lnSpc>
                <a:spcPct val="100000"/>
              </a:lnSpc>
              <a:spcBef>
                <a:spcPct val="0"/>
              </a:spcBef>
              <a:spcAft>
                <a:spcPct val="0"/>
              </a:spcAft>
              <a:buClrTx/>
              <a:buSzTx/>
              <a:buFontTx/>
              <a:buNone/>
              <a:tabLst/>
            </a:pPr>
            <a:r>
              <a:rPr lang="en-US" sz="1600" b="1" dirty="0" smtClean="0">
                <a:solidFill>
                  <a:schemeClr val="tx2"/>
                </a:solidFill>
                <a:latin typeface="Arial" charset="0"/>
                <a:cs typeface="Arial" charset="0"/>
              </a:rPr>
              <a:t>RENCANA DILAKSANAKAN</a:t>
            </a:r>
            <a:endParaRPr kumimoji="0" lang="en-US" sz="1600" b="1" i="0" u="none" strike="noStrike" cap="none" normalizeH="0" baseline="0" dirty="0" smtClean="0">
              <a:ln>
                <a:noFill/>
              </a:ln>
              <a:solidFill>
                <a:schemeClr val="tx2"/>
              </a:solidFill>
              <a:effectLst/>
              <a:latin typeface="Arial" charset="0"/>
              <a:cs typeface="Arial" charset="0"/>
            </a:endParaRPr>
          </a:p>
        </p:txBody>
      </p:sp>
      <p:sp>
        <p:nvSpPr>
          <p:cNvPr id="13" name="Rounded Rectangle 12"/>
          <p:cNvSpPr/>
          <p:nvPr/>
        </p:nvSpPr>
        <p:spPr bwMode="auto">
          <a:xfrm>
            <a:off x="3886200" y="4114800"/>
            <a:ext cx="2057400" cy="762000"/>
          </a:xfrm>
          <a:prstGeom prst="round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Arial" charset="0"/>
                <a:cs typeface="Arial" charset="0"/>
              </a:rPr>
              <a:t>BAGAIMANA</a:t>
            </a:r>
            <a:r>
              <a:rPr kumimoji="0" lang="en-US" sz="1600" b="1" i="0" u="none" strike="noStrike" cap="none" normalizeH="0" dirty="0" smtClean="0">
                <a:ln>
                  <a:noFill/>
                </a:ln>
                <a:effectLst/>
                <a:latin typeface="Arial" charset="0"/>
                <a:cs typeface="Arial" charset="0"/>
              </a:rPr>
              <a:t> DETIL AKTIVITAS</a:t>
            </a:r>
            <a:endParaRPr kumimoji="0" lang="en-US" sz="1600" b="1" i="0" u="none" strike="noStrike" cap="none" normalizeH="0" baseline="0" dirty="0" smtClean="0">
              <a:ln>
                <a:noFill/>
              </a:ln>
              <a:solidFill>
                <a:schemeClr val="tx2"/>
              </a:solidFill>
              <a:effectLst/>
              <a:latin typeface="Arial" charset="0"/>
              <a:cs typeface="Arial" charset="0"/>
            </a:endParaRPr>
          </a:p>
        </p:txBody>
      </p:sp>
      <p:cxnSp>
        <p:nvCxnSpPr>
          <p:cNvPr id="15" name="Straight Connector 14"/>
          <p:cNvCxnSpPr>
            <a:stCxn id="13" idx="0"/>
          </p:cNvCxnSpPr>
          <p:nvPr/>
        </p:nvCxnSpPr>
        <p:spPr bwMode="auto">
          <a:xfrm rot="16200000" flipV="1">
            <a:off x="3486150" y="2686050"/>
            <a:ext cx="1752600" cy="11049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 name="Straight Connector 16"/>
          <p:cNvCxnSpPr>
            <a:stCxn id="13" idx="0"/>
          </p:cNvCxnSpPr>
          <p:nvPr/>
        </p:nvCxnSpPr>
        <p:spPr bwMode="auto">
          <a:xfrm rot="5400000" flipH="1" flipV="1">
            <a:off x="4629150" y="2724150"/>
            <a:ext cx="1676400" cy="11049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 name="Straight Connector 18"/>
          <p:cNvCxnSpPr>
            <a:stCxn id="13" idx="0"/>
            <a:endCxn id="11" idx="1"/>
          </p:cNvCxnSpPr>
          <p:nvPr/>
        </p:nvCxnSpPr>
        <p:spPr bwMode="auto">
          <a:xfrm rot="5400000" flipH="1" flipV="1">
            <a:off x="5295900" y="3390900"/>
            <a:ext cx="342900" cy="11049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1" name="Straight Connector 20"/>
          <p:cNvCxnSpPr/>
          <p:nvPr/>
        </p:nvCxnSpPr>
        <p:spPr bwMode="auto">
          <a:xfrm rot="5400000" flipH="1" flipV="1">
            <a:off x="3848894" y="3009106"/>
            <a:ext cx="2209800"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ox(in)">
                                      <p:cBhvr>
                                        <p:cTn id="32" dur="500"/>
                                        <p:tgtEl>
                                          <p:spTgt spid="13"/>
                                        </p:tgtEl>
                                      </p:cBhvr>
                                    </p:animEffect>
                                  </p:childTnLst>
                                </p:cTn>
                              </p:par>
                            </p:childTnLst>
                          </p:cTn>
                        </p:par>
                        <p:par>
                          <p:cTn id="33" fill="hold">
                            <p:stCondLst>
                              <p:cond delay="500"/>
                            </p:stCondLst>
                            <p:childTnLst>
                              <p:par>
                                <p:cTn id="34" presetID="4" presetClass="entr" presetSubtype="16"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ox(in)">
                                      <p:cBhvr>
                                        <p:cTn id="36" dur="500"/>
                                        <p:tgtEl>
                                          <p:spTgt spid="15"/>
                                        </p:tgtEl>
                                      </p:cBhvr>
                                    </p:animEffect>
                                  </p:childTnLst>
                                </p:cTn>
                              </p:par>
                              <p:par>
                                <p:cTn id="37" presetID="4" presetClass="entr" presetSubtype="16"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ox(in)">
                                      <p:cBhvr>
                                        <p:cTn id="39" dur="500"/>
                                        <p:tgtEl>
                                          <p:spTgt spid="21"/>
                                        </p:tgtEl>
                                      </p:cBhvr>
                                    </p:animEffect>
                                  </p:childTnLst>
                                </p:cTn>
                              </p:par>
                              <p:par>
                                <p:cTn id="40" presetID="4" presetClass="entr" presetSubtype="16"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ox(in)">
                                      <p:cBhvr>
                                        <p:cTn id="42" dur="500"/>
                                        <p:tgtEl>
                                          <p:spTgt spid="19"/>
                                        </p:tgtEl>
                                      </p:cBhvr>
                                    </p:animEffect>
                                  </p:childTnLst>
                                </p:cTn>
                              </p:par>
                              <p:par>
                                <p:cTn id="43" presetID="4" presetClass="entr" presetSubtype="16"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ox(in)">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7579BA9-6519-4BCF-AC75-47D6084A3F81}" type="slidenum">
              <a:rPr lang="ko-KR" altLang="en-US" smtClean="0"/>
              <a:pPr>
                <a:defRPr/>
              </a:pPr>
              <a:t>24</a:t>
            </a:fld>
            <a:r>
              <a:rPr lang="en-US" altLang="ko-KR" smtClean="0"/>
              <a:t> </a:t>
            </a:r>
            <a:endParaRPr lang="en-US" altLang="ko-KR"/>
          </a:p>
        </p:txBody>
      </p:sp>
      <p:sp>
        <p:nvSpPr>
          <p:cNvPr id="5" name="Rounded Rectangle 4"/>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PERENCANAAN EFEKTIF</a:t>
            </a:r>
            <a:endParaRPr lang="en-US" sz="2800" b="1" dirty="0">
              <a:solidFill>
                <a:schemeClr val="tx1"/>
              </a:solidFill>
              <a:latin typeface="Calibri" pitchFamily="34" charset="0"/>
              <a:cs typeface="Calibri" pitchFamily="34" charset="0"/>
            </a:endParaRPr>
          </a:p>
        </p:txBody>
      </p:sp>
      <p:sp>
        <p:nvSpPr>
          <p:cNvPr id="6" name="Rounded Rectangle 5"/>
          <p:cNvSpPr/>
          <p:nvPr/>
        </p:nvSpPr>
        <p:spPr>
          <a:xfrm>
            <a:off x="152400" y="152400"/>
            <a:ext cx="8382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4.2</a:t>
            </a:r>
            <a:endParaRPr lang="en-US" b="1" dirty="0">
              <a:solidFill>
                <a:schemeClr val="tx1"/>
              </a:solidFill>
              <a:latin typeface="Calibri" pitchFamily="34" charset="0"/>
              <a:cs typeface="Calibri" pitchFamily="34" charset="0"/>
            </a:endParaRPr>
          </a:p>
        </p:txBody>
      </p:sp>
      <p:sp>
        <p:nvSpPr>
          <p:cNvPr id="18" name="TextBox 17"/>
          <p:cNvSpPr txBox="1"/>
          <p:nvPr/>
        </p:nvSpPr>
        <p:spPr>
          <a:xfrm>
            <a:off x="381000" y="1524000"/>
            <a:ext cx="8763000" cy="3416320"/>
          </a:xfrm>
          <a:prstGeom prst="rect">
            <a:avLst/>
          </a:prstGeom>
          <a:noFill/>
        </p:spPr>
        <p:txBody>
          <a:bodyPr wrap="square" rtlCol="0">
            <a:spAutoFit/>
          </a:bodyPr>
          <a:lstStyle/>
          <a:p>
            <a:pPr>
              <a:lnSpc>
                <a:spcPct val="150000"/>
              </a:lnSpc>
              <a:buFont typeface="Wingdings" pitchFamily="2" charset="2"/>
              <a:buChar char="Ø"/>
            </a:pPr>
            <a:r>
              <a:rPr lang="en-US" dirty="0" smtClean="0"/>
              <a:t>   </a:t>
            </a:r>
            <a:r>
              <a:rPr lang="en-US" sz="2400" dirty="0" smtClean="0">
                <a:latin typeface="Calibri" pitchFamily="34" charset="0"/>
                <a:cs typeface="Calibri" pitchFamily="34" charset="0"/>
              </a:rPr>
              <a:t>DITULIS </a:t>
            </a:r>
            <a:r>
              <a:rPr lang="en-US" sz="2400" dirty="0" smtClean="0">
                <a:latin typeface="Calibri" pitchFamily="34" charset="0"/>
                <a:cs typeface="Calibri" pitchFamily="34" charset="0"/>
                <a:sym typeface="Wingdings" pitchFamily="2" charset="2"/>
              </a:rPr>
              <a:t> agar </a:t>
            </a:r>
            <a:r>
              <a:rPr lang="en-US" sz="2400" dirty="0" err="1" smtClean="0">
                <a:latin typeface="Calibri" pitchFamily="34" charset="0"/>
                <a:cs typeface="Calibri" pitchFamily="34" charset="0"/>
                <a:sym typeface="Wingdings" pitchFamily="2" charset="2"/>
              </a:rPr>
              <a:t>tidak</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lupa</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jelas</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pemandu</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fokus</a:t>
            </a:r>
            <a:endParaRPr lang="en-US" sz="2400" dirty="0" smtClean="0">
              <a:latin typeface="Calibri" pitchFamily="34" charset="0"/>
              <a:cs typeface="Calibri" pitchFamily="34" charset="0"/>
              <a:sym typeface="Wingdings" pitchFamily="2" charset="2"/>
            </a:endParaRPr>
          </a:p>
          <a:p>
            <a:pPr>
              <a:lnSpc>
                <a:spcPct val="150000"/>
              </a:lnSpc>
              <a:buFont typeface="Wingdings" pitchFamily="2" charset="2"/>
              <a:buChar char="Ø"/>
            </a:pPr>
            <a:r>
              <a:rPr lang="en-US" sz="2400" dirty="0" smtClean="0">
                <a:latin typeface="Calibri" pitchFamily="34" charset="0"/>
                <a:cs typeface="Calibri" pitchFamily="34" charset="0"/>
                <a:sym typeface="Wingdings" pitchFamily="2" charset="2"/>
              </a:rPr>
              <a:t> TERDAPAT GOAL / TUJUAN/ APA  yang </a:t>
            </a:r>
            <a:r>
              <a:rPr lang="en-US" sz="2400" dirty="0" err="1" smtClean="0">
                <a:latin typeface="Calibri" pitchFamily="34" charset="0"/>
                <a:cs typeface="Calibri" pitchFamily="34" charset="0"/>
                <a:sym typeface="Wingdings" pitchFamily="2" charset="2"/>
              </a:rPr>
              <a:t>akan</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dicapai</a:t>
            </a:r>
            <a:endParaRPr lang="en-US" sz="2400" dirty="0" smtClean="0">
              <a:latin typeface="Calibri" pitchFamily="34" charset="0"/>
              <a:cs typeface="Calibri" pitchFamily="34" charset="0"/>
              <a:sym typeface="Wingdings" pitchFamily="2" charset="2"/>
            </a:endParaRPr>
          </a:p>
          <a:p>
            <a:pPr>
              <a:lnSpc>
                <a:spcPct val="150000"/>
              </a:lnSpc>
              <a:buFont typeface="Wingdings" pitchFamily="2" charset="2"/>
              <a:buChar char="Ø"/>
            </a:pPr>
            <a:r>
              <a:rPr lang="en-US" sz="2400" dirty="0" smtClean="0">
                <a:latin typeface="Calibri" pitchFamily="34" charset="0"/>
                <a:cs typeface="Calibri" pitchFamily="34" charset="0"/>
                <a:sym typeface="Wingdings" pitchFamily="2" charset="2"/>
              </a:rPr>
              <a:t> </a:t>
            </a:r>
            <a:r>
              <a:rPr lang="en-US" sz="2400" dirty="0" smtClean="0">
                <a:latin typeface="Calibri" pitchFamily="34" charset="0"/>
                <a:cs typeface="Calibri" pitchFamily="34" charset="0"/>
              </a:rPr>
              <a:t>DISUSUN  </a:t>
            </a:r>
            <a:r>
              <a:rPr lang="en-US" sz="2400" dirty="0" err="1" smtClean="0">
                <a:latin typeface="Calibri" pitchFamily="34" charset="0"/>
                <a:cs typeface="Calibri" pitchFamily="34" charset="0"/>
              </a:rPr>
              <a:t>sesuai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dengan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tugas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tanggung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jawab</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sumber</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daya</a:t>
            </a:r>
            <a:endParaRPr lang="en-US" sz="2400" dirty="0" smtClean="0">
              <a:latin typeface="Calibri" pitchFamily="34" charset="0"/>
              <a:cs typeface="Calibri" pitchFamily="34" charset="0"/>
            </a:endParaRPr>
          </a:p>
          <a:p>
            <a:pPr>
              <a:lnSpc>
                <a:spcPct val="150000"/>
              </a:lnSpc>
              <a:buFont typeface="Wingdings" pitchFamily="2" charset="2"/>
              <a:buChar char="Ø"/>
            </a:pPr>
            <a:r>
              <a:rPr lang="en-US" sz="2400" dirty="0" smtClean="0">
                <a:latin typeface="Calibri" pitchFamily="34" charset="0"/>
                <a:cs typeface="Calibri" pitchFamily="34" charset="0"/>
              </a:rPr>
              <a:t> TENTUKAN PRIORITAS </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dengan</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batasan</a:t>
            </a:r>
            <a:r>
              <a:rPr lang="en-US" sz="2400" dirty="0" smtClean="0">
                <a:latin typeface="Calibri" pitchFamily="34" charset="0"/>
                <a:cs typeface="Calibri" pitchFamily="34" charset="0"/>
                <a:sym typeface="Wingdings" pitchFamily="2" charset="2"/>
              </a:rPr>
              <a:t> yang </a:t>
            </a:r>
            <a:r>
              <a:rPr lang="en-US" sz="2400" dirty="0" err="1" smtClean="0">
                <a:latin typeface="Calibri" pitchFamily="34" charset="0"/>
                <a:cs typeface="Calibri" pitchFamily="34" charset="0"/>
                <a:sym typeface="Wingdings" pitchFamily="2" charset="2"/>
              </a:rPr>
              <a:t>ada</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dan</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waktu</a:t>
            </a:r>
            <a:endParaRPr lang="en-US" sz="2400" dirty="0" smtClean="0">
              <a:latin typeface="Calibri" pitchFamily="34" charset="0"/>
              <a:cs typeface="Calibri" pitchFamily="34" charset="0"/>
              <a:sym typeface="Wingdings" pitchFamily="2" charset="2"/>
            </a:endParaRPr>
          </a:p>
          <a:p>
            <a:pPr>
              <a:lnSpc>
                <a:spcPct val="150000"/>
              </a:lnSpc>
              <a:buFont typeface="Wingdings" pitchFamily="2" charset="2"/>
              <a:buChar char="Ø"/>
            </a:pPr>
            <a:r>
              <a:rPr lang="en-US" sz="2400" dirty="0" smtClean="0">
                <a:latin typeface="Calibri" pitchFamily="34" charset="0"/>
                <a:cs typeface="Calibri" pitchFamily="34" charset="0"/>
                <a:sym typeface="Wingdings" pitchFamily="2" charset="2"/>
              </a:rPr>
              <a:t> TINJAU -  </a:t>
            </a:r>
            <a:r>
              <a:rPr lang="en-US" sz="2400" dirty="0" smtClean="0">
                <a:latin typeface="Calibri" pitchFamily="34" charset="0"/>
                <a:cs typeface="Calibri" pitchFamily="34" charset="0"/>
              </a:rPr>
              <a:t>Review </a:t>
            </a:r>
            <a:r>
              <a:rPr lang="en-US" sz="2400" dirty="0" err="1" smtClean="0">
                <a:latin typeface="Calibri" pitchFamily="34" charset="0"/>
                <a:cs typeface="Calibri" pitchFamily="34" charset="0"/>
              </a:rPr>
              <a:t>pada</a:t>
            </a:r>
            <a:r>
              <a:rPr lang="en-US" sz="2400" dirty="0" smtClean="0">
                <a:latin typeface="Calibri" pitchFamily="34" charset="0"/>
                <a:cs typeface="Calibri" pitchFamily="34" charset="0"/>
              </a:rPr>
              <a:t> list yang </a:t>
            </a:r>
            <a:r>
              <a:rPr lang="en-US" sz="2400" dirty="0" err="1" smtClean="0">
                <a:latin typeface="Calibri" pitchFamily="34" charset="0"/>
                <a:cs typeface="Calibri" pitchFamily="34" charset="0"/>
              </a:rPr>
              <a:t>sudah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kita</a:t>
            </a:r>
            <a:endParaRPr lang="en-US" sz="2400" dirty="0" smtClean="0">
              <a:latin typeface="Calibri" pitchFamily="34" charset="0"/>
              <a:cs typeface="Calibri" pitchFamily="34" charset="0"/>
            </a:endParaRPr>
          </a:p>
          <a:p>
            <a:pPr>
              <a:lnSpc>
                <a:spcPct val="150000"/>
              </a:lnSpc>
              <a:buFont typeface="Wingdings" pitchFamily="2" charset="2"/>
              <a:buChar char="Ø"/>
            </a:pPr>
            <a:r>
              <a:rPr lang="en-US" sz="2400" dirty="0" smtClean="0">
                <a:latin typeface="Calibri" pitchFamily="34" charset="0"/>
                <a:cs typeface="Calibri" pitchFamily="34" charset="0"/>
              </a:rPr>
              <a:t> BATAS WAKTU</a:t>
            </a:r>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7579BA9-6519-4BCF-AC75-47D6084A3F81}" type="slidenum">
              <a:rPr lang="ko-KR" altLang="en-US" smtClean="0"/>
              <a:pPr>
                <a:defRPr/>
              </a:pPr>
              <a:t>25</a:t>
            </a:fld>
            <a:r>
              <a:rPr lang="en-US" altLang="ko-KR" smtClean="0"/>
              <a:t> </a:t>
            </a:r>
            <a:endParaRPr lang="en-US" altLang="ko-KR"/>
          </a:p>
        </p:txBody>
      </p:sp>
      <p:sp>
        <p:nvSpPr>
          <p:cNvPr id="5" name="Rounded Rectangle 4"/>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TARGET</a:t>
            </a:r>
            <a:endParaRPr lang="en-US" sz="2800" b="1" dirty="0">
              <a:solidFill>
                <a:schemeClr val="tx1"/>
              </a:solidFill>
              <a:latin typeface="Calibri" pitchFamily="34" charset="0"/>
              <a:cs typeface="Calibri" pitchFamily="34" charset="0"/>
            </a:endParaRPr>
          </a:p>
        </p:txBody>
      </p:sp>
      <p:sp>
        <p:nvSpPr>
          <p:cNvPr id="6" name="Rounded Rectangle 5"/>
          <p:cNvSpPr/>
          <p:nvPr/>
        </p:nvSpPr>
        <p:spPr>
          <a:xfrm>
            <a:off x="152400" y="152400"/>
            <a:ext cx="8382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4.3</a:t>
            </a:r>
            <a:endParaRPr lang="en-US" b="1" dirty="0">
              <a:solidFill>
                <a:schemeClr val="tx1"/>
              </a:solidFill>
              <a:latin typeface="Calibri" pitchFamily="34" charset="0"/>
              <a:cs typeface="Calibri" pitchFamily="34" charset="0"/>
            </a:endParaRPr>
          </a:p>
        </p:txBody>
      </p:sp>
      <p:sp>
        <p:nvSpPr>
          <p:cNvPr id="18" name="TextBox 17"/>
          <p:cNvSpPr txBox="1"/>
          <p:nvPr/>
        </p:nvSpPr>
        <p:spPr>
          <a:xfrm>
            <a:off x="381000" y="1524000"/>
            <a:ext cx="8763000" cy="3970318"/>
          </a:xfrm>
          <a:prstGeom prst="rect">
            <a:avLst/>
          </a:prstGeom>
          <a:noFill/>
        </p:spPr>
        <p:txBody>
          <a:bodyPr wrap="square" rtlCol="0">
            <a:spAutoFit/>
          </a:bodyPr>
          <a:lstStyle/>
          <a:p>
            <a:pPr>
              <a:lnSpc>
                <a:spcPct val="150000"/>
              </a:lnSpc>
            </a:pPr>
            <a:r>
              <a:rPr lang="en-US" sz="2400" dirty="0" smtClean="0">
                <a:latin typeface="Calibri" pitchFamily="34" charset="0"/>
                <a:cs typeface="Calibri" pitchFamily="34" charset="0"/>
              </a:rPr>
              <a:t>TARGET yang </a:t>
            </a:r>
            <a:r>
              <a:rPr lang="en-US" sz="2400" dirty="0" err="1" smtClean="0">
                <a:latin typeface="Calibri" pitchFamily="34" charset="0"/>
                <a:cs typeface="Calibri" pitchFamily="34" charset="0"/>
              </a:rPr>
              <a:t>ditetapkan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hendaknya</a:t>
            </a:r>
            <a:r>
              <a:rPr lang="en-US" sz="2400" dirty="0" smtClean="0">
                <a:latin typeface="Calibri" pitchFamily="34" charset="0"/>
                <a:cs typeface="Calibri" pitchFamily="34" charset="0"/>
              </a:rPr>
              <a:t> :</a:t>
            </a:r>
          </a:p>
          <a:p>
            <a:pPr>
              <a:lnSpc>
                <a:spcPct val="150000"/>
              </a:lnSpc>
              <a:buFont typeface="Courier New" pitchFamily="49" charset="0"/>
              <a:buChar char="o"/>
            </a:pPr>
            <a:r>
              <a:rPr lang="en-US" sz="2400" dirty="0" smtClean="0">
                <a:latin typeface="Calibri" pitchFamily="34" charset="0"/>
                <a:cs typeface="Calibri" pitchFamily="34" charset="0"/>
              </a:rPr>
              <a:t> SPESIFIC </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Memperbaiki</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pompa</a:t>
            </a:r>
            <a:r>
              <a:rPr lang="en-US" sz="2400" dirty="0" smtClean="0">
                <a:latin typeface="Calibri" pitchFamily="34" charset="0"/>
                <a:cs typeface="Calibri" pitchFamily="34" charset="0"/>
                <a:sym typeface="Wingdings" pitchFamily="2" charset="2"/>
              </a:rPr>
              <a:t> air yang </a:t>
            </a:r>
            <a:r>
              <a:rPr lang="en-US" sz="2400" dirty="0" err="1" smtClean="0">
                <a:latin typeface="Calibri" pitchFamily="34" charset="0"/>
                <a:cs typeface="Calibri" pitchFamily="34" charset="0"/>
                <a:sym typeface="Wingdings" pitchFamily="2" charset="2"/>
              </a:rPr>
              <a:t>rusak</a:t>
            </a:r>
            <a:endParaRPr lang="en-US" sz="2400" dirty="0" smtClean="0">
              <a:latin typeface="Calibri" pitchFamily="34" charset="0"/>
              <a:cs typeface="Calibri" pitchFamily="34" charset="0"/>
            </a:endParaRPr>
          </a:p>
          <a:p>
            <a:pPr>
              <a:lnSpc>
                <a:spcPct val="150000"/>
              </a:lnSpc>
              <a:buFont typeface="Courier New" pitchFamily="49" charset="0"/>
              <a:buChar char="o"/>
            </a:pP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Dapat</a:t>
            </a:r>
            <a:r>
              <a:rPr lang="en-US" sz="2400" dirty="0" smtClean="0">
                <a:latin typeface="Calibri" pitchFamily="34" charset="0"/>
                <a:cs typeface="Calibri" pitchFamily="34" charset="0"/>
              </a:rPr>
              <a:t> DICAPAI </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selesai</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membaca</a:t>
            </a:r>
            <a:r>
              <a:rPr lang="en-US" sz="2400" dirty="0" smtClean="0">
                <a:latin typeface="Calibri" pitchFamily="34" charset="0"/>
                <a:cs typeface="Calibri" pitchFamily="34" charset="0"/>
                <a:sym typeface="Wingdings" pitchFamily="2" charset="2"/>
              </a:rPr>
              <a:t> 100 </a:t>
            </a:r>
            <a:r>
              <a:rPr lang="en-US" sz="2400" dirty="0" err="1" smtClean="0">
                <a:latin typeface="Calibri" pitchFamily="34" charset="0"/>
                <a:cs typeface="Calibri" pitchFamily="34" charset="0"/>
                <a:sym typeface="Wingdings" pitchFamily="2" charset="2"/>
              </a:rPr>
              <a:t>buku</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dalam</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sehari</a:t>
            </a:r>
            <a:r>
              <a:rPr lang="en-US" sz="2400" dirty="0" smtClean="0">
                <a:latin typeface="Calibri" pitchFamily="34" charset="0"/>
                <a:cs typeface="Calibri" pitchFamily="34" charset="0"/>
                <a:sym typeface="Wingdings" pitchFamily="2" charset="2"/>
              </a:rPr>
              <a:t> ??</a:t>
            </a:r>
          </a:p>
          <a:p>
            <a:pPr>
              <a:lnSpc>
                <a:spcPct val="150000"/>
              </a:lnSpc>
              <a:buFont typeface="Courier New" pitchFamily="49" charset="0"/>
              <a:buChar char="o"/>
            </a:pP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Dapat</a:t>
            </a:r>
            <a:r>
              <a:rPr lang="en-US" sz="2400" dirty="0" smtClean="0">
                <a:latin typeface="Calibri" pitchFamily="34" charset="0"/>
                <a:cs typeface="Calibri" pitchFamily="34" charset="0"/>
                <a:sym typeface="Wingdings" pitchFamily="2" charset="2"/>
              </a:rPr>
              <a:t> DIUKUR  </a:t>
            </a:r>
            <a:r>
              <a:rPr lang="en-US" sz="2400" dirty="0" err="1" smtClean="0">
                <a:latin typeface="Calibri" pitchFamily="34" charset="0"/>
                <a:cs typeface="Calibri" pitchFamily="34" charset="0"/>
                <a:sym typeface="Wingdings" pitchFamily="2" charset="2"/>
              </a:rPr>
              <a:t>Menyelesaikan</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penyusunan</a:t>
            </a:r>
            <a:r>
              <a:rPr lang="en-US" sz="2400" dirty="0" smtClean="0">
                <a:latin typeface="Calibri" pitchFamily="34" charset="0"/>
                <a:cs typeface="Calibri" pitchFamily="34" charset="0"/>
                <a:sym typeface="Wingdings" pitchFamily="2" charset="2"/>
              </a:rPr>
              <a:t> 20 binder </a:t>
            </a:r>
          </a:p>
          <a:p>
            <a:pPr>
              <a:lnSpc>
                <a:spcPct val="150000"/>
              </a:lnSpc>
              <a:buFont typeface="Courier New" pitchFamily="49" charset="0"/>
              <a:buChar char="o"/>
            </a:pPr>
            <a:r>
              <a:rPr lang="en-US" sz="2400" dirty="0" smtClean="0">
                <a:latin typeface="Calibri" pitchFamily="34" charset="0"/>
                <a:cs typeface="Calibri" pitchFamily="34" charset="0"/>
                <a:sym typeface="Wingdings" pitchFamily="2" charset="2"/>
              </a:rPr>
              <a:t> REALISTIS  </a:t>
            </a:r>
            <a:r>
              <a:rPr lang="en-US" sz="2400" i="1" dirty="0" smtClean="0">
                <a:latin typeface="Calibri" pitchFamily="34" charset="0"/>
                <a:cs typeface="Calibri" pitchFamily="34" charset="0"/>
              </a:rPr>
              <a:t>Results-oriented, Resourced - Reasonable</a:t>
            </a:r>
          </a:p>
          <a:p>
            <a:pPr>
              <a:lnSpc>
                <a:spcPct val="150000"/>
              </a:lnSpc>
              <a:buFont typeface="Courier New" pitchFamily="49" charset="0"/>
              <a:buChar char="o"/>
            </a:pPr>
            <a:r>
              <a:rPr lang="en-US" sz="2400" i="1" dirty="0" smtClean="0">
                <a:latin typeface="Calibri" pitchFamily="34" charset="0"/>
                <a:cs typeface="Calibri" pitchFamily="34" charset="0"/>
              </a:rPr>
              <a:t> </a:t>
            </a:r>
            <a:r>
              <a:rPr lang="en-US" sz="2400" dirty="0" err="1" smtClean="0">
                <a:latin typeface="Calibri" pitchFamily="34" charset="0"/>
                <a:cs typeface="Calibri" pitchFamily="34" charset="0"/>
                <a:sym typeface="Wingdings" pitchFamily="2" charset="2"/>
              </a:rPr>
              <a:t>Orientasi</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waktu</a:t>
            </a:r>
            <a:r>
              <a:rPr lang="en-US" sz="2400" dirty="0" smtClean="0">
                <a:latin typeface="Calibri" pitchFamily="34" charset="0"/>
                <a:cs typeface="Calibri" pitchFamily="34" charset="0"/>
                <a:sym typeface="Wingdings" pitchFamily="2" charset="2"/>
              </a:rPr>
              <a:t>  </a:t>
            </a:r>
            <a:r>
              <a:rPr lang="en-US" sz="2400" i="1" dirty="0" smtClean="0">
                <a:latin typeface="Calibri" pitchFamily="34" charset="0"/>
                <a:cs typeface="Calibri" pitchFamily="34" charset="0"/>
              </a:rPr>
              <a:t>Time-based </a:t>
            </a:r>
            <a:endParaRPr lang="en-US" sz="2400" dirty="0" smtClean="0">
              <a:latin typeface="Calibri" pitchFamily="34" charset="0"/>
              <a:cs typeface="Calibri" pitchFamily="34" charset="0"/>
            </a:endParaRPr>
          </a:p>
          <a:p>
            <a:pPr>
              <a:lnSpc>
                <a:spcPct val="150000"/>
              </a:lnSpc>
            </a:pPr>
            <a:endParaRPr lang="en-US" sz="2400" dirty="0">
              <a:latin typeface="Calibri" pitchFamily="34" charset="0"/>
              <a:cs typeface="Calibri" pitchFamily="34" charset="0"/>
            </a:endParaRPr>
          </a:p>
        </p:txBody>
      </p:sp>
      <p:sp>
        <p:nvSpPr>
          <p:cNvPr id="7" name="TextBox 6"/>
          <p:cNvSpPr txBox="1"/>
          <p:nvPr/>
        </p:nvSpPr>
        <p:spPr>
          <a:xfrm>
            <a:off x="3810000" y="5181600"/>
            <a:ext cx="2244525" cy="461665"/>
          </a:xfrm>
          <a:prstGeom prst="rect">
            <a:avLst/>
          </a:prstGeom>
          <a:noFill/>
        </p:spPr>
        <p:txBody>
          <a:bodyPr wrap="none" rtlCol="0">
            <a:spAutoFit/>
          </a:bodyPr>
          <a:lstStyle/>
          <a:p>
            <a:r>
              <a:rPr lang="en-US" sz="2400" b="1" dirty="0" smtClean="0">
                <a:latin typeface="Calibri" pitchFamily="34" charset="0"/>
                <a:cs typeface="Calibri" pitchFamily="34" charset="0"/>
              </a:rPr>
              <a:t>S M A R T &amp; 5 W</a:t>
            </a:r>
            <a:endParaRPr lang="en-US" sz="24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tx1"/>
                </a:solidFill>
                <a:latin typeface="Calibri" pitchFamily="34" charset="0"/>
                <a:cs typeface="Calibri" pitchFamily="34" charset="0"/>
              </a:rPr>
              <a:t>PERENCANAAN - </a:t>
            </a:r>
            <a:r>
              <a:rPr lang="en-US" sz="2800" b="1" i="1" dirty="0" smtClean="0">
                <a:solidFill>
                  <a:schemeClr val="tx1"/>
                </a:solidFill>
                <a:latin typeface="Calibri" pitchFamily="34" charset="0"/>
                <a:cs typeface="Calibri" pitchFamily="34" charset="0"/>
              </a:rPr>
              <a:t>Practice</a:t>
            </a:r>
            <a:endParaRPr lang="en-US" sz="2800" dirty="0">
              <a:solidFill>
                <a:schemeClr val="tx1"/>
              </a:solidFill>
              <a:latin typeface="Calibri" pitchFamily="34" charset="0"/>
              <a:cs typeface="Calibri" pitchFamily="34" charset="0"/>
            </a:endParaRPr>
          </a:p>
        </p:txBody>
      </p:sp>
      <p:sp>
        <p:nvSpPr>
          <p:cNvPr id="4" name="Rounded Rectangle 3"/>
          <p:cNvSpPr/>
          <p:nvPr/>
        </p:nvSpPr>
        <p:spPr>
          <a:xfrm>
            <a:off x="152400" y="76200"/>
            <a:ext cx="838200" cy="8382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4</a:t>
            </a:r>
            <a:r>
              <a:rPr lang="id-ID" sz="2800" b="1" dirty="0" smtClean="0">
                <a:solidFill>
                  <a:schemeClr val="tx1"/>
                </a:solidFill>
                <a:latin typeface="Calibri" pitchFamily="34" charset="0"/>
                <a:cs typeface="Calibri" pitchFamily="34" charset="0"/>
              </a:rPr>
              <a:t>.</a:t>
            </a:r>
            <a:r>
              <a:rPr lang="en-US" sz="2800" b="1" dirty="0" smtClean="0">
                <a:solidFill>
                  <a:schemeClr val="tx1"/>
                </a:solidFill>
                <a:latin typeface="Calibri" pitchFamily="34" charset="0"/>
                <a:cs typeface="Calibri" pitchFamily="34" charset="0"/>
              </a:rPr>
              <a:t>4</a:t>
            </a:r>
            <a:endParaRPr lang="en-US" b="1" dirty="0">
              <a:solidFill>
                <a:schemeClr val="tx1"/>
              </a:solidFill>
              <a:latin typeface="Calibri" pitchFamily="34" charset="0"/>
              <a:cs typeface="Calibri" pitchFamily="34" charset="0"/>
            </a:endParaRPr>
          </a:p>
        </p:txBody>
      </p:sp>
      <p:sp>
        <p:nvSpPr>
          <p:cNvPr id="11" name="TextBox 10"/>
          <p:cNvSpPr txBox="1"/>
          <p:nvPr/>
        </p:nvSpPr>
        <p:spPr>
          <a:xfrm>
            <a:off x="685800" y="1600200"/>
            <a:ext cx="7512121" cy="4247317"/>
          </a:xfrm>
          <a:prstGeom prst="rect">
            <a:avLst/>
          </a:prstGeom>
          <a:noFill/>
        </p:spPr>
        <p:txBody>
          <a:bodyPr wrap="none" rtlCol="0">
            <a:spAutoFit/>
          </a:bodyPr>
          <a:lstStyle/>
          <a:p>
            <a:pPr>
              <a:lnSpc>
                <a:spcPct val="150000"/>
              </a:lnSpc>
              <a:buFont typeface="Wingdings" pitchFamily="2" charset="2"/>
              <a:buChar char="§"/>
            </a:pPr>
            <a:r>
              <a:rPr lang="en-US" dirty="0" smtClean="0"/>
              <a:t> </a:t>
            </a:r>
            <a:r>
              <a:rPr lang="en-US" sz="2000" dirty="0" err="1" smtClean="0">
                <a:latin typeface="Calibri" pitchFamily="34" charset="0"/>
                <a:cs typeface="Calibri" pitchFamily="34" charset="0"/>
              </a:rPr>
              <a:t>kelompok</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diberikan</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satu</a:t>
            </a:r>
            <a:r>
              <a:rPr lang="en-US" sz="2000" dirty="0" smtClean="0">
                <a:latin typeface="Calibri" pitchFamily="34" charset="0"/>
                <a:cs typeface="Calibri" pitchFamily="34" charset="0"/>
              </a:rPr>
              <a:t> project  “ </a:t>
            </a:r>
            <a:r>
              <a:rPr lang="en-US" sz="2000" dirty="0" err="1" smtClean="0">
                <a:latin typeface="Calibri" pitchFamily="34" charset="0"/>
                <a:cs typeface="Calibri" pitchFamily="34" charset="0"/>
              </a:rPr>
              <a:t>membuat</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menara</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llstrik</a:t>
            </a:r>
            <a:r>
              <a:rPr lang="en-US" sz="2000" dirty="0" smtClean="0">
                <a:latin typeface="Calibri" pitchFamily="34" charset="0"/>
                <a:cs typeface="Calibri" pitchFamily="34" charset="0"/>
              </a:rPr>
              <a:t>  “</a:t>
            </a:r>
          </a:p>
          <a:p>
            <a:pPr>
              <a:lnSpc>
                <a:spcPct val="150000"/>
              </a:lnSpc>
              <a:buFont typeface="Wingdings" pitchFamily="2" charset="2"/>
              <a:buChar char="§"/>
            </a:pP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tersedia</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sumber</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daya</a:t>
            </a:r>
            <a:r>
              <a:rPr lang="en-US" sz="2000" dirty="0" smtClean="0">
                <a:latin typeface="Calibri" pitchFamily="34" charset="0"/>
                <a:cs typeface="Calibri" pitchFamily="34" charset="0"/>
              </a:rPr>
              <a:t> : </a:t>
            </a:r>
            <a:r>
              <a:rPr lang="en-US" sz="2000" dirty="0" err="1" smtClean="0">
                <a:latin typeface="Calibri" pitchFamily="34" charset="0"/>
                <a:cs typeface="Calibri" pitchFamily="34" charset="0"/>
              </a:rPr>
              <a:t>manusia</a:t>
            </a:r>
            <a:r>
              <a:rPr lang="en-US" sz="2000" dirty="0" smtClean="0">
                <a:latin typeface="Calibri" pitchFamily="34" charset="0"/>
                <a:cs typeface="Calibri" pitchFamily="34" charset="0"/>
              </a:rPr>
              <a:t> – </a:t>
            </a:r>
            <a:r>
              <a:rPr lang="en-US" sz="2000" dirty="0" err="1" smtClean="0">
                <a:latin typeface="Calibri" pitchFamily="34" charset="0"/>
                <a:cs typeface="Calibri" pitchFamily="34" charset="0"/>
              </a:rPr>
              <a:t>bahan</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baku</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dan</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bahan</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pendukung</a:t>
            </a:r>
            <a:endParaRPr lang="en-US" sz="2000" dirty="0" smtClean="0">
              <a:latin typeface="Calibri" pitchFamily="34" charset="0"/>
              <a:cs typeface="Calibri" pitchFamily="34" charset="0"/>
            </a:endParaRPr>
          </a:p>
          <a:p>
            <a:pPr>
              <a:lnSpc>
                <a:spcPct val="150000"/>
              </a:lnSpc>
              <a:buFont typeface="Wingdings" pitchFamily="2" charset="2"/>
              <a:buChar char="§"/>
            </a:pPr>
            <a:r>
              <a:rPr lang="en-US" sz="2000" dirty="0" smtClean="0">
                <a:latin typeface="Calibri" pitchFamily="34" charset="0"/>
                <a:cs typeface="Calibri" pitchFamily="34" charset="0"/>
              </a:rPr>
              <a:t> target </a:t>
            </a:r>
            <a:r>
              <a:rPr lang="en-US" sz="2000" dirty="0" err="1" smtClean="0">
                <a:latin typeface="Calibri" pitchFamily="34" charset="0"/>
                <a:cs typeface="Calibri" pitchFamily="34" charset="0"/>
              </a:rPr>
              <a:t>selesai</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dalam</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waktu</a:t>
            </a:r>
            <a:r>
              <a:rPr lang="en-US" sz="2000" dirty="0" smtClean="0">
                <a:latin typeface="Calibri" pitchFamily="34" charset="0"/>
                <a:cs typeface="Calibri" pitchFamily="34" charset="0"/>
              </a:rPr>
              <a:t> : 20 </a:t>
            </a:r>
            <a:r>
              <a:rPr lang="en-US" sz="2000" dirty="0" err="1" smtClean="0">
                <a:latin typeface="Calibri" pitchFamily="34" charset="0"/>
                <a:cs typeface="Calibri" pitchFamily="34" charset="0"/>
              </a:rPr>
              <a:t>menit</a:t>
            </a:r>
            <a:endParaRPr lang="en-US" sz="2000" dirty="0" smtClean="0">
              <a:latin typeface="Calibri" pitchFamily="34" charset="0"/>
              <a:cs typeface="Calibri" pitchFamily="34" charset="0"/>
            </a:endParaRPr>
          </a:p>
          <a:p>
            <a:pPr>
              <a:lnSpc>
                <a:spcPct val="150000"/>
              </a:lnSpc>
              <a:buFont typeface="Wingdings" pitchFamily="2" charset="2"/>
              <a:buChar char="§"/>
            </a:pP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anda</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diminta</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melakukan</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persiapan</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selama</a:t>
            </a:r>
            <a:r>
              <a:rPr lang="en-US" sz="2000" dirty="0" smtClean="0">
                <a:latin typeface="Calibri" pitchFamily="34" charset="0"/>
                <a:cs typeface="Calibri" pitchFamily="34" charset="0"/>
              </a:rPr>
              <a:t> 10 </a:t>
            </a:r>
            <a:r>
              <a:rPr lang="en-US" sz="2000" dirty="0" err="1" smtClean="0">
                <a:latin typeface="Calibri" pitchFamily="34" charset="0"/>
                <a:cs typeface="Calibri" pitchFamily="34" charset="0"/>
              </a:rPr>
              <a:t>menit</a:t>
            </a:r>
            <a:endParaRPr lang="en-US" sz="2000" dirty="0" smtClean="0">
              <a:latin typeface="Calibri" pitchFamily="34" charset="0"/>
              <a:cs typeface="Calibri" pitchFamily="34" charset="0"/>
            </a:endParaRPr>
          </a:p>
          <a:p>
            <a:pPr>
              <a:lnSpc>
                <a:spcPct val="150000"/>
              </a:lnSpc>
              <a:buFont typeface="Wingdings" pitchFamily="2" charset="2"/>
              <a:buChar char="§"/>
            </a:pP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Eksekusi</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dalam</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waktu</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maksimum</a:t>
            </a:r>
            <a:r>
              <a:rPr lang="en-US" sz="2000" dirty="0" smtClean="0">
                <a:latin typeface="Calibri" pitchFamily="34" charset="0"/>
                <a:cs typeface="Calibri" pitchFamily="34" charset="0"/>
              </a:rPr>
              <a:t> 20 </a:t>
            </a:r>
            <a:r>
              <a:rPr lang="en-US" sz="2000" dirty="0" err="1" smtClean="0">
                <a:latin typeface="Calibri" pitchFamily="34" charset="0"/>
                <a:cs typeface="Calibri" pitchFamily="34" charset="0"/>
              </a:rPr>
              <a:t>dengan</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kualitas</a:t>
            </a:r>
            <a:endParaRPr lang="en-US" sz="2000" dirty="0" smtClean="0">
              <a:latin typeface="Calibri" pitchFamily="34" charset="0"/>
              <a:cs typeface="Calibri" pitchFamily="34" charset="0"/>
            </a:endParaRPr>
          </a:p>
          <a:p>
            <a:pPr lvl="1">
              <a:lnSpc>
                <a:spcPct val="150000"/>
              </a:lnSpc>
              <a:buFont typeface="Wingdings" pitchFamily="2" charset="2"/>
              <a:buChar char="§"/>
            </a:pP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tidak</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ambruk</a:t>
            </a:r>
            <a:endParaRPr lang="en-US" sz="2000" dirty="0" smtClean="0">
              <a:latin typeface="Calibri" pitchFamily="34" charset="0"/>
              <a:cs typeface="Calibri" pitchFamily="34" charset="0"/>
            </a:endParaRPr>
          </a:p>
          <a:p>
            <a:pPr lvl="1">
              <a:lnSpc>
                <a:spcPct val="150000"/>
              </a:lnSpc>
              <a:buFont typeface="Wingdings" pitchFamily="2" charset="2"/>
              <a:buChar char="§"/>
            </a:pP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tinggi</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menara</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setengah</a:t>
            </a:r>
            <a:r>
              <a:rPr lang="en-US" sz="2000" dirty="0" smtClean="0">
                <a:latin typeface="Calibri" pitchFamily="34" charset="0"/>
                <a:cs typeface="Calibri" pitchFamily="34" charset="0"/>
              </a:rPr>
              <a:t> meter</a:t>
            </a:r>
          </a:p>
          <a:p>
            <a:pPr lvl="1">
              <a:lnSpc>
                <a:spcPct val="150000"/>
              </a:lnSpc>
              <a:buFont typeface="Wingdings" pitchFamily="2" charset="2"/>
              <a:buChar char="§"/>
            </a:pP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terdapat</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fondasi</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kuat</a:t>
            </a:r>
            <a:endParaRPr lang="en-US" sz="2000" dirty="0" smtClean="0">
              <a:latin typeface="Calibri" pitchFamily="34" charset="0"/>
              <a:cs typeface="Calibri" pitchFamily="34" charset="0"/>
            </a:endParaRPr>
          </a:p>
          <a:p>
            <a:pPr lvl="1">
              <a:lnSpc>
                <a:spcPct val="150000"/>
              </a:lnSpc>
              <a:buFont typeface="Wingdings" pitchFamily="2" charset="2"/>
              <a:buChar char="§"/>
            </a:pP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terdapat</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bentangan</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silang</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pada</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empat</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sisi</a:t>
            </a:r>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7579BA9-6519-4BCF-AC75-47D6084A3F81}" type="slidenum">
              <a:rPr lang="ko-KR" altLang="en-US" smtClean="0"/>
              <a:pPr>
                <a:defRPr/>
              </a:pPr>
              <a:t>27</a:t>
            </a:fld>
            <a:r>
              <a:rPr lang="en-US" altLang="ko-KR" smtClean="0"/>
              <a:t> </a:t>
            </a:r>
            <a:endParaRPr lang="en-US" altLang="ko-KR"/>
          </a:p>
        </p:txBody>
      </p:sp>
      <p:sp>
        <p:nvSpPr>
          <p:cNvPr id="6" name="Rounded Rectangle 5"/>
          <p:cNvSpPr/>
          <p:nvPr/>
        </p:nvSpPr>
        <p:spPr>
          <a:xfrm>
            <a:off x="762000" y="2438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latin typeface="Calibri" pitchFamily="34" charset="0"/>
                <a:cs typeface="Calibri" pitchFamily="34" charset="0"/>
              </a:rPr>
              <a:t>COMPLETED STAFF WORK</a:t>
            </a:r>
            <a:endParaRPr lang="en-US" sz="3600" dirty="0">
              <a:solidFill>
                <a:schemeClr val="tx1"/>
              </a:solidFill>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7579BA9-6519-4BCF-AC75-47D6084A3F81}" type="slidenum">
              <a:rPr lang="ko-KR" altLang="en-US" smtClean="0"/>
              <a:pPr>
                <a:defRPr/>
              </a:pPr>
              <a:t>28</a:t>
            </a:fld>
            <a:r>
              <a:rPr lang="en-US" altLang="ko-KR" smtClean="0"/>
              <a:t> </a:t>
            </a:r>
            <a:endParaRPr lang="en-US" altLang="ko-KR"/>
          </a:p>
        </p:txBody>
      </p:sp>
      <p:sp>
        <p:nvSpPr>
          <p:cNvPr id="6" name="Rounded Rectangle 5"/>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COMPLETED STAFF WORK</a:t>
            </a:r>
            <a:endParaRPr lang="en-US" sz="2800" dirty="0">
              <a:solidFill>
                <a:schemeClr val="tx1"/>
              </a:solidFill>
              <a:latin typeface="Calibri" pitchFamily="34" charset="0"/>
              <a:cs typeface="Calibri" pitchFamily="34" charset="0"/>
            </a:endParaRPr>
          </a:p>
        </p:txBody>
      </p:sp>
      <p:sp>
        <p:nvSpPr>
          <p:cNvPr id="7" name="Rounded Rectangle 6"/>
          <p:cNvSpPr/>
          <p:nvPr/>
        </p:nvSpPr>
        <p:spPr>
          <a:xfrm>
            <a:off x="152400" y="76200"/>
            <a:ext cx="838200" cy="8382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5</a:t>
            </a:r>
            <a:endParaRPr lang="en-US" b="1" dirty="0">
              <a:solidFill>
                <a:schemeClr val="tx1"/>
              </a:solidFill>
              <a:latin typeface="Calibri" pitchFamily="34" charset="0"/>
              <a:cs typeface="Calibri" pitchFamily="34" charset="0"/>
            </a:endParaRPr>
          </a:p>
        </p:txBody>
      </p:sp>
      <p:sp>
        <p:nvSpPr>
          <p:cNvPr id="8" name="TextBox 7"/>
          <p:cNvSpPr txBox="1"/>
          <p:nvPr/>
        </p:nvSpPr>
        <p:spPr>
          <a:xfrm>
            <a:off x="0" y="1371600"/>
            <a:ext cx="9413796" cy="2954655"/>
          </a:xfrm>
          <a:prstGeom prst="rect">
            <a:avLst/>
          </a:prstGeom>
          <a:noFill/>
        </p:spPr>
        <p:txBody>
          <a:bodyPr wrap="none" rtlCol="0">
            <a:spAutoFit/>
          </a:bodyPr>
          <a:lstStyle/>
          <a:p>
            <a:pPr marL="342900" indent="-342900">
              <a:lnSpc>
                <a:spcPct val="150000"/>
              </a:lnSpc>
              <a:buAutoNum type="arabicPeriod"/>
            </a:pPr>
            <a:r>
              <a:rPr lang="en-US" sz="2800" dirty="0" smtClean="0">
                <a:latin typeface="Calibri" pitchFamily="34" charset="0"/>
                <a:cs typeface="Calibri" pitchFamily="34" charset="0"/>
              </a:rPr>
              <a:t> </a:t>
            </a:r>
            <a:r>
              <a:rPr lang="en-US" sz="2400" dirty="0" err="1" smtClean="0">
                <a:latin typeface="Calibri" pitchFamily="34" charset="0"/>
                <a:cs typeface="Calibri" pitchFamily="34" charset="0"/>
              </a:rPr>
              <a:t>Kinerja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penyelesaian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tugas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secara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lengkap</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sehingga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pemberi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tugas</a:t>
            </a:r>
            <a:endParaRPr lang="en-US" sz="2400" dirty="0" smtClean="0">
              <a:latin typeface="Calibri" pitchFamily="34" charset="0"/>
              <a:cs typeface="Calibri" pitchFamily="34" charset="0"/>
            </a:endParaRPr>
          </a:p>
          <a:p>
            <a:pPr marL="342900" indent="-342900">
              <a:lnSpc>
                <a:spcPct val="150000"/>
              </a:lnSpc>
            </a:pP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tinggal</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melakukkan</a:t>
            </a:r>
            <a:r>
              <a:rPr lang="en-US" sz="2400" dirty="0" smtClean="0">
                <a:latin typeface="Calibri" pitchFamily="34" charset="0"/>
                <a:cs typeface="Calibri" pitchFamily="34" charset="0"/>
              </a:rPr>
              <a:t> </a:t>
            </a:r>
            <a:r>
              <a:rPr lang="en-US" sz="2400" i="1" dirty="0" smtClean="0">
                <a:latin typeface="Calibri" pitchFamily="34" charset="0"/>
                <a:cs typeface="Calibri" pitchFamily="34" charset="0"/>
              </a:rPr>
              <a:t>review</a:t>
            </a:r>
          </a:p>
          <a:p>
            <a:pPr marL="457200" indent="-457200">
              <a:lnSpc>
                <a:spcPct val="150000"/>
              </a:lnSpc>
              <a:buAutoNum type="arabicPeriod" startAt="2"/>
            </a:pPr>
            <a:r>
              <a:rPr lang="en-US" sz="2400" dirty="0" err="1" smtClean="0">
                <a:latin typeface="Calibri" pitchFamily="34" charset="0"/>
                <a:cs typeface="Calibri" pitchFamily="34" charset="0"/>
              </a:rPr>
              <a:t>Hasil</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Kerja</a:t>
            </a:r>
            <a:r>
              <a:rPr lang="en-US" sz="2400" dirty="0" smtClean="0">
                <a:latin typeface="Calibri" pitchFamily="34" charset="0"/>
                <a:cs typeface="Calibri" pitchFamily="34" charset="0"/>
              </a:rPr>
              <a:t> yang final – </a:t>
            </a:r>
            <a:r>
              <a:rPr lang="en-US" sz="2400" dirty="0" err="1" smtClean="0">
                <a:latin typeface="Calibri" pitchFamily="34" charset="0"/>
                <a:cs typeface="Calibri" pitchFamily="34" charset="0"/>
              </a:rPr>
              <a:t>lengkap</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bukan</a:t>
            </a:r>
            <a:r>
              <a:rPr lang="en-US" sz="2400" dirty="0" smtClean="0">
                <a:latin typeface="Calibri" pitchFamily="34" charset="0"/>
                <a:cs typeface="Calibri" pitchFamily="34" charset="0"/>
              </a:rPr>
              <a:t> bagian2 </a:t>
            </a:r>
            <a:r>
              <a:rPr lang="en-US" sz="2400" dirty="0" err="1" smtClean="0">
                <a:latin typeface="Calibri" pitchFamily="34" charset="0"/>
                <a:cs typeface="Calibri" pitchFamily="34" charset="0"/>
              </a:rPr>
              <a:t>untuk</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dimintakan</a:t>
            </a:r>
            <a:endParaRPr lang="en-US" sz="2400" dirty="0" smtClean="0">
              <a:latin typeface="Calibri" pitchFamily="34" charset="0"/>
              <a:cs typeface="Calibri" pitchFamily="34" charset="0"/>
            </a:endParaRPr>
          </a:p>
          <a:p>
            <a:pPr marL="457200" indent="-457200">
              <a:lnSpc>
                <a:spcPct val="150000"/>
              </a:lnSpc>
            </a:pP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Koreksi</a:t>
            </a:r>
            <a:r>
              <a:rPr lang="en-US" sz="2400" dirty="0" smtClean="0">
                <a:latin typeface="Calibri" pitchFamily="34" charset="0"/>
                <a:cs typeface="Calibri" pitchFamily="34" charset="0"/>
              </a:rPr>
              <a:t> </a:t>
            </a:r>
          </a:p>
          <a:p>
            <a:pPr marL="457200" indent="-457200">
              <a:lnSpc>
                <a:spcPct val="150000"/>
              </a:lnSpc>
            </a:pPr>
            <a:r>
              <a:rPr lang="en-US" sz="2400" dirty="0" smtClean="0">
                <a:latin typeface="Calibri" pitchFamily="34" charset="0"/>
                <a:cs typeface="Calibri" pitchFamily="34" charset="0"/>
              </a:rPr>
              <a:t>3.   </a:t>
            </a:r>
            <a:r>
              <a:rPr lang="en-US" sz="2400" dirty="0" err="1" smtClean="0">
                <a:latin typeface="Calibri" pitchFamily="34" charset="0"/>
                <a:cs typeface="Calibri" pitchFamily="34" charset="0"/>
              </a:rPr>
              <a:t>Bertanyalah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awal</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seluas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mungkin</a:t>
            </a:r>
            <a:r>
              <a:rPr lang="en-US" sz="2400" dirty="0" smtClean="0">
                <a:latin typeface="Calibri" pitchFamily="34" charset="0"/>
                <a:cs typeface="Calibri" pitchFamily="34" charset="0"/>
              </a:rPr>
              <a:t> – </a:t>
            </a:r>
            <a:r>
              <a:rPr lang="en-US" sz="2400" dirty="0" err="1" smtClean="0">
                <a:latin typeface="Calibri" pitchFamily="34" charset="0"/>
                <a:cs typeface="Calibri" pitchFamily="34" charset="0"/>
              </a:rPr>
              <a:t>sempurnakan</a:t>
            </a:r>
            <a:r>
              <a:rPr lang="en-US" sz="2400" dirty="0" smtClean="0">
                <a:latin typeface="Calibri" pitchFamily="34" charset="0"/>
                <a:cs typeface="Calibri" pitchFamily="34" charset="0"/>
              </a:rPr>
              <a:t>. </a:t>
            </a:r>
            <a:endParaRPr lang="en-US" sz="2400" dirty="0">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7579BA9-6519-4BCF-AC75-47D6084A3F81}" type="slidenum">
              <a:rPr lang="ko-KR" altLang="en-US" smtClean="0"/>
              <a:pPr>
                <a:defRPr/>
              </a:pPr>
              <a:t>29</a:t>
            </a:fld>
            <a:r>
              <a:rPr lang="en-US" altLang="ko-KR" smtClean="0"/>
              <a:t> </a:t>
            </a:r>
            <a:endParaRPr lang="en-US" altLang="ko-KR"/>
          </a:p>
        </p:txBody>
      </p:sp>
      <p:sp>
        <p:nvSpPr>
          <p:cNvPr id="5" name="Rounded Rectangle 4"/>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b="1" dirty="0" smtClean="0">
                <a:solidFill>
                  <a:schemeClr val="tx1"/>
                </a:solidFill>
                <a:latin typeface="Calibri" pitchFamily="34" charset="0"/>
                <a:cs typeface="Calibri" pitchFamily="34" charset="0"/>
              </a:rPr>
              <a:t>MENGAPA CSW</a:t>
            </a:r>
            <a:endParaRPr lang="en-US" sz="2800" b="1" dirty="0">
              <a:solidFill>
                <a:schemeClr val="tx1"/>
              </a:solidFill>
              <a:latin typeface="Calibri" pitchFamily="34" charset="0"/>
              <a:cs typeface="Calibri" pitchFamily="34" charset="0"/>
            </a:endParaRPr>
          </a:p>
        </p:txBody>
      </p:sp>
      <p:sp>
        <p:nvSpPr>
          <p:cNvPr id="6" name="Rounded Rectangle 5"/>
          <p:cNvSpPr/>
          <p:nvPr/>
        </p:nvSpPr>
        <p:spPr>
          <a:xfrm>
            <a:off x="152400" y="152400"/>
            <a:ext cx="8382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5</a:t>
            </a:r>
            <a:r>
              <a:rPr lang="id-ID" sz="2800" b="1" dirty="0" smtClean="0">
                <a:solidFill>
                  <a:schemeClr val="tx1"/>
                </a:solidFill>
              </a:rPr>
              <a:t>.</a:t>
            </a:r>
            <a:r>
              <a:rPr lang="en-US" sz="2800" b="1" dirty="0" smtClean="0">
                <a:solidFill>
                  <a:schemeClr val="tx1"/>
                </a:solidFill>
              </a:rPr>
              <a:t>1</a:t>
            </a:r>
            <a:endParaRPr lang="en-US" sz="2800" b="1" dirty="0">
              <a:solidFill>
                <a:schemeClr val="tx1"/>
              </a:solidFill>
            </a:endParaRPr>
          </a:p>
        </p:txBody>
      </p:sp>
      <p:sp>
        <p:nvSpPr>
          <p:cNvPr id="8" name="Rounded Rectangle 7"/>
          <p:cNvSpPr/>
          <p:nvPr/>
        </p:nvSpPr>
        <p:spPr>
          <a:xfrm>
            <a:off x="3352800" y="1524000"/>
            <a:ext cx="2286000" cy="9144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alibri" pitchFamily="34" charset="0"/>
                <a:cs typeface="Calibri" pitchFamily="34" charset="0"/>
              </a:rPr>
              <a:t>DINAMIKA KERJA</a:t>
            </a:r>
            <a:endParaRPr lang="en-US" sz="2400" b="1" dirty="0">
              <a:solidFill>
                <a:schemeClr val="tx1"/>
              </a:solidFill>
              <a:latin typeface="Calibri" pitchFamily="34" charset="0"/>
              <a:cs typeface="Calibri" pitchFamily="34" charset="0"/>
            </a:endParaRPr>
          </a:p>
        </p:txBody>
      </p:sp>
      <p:sp>
        <p:nvSpPr>
          <p:cNvPr id="9" name="Rectangle 8"/>
          <p:cNvSpPr/>
          <p:nvPr/>
        </p:nvSpPr>
        <p:spPr>
          <a:xfrm>
            <a:off x="457200" y="1600200"/>
            <a:ext cx="1828800" cy="762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alibri" pitchFamily="34" charset="0"/>
                <a:cs typeface="Calibri" pitchFamily="34" charset="0"/>
              </a:rPr>
              <a:t>ATASAN</a:t>
            </a:r>
            <a:endParaRPr lang="en-US" sz="2400" b="1" dirty="0">
              <a:solidFill>
                <a:schemeClr val="tx1"/>
              </a:solidFill>
              <a:latin typeface="Calibri" pitchFamily="34" charset="0"/>
              <a:cs typeface="Calibri" pitchFamily="34" charset="0"/>
            </a:endParaRPr>
          </a:p>
        </p:txBody>
      </p:sp>
      <p:sp>
        <p:nvSpPr>
          <p:cNvPr id="10" name="Right Arrow 9"/>
          <p:cNvSpPr/>
          <p:nvPr/>
        </p:nvSpPr>
        <p:spPr>
          <a:xfrm>
            <a:off x="2438400" y="18288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11" name="Rectangle 10"/>
          <p:cNvSpPr/>
          <p:nvPr/>
        </p:nvSpPr>
        <p:spPr>
          <a:xfrm>
            <a:off x="6705600" y="1600200"/>
            <a:ext cx="1828800" cy="762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alibri" pitchFamily="34" charset="0"/>
                <a:cs typeface="Calibri" pitchFamily="34" charset="0"/>
              </a:rPr>
              <a:t>INDIVIDU &amp; TIM</a:t>
            </a:r>
            <a:endParaRPr lang="en-US" sz="2400" b="1" dirty="0">
              <a:solidFill>
                <a:schemeClr val="tx1"/>
              </a:solidFill>
              <a:latin typeface="Calibri" pitchFamily="34" charset="0"/>
              <a:cs typeface="Calibri" pitchFamily="34" charset="0"/>
            </a:endParaRPr>
          </a:p>
        </p:txBody>
      </p:sp>
      <p:sp>
        <p:nvSpPr>
          <p:cNvPr id="12" name="Right Arrow 11"/>
          <p:cNvSpPr/>
          <p:nvPr/>
        </p:nvSpPr>
        <p:spPr>
          <a:xfrm rot="10800000">
            <a:off x="6019800" y="18288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13" name="Rounded Rectangle 12"/>
          <p:cNvSpPr/>
          <p:nvPr/>
        </p:nvSpPr>
        <p:spPr>
          <a:xfrm>
            <a:off x="4724400" y="2895600"/>
            <a:ext cx="3962400" cy="10668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alibri" pitchFamily="34" charset="0"/>
                <a:cs typeface="Calibri" pitchFamily="34" charset="0"/>
              </a:rPr>
              <a:t>PELUANG MASALAH/POTENTIAL PROBLEM</a:t>
            </a:r>
            <a:endParaRPr lang="en-US" sz="2400" b="1" dirty="0">
              <a:solidFill>
                <a:schemeClr val="tx1"/>
              </a:solidFill>
              <a:latin typeface="Calibri" pitchFamily="34" charset="0"/>
              <a:cs typeface="Calibri" pitchFamily="34" charset="0"/>
            </a:endParaRPr>
          </a:p>
        </p:txBody>
      </p:sp>
      <p:sp>
        <p:nvSpPr>
          <p:cNvPr id="14" name="Rounded Rectangle 13"/>
          <p:cNvSpPr/>
          <p:nvPr/>
        </p:nvSpPr>
        <p:spPr>
          <a:xfrm>
            <a:off x="76200" y="2895600"/>
            <a:ext cx="3962400" cy="10668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alibri" pitchFamily="34" charset="0"/>
                <a:cs typeface="Calibri" pitchFamily="34" charset="0"/>
              </a:rPr>
              <a:t>MASALAH SAAT INI</a:t>
            </a:r>
            <a:endParaRPr lang="en-US" sz="2400" b="1" dirty="0">
              <a:solidFill>
                <a:schemeClr val="tx1"/>
              </a:solidFill>
              <a:latin typeface="Calibri" pitchFamily="34" charset="0"/>
              <a:cs typeface="Calibri" pitchFamily="34" charset="0"/>
            </a:endParaRPr>
          </a:p>
        </p:txBody>
      </p:sp>
      <p:cxnSp>
        <p:nvCxnSpPr>
          <p:cNvPr id="15" name="Straight Arrow Connector 14"/>
          <p:cNvCxnSpPr>
            <a:stCxn id="8" idx="2"/>
          </p:cNvCxnSpPr>
          <p:nvPr/>
        </p:nvCxnSpPr>
        <p:spPr>
          <a:xfrm rot="5400000">
            <a:off x="3009900" y="1333500"/>
            <a:ext cx="381000" cy="2590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2"/>
            <a:endCxn id="13" idx="0"/>
          </p:cNvCxnSpPr>
          <p:nvPr/>
        </p:nvCxnSpPr>
        <p:spPr>
          <a:xfrm rot="16200000" flipH="1">
            <a:off x="5372100" y="1562100"/>
            <a:ext cx="457200" cy="220980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667000" y="4495800"/>
            <a:ext cx="3962400" cy="10668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alibri" pitchFamily="34" charset="0"/>
                <a:cs typeface="Calibri" pitchFamily="34" charset="0"/>
              </a:rPr>
              <a:t>BAGAIMANA PERAN INDIVIDU ; ANTISIPATIF DAN </a:t>
            </a:r>
          </a:p>
          <a:p>
            <a:pPr algn="ctr"/>
            <a:r>
              <a:rPr lang="en-US" sz="2400" b="1" dirty="0" smtClean="0">
                <a:solidFill>
                  <a:schemeClr val="tx1"/>
                </a:solidFill>
                <a:latin typeface="Calibri" pitchFamily="34" charset="0"/>
                <a:cs typeface="Calibri" pitchFamily="34" charset="0"/>
              </a:rPr>
              <a:t>TINDAKAN</a:t>
            </a:r>
            <a:endParaRPr lang="en-US" sz="2400" b="1" dirty="0">
              <a:solidFill>
                <a:schemeClr val="tx1"/>
              </a:solidFill>
              <a:latin typeface="Calibri" pitchFamily="34" charset="0"/>
              <a:cs typeface="Calibri" pitchFamily="34" charset="0"/>
            </a:endParaRPr>
          </a:p>
        </p:txBody>
      </p:sp>
      <p:sp>
        <p:nvSpPr>
          <p:cNvPr id="18" name="Rectangle 17"/>
          <p:cNvSpPr/>
          <p:nvPr/>
        </p:nvSpPr>
        <p:spPr>
          <a:xfrm>
            <a:off x="76200" y="5029200"/>
            <a:ext cx="2133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alibri" pitchFamily="34" charset="0"/>
                <a:cs typeface="Calibri" pitchFamily="34" charset="0"/>
              </a:rPr>
              <a:t>SEBAB</a:t>
            </a:r>
            <a:endParaRPr lang="en-US" sz="2400" b="1" dirty="0">
              <a:solidFill>
                <a:schemeClr val="tx1"/>
              </a:solidFill>
              <a:latin typeface="Calibri" pitchFamily="34" charset="0"/>
              <a:cs typeface="Calibri" pitchFamily="34" charset="0"/>
            </a:endParaRPr>
          </a:p>
        </p:txBody>
      </p:sp>
      <p:sp>
        <p:nvSpPr>
          <p:cNvPr id="19" name="Down Arrow 18"/>
          <p:cNvSpPr/>
          <p:nvPr/>
        </p:nvSpPr>
        <p:spPr>
          <a:xfrm>
            <a:off x="914400" y="3962400"/>
            <a:ext cx="2286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20" name="Rectangle 19"/>
          <p:cNvSpPr/>
          <p:nvPr/>
        </p:nvSpPr>
        <p:spPr>
          <a:xfrm>
            <a:off x="6858000" y="5029200"/>
            <a:ext cx="2133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alibri" pitchFamily="34" charset="0"/>
                <a:cs typeface="Calibri" pitchFamily="34" charset="0"/>
              </a:rPr>
              <a:t>POTENSI SEBAB</a:t>
            </a:r>
            <a:endParaRPr lang="en-US" sz="2400" b="1" dirty="0">
              <a:solidFill>
                <a:schemeClr val="tx1"/>
              </a:solidFill>
              <a:latin typeface="Calibri" pitchFamily="34" charset="0"/>
              <a:cs typeface="Calibri" pitchFamily="34" charset="0"/>
            </a:endParaRPr>
          </a:p>
        </p:txBody>
      </p:sp>
      <p:sp>
        <p:nvSpPr>
          <p:cNvPr id="21" name="Down Arrow 20"/>
          <p:cNvSpPr/>
          <p:nvPr/>
        </p:nvSpPr>
        <p:spPr>
          <a:xfrm>
            <a:off x="7772400" y="3962400"/>
            <a:ext cx="2286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73AF1DD-E423-4572-B322-D933B3F279C6}" type="slidenum">
              <a:rPr lang="en-US" smtClean="0"/>
              <a:pPr>
                <a:defRPr/>
              </a:pPr>
              <a:t>3</a:t>
            </a:fld>
            <a:r>
              <a:rPr lang="en-US" smtClean="0"/>
              <a:t> </a:t>
            </a:r>
            <a:endParaRPr lang="en-US"/>
          </a:p>
        </p:txBody>
      </p:sp>
      <p:sp>
        <p:nvSpPr>
          <p:cNvPr id="8" name="Title 1"/>
          <p:cNvSpPr>
            <a:spLocks noGrp="1"/>
          </p:cNvSpPr>
          <p:nvPr>
            <p:ph type="title"/>
          </p:nvPr>
        </p:nvSpPr>
        <p:spPr>
          <a:xfrm>
            <a:off x="0" y="304800"/>
            <a:ext cx="8794113" cy="677108"/>
          </a:xfrm>
        </p:spPr>
        <p:txBody>
          <a:bodyPr/>
          <a:lstStyle/>
          <a:p>
            <a:pPr algn="ctr">
              <a:defRPr/>
            </a:pPr>
            <a:r>
              <a:rPr lang="fi-FI" sz="3600" b="1" dirty="0" smtClean="0">
                <a:latin typeface="Lucida Bright" pitchFamily="18" charset="0"/>
                <a:ea typeface="+mn-ea"/>
                <a:cs typeface="Microsoft Sans Serif" pitchFamily="34" charset="0"/>
              </a:rPr>
              <a:t>     </a:t>
            </a:r>
            <a:r>
              <a:rPr lang="en-US" sz="4400" dirty="0" err="1" smtClean="0">
                <a:solidFill>
                  <a:schemeClr val="tx1"/>
                </a:solidFill>
                <a:latin typeface="Calibri" pitchFamily="34" charset="0"/>
                <a:cs typeface="Calibri" pitchFamily="34" charset="0"/>
              </a:rPr>
              <a:t>Ruang</a:t>
            </a:r>
            <a:r>
              <a:rPr lang="en-US" sz="4400" dirty="0" smtClean="0">
                <a:solidFill>
                  <a:schemeClr val="tx1"/>
                </a:solidFill>
                <a:latin typeface="Calibri" pitchFamily="34" charset="0"/>
                <a:cs typeface="Calibri" pitchFamily="34" charset="0"/>
              </a:rPr>
              <a:t> </a:t>
            </a:r>
            <a:r>
              <a:rPr lang="en-US" sz="4400" dirty="0" err="1" smtClean="0">
                <a:solidFill>
                  <a:schemeClr val="tx1"/>
                </a:solidFill>
                <a:latin typeface="Calibri" pitchFamily="34" charset="0"/>
                <a:cs typeface="Calibri" pitchFamily="34" charset="0"/>
              </a:rPr>
              <a:t>lingkup</a:t>
            </a:r>
            <a:endParaRPr lang="en-US" sz="2000" b="1" i="1" dirty="0">
              <a:latin typeface="Lucida Bright" pitchFamily="18" charset="0"/>
              <a:cs typeface="Microsoft Sans Serif" pitchFamily="34" charset="0"/>
            </a:endParaRPr>
          </a:p>
        </p:txBody>
      </p:sp>
      <p:sp>
        <p:nvSpPr>
          <p:cNvPr id="6" name="TextBox 5"/>
          <p:cNvSpPr txBox="1"/>
          <p:nvPr/>
        </p:nvSpPr>
        <p:spPr>
          <a:xfrm>
            <a:off x="381000" y="1371600"/>
            <a:ext cx="8382000" cy="3785652"/>
          </a:xfrm>
          <a:prstGeom prst="rect">
            <a:avLst/>
          </a:prstGeom>
          <a:noFill/>
        </p:spPr>
        <p:txBody>
          <a:bodyPr wrap="square" rtlCol="0">
            <a:spAutoFit/>
          </a:bodyPr>
          <a:lstStyle/>
          <a:p>
            <a:pPr>
              <a:lnSpc>
                <a:spcPct val="150000"/>
              </a:lnSpc>
              <a:buFont typeface="Wingdings" pitchFamily="2" charset="2"/>
              <a:buChar char="q"/>
            </a:pPr>
            <a:r>
              <a:rPr lang="en-US" sz="2800" dirty="0" smtClean="0">
                <a:latin typeface="Calibri" pitchFamily="34" charset="0"/>
                <a:cs typeface="Calibri" pitchFamily="34" charset="0"/>
              </a:rPr>
              <a:t>  </a:t>
            </a:r>
            <a:r>
              <a:rPr lang="en-US" sz="3200" i="1" dirty="0" smtClean="0">
                <a:latin typeface="Calibri" pitchFamily="34" charset="0"/>
                <a:cs typeface="Calibri" pitchFamily="34" charset="0"/>
              </a:rPr>
              <a:t>Job and work load</a:t>
            </a:r>
          </a:p>
          <a:p>
            <a:pPr>
              <a:lnSpc>
                <a:spcPct val="150000"/>
              </a:lnSpc>
              <a:buFont typeface="Wingdings" pitchFamily="2" charset="2"/>
              <a:buChar char="q"/>
            </a:pPr>
            <a:r>
              <a:rPr lang="en-US" sz="3200" i="1" dirty="0" smtClean="0">
                <a:latin typeface="Calibri" pitchFamily="34" charset="0"/>
                <a:cs typeface="Calibri" pitchFamily="34" charset="0"/>
              </a:rPr>
              <a:t>  Standard ;  Work and Quality standard</a:t>
            </a:r>
          </a:p>
          <a:p>
            <a:pPr>
              <a:lnSpc>
                <a:spcPct val="150000"/>
              </a:lnSpc>
              <a:buFont typeface="Wingdings" pitchFamily="2" charset="2"/>
              <a:buChar char="q"/>
            </a:pPr>
            <a:r>
              <a:rPr lang="en-US" sz="3200" i="1" dirty="0" smtClean="0">
                <a:latin typeface="Calibri" pitchFamily="34" charset="0"/>
                <a:cs typeface="Calibri" pitchFamily="34" charset="0"/>
              </a:rPr>
              <a:t> </a:t>
            </a:r>
            <a:r>
              <a:rPr lang="en-US" sz="3200" i="1" dirty="0" smtClean="0">
                <a:latin typeface="Calibri" pitchFamily="34" charset="0"/>
                <a:cs typeface="Calibri" pitchFamily="34" charset="0"/>
              </a:rPr>
              <a:t>Selecting work priority</a:t>
            </a:r>
            <a:endParaRPr lang="en-US" sz="3200" i="1" dirty="0" smtClean="0">
              <a:latin typeface="Calibri" pitchFamily="34" charset="0"/>
              <a:cs typeface="Calibri" pitchFamily="34" charset="0"/>
            </a:endParaRPr>
          </a:p>
          <a:p>
            <a:pPr>
              <a:lnSpc>
                <a:spcPct val="150000"/>
              </a:lnSpc>
              <a:buFont typeface="Wingdings" pitchFamily="2" charset="2"/>
              <a:buChar char="q"/>
            </a:pPr>
            <a:r>
              <a:rPr lang="en-US" sz="3200" i="1" dirty="0" smtClean="0">
                <a:latin typeface="Calibri" pitchFamily="34" charset="0"/>
                <a:cs typeface="Calibri" pitchFamily="34" charset="0"/>
              </a:rPr>
              <a:t> Setting </a:t>
            </a:r>
            <a:r>
              <a:rPr lang="en-US" sz="3200" i="1" dirty="0" smtClean="0">
                <a:latin typeface="Calibri" pitchFamily="34" charset="0"/>
                <a:cs typeface="Calibri" pitchFamily="34" charset="0"/>
              </a:rPr>
              <a:t>performance target</a:t>
            </a:r>
          </a:p>
          <a:p>
            <a:pPr>
              <a:lnSpc>
                <a:spcPct val="150000"/>
              </a:lnSpc>
              <a:buFont typeface="Wingdings" pitchFamily="2" charset="2"/>
              <a:buChar char="q"/>
            </a:pPr>
            <a:r>
              <a:rPr lang="en-US" sz="3200" i="1" dirty="0" smtClean="0">
                <a:latin typeface="Calibri" pitchFamily="34" charset="0"/>
                <a:cs typeface="Calibri" pitchFamily="34" charset="0"/>
              </a:rPr>
              <a:t>  </a:t>
            </a:r>
            <a:r>
              <a:rPr lang="en-US" sz="3200" i="1" dirty="0" smtClean="0">
                <a:latin typeface="Calibri" pitchFamily="34" charset="0"/>
                <a:cs typeface="Calibri" pitchFamily="34" charset="0"/>
              </a:rPr>
              <a:t>Completed </a:t>
            </a:r>
            <a:r>
              <a:rPr lang="en-US" sz="3200" i="1" dirty="0" smtClean="0">
                <a:latin typeface="Calibri" pitchFamily="34" charset="0"/>
                <a:cs typeface="Calibri" pitchFamily="34" charset="0"/>
              </a:rPr>
              <a:t>staff work</a:t>
            </a:r>
            <a:endParaRPr lang="en-US" sz="3200" i="1"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box(in)">
                                      <p:cBhvr>
                                        <p:cTn id="11" dur="2000"/>
                                        <p:tgtEl>
                                          <p:spTgt spid="6">
                                            <p:txEl>
                                              <p:pRg st="0" end="0"/>
                                            </p:txEl>
                                          </p:spTgt>
                                        </p:tgtEl>
                                      </p:cBhvr>
                                    </p:animEffect>
                                  </p:childTnLst>
                                </p:cTn>
                              </p:par>
                            </p:childTnLst>
                          </p:cTn>
                        </p:par>
                        <p:par>
                          <p:cTn id="12" fill="hold">
                            <p:stCondLst>
                              <p:cond delay="2500"/>
                            </p:stCondLst>
                            <p:childTnLst>
                              <p:par>
                                <p:cTn id="13" presetID="4" presetClass="entr" presetSubtype="16" fill="hold"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ox(in)">
                                      <p:cBhvr>
                                        <p:cTn id="15" dur="2000"/>
                                        <p:tgtEl>
                                          <p:spTgt spid="6">
                                            <p:txEl>
                                              <p:pRg st="1" end="1"/>
                                            </p:txEl>
                                          </p:spTgt>
                                        </p:tgtEl>
                                      </p:cBhvr>
                                    </p:animEffect>
                                  </p:childTnLst>
                                </p:cTn>
                              </p:par>
                            </p:childTnLst>
                          </p:cTn>
                        </p:par>
                        <p:par>
                          <p:cTn id="16" fill="hold">
                            <p:stCondLst>
                              <p:cond delay="4500"/>
                            </p:stCondLst>
                            <p:childTnLst>
                              <p:par>
                                <p:cTn id="17" presetID="4" presetClass="entr" presetSubtype="16" fill="hold"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box(in)">
                                      <p:cBhvr>
                                        <p:cTn id="19" dur="2000"/>
                                        <p:tgtEl>
                                          <p:spTgt spid="6">
                                            <p:txEl>
                                              <p:pRg st="2" end="2"/>
                                            </p:txEl>
                                          </p:spTgt>
                                        </p:tgtEl>
                                      </p:cBhvr>
                                    </p:animEffect>
                                  </p:childTnLst>
                                </p:cTn>
                              </p:par>
                            </p:childTnLst>
                          </p:cTn>
                        </p:par>
                        <p:par>
                          <p:cTn id="20" fill="hold">
                            <p:stCondLst>
                              <p:cond delay="6500"/>
                            </p:stCondLst>
                            <p:childTnLst>
                              <p:par>
                                <p:cTn id="21" presetID="4" presetClass="entr" presetSubtype="16" fill="hold" nodeType="after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box(in)">
                                      <p:cBhvr>
                                        <p:cTn id="23" dur="2000"/>
                                        <p:tgtEl>
                                          <p:spTgt spid="6">
                                            <p:txEl>
                                              <p:pRg st="3" end="3"/>
                                            </p:txEl>
                                          </p:spTgt>
                                        </p:tgtEl>
                                      </p:cBhvr>
                                    </p:animEffect>
                                  </p:childTnLst>
                                </p:cTn>
                              </p:par>
                            </p:childTnLst>
                          </p:cTn>
                        </p:par>
                        <p:par>
                          <p:cTn id="24" fill="hold">
                            <p:stCondLst>
                              <p:cond delay="8500"/>
                            </p:stCondLst>
                            <p:childTnLst>
                              <p:par>
                                <p:cTn id="25" presetID="4" presetClass="entr" presetSubtype="16" fill="hold"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ox(in)">
                                      <p:cBhvr>
                                        <p:cTn id="27" dur="2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7579BA9-6519-4BCF-AC75-47D6084A3F81}" type="slidenum">
              <a:rPr lang="ko-KR" altLang="en-US" smtClean="0"/>
              <a:pPr>
                <a:defRPr/>
              </a:pPr>
              <a:t>30</a:t>
            </a:fld>
            <a:r>
              <a:rPr lang="en-US" altLang="ko-KR" smtClean="0"/>
              <a:t> </a:t>
            </a:r>
            <a:endParaRPr lang="en-US" altLang="ko-KR"/>
          </a:p>
        </p:txBody>
      </p:sp>
      <p:sp>
        <p:nvSpPr>
          <p:cNvPr id="6" name="Rounded Rectangle 5"/>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alibri" pitchFamily="34" charset="0"/>
                <a:cs typeface="Calibri" pitchFamily="34" charset="0"/>
              </a:rPr>
              <a:t>Completed staff work</a:t>
            </a:r>
            <a:endParaRPr lang="en-US" sz="3200" b="1" dirty="0">
              <a:solidFill>
                <a:schemeClr val="tx1"/>
              </a:solidFill>
              <a:latin typeface="Calibri" pitchFamily="34" charset="0"/>
              <a:cs typeface="Calibri" pitchFamily="34" charset="0"/>
            </a:endParaRPr>
          </a:p>
        </p:txBody>
      </p:sp>
      <p:sp>
        <p:nvSpPr>
          <p:cNvPr id="7" name="Rounded Rectangle 6"/>
          <p:cNvSpPr/>
          <p:nvPr/>
        </p:nvSpPr>
        <p:spPr>
          <a:xfrm>
            <a:off x="152400" y="152400"/>
            <a:ext cx="8382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5.2</a:t>
            </a:r>
            <a:endParaRPr lang="en-US" sz="2800" b="1" dirty="0">
              <a:solidFill>
                <a:schemeClr val="tx1"/>
              </a:solidFill>
            </a:endParaRPr>
          </a:p>
        </p:txBody>
      </p:sp>
      <p:sp>
        <p:nvSpPr>
          <p:cNvPr id="8" name="Rounded Rectangle 7"/>
          <p:cNvSpPr/>
          <p:nvPr/>
        </p:nvSpPr>
        <p:spPr bwMode="auto">
          <a:xfrm>
            <a:off x="457200" y="1295400"/>
            <a:ext cx="3962400" cy="11430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effectLst/>
                <a:latin typeface="Calibri" pitchFamily="34" charset="0"/>
                <a:cs typeface="Calibri" pitchFamily="34" charset="0"/>
              </a:rPr>
              <a:t>Masukan</a:t>
            </a:r>
            <a:r>
              <a:rPr kumimoji="0" lang="en-US" sz="2800" b="1" i="0" u="none" strike="noStrike" cap="none" normalizeH="0" baseline="0" dirty="0" smtClean="0">
                <a:ln>
                  <a:noFill/>
                </a:ln>
                <a:effectLst/>
                <a:latin typeface="Calibri" pitchFamily="34" charset="0"/>
                <a:cs typeface="Calibri" pitchFamily="34" charset="0"/>
              </a:rPr>
              <a:t>/ </a:t>
            </a:r>
            <a:r>
              <a:rPr kumimoji="0" lang="en-US" sz="2800" b="1" i="0" u="none" strike="noStrike" cap="none" normalizeH="0" baseline="0" dirty="0" err="1" smtClean="0">
                <a:ln>
                  <a:noFill/>
                </a:ln>
                <a:effectLst/>
                <a:latin typeface="Calibri" pitchFamily="34" charset="0"/>
                <a:cs typeface="Calibri" pitchFamily="34" charset="0"/>
              </a:rPr>
              <a:t>gagasan</a:t>
            </a:r>
            <a:r>
              <a:rPr kumimoji="0" lang="en-US" sz="2800" b="1" i="0" u="none" strike="noStrike" cap="none" normalizeH="0" baseline="0" dirty="0" smtClean="0">
                <a:ln>
                  <a:noFill/>
                </a:ln>
                <a:effectLst/>
                <a:latin typeface="Calibri" pitchFamily="34" charset="0"/>
                <a:cs typeface="Calibri" pitchFamily="34" charset="0"/>
              </a:rPr>
              <a:t>/</a:t>
            </a:r>
            <a:r>
              <a:rPr kumimoji="0" lang="en-US" sz="2800" b="1" i="0" u="none" strike="noStrike" cap="none" normalizeH="0" baseline="0" dirty="0" err="1" smtClean="0">
                <a:ln>
                  <a:noFill/>
                </a:ln>
                <a:effectLst/>
                <a:latin typeface="Calibri" pitchFamily="34" charset="0"/>
                <a:cs typeface="Calibri" pitchFamily="34" charset="0"/>
              </a:rPr>
              <a:t>ide</a:t>
            </a:r>
            <a:endParaRPr kumimoji="0" lang="en-US" sz="2800" b="1" i="0" u="none" strike="noStrike" cap="none" normalizeH="0" baseline="0" dirty="0" smtClean="0">
              <a:ln>
                <a:noFill/>
              </a:ln>
              <a:effectLst/>
              <a:latin typeface="Calibri" pitchFamily="34" charset="0"/>
              <a:cs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800" b="1" dirty="0" err="1" smtClean="0">
                <a:latin typeface="Calibri" pitchFamily="34" charset="0"/>
                <a:cs typeface="Calibri" pitchFamily="34" charset="0"/>
              </a:rPr>
              <a:t>rekomendasi</a:t>
            </a:r>
            <a:endParaRPr kumimoji="0" lang="en-US" sz="2800" b="1" i="0" u="none" strike="noStrike" cap="none" normalizeH="0" baseline="0" dirty="0" smtClean="0">
              <a:ln>
                <a:noFill/>
              </a:ln>
              <a:effectLst/>
              <a:latin typeface="Calibri" pitchFamily="34" charset="0"/>
              <a:cs typeface="Calibri" pitchFamily="34" charset="0"/>
            </a:endParaRPr>
          </a:p>
        </p:txBody>
      </p:sp>
      <p:sp>
        <p:nvSpPr>
          <p:cNvPr id="9" name="Down Arrow 8"/>
          <p:cNvSpPr/>
          <p:nvPr/>
        </p:nvSpPr>
        <p:spPr bwMode="auto">
          <a:xfrm rot="16200000">
            <a:off x="4152900" y="1333500"/>
            <a:ext cx="1524000" cy="685800"/>
          </a:xfrm>
          <a:prstGeom prst="downArrow">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2"/>
              </a:solidFill>
              <a:effectLst/>
              <a:latin typeface="Arial" charset="0"/>
              <a:cs typeface="Arial" charset="0"/>
            </a:endParaRPr>
          </a:p>
        </p:txBody>
      </p:sp>
      <p:sp>
        <p:nvSpPr>
          <p:cNvPr id="10" name="Rounded Rectangle 9"/>
          <p:cNvSpPr/>
          <p:nvPr/>
        </p:nvSpPr>
        <p:spPr bwMode="auto">
          <a:xfrm>
            <a:off x="5334000" y="1219200"/>
            <a:ext cx="3505200" cy="11430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457200" marR="0" indent="-457200" algn="ctr" defTabSz="914400" rtl="0" eaLnBrk="1" fontAlgn="base" latinLnBrk="0" hangingPunct="1">
              <a:lnSpc>
                <a:spcPct val="100000"/>
              </a:lnSpc>
              <a:spcBef>
                <a:spcPct val="0"/>
              </a:spcBef>
              <a:spcAft>
                <a:spcPct val="0"/>
              </a:spcAft>
              <a:buClrTx/>
              <a:buSzTx/>
              <a:tabLst/>
            </a:pPr>
            <a:r>
              <a:rPr lang="en-US" sz="2800" dirty="0" err="1" smtClean="0">
                <a:latin typeface="Calibri" pitchFamily="34" charset="0"/>
                <a:cs typeface="Calibri" pitchFamily="34" charset="0"/>
              </a:rPr>
              <a:t>Atasan</a:t>
            </a:r>
            <a:r>
              <a:rPr lang="en-US" sz="2800" dirty="0" smtClean="0">
                <a:latin typeface="Calibri" pitchFamily="34" charset="0"/>
                <a:cs typeface="Calibri" pitchFamily="34" charset="0"/>
              </a:rPr>
              <a:t> /</a:t>
            </a:r>
          </a:p>
          <a:p>
            <a:pPr marL="457200" marR="0" indent="-457200" algn="ctr" defTabSz="914400" rtl="0" eaLnBrk="1" fontAlgn="base" latinLnBrk="0" hangingPunct="1">
              <a:lnSpc>
                <a:spcPct val="100000"/>
              </a:lnSpc>
              <a:spcBef>
                <a:spcPct val="0"/>
              </a:spcBef>
              <a:spcAft>
                <a:spcPct val="0"/>
              </a:spcAft>
              <a:buClrTx/>
              <a:buSzTx/>
              <a:tabLst/>
            </a:pPr>
            <a:r>
              <a:rPr kumimoji="0" lang="en-US" sz="2800" i="0" u="none" strike="noStrike" cap="none" normalizeH="0" baseline="0" dirty="0" err="1" smtClean="0">
                <a:ln>
                  <a:noFill/>
                </a:ln>
                <a:effectLst/>
                <a:latin typeface="Calibri" pitchFamily="34" charset="0"/>
                <a:cs typeface="Calibri" pitchFamily="34" charset="0"/>
              </a:rPr>
              <a:t>Kelompok</a:t>
            </a:r>
            <a:endParaRPr kumimoji="0" lang="en-US" sz="2800" i="0" u="none" strike="noStrike" cap="none" normalizeH="0" baseline="0" dirty="0" smtClean="0">
              <a:ln>
                <a:noFill/>
              </a:ln>
              <a:effectLst/>
              <a:latin typeface="Calibri" pitchFamily="34" charset="0"/>
              <a:cs typeface="Calibri" pitchFamily="34" charset="0"/>
            </a:endParaRPr>
          </a:p>
        </p:txBody>
      </p:sp>
      <p:sp>
        <p:nvSpPr>
          <p:cNvPr id="11" name="Rounded Rectangle 10"/>
          <p:cNvSpPr/>
          <p:nvPr/>
        </p:nvSpPr>
        <p:spPr bwMode="auto">
          <a:xfrm>
            <a:off x="1143000" y="3429000"/>
            <a:ext cx="7239000" cy="11430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lnSpc>
                <a:spcPct val="125000"/>
              </a:lnSpc>
            </a:pPr>
            <a:r>
              <a:rPr lang="en-US" altLang="ja-JP" sz="2800" dirty="0" smtClean="0">
                <a:latin typeface="Calibri" pitchFamily="34" charset="0"/>
                <a:cs typeface="Calibri" pitchFamily="34" charset="0"/>
              </a:rPr>
              <a:t>“</a:t>
            </a:r>
            <a:r>
              <a:rPr lang="en-US" altLang="ja-JP" sz="2800" dirty="0" err="1" smtClean="0">
                <a:latin typeface="Calibri" pitchFamily="34" charset="0"/>
                <a:cs typeface="Calibri" pitchFamily="34" charset="0"/>
              </a:rPr>
              <a:t>jangan</a:t>
            </a:r>
            <a:r>
              <a:rPr lang="en-US" altLang="ja-JP" sz="2800" dirty="0" smtClean="0">
                <a:latin typeface="Calibri" pitchFamily="34" charset="0"/>
                <a:cs typeface="Calibri" pitchFamily="34" charset="0"/>
              </a:rPr>
              <a:t> </a:t>
            </a:r>
            <a:r>
              <a:rPr lang="en-US" altLang="ja-JP" sz="2800" dirty="0" err="1" smtClean="0">
                <a:latin typeface="Calibri" pitchFamily="34" charset="0"/>
                <a:cs typeface="Calibri" pitchFamily="34" charset="0"/>
              </a:rPr>
              <a:t>memberikan</a:t>
            </a:r>
            <a:r>
              <a:rPr lang="en-US" altLang="ja-JP" sz="2800" dirty="0" smtClean="0">
                <a:latin typeface="Calibri" pitchFamily="34" charset="0"/>
                <a:cs typeface="Calibri" pitchFamily="34" charset="0"/>
              </a:rPr>
              <a:t> </a:t>
            </a:r>
            <a:r>
              <a:rPr lang="en-US" altLang="ja-JP" sz="2800" dirty="0" err="1" smtClean="0">
                <a:latin typeface="Calibri" pitchFamily="34" charset="0"/>
                <a:cs typeface="Calibri" pitchFamily="34" charset="0"/>
              </a:rPr>
              <a:t>saya</a:t>
            </a:r>
            <a:r>
              <a:rPr lang="en-US" altLang="ja-JP" sz="2800" dirty="0" smtClean="0">
                <a:latin typeface="Calibri" pitchFamily="34" charset="0"/>
                <a:cs typeface="Calibri" pitchFamily="34" charset="0"/>
              </a:rPr>
              <a:t> </a:t>
            </a:r>
            <a:r>
              <a:rPr lang="en-US" altLang="ja-JP" sz="2800" dirty="0" err="1" smtClean="0">
                <a:latin typeface="Calibri" pitchFamily="34" charset="0"/>
                <a:cs typeface="Calibri" pitchFamily="34" charset="0"/>
              </a:rPr>
              <a:t>masalah</a:t>
            </a:r>
            <a:r>
              <a:rPr lang="en-US" altLang="ja-JP" sz="2800" dirty="0" smtClean="0">
                <a:latin typeface="Calibri" pitchFamily="34" charset="0"/>
                <a:cs typeface="Calibri" pitchFamily="34" charset="0"/>
              </a:rPr>
              <a:t> </a:t>
            </a:r>
            <a:r>
              <a:rPr lang="en-US" altLang="ja-JP" sz="2800" dirty="0" err="1" smtClean="0">
                <a:latin typeface="Calibri" pitchFamily="34" charset="0"/>
                <a:cs typeface="Calibri" pitchFamily="34" charset="0"/>
              </a:rPr>
              <a:t>tetapi</a:t>
            </a:r>
            <a:r>
              <a:rPr lang="en-US" altLang="ja-JP" sz="2800" dirty="0" smtClean="0">
                <a:latin typeface="Calibri" pitchFamily="34" charset="0"/>
                <a:cs typeface="Calibri" pitchFamily="34" charset="0"/>
              </a:rPr>
              <a:t> </a:t>
            </a:r>
            <a:r>
              <a:rPr lang="en-US" altLang="ja-JP" sz="2800" dirty="0" err="1" smtClean="0">
                <a:latin typeface="Calibri" pitchFamily="34" charset="0"/>
                <a:cs typeface="Calibri" pitchFamily="34" charset="0"/>
              </a:rPr>
              <a:t>berikan</a:t>
            </a:r>
            <a:r>
              <a:rPr lang="en-US" altLang="ja-JP" sz="2800" dirty="0" smtClean="0">
                <a:latin typeface="Calibri" pitchFamily="34" charset="0"/>
                <a:cs typeface="Calibri" pitchFamily="34" charset="0"/>
              </a:rPr>
              <a:t> </a:t>
            </a:r>
            <a:r>
              <a:rPr lang="en-US" altLang="ja-JP" sz="2800" dirty="0" err="1" smtClean="0">
                <a:latin typeface="Calibri" pitchFamily="34" charset="0"/>
                <a:cs typeface="Calibri" pitchFamily="34" charset="0"/>
              </a:rPr>
              <a:t>saya</a:t>
            </a:r>
            <a:r>
              <a:rPr lang="en-US" altLang="ja-JP" sz="2800" dirty="0" smtClean="0">
                <a:latin typeface="Calibri" pitchFamily="34" charset="0"/>
                <a:cs typeface="Calibri" pitchFamily="34" charset="0"/>
              </a:rPr>
              <a:t> </a:t>
            </a:r>
            <a:r>
              <a:rPr lang="en-US" altLang="ja-JP" sz="2800" dirty="0" err="1" smtClean="0">
                <a:latin typeface="Calibri" pitchFamily="34" charset="0"/>
                <a:cs typeface="Calibri" pitchFamily="34" charset="0"/>
              </a:rPr>
              <a:t>solusi</a:t>
            </a:r>
            <a:r>
              <a:rPr lang="en-US" altLang="ja-JP" sz="2800" dirty="0" smtClean="0">
                <a:latin typeface="Calibri" pitchFamily="34" charset="0"/>
                <a:cs typeface="Calibri" pitchFamily="34" charset="0"/>
              </a:rPr>
              <a:t> </a:t>
            </a:r>
            <a:r>
              <a:rPr lang="en-US" altLang="ja-JP" sz="2800" dirty="0" err="1" smtClean="0">
                <a:latin typeface="Calibri" pitchFamily="34" charset="0"/>
                <a:cs typeface="Calibri" pitchFamily="34" charset="0"/>
              </a:rPr>
              <a:t>pemecahannya</a:t>
            </a:r>
            <a:r>
              <a:rPr lang="en-US" altLang="ja-JP" sz="2800" dirty="0" smtClean="0">
                <a:latin typeface="Calibri" pitchFamily="34" charset="0"/>
                <a:cs typeface="Calibri" pitchFamily="34" charset="0"/>
              </a:rPr>
              <a:t>”.</a:t>
            </a:r>
            <a:endParaRPr lang="en-US" sz="2800" dirty="0" smtClean="0">
              <a:latin typeface="Calibri" pitchFamily="34" charset="0"/>
              <a:cs typeface="Calibri" pitchFamily="34" charset="0"/>
            </a:endParaRPr>
          </a:p>
        </p:txBody>
      </p:sp>
      <p:sp>
        <p:nvSpPr>
          <p:cNvPr id="12" name="Down Arrow 11"/>
          <p:cNvSpPr/>
          <p:nvPr/>
        </p:nvSpPr>
        <p:spPr bwMode="auto">
          <a:xfrm>
            <a:off x="4191000" y="2590800"/>
            <a:ext cx="1524000" cy="685800"/>
          </a:xfrm>
          <a:prstGeom prst="downArrow">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2"/>
              </a:solidFill>
              <a:effectLst/>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1000"/>
                                        <p:tgtEl>
                                          <p:spTgt spid="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childTnLst>
                          </p:cTn>
                        </p:par>
                        <p:par>
                          <p:cTn id="11" fill="hold">
                            <p:stCondLst>
                              <p:cond delay="1000"/>
                            </p:stCondLst>
                            <p:childTnLst>
                              <p:par>
                                <p:cTn id="12" presetID="4" presetClass="entr" presetSubtype="16"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ox(in)">
                                      <p:cBhvr>
                                        <p:cTn id="14" dur="2000"/>
                                        <p:tgtEl>
                                          <p:spTgt spid="10"/>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Slide Number Placeholder 3"/>
          <p:cNvSpPr>
            <a:spLocks noGrp="1"/>
          </p:cNvSpPr>
          <p:nvPr>
            <p:ph type="sldNum" sz="quarter" idx="4294967295"/>
          </p:nvPr>
        </p:nvSpPr>
        <p:spPr>
          <a:xfrm>
            <a:off x="6553200" y="6248400"/>
            <a:ext cx="1905000" cy="457200"/>
          </a:xfrm>
          <a:prstGeom prst="rect">
            <a:avLst/>
          </a:prstGeom>
          <a:noFill/>
        </p:spPr>
        <p:txBody>
          <a:bodyPr/>
          <a:lstStyle/>
          <a:p>
            <a:fld id="{E8919CB9-6B50-4020-87F2-9E55F5A48313}" type="slidenum">
              <a:rPr lang="en-US" smtClean="0"/>
              <a:pPr/>
              <a:t>31</a:t>
            </a:fld>
            <a:endParaRPr lang="en-US" smtClean="0"/>
          </a:p>
        </p:txBody>
      </p:sp>
      <p:sp>
        <p:nvSpPr>
          <p:cNvPr id="7" name="Rounded Rectangle 6"/>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b="1" dirty="0" smtClean="0">
                <a:solidFill>
                  <a:schemeClr val="tx1"/>
                </a:solidFill>
                <a:latin typeface="Calibri" pitchFamily="34" charset="0"/>
                <a:cs typeface="Calibri" pitchFamily="34" charset="0"/>
              </a:rPr>
              <a:t>PRINSIP CSW</a:t>
            </a:r>
            <a:endParaRPr lang="en-US" sz="3200" b="1" dirty="0">
              <a:solidFill>
                <a:schemeClr val="tx1"/>
              </a:solidFill>
              <a:latin typeface="Calibri" pitchFamily="34" charset="0"/>
              <a:cs typeface="Calibri" pitchFamily="34" charset="0"/>
            </a:endParaRPr>
          </a:p>
        </p:txBody>
      </p:sp>
      <p:sp>
        <p:nvSpPr>
          <p:cNvPr id="8" name="Rounded Rectangle 7"/>
          <p:cNvSpPr/>
          <p:nvPr/>
        </p:nvSpPr>
        <p:spPr>
          <a:xfrm>
            <a:off x="152400" y="152400"/>
            <a:ext cx="8382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5.3</a:t>
            </a:r>
            <a:endParaRPr lang="en-US" sz="2800" b="1" dirty="0">
              <a:solidFill>
                <a:schemeClr val="tx1"/>
              </a:solidFill>
            </a:endParaRPr>
          </a:p>
        </p:txBody>
      </p:sp>
      <p:pic>
        <p:nvPicPr>
          <p:cNvPr id="6" name="Picture 2"/>
          <p:cNvPicPr>
            <a:picLocks noChangeAspect="1" noChangeArrowheads="1"/>
          </p:cNvPicPr>
          <p:nvPr/>
        </p:nvPicPr>
        <p:blipFill>
          <a:blip r:embed="rId2"/>
          <a:srcRect/>
          <a:stretch>
            <a:fillRect/>
          </a:stretch>
        </p:blipFill>
        <p:spPr bwMode="auto">
          <a:xfrm>
            <a:off x="6172200" y="0"/>
            <a:ext cx="2971800" cy="1600200"/>
          </a:xfrm>
          <a:prstGeom prst="rect">
            <a:avLst/>
          </a:prstGeom>
          <a:noFill/>
          <a:ln w="9525">
            <a:noFill/>
            <a:miter lim="800000"/>
            <a:headEnd/>
            <a:tailEnd/>
          </a:ln>
          <a:effectLst/>
        </p:spPr>
      </p:pic>
      <p:sp>
        <p:nvSpPr>
          <p:cNvPr id="12" name="Rectangle 11"/>
          <p:cNvSpPr/>
          <p:nvPr/>
        </p:nvSpPr>
        <p:spPr>
          <a:xfrm>
            <a:off x="533400" y="1295400"/>
            <a:ext cx="7772400" cy="4324261"/>
          </a:xfrm>
          <a:prstGeom prst="rect">
            <a:avLst/>
          </a:prstGeom>
        </p:spPr>
        <p:txBody>
          <a:bodyPr wrap="square">
            <a:spAutoFit/>
          </a:bodyPr>
          <a:lstStyle/>
          <a:p>
            <a:pPr algn="ctr">
              <a:lnSpc>
                <a:spcPct val="125000"/>
              </a:lnSpc>
            </a:pPr>
            <a:r>
              <a:rPr lang="en-US" sz="2800" b="1" dirty="0" smtClean="0">
                <a:latin typeface="Calibri" pitchFamily="34" charset="0"/>
                <a:cs typeface="Calibri" pitchFamily="34" charset="0"/>
              </a:rPr>
              <a:t>KETIKA DIHADAPKAN PADA TUGAS</a:t>
            </a:r>
          </a:p>
          <a:p>
            <a:pPr algn="ctr">
              <a:lnSpc>
                <a:spcPct val="125000"/>
              </a:lnSpc>
            </a:pPr>
            <a:r>
              <a:rPr lang="en-US" sz="2800" dirty="0" err="1" smtClean="0">
                <a:latin typeface="Calibri" pitchFamily="34" charset="0"/>
                <a:cs typeface="Calibri" pitchFamily="34" charset="0"/>
              </a:rPr>
              <a:t>Selesaikan</a:t>
            </a:r>
            <a:r>
              <a:rPr lang="en-US" sz="2800" dirty="0" smtClean="0">
                <a:latin typeface="Calibri" pitchFamily="34" charset="0"/>
                <a:cs typeface="Calibri" pitchFamily="34" charset="0"/>
              </a:rPr>
              <a:t> -  </a:t>
            </a:r>
            <a:r>
              <a:rPr lang="en-US" sz="2800" dirty="0" err="1" smtClean="0">
                <a:latin typeface="Calibri" pitchFamily="34" charset="0"/>
                <a:cs typeface="Calibri" pitchFamily="34" charset="0"/>
              </a:rPr>
              <a:t>sempurnakan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penugasan</a:t>
            </a:r>
            <a:endParaRPr lang="en-US" sz="2800" dirty="0" smtClean="0">
              <a:latin typeface="Calibri" pitchFamily="34" charset="0"/>
              <a:cs typeface="Calibri" pitchFamily="34" charset="0"/>
            </a:endParaRPr>
          </a:p>
          <a:p>
            <a:pPr algn="ctr">
              <a:lnSpc>
                <a:spcPct val="125000"/>
              </a:lnSpc>
            </a:pPr>
            <a:endParaRPr lang="en-US" sz="2800" dirty="0" smtClean="0">
              <a:latin typeface="Calibri" pitchFamily="34" charset="0"/>
              <a:cs typeface="Calibri" pitchFamily="34" charset="0"/>
            </a:endParaRPr>
          </a:p>
          <a:p>
            <a:pPr algn="ctr">
              <a:lnSpc>
                <a:spcPct val="125000"/>
              </a:lnSpc>
            </a:pPr>
            <a:r>
              <a:rPr lang="en-US" sz="2800" dirty="0" err="1" smtClean="0">
                <a:latin typeface="Calibri" pitchFamily="34" charset="0"/>
                <a:cs typeface="Calibri" pitchFamily="34" charset="0"/>
              </a:rPr>
              <a:t>Kontribusi</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dalam</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sumbangsih</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pemecahan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masalah</a:t>
            </a:r>
            <a:endParaRPr lang="en-US" sz="2800" dirty="0" smtClean="0">
              <a:latin typeface="Calibri" pitchFamily="34" charset="0"/>
              <a:cs typeface="Calibri" pitchFamily="34" charset="0"/>
            </a:endParaRPr>
          </a:p>
          <a:p>
            <a:pPr algn="ctr">
              <a:lnSpc>
                <a:spcPct val="125000"/>
              </a:lnSpc>
            </a:pPr>
            <a:endParaRPr lang="en-US" sz="2400" dirty="0" smtClean="0">
              <a:latin typeface="Calibri" pitchFamily="34" charset="0"/>
              <a:cs typeface="Calibri" pitchFamily="34" charset="0"/>
            </a:endParaRPr>
          </a:p>
          <a:p>
            <a:pPr algn="ctr">
              <a:lnSpc>
                <a:spcPct val="125000"/>
              </a:lnSpc>
            </a:pPr>
            <a:r>
              <a:rPr lang="en-US" sz="2800" dirty="0" err="1" smtClean="0">
                <a:latin typeface="Calibri" pitchFamily="34" charset="0"/>
                <a:cs typeface="Calibri" pitchFamily="34" charset="0"/>
              </a:rPr>
              <a:t>Dengan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kemampuan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tanpa</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bantuan</a:t>
            </a:r>
            <a:r>
              <a:rPr lang="en-US" sz="2800" dirty="0" smtClean="0">
                <a:latin typeface="Calibri" pitchFamily="34" charset="0"/>
                <a:cs typeface="Calibri" pitchFamily="34" charset="0"/>
              </a:rPr>
              <a:t>.</a:t>
            </a:r>
          </a:p>
          <a:p>
            <a:pPr algn="ctr">
              <a:lnSpc>
                <a:spcPct val="125000"/>
              </a:lnSpc>
            </a:pPr>
            <a:r>
              <a:rPr lang="en-US" sz="2800" dirty="0" err="1" smtClean="0">
                <a:latin typeface="Calibri" pitchFamily="34" charset="0"/>
                <a:cs typeface="Calibri" pitchFamily="34" charset="0"/>
              </a:rPr>
              <a:t>Kontribusi</a:t>
            </a:r>
            <a:r>
              <a:rPr lang="en-US" sz="2800" dirty="0" smtClean="0">
                <a:latin typeface="Calibri" pitchFamily="34" charset="0"/>
                <a:cs typeface="Calibri" pitchFamily="34" charset="0"/>
              </a:rPr>
              <a:t>  agar </a:t>
            </a:r>
            <a:r>
              <a:rPr lang="en-US" sz="2800" dirty="0" err="1" smtClean="0">
                <a:latin typeface="Calibri" pitchFamily="34" charset="0"/>
                <a:cs typeface="Calibri" pitchFamily="34" charset="0"/>
              </a:rPr>
              <a:t>dapat</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terlaksana</a:t>
            </a:r>
            <a:endParaRPr lang="en-US" sz="2800" dirty="0" smtClean="0">
              <a:latin typeface="Calibri" pitchFamily="34" charset="0"/>
              <a:cs typeface="Calibri" pitchFamily="34" charset="0"/>
            </a:endParaRPr>
          </a:p>
          <a:p>
            <a:pPr algn="ctr">
              <a:lnSpc>
                <a:spcPct val="125000"/>
              </a:lnSpc>
            </a:pPr>
            <a:r>
              <a:rPr lang="en-US" sz="2800" dirty="0" err="1" smtClean="0">
                <a:latin typeface="Calibri" pitchFamily="34" charset="0"/>
                <a:cs typeface="Calibri" pitchFamily="34" charset="0"/>
              </a:rPr>
              <a:t>Anda</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datang</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ke</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atasan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bilamana</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selesai</a:t>
            </a:r>
            <a:endParaRPr lang="en-US" sz="3200" dirty="0">
              <a:latin typeface="Calibri" pitchFamily="34" charset="0"/>
              <a:cs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Slide Number Placeholder 3"/>
          <p:cNvSpPr>
            <a:spLocks noGrp="1"/>
          </p:cNvSpPr>
          <p:nvPr>
            <p:ph type="sldNum" sz="quarter" idx="4294967295"/>
          </p:nvPr>
        </p:nvSpPr>
        <p:spPr>
          <a:xfrm>
            <a:off x="6553200" y="6248400"/>
            <a:ext cx="1905000" cy="457200"/>
          </a:xfrm>
          <a:prstGeom prst="rect">
            <a:avLst/>
          </a:prstGeom>
          <a:noFill/>
        </p:spPr>
        <p:txBody>
          <a:bodyPr/>
          <a:lstStyle/>
          <a:p>
            <a:fld id="{E8919CB9-6B50-4020-87F2-9E55F5A48313}" type="slidenum">
              <a:rPr lang="en-US" smtClean="0"/>
              <a:pPr/>
              <a:t>32</a:t>
            </a:fld>
            <a:endParaRPr lang="en-US" smtClean="0"/>
          </a:p>
        </p:txBody>
      </p:sp>
      <p:sp>
        <p:nvSpPr>
          <p:cNvPr id="5" name="TextBox 4"/>
          <p:cNvSpPr txBox="1"/>
          <p:nvPr/>
        </p:nvSpPr>
        <p:spPr>
          <a:xfrm>
            <a:off x="1905000" y="2895600"/>
            <a:ext cx="6705600" cy="523220"/>
          </a:xfrm>
          <a:prstGeom prst="rect">
            <a:avLst/>
          </a:prstGeom>
          <a:noFill/>
        </p:spPr>
        <p:txBody>
          <a:bodyPr wrap="square" rtlCol="0">
            <a:spAutoFit/>
          </a:bodyPr>
          <a:lstStyle/>
          <a:p>
            <a:pPr algn="ctr"/>
            <a:r>
              <a:rPr lang="en-US" sz="2800" b="1" dirty="0" smtClean="0"/>
              <a:t>TEKNIK PEMECAHAN MASALAH</a:t>
            </a:r>
            <a:endParaRPr lang="en-US" sz="2800" b="1" dirty="0"/>
          </a:p>
        </p:txBody>
      </p:sp>
      <p:pic>
        <p:nvPicPr>
          <p:cNvPr id="6" name="Picture 2"/>
          <p:cNvPicPr>
            <a:picLocks noChangeAspect="1" noChangeArrowheads="1"/>
          </p:cNvPicPr>
          <p:nvPr/>
        </p:nvPicPr>
        <p:blipFill>
          <a:blip r:embed="rId2"/>
          <a:srcRect/>
          <a:stretch>
            <a:fillRect/>
          </a:stretch>
        </p:blipFill>
        <p:spPr bwMode="auto">
          <a:xfrm>
            <a:off x="0" y="381000"/>
            <a:ext cx="3886200" cy="2057400"/>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Slide Number Placeholder 3"/>
          <p:cNvSpPr>
            <a:spLocks noGrp="1"/>
          </p:cNvSpPr>
          <p:nvPr>
            <p:ph type="sldNum" sz="quarter" idx="4294967295"/>
          </p:nvPr>
        </p:nvSpPr>
        <p:spPr>
          <a:xfrm>
            <a:off x="7010670" y="6644194"/>
            <a:ext cx="1904932" cy="186271"/>
          </a:xfrm>
          <a:prstGeom prst="rect">
            <a:avLst/>
          </a:prstGeom>
        </p:spPr>
        <p:txBody>
          <a:bodyPr lIns="93296" tIns="46648" rIns="93296" bIns="46648"/>
          <a:lstStyle/>
          <a:p>
            <a:fld id="{C0D65F7F-D033-4780-B32B-B4909CCAE650}" type="slidenum">
              <a:rPr lang="en-US"/>
              <a:pPr/>
              <a:t>33</a:t>
            </a:fld>
            <a:endParaRPr lang="en-US"/>
          </a:p>
        </p:txBody>
      </p:sp>
      <p:sp>
        <p:nvSpPr>
          <p:cNvPr id="1410054" name="McK Footnote"/>
          <p:cNvSpPr txBox="1">
            <a:spLocks noChangeArrowheads="1"/>
          </p:cNvSpPr>
          <p:nvPr>
            <p:custDataLst>
              <p:tags r:id="rId2"/>
            </p:custDataLst>
          </p:nvPr>
        </p:nvSpPr>
        <p:spPr bwMode="auto">
          <a:xfrm>
            <a:off x="127968" y="6420669"/>
            <a:ext cx="8334079" cy="409796"/>
          </a:xfrm>
          <a:prstGeom prst="rect">
            <a:avLst/>
          </a:prstGeom>
          <a:noFill/>
          <a:ln w="9525">
            <a:noFill/>
            <a:miter lim="800000"/>
            <a:headEnd/>
            <a:tailEnd/>
          </a:ln>
          <a:effectLst/>
        </p:spPr>
        <p:txBody>
          <a:bodyPr lIns="0" tIns="0" rIns="0" bIns="0" anchor="b">
            <a:spAutoFit/>
          </a:bodyPr>
          <a:lstStyle/>
          <a:p>
            <a:pPr marL="586341" indent="-586341" defTabSz="913526">
              <a:tabLst>
                <a:tab pos="544228" algn="r"/>
              </a:tabLst>
            </a:pPr>
            <a:r>
              <a:rPr lang="en-US" sz="1200" dirty="0">
                <a:solidFill>
                  <a:srgbClr val="000000"/>
                </a:solidFill>
              </a:rPr>
              <a:t>	</a:t>
            </a:r>
          </a:p>
          <a:p>
            <a:pPr marL="586341" indent="-586341" defTabSz="913526">
              <a:spcBef>
                <a:spcPct val="20000"/>
              </a:spcBef>
              <a:tabLst>
                <a:tab pos="544228" algn="r"/>
              </a:tabLst>
            </a:pPr>
            <a:r>
              <a:rPr lang="en-US" sz="1200" dirty="0">
                <a:solidFill>
                  <a:srgbClr val="000000"/>
                </a:solidFill>
              </a:rPr>
              <a:t>Source:		Team</a:t>
            </a:r>
          </a:p>
        </p:txBody>
      </p:sp>
      <p:graphicFrame>
        <p:nvGraphicFramePr>
          <p:cNvPr id="1410055" name="Rectangle 7" hidden="1"/>
          <p:cNvGraphicFramePr>
            <a:graphicFrameLocks/>
          </p:cNvGraphicFramePr>
          <p:nvPr/>
        </p:nvGraphicFramePr>
        <p:xfrm>
          <a:off x="0" y="0"/>
          <a:ext cx="161984" cy="161974"/>
        </p:xfrm>
        <a:graphic>
          <a:graphicData uri="http://schemas.openxmlformats.org/presentationml/2006/ole">
            <p:oleObj spid="_x0000_s76802" r:id="rId6" imgW="0" imgH="0" progId="">
              <p:embed/>
            </p:oleObj>
          </a:graphicData>
        </a:graphic>
      </p:graphicFrame>
      <p:sp>
        <p:nvSpPr>
          <p:cNvPr id="1410076" name="Rectangle 28"/>
          <p:cNvSpPr>
            <a:spLocks noChangeArrowheads="1"/>
          </p:cNvSpPr>
          <p:nvPr>
            <p:custDataLst>
              <p:tags r:id="rId3"/>
            </p:custDataLst>
          </p:nvPr>
        </p:nvSpPr>
        <p:spPr bwMode="auto">
          <a:xfrm>
            <a:off x="306150" y="5732278"/>
            <a:ext cx="1555047" cy="711068"/>
          </a:xfrm>
          <a:prstGeom prst="rect">
            <a:avLst/>
          </a:prstGeom>
          <a:noFill/>
          <a:ln w="9525">
            <a:noFill/>
            <a:miter lim="800000"/>
            <a:headEnd/>
            <a:tailEnd/>
          </a:ln>
          <a:effectLst/>
        </p:spPr>
        <p:txBody>
          <a:bodyPr lIns="63500" tIns="63500" rIns="63500" bIns="0"/>
          <a:lstStyle/>
          <a:p>
            <a:pPr defTabSz="913526">
              <a:buSzPct val="120000"/>
            </a:pPr>
            <a:endParaRPr lang="en-US" sz="1600" b="1" dirty="0">
              <a:cs typeface="Arial" charset="0"/>
            </a:endParaRPr>
          </a:p>
        </p:txBody>
      </p:sp>
      <p:sp>
        <p:nvSpPr>
          <p:cNvPr id="48" name="Rounded Rectangle 47"/>
          <p:cNvSpPr/>
          <p:nvPr/>
        </p:nvSpPr>
        <p:spPr bwMode="auto">
          <a:xfrm>
            <a:off x="1219200" y="1371600"/>
            <a:ext cx="23622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smtClean="0">
                <a:solidFill>
                  <a:schemeClr val="tx2"/>
                </a:solidFill>
                <a:latin typeface="Calibri" pitchFamily="34" charset="0"/>
                <a:cs typeface="Calibri" pitchFamily="34" charset="0"/>
              </a:rPr>
              <a:t>APA YANG DISEBUT MASALAH ? </a:t>
            </a:r>
            <a:endParaRPr kumimoji="0" lang="en-US" b="1" i="0" u="none" strike="noStrike" cap="none" normalizeH="0" baseline="0" dirty="0" smtClean="0">
              <a:ln>
                <a:noFill/>
              </a:ln>
              <a:solidFill>
                <a:schemeClr val="tx2"/>
              </a:solidFill>
              <a:effectLst/>
              <a:latin typeface="Calibri" pitchFamily="34" charset="0"/>
              <a:cs typeface="Calibri" pitchFamily="34" charset="0"/>
            </a:endParaRPr>
          </a:p>
        </p:txBody>
      </p:sp>
      <p:sp>
        <p:nvSpPr>
          <p:cNvPr id="49" name="Rounded Rectangle 48"/>
          <p:cNvSpPr/>
          <p:nvPr/>
        </p:nvSpPr>
        <p:spPr bwMode="auto">
          <a:xfrm>
            <a:off x="4800600" y="1295400"/>
            <a:ext cx="29718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2"/>
                </a:solidFill>
                <a:effectLst/>
                <a:latin typeface="Calibri" pitchFamily="34" charset="0"/>
                <a:cs typeface="Calibri" pitchFamily="34" charset="0"/>
              </a:rPr>
              <a:t>KAPAN KITA NYATAKAN SEBAGAI MASALAH </a:t>
            </a:r>
          </a:p>
        </p:txBody>
      </p:sp>
      <p:sp>
        <p:nvSpPr>
          <p:cNvPr id="50" name="Rounded Rectangle 49"/>
          <p:cNvSpPr/>
          <p:nvPr/>
        </p:nvSpPr>
        <p:spPr bwMode="auto">
          <a:xfrm>
            <a:off x="1295400" y="2514600"/>
            <a:ext cx="23622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2"/>
                </a:solidFill>
                <a:effectLst/>
                <a:latin typeface="Calibri" pitchFamily="34" charset="0"/>
                <a:cs typeface="Calibri" pitchFamily="34" charset="0"/>
              </a:rPr>
              <a:t>MASALAH – KU/MU/KITA </a:t>
            </a:r>
          </a:p>
        </p:txBody>
      </p:sp>
      <p:sp>
        <p:nvSpPr>
          <p:cNvPr id="51" name="Rounded Rectangle 50"/>
          <p:cNvSpPr/>
          <p:nvPr/>
        </p:nvSpPr>
        <p:spPr bwMode="auto">
          <a:xfrm>
            <a:off x="4876800" y="2514600"/>
            <a:ext cx="29718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smtClean="0">
                <a:solidFill>
                  <a:schemeClr val="tx2"/>
                </a:solidFill>
                <a:latin typeface="Calibri" pitchFamily="34" charset="0"/>
                <a:cs typeface="Calibri" pitchFamily="34" charset="0"/>
              </a:rPr>
              <a:t>TEPATNYA</a:t>
            </a:r>
          </a:p>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2"/>
                </a:solidFill>
                <a:effectLst/>
                <a:latin typeface="Calibri" pitchFamily="34" charset="0"/>
                <a:cs typeface="Calibri" pitchFamily="34" charset="0"/>
              </a:rPr>
              <a:t>MASALAHNYA</a:t>
            </a:r>
            <a:r>
              <a:rPr kumimoji="0" lang="en-US" b="1" i="0" u="none" strike="noStrike" cap="none" normalizeH="0" dirty="0" smtClean="0">
                <a:ln>
                  <a:noFill/>
                </a:ln>
                <a:solidFill>
                  <a:schemeClr val="tx2"/>
                </a:solidFill>
                <a:effectLst/>
                <a:latin typeface="Calibri" pitchFamily="34" charset="0"/>
                <a:cs typeface="Calibri" pitchFamily="34" charset="0"/>
              </a:rPr>
              <a:t> APA </a:t>
            </a:r>
            <a:endParaRPr kumimoji="0" lang="en-US" b="1" i="0" u="none" strike="noStrike" cap="none" normalizeH="0" baseline="0" dirty="0" smtClean="0">
              <a:ln>
                <a:noFill/>
              </a:ln>
              <a:solidFill>
                <a:schemeClr val="tx2"/>
              </a:solidFill>
              <a:effectLst/>
              <a:latin typeface="Calibri" pitchFamily="34" charset="0"/>
              <a:cs typeface="Calibri" pitchFamily="34" charset="0"/>
            </a:endParaRPr>
          </a:p>
        </p:txBody>
      </p:sp>
      <p:sp>
        <p:nvSpPr>
          <p:cNvPr id="52" name="Rounded Rectangle 51"/>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alibri" pitchFamily="34" charset="0"/>
                <a:cs typeface="Calibri" pitchFamily="34" charset="0"/>
              </a:rPr>
              <a:t>MEMAHAMI MASALAH</a:t>
            </a:r>
            <a:endParaRPr lang="en-US" sz="3200" b="1" dirty="0">
              <a:solidFill>
                <a:schemeClr val="tx1"/>
              </a:solidFill>
              <a:latin typeface="Calibri" pitchFamily="34" charset="0"/>
              <a:cs typeface="Calibri" pitchFamily="34" charset="0"/>
            </a:endParaRPr>
          </a:p>
        </p:txBody>
      </p:sp>
      <p:sp>
        <p:nvSpPr>
          <p:cNvPr id="53" name="Rounded Rectangle 52"/>
          <p:cNvSpPr/>
          <p:nvPr/>
        </p:nvSpPr>
        <p:spPr>
          <a:xfrm>
            <a:off x="152400" y="152400"/>
            <a:ext cx="8382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5.4</a:t>
            </a:r>
            <a:endParaRPr lang="en-US" b="1" dirty="0">
              <a:solidFill>
                <a:schemeClr val="tx1"/>
              </a:solidFill>
            </a:endParaRPr>
          </a:p>
        </p:txBody>
      </p:sp>
      <p:sp>
        <p:nvSpPr>
          <p:cNvPr id="54" name="Rounded Rectangle 53"/>
          <p:cNvSpPr/>
          <p:nvPr/>
        </p:nvSpPr>
        <p:spPr bwMode="auto">
          <a:xfrm>
            <a:off x="2819400" y="3886200"/>
            <a:ext cx="29718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smtClean="0">
                <a:solidFill>
                  <a:schemeClr val="tx2"/>
                </a:solidFill>
                <a:latin typeface="Calibri" pitchFamily="34" charset="0"/>
                <a:cs typeface="Calibri" pitchFamily="34" charset="0"/>
              </a:rPr>
              <a:t>BAGAIMANA  MENGHADAPI MASALAH </a:t>
            </a:r>
            <a:endParaRPr kumimoji="0" lang="en-US" b="1" i="0" u="none" strike="noStrike" cap="none" normalizeH="0" baseline="0" dirty="0" smtClean="0">
              <a:ln>
                <a:noFill/>
              </a:ln>
              <a:solidFill>
                <a:schemeClr val="tx2"/>
              </a:solidFill>
              <a:effectLst/>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73AF1DD-E423-4572-B322-D933B3F279C6}" type="slidenum">
              <a:rPr lang="en-US" smtClean="0"/>
              <a:pPr>
                <a:defRPr/>
              </a:pPr>
              <a:t>34</a:t>
            </a:fld>
            <a:r>
              <a:rPr lang="en-US" smtClean="0"/>
              <a:t> </a:t>
            </a:r>
            <a:endParaRPr lang="en-US"/>
          </a:p>
        </p:txBody>
      </p:sp>
      <p:sp>
        <p:nvSpPr>
          <p:cNvPr id="7" name="Rounded Rectangle 6"/>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b="1" dirty="0" smtClean="0">
                <a:solidFill>
                  <a:schemeClr val="tx1"/>
                </a:solidFill>
                <a:latin typeface="Calibri" pitchFamily="34" charset="0"/>
                <a:cs typeface="Calibri" pitchFamily="34" charset="0"/>
              </a:rPr>
              <a:t>IDENTIFIKASI MASALAH (1)</a:t>
            </a:r>
            <a:endParaRPr lang="en-US" sz="3200" b="1" dirty="0">
              <a:solidFill>
                <a:schemeClr val="tx1"/>
              </a:solidFill>
              <a:latin typeface="Calibri" pitchFamily="34" charset="0"/>
              <a:cs typeface="Calibri" pitchFamily="34" charset="0"/>
            </a:endParaRPr>
          </a:p>
        </p:txBody>
      </p:sp>
      <p:sp>
        <p:nvSpPr>
          <p:cNvPr id="8" name="Rounded Rectangle 7"/>
          <p:cNvSpPr/>
          <p:nvPr/>
        </p:nvSpPr>
        <p:spPr>
          <a:xfrm>
            <a:off x="152400" y="152400"/>
            <a:ext cx="8382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5.5</a:t>
            </a:r>
            <a:endParaRPr lang="en-US" b="1" dirty="0">
              <a:solidFill>
                <a:schemeClr val="tx1"/>
              </a:solidFill>
            </a:endParaRPr>
          </a:p>
        </p:txBody>
      </p:sp>
      <p:graphicFrame>
        <p:nvGraphicFramePr>
          <p:cNvPr id="11" name="Table 10"/>
          <p:cNvGraphicFramePr>
            <a:graphicFrameLocks noGrp="1"/>
          </p:cNvGraphicFramePr>
          <p:nvPr/>
        </p:nvGraphicFramePr>
        <p:xfrm>
          <a:off x="304800" y="990600"/>
          <a:ext cx="8382001" cy="5371137"/>
        </p:xfrm>
        <a:graphic>
          <a:graphicData uri="http://schemas.openxmlformats.org/drawingml/2006/table">
            <a:tbl>
              <a:tblPr firstRow="1" bandRow="1">
                <a:tableStyleId>{5C22544A-7EE6-4342-B048-85BDC9FD1C3A}</a:tableStyleId>
              </a:tblPr>
              <a:tblGrid>
                <a:gridCol w="685800"/>
                <a:gridCol w="1905000"/>
                <a:gridCol w="5791201"/>
              </a:tblGrid>
              <a:tr h="432676">
                <a:tc>
                  <a:txBody>
                    <a:bodyPr/>
                    <a:lstStyle/>
                    <a:p>
                      <a:pPr algn="ctr"/>
                      <a:r>
                        <a:rPr lang="en-US" sz="2000" dirty="0" smtClean="0">
                          <a:solidFill>
                            <a:schemeClr val="tx1"/>
                          </a:solidFill>
                          <a:latin typeface="Calibri" pitchFamily="34" charset="0"/>
                          <a:cs typeface="Calibri" pitchFamily="34" charset="0"/>
                        </a:rPr>
                        <a:t>No</a:t>
                      </a:r>
                      <a:endParaRPr lang="en-US" sz="2000" dirty="0">
                        <a:solidFill>
                          <a:schemeClr val="tx1"/>
                        </a:solidFill>
                        <a:latin typeface="Calibri" pitchFamily="34" charset="0"/>
                        <a:cs typeface="Calibri" pitchFamily="34" charset="0"/>
                      </a:endParaRPr>
                    </a:p>
                  </a:txBody>
                  <a:tcPr/>
                </a:tc>
                <a:tc>
                  <a:txBody>
                    <a:bodyPr/>
                    <a:lstStyle/>
                    <a:p>
                      <a:pPr algn="ctr"/>
                      <a:r>
                        <a:rPr lang="en-US" sz="2000" dirty="0" smtClean="0">
                          <a:solidFill>
                            <a:schemeClr val="tx1"/>
                          </a:solidFill>
                          <a:latin typeface="Calibri" pitchFamily="34" charset="0"/>
                          <a:cs typeface="Calibri" pitchFamily="34" charset="0"/>
                        </a:rPr>
                        <a:t>FOKUS </a:t>
                      </a:r>
                      <a:endParaRPr lang="en-US" sz="2000" dirty="0">
                        <a:solidFill>
                          <a:schemeClr val="tx1"/>
                        </a:solidFill>
                        <a:latin typeface="Calibri" pitchFamily="34" charset="0"/>
                        <a:cs typeface="Calibri" pitchFamily="34" charset="0"/>
                      </a:endParaRPr>
                    </a:p>
                  </a:txBody>
                  <a:tcPr/>
                </a:tc>
                <a:tc>
                  <a:txBody>
                    <a:bodyPr/>
                    <a:lstStyle/>
                    <a:p>
                      <a:pPr algn="ctr"/>
                      <a:r>
                        <a:rPr lang="en-US" sz="2000" dirty="0" smtClean="0">
                          <a:solidFill>
                            <a:schemeClr val="tx1"/>
                          </a:solidFill>
                          <a:latin typeface="Calibri" pitchFamily="34" charset="0"/>
                          <a:cs typeface="Calibri" pitchFamily="34" charset="0"/>
                        </a:rPr>
                        <a:t>URAIAN </a:t>
                      </a:r>
                      <a:endParaRPr lang="en-US" sz="2000" dirty="0">
                        <a:solidFill>
                          <a:schemeClr val="tx1"/>
                        </a:solidFill>
                        <a:latin typeface="Calibri" pitchFamily="34" charset="0"/>
                        <a:cs typeface="Calibri" pitchFamily="34" charset="0"/>
                      </a:endParaRPr>
                    </a:p>
                  </a:txBody>
                  <a:tcPr/>
                </a:tc>
              </a:tr>
              <a:tr h="1763986">
                <a:tc>
                  <a:txBody>
                    <a:bodyPr/>
                    <a:lstStyle/>
                    <a:p>
                      <a:r>
                        <a:rPr lang="en-US" dirty="0" smtClean="0">
                          <a:solidFill>
                            <a:schemeClr val="tx1"/>
                          </a:solidFill>
                        </a:rPr>
                        <a:t>1</a:t>
                      </a:r>
                      <a:endParaRPr lang="en-US" dirty="0">
                        <a:solidFill>
                          <a:schemeClr val="tx1"/>
                        </a:solidFill>
                      </a:endParaRPr>
                    </a:p>
                  </a:txBody>
                  <a:tcPr/>
                </a:tc>
                <a:tc>
                  <a:txBody>
                    <a:bodyPr/>
                    <a:lstStyle/>
                    <a:p>
                      <a:r>
                        <a:rPr lang="en-US" dirty="0" err="1" smtClean="0">
                          <a:solidFill>
                            <a:schemeClr val="tx1"/>
                          </a:solidFill>
                        </a:rPr>
                        <a:t>Masalah</a:t>
                      </a:r>
                      <a:r>
                        <a:rPr lang="en-US" dirty="0" smtClean="0">
                          <a:solidFill>
                            <a:schemeClr val="tx1"/>
                          </a:solidFill>
                        </a:rPr>
                        <a:t> </a:t>
                      </a:r>
                      <a:endParaRPr lang="en-US" dirty="0">
                        <a:solidFill>
                          <a:schemeClr val="tx1"/>
                        </a:solidFill>
                      </a:endParaRPr>
                    </a:p>
                  </a:txBody>
                  <a:tcPr/>
                </a:tc>
                <a:tc>
                  <a:txBody>
                    <a:bodyPr/>
                    <a:lstStyle/>
                    <a:p>
                      <a:pPr marL="285750" indent="-285750">
                        <a:buFont typeface="Wingdings" pitchFamily="2" charset="2"/>
                        <a:buChar char="§"/>
                      </a:pPr>
                      <a:r>
                        <a:rPr lang="en-US" sz="2000" dirty="0" err="1" smtClean="0">
                          <a:solidFill>
                            <a:schemeClr val="tx1"/>
                          </a:solidFill>
                          <a:latin typeface="Calibri" pitchFamily="34" charset="0"/>
                          <a:cs typeface="Calibri" pitchFamily="34" charset="0"/>
                        </a:rPr>
                        <a:t>Kondisi</a:t>
                      </a:r>
                      <a:r>
                        <a:rPr lang="en-US" sz="2000" dirty="0" smtClean="0">
                          <a:solidFill>
                            <a:schemeClr val="tx1"/>
                          </a:solidFill>
                          <a:latin typeface="Calibri" pitchFamily="34" charset="0"/>
                          <a:cs typeface="Calibri" pitchFamily="34" charset="0"/>
                        </a:rPr>
                        <a:t> </a:t>
                      </a:r>
                      <a:r>
                        <a:rPr lang="en-US" sz="2000" dirty="0" err="1" smtClean="0">
                          <a:solidFill>
                            <a:schemeClr val="tx1"/>
                          </a:solidFill>
                          <a:latin typeface="Calibri" pitchFamily="34" charset="0"/>
                          <a:cs typeface="Calibri" pitchFamily="34" charset="0"/>
                        </a:rPr>
                        <a:t>dimana</a:t>
                      </a:r>
                      <a:r>
                        <a:rPr lang="en-US" sz="2000" baseline="0" dirty="0" smtClean="0">
                          <a:solidFill>
                            <a:schemeClr val="tx1"/>
                          </a:solidFill>
                          <a:latin typeface="Calibri" pitchFamily="34" charset="0"/>
                          <a:cs typeface="Calibri" pitchFamily="34" charset="0"/>
                        </a:rPr>
                        <a:t> </a:t>
                      </a:r>
                      <a:r>
                        <a:rPr lang="en-US" sz="2000" baseline="0" dirty="0" err="1" smtClean="0">
                          <a:solidFill>
                            <a:schemeClr val="tx1"/>
                          </a:solidFill>
                          <a:latin typeface="Calibri" pitchFamily="34" charset="0"/>
                          <a:cs typeface="Calibri" pitchFamily="34" charset="0"/>
                        </a:rPr>
                        <a:t>memaksa</a:t>
                      </a:r>
                      <a:r>
                        <a:rPr lang="en-US" sz="2000" baseline="0" dirty="0" smtClean="0">
                          <a:solidFill>
                            <a:schemeClr val="tx1"/>
                          </a:solidFill>
                          <a:latin typeface="Calibri" pitchFamily="34" charset="0"/>
                          <a:cs typeface="Calibri" pitchFamily="34" charset="0"/>
                        </a:rPr>
                        <a:t> </a:t>
                      </a:r>
                      <a:r>
                        <a:rPr lang="en-US" sz="2000" baseline="0" dirty="0" err="1" smtClean="0">
                          <a:solidFill>
                            <a:schemeClr val="tx1"/>
                          </a:solidFill>
                          <a:latin typeface="Calibri" pitchFamily="34" charset="0"/>
                          <a:cs typeface="Calibri" pitchFamily="34" charset="0"/>
                        </a:rPr>
                        <a:t>kita</a:t>
                      </a:r>
                      <a:r>
                        <a:rPr lang="en-US" sz="2000" baseline="0" dirty="0" smtClean="0">
                          <a:solidFill>
                            <a:schemeClr val="tx1"/>
                          </a:solidFill>
                          <a:latin typeface="Calibri" pitchFamily="34" charset="0"/>
                          <a:cs typeface="Calibri" pitchFamily="34" charset="0"/>
                        </a:rPr>
                        <a:t> </a:t>
                      </a:r>
                      <a:r>
                        <a:rPr lang="en-US" sz="2000" baseline="0" dirty="0" err="1" smtClean="0">
                          <a:solidFill>
                            <a:schemeClr val="tx1"/>
                          </a:solidFill>
                          <a:latin typeface="Calibri" pitchFamily="34" charset="0"/>
                          <a:cs typeface="Calibri" pitchFamily="34" charset="0"/>
                        </a:rPr>
                        <a:t>berpikir</a:t>
                      </a:r>
                      <a:r>
                        <a:rPr lang="en-US" sz="2000" baseline="0" dirty="0" smtClean="0">
                          <a:solidFill>
                            <a:schemeClr val="tx1"/>
                          </a:solidFill>
                          <a:latin typeface="Calibri" pitchFamily="34" charset="0"/>
                          <a:cs typeface="Calibri" pitchFamily="34" charset="0"/>
                        </a:rPr>
                        <a:t> </a:t>
                      </a:r>
                      <a:r>
                        <a:rPr lang="en-US" sz="2000" baseline="0" dirty="0" err="1" smtClean="0">
                          <a:solidFill>
                            <a:schemeClr val="tx1"/>
                          </a:solidFill>
                          <a:latin typeface="Calibri" pitchFamily="34" charset="0"/>
                          <a:cs typeface="Calibri" pitchFamily="34" charset="0"/>
                        </a:rPr>
                        <a:t>dan</a:t>
                      </a:r>
                      <a:r>
                        <a:rPr lang="en-US" sz="2000" baseline="0" dirty="0" smtClean="0">
                          <a:solidFill>
                            <a:schemeClr val="tx1"/>
                          </a:solidFill>
                          <a:latin typeface="Calibri" pitchFamily="34" charset="0"/>
                          <a:cs typeface="Calibri" pitchFamily="34" charset="0"/>
                        </a:rPr>
                        <a:t>   </a:t>
                      </a:r>
                      <a:r>
                        <a:rPr lang="en-US" sz="2000" baseline="0" dirty="0" err="1" smtClean="0">
                          <a:solidFill>
                            <a:schemeClr val="tx1"/>
                          </a:solidFill>
                          <a:latin typeface="Calibri" pitchFamily="34" charset="0"/>
                          <a:cs typeface="Calibri" pitchFamily="34" charset="0"/>
                        </a:rPr>
                        <a:t>mengambil</a:t>
                      </a:r>
                      <a:r>
                        <a:rPr lang="en-US" sz="2000" baseline="0" dirty="0" smtClean="0">
                          <a:solidFill>
                            <a:schemeClr val="tx1"/>
                          </a:solidFill>
                          <a:latin typeface="Calibri" pitchFamily="34" charset="0"/>
                          <a:cs typeface="Calibri" pitchFamily="34" charset="0"/>
                        </a:rPr>
                        <a:t> </a:t>
                      </a:r>
                      <a:r>
                        <a:rPr lang="en-US" sz="2000" baseline="0" dirty="0" err="1" smtClean="0">
                          <a:solidFill>
                            <a:schemeClr val="tx1"/>
                          </a:solidFill>
                          <a:latin typeface="Calibri" pitchFamily="34" charset="0"/>
                          <a:cs typeface="Calibri" pitchFamily="34" charset="0"/>
                        </a:rPr>
                        <a:t>tindakan</a:t>
                      </a:r>
                      <a:endParaRPr lang="en-US" sz="2000" baseline="0" dirty="0" smtClean="0">
                        <a:solidFill>
                          <a:schemeClr val="tx1"/>
                        </a:solidFill>
                        <a:latin typeface="Calibri" pitchFamily="34" charset="0"/>
                        <a:cs typeface="Calibri" pitchFamily="34" charset="0"/>
                      </a:endParaRPr>
                    </a:p>
                    <a:p>
                      <a:pPr marL="228600" indent="-228600">
                        <a:buFont typeface="Wingdings" pitchFamily="2" charset="2"/>
                        <a:buChar char="§"/>
                      </a:pPr>
                      <a:r>
                        <a:rPr lang="en-US" sz="2000" baseline="0" dirty="0" err="1" smtClean="0">
                          <a:solidFill>
                            <a:schemeClr val="tx1"/>
                          </a:solidFill>
                          <a:latin typeface="Calibri" pitchFamily="34" charset="0"/>
                          <a:cs typeface="Calibri" pitchFamily="34" charset="0"/>
                        </a:rPr>
                        <a:t>Kondisi</a:t>
                      </a:r>
                      <a:r>
                        <a:rPr lang="en-US" sz="2000" baseline="0" dirty="0" smtClean="0">
                          <a:solidFill>
                            <a:schemeClr val="tx1"/>
                          </a:solidFill>
                          <a:latin typeface="Calibri" pitchFamily="34" charset="0"/>
                          <a:cs typeface="Calibri" pitchFamily="34" charset="0"/>
                        </a:rPr>
                        <a:t> yang </a:t>
                      </a:r>
                      <a:r>
                        <a:rPr lang="en-US" sz="2000" baseline="0" dirty="0" err="1" smtClean="0">
                          <a:solidFill>
                            <a:schemeClr val="tx1"/>
                          </a:solidFill>
                          <a:latin typeface="Calibri" pitchFamily="34" charset="0"/>
                          <a:cs typeface="Calibri" pitchFamily="34" charset="0"/>
                        </a:rPr>
                        <a:t>tidak</a:t>
                      </a:r>
                      <a:r>
                        <a:rPr lang="en-US" sz="2000" baseline="0" dirty="0" smtClean="0">
                          <a:solidFill>
                            <a:schemeClr val="tx1"/>
                          </a:solidFill>
                          <a:latin typeface="Calibri" pitchFamily="34" charset="0"/>
                          <a:cs typeface="Calibri" pitchFamily="34" charset="0"/>
                        </a:rPr>
                        <a:t> </a:t>
                      </a:r>
                      <a:r>
                        <a:rPr lang="en-US" sz="2000" baseline="0" dirty="0" err="1" smtClean="0">
                          <a:solidFill>
                            <a:schemeClr val="tx1"/>
                          </a:solidFill>
                          <a:latin typeface="Calibri" pitchFamily="34" charset="0"/>
                          <a:cs typeface="Calibri" pitchFamily="34" charset="0"/>
                        </a:rPr>
                        <a:t>diharapkan</a:t>
                      </a:r>
                      <a:r>
                        <a:rPr lang="en-US" sz="2000" baseline="0" dirty="0" smtClean="0">
                          <a:solidFill>
                            <a:schemeClr val="tx1"/>
                          </a:solidFill>
                          <a:latin typeface="Calibri" pitchFamily="34" charset="0"/>
                          <a:cs typeface="Calibri" pitchFamily="34" charset="0"/>
                        </a:rPr>
                        <a:t> / </a:t>
                      </a:r>
                      <a:r>
                        <a:rPr lang="en-US" sz="2000" baseline="0" dirty="0" err="1" smtClean="0">
                          <a:solidFill>
                            <a:schemeClr val="tx1"/>
                          </a:solidFill>
                          <a:latin typeface="Calibri" pitchFamily="34" charset="0"/>
                          <a:cs typeface="Calibri" pitchFamily="34" charset="0"/>
                        </a:rPr>
                        <a:t>menyimpang</a:t>
                      </a:r>
                      <a:r>
                        <a:rPr lang="en-US" sz="2000" baseline="0" dirty="0" smtClean="0">
                          <a:solidFill>
                            <a:schemeClr val="tx1"/>
                          </a:solidFill>
                          <a:latin typeface="Calibri" pitchFamily="34" charset="0"/>
                          <a:cs typeface="Calibri" pitchFamily="34" charset="0"/>
                        </a:rPr>
                        <a:t>, </a:t>
                      </a:r>
                      <a:r>
                        <a:rPr lang="en-US" sz="2000" baseline="0" dirty="0" err="1" smtClean="0">
                          <a:solidFill>
                            <a:schemeClr val="tx1"/>
                          </a:solidFill>
                          <a:latin typeface="Calibri" pitchFamily="34" charset="0"/>
                          <a:cs typeface="Calibri" pitchFamily="34" charset="0"/>
                        </a:rPr>
                        <a:t>memiliki</a:t>
                      </a:r>
                      <a:r>
                        <a:rPr lang="en-US" sz="2000" baseline="0" dirty="0" smtClean="0">
                          <a:solidFill>
                            <a:schemeClr val="tx1"/>
                          </a:solidFill>
                          <a:latin typeface="Calibri" pitchFamily="34" charset="0"/>
                          <a:cs typeface="Calibri" pitchFamily="34" charset="0"/>
                        </a:rPr>
                        <a:t> </a:t>
                      </a:r>
                      <a:r>
                        <a:rPr lang="en-US" sz="2000" baseline="0" dirty="0" err="1" smtClean="0">
                          <a:solidFill>
                            <a:schemeClr val="tx1"/>
                          </a:solidFill>
                          <a:latin typeface="Calibri" pitchFamily="34" charset="0"/>
                          <a:cs typeface="Calibri" pitchFamily="34" charset="0"/>
                        </a:rPr>
                        <a:t>resiko</a:t>
                      </a:r>
                      <a:r>
                        <a:rPr lang="en-US" sz="2000" baseline="0" dirty="0" smtClean="0">
                          <a:solidFill>
                            <a:schemeClr val="tx1"/>
                          </a:solidFill>
                          <a:latin typeface="Calibri" pitchFamily="34" charset="0"/>
                          <a:cs typeface="Calibri" pitchFamily="34" charset="0"/>
                        </a:rPr>
                        <a:t> </a:t>
                      </a:r>
                      <a:r>
                        <a:rPr lang="en-US" sz="2000" baseline="0" dirty="0" err="1" smtClean="0">
                          <a:solidFill>
                            <a:schemeClr val="tx1"/>
                          </a:solidFill>
                          <a:latin typeface="Calibri" pitchFamily="34" charset="0"/>
                          <a:cs typeface="Calibri" pitchFamily="34" charset="0"/>
                        </a:rPr>
                        <a:t>mengganggu</a:t>
                      </a:r>
                      <a:r>
                        <a:rPr lang="en-US" sz="2000" baseline="0" dirty="0" smtClean="0">
                          <a:solidFill>
                            <a:schemeClr val="tx1"/>
                          </a:solidFill>
                          <a:latin typeface="Calibri" pitchFamily="34" charset="0"/>
                          <a:cs typeface="Calibri" pitchFamily="34" charset="0"/>
                        </a:rPr>
                        <a:t>, </a:t>
                      </a:r>
                      <a:r>
                        <a:rPr lang="en-US" sz="2000" baseline="0" dirty="0" err="1" smtClean="0">
                          <a:solidFill>
                            <a:schemeClr val="tx1"/>
                          </a:solidFill>
                          <a:latin typeface="Calibri" pitchFamily="34" charset="0"/>
                          <a:cs typeface="Calibri" pitchFamily="34" charset="0"/>
                        </a:rPr>
                        <a:t>fakta</a:t>
                      </a:r>
                      <a:r>
                        <a:rPr lang="en-US" sz="2000" baseline="0" dirty="0" smtClean="0">
                          <a:solidFill>
                            <a:schemeClr val="tx1"/>
                          </a:solidFill>
                          <a:latin typeface="Calibri" pitchFamily="34" charset="0"/>
                          <a:cs typeface="Calibri" pitchFamily="34" charset="0"/>
                        </a:rPr>
                        <a:t> </a:t>
                      </a:r>
                      <a:r>
                        <a:rPr lang="en-US" sz="2000" baseline="0" dirty="0" err="1" smtClean="0">
                          <a:solidFill>
                            <a:schemeClr val="tx1"/>
                          </a:solidFill>
                          <a:latin typeface="Calibri" pitchFamily="34" charset="0"/>
                          <a:cs typeface="Calibri" pitchFamily="34" charset="0"/>
                        </a:rPr>
                        <a:t>nyata</a:t>
                      </a:r>
                      <a:endParaRPr lang="en-US" sz="2000" baseline="0" dirty="0" smtClean="0">
                        <a:solidFill>
                          <a:schemeClr val="tx1"/>
                        </a:solidFill>
                        <a:latin typeface="Calibri" pitchFamily="34" charset="0"/>
                        <a:cs typeface="Calibri" pitchFamily="34" charset="0"/>
                      </a:endParaRPr>
                    </a:p>
                    <a:p>
                      <a:endParaRPr lang="en-US" sz="2000" dirty="0">
                        <a:solidFill>
                          <a:schemeClr val="tx1"/>
                        </a:solidFill>
                        <a:latin typeface="Calibri" pitchFamily="34" charset="0"/>
                        <a:cs typeface="Calibri" pitchFamily="34" charset="0"/>
                      </a:endParaRPr>
                    </a:p>
                  </a:txBody>
                  <a:tcPr/>
                </a:tc>
              </a:tr>
              <a:tr h="998483">
                <a:tc>
                  <a:txBody>
                    <a:bodyPr/>
                    <a:lstStyle/>
                    <a:p>
                      <a:r>
                        <a:rPr lang="en-US" dirty="0" smtClean="0">
                          <a:solidFill>
                            <a:schemeClr val="tx1"/>
                          </a:solidFill>
                        </a:rPr>
                        <a:t>2</a:t>
                      </a:r>
                      <a:endParaRPr lang="en-US" dirty="0">
                        <a:solidFill>
                          <a:schemeClr val="tx1"/>
                        </a:solidFill>
                      </a:endParaRPr>
                    </a:p>
                  </a:txBody>
                  <a:tcPr/>
                </a:tc>
                <a:tc>
                  <a:txBody>
                    <a:bodyPr/>
                    <a:lstStyle/>
                    <a:p>
                      <a:pPr algn="just"/>
                      <a:r>
                        <a:rPr lang="en-US" dirty="0" err="1" smtClean="0">
                          <a:solidFill>
                            <a:schemeClr val="tx1"/>
                          </a:solidFill>
                        </a:rPr>
                        <a:t>Kapan</a:t>
                      </a:r>
                      <a:r>
                        <a:rPr lang="en-US" dirty="0" smtClean="0">
                          <a:solidFill>
                            <a:schemeClr val="tx1"/>
                          </a:solidFill>
                        </a:rPr>
                        <a:t> </a:t>
                      </a:r>
                      <a:r>
                        <a:rPr lang="en-US" dirty="0" err="1" smtClean="0">
                          <a:solidFill>
                            <a:schemeClr val="tx1"/>
                          </a:solidFill>
                        </a:rPr>
                        <a:t>dinyatakan</a:t>
                      </a:r>
                      <a:r>
                        <a:rPr lang="en-US" dirty="0" smtClean="0">
                          <a:solidFill>
                            <a:schemeClr val="tx1"/>
                          </a:solidFill>
                        </a:rPr>
                        <a:t> </a:t>
                      </a:r>
                      <a:r>
                        <a:rPr lang="en-US" dirty="0" err="1" smtClean="0">
                          <a:solidFill>
                            <a:schemeClr val="tx1"/>
                          </a:solidFill>
                        </a:rPr>
                        <a:t>masalah</a:t>
                      </a:r>
                      <a:endParaRPr lang="en-US" dirty="0">
                        <a:solidFill>
                          <a:schemeClr val="tx1"/>
                        </a:solidFill>
                      </a:endParaRPr>
                    </a:p>
                  </a:txBody>
                  <a:tcPr/>
                </a:tc>
                <a:tc>
                  <a:txBody>
                    <a:bodyPr/>
                    <a:lstStyle/>
                    <a:p>
                      <a:pPr>
                        <a:buFont typeface="Wingdings" pitchFamily="2" charset="2"/>
                        <a:buChar char="§"/>
                      </a:pPr>
                      <a:r>
                        <a:rPr lang="en-US" sz="2000" dirty="0" smtClean="0">
                          <a:solidFill>
                            <a:schemeClr val="tx1"/>
                          </a:solidFill>
                          <a:latin typeface="Calibri" pitchFamily="34" charset="0"/>
                          <a:cs typeface="Calibri" pitchFamily="34" charset="0"/>
                        </a:rPr>
                        <a:t>   </a:t>
                      </a:r>
                      <a:r>
                        <a:rPr lang="en-US" sz="2000" dirty="0" err="1" smtClean="0">
                          <a:solidFill>
                            <a:schemeClr val="tx1"/>
                          </a:solidFill>
                          <a:latin typeface="Calibri" pitchFamily="34" charset="0"/>
                          <a:cs typeface="Calibri" pitchFamily="34" charset="0"/>
                        </a:rPr>
                        <a:t>Fakta</a:t>
                      </a:r>
                      <a:r>
                        <a:rPr lang="en-US" sz="2000" dirty="0" smtClean="0">
                          <a:solidFill>
                            <a:schemeClr val="tx1"/>
                          </a:solidFill>
                          <a:latin typeface="Calibri" pitchFamily="34" charset="0"/>
                          <a:cs typeface="Calibri" pitchFamily="34" charset="0"/>
                        </a:rPr>
                        <a:t> – </a:t>
                      </a:r>
                      <a:r>
                        <a:rPr lang="en-US" sz="2000" dirty="0" err="1" smtClean="0">
                          <a:solidFill>
                            <a:schemeClr val="tx1"/>
                          </a:solidFill>
                          <a:latin typeface="Calibri" pitchFamily="34" charset="0"/>
                          <a:cs typeface="Calibri" pitchFamily="34" charset="0"/>
                        </a:rPr>
                        <a:t>bukti</a:t>
                      </a:r>
                      <a:r>
                        <a:rPr lang="en-US" sz="2000" baseline="0" dirty="0" smtClean="0">
                          <a:solidFill>
                            <a:schemeClr val="tx1"/>
                          </a:solidFill>
                          <a:latin typeface="Calibri" pitchFamily="34" charset="0"/>
                          <a:cs typeface="Calibri" pitchFamily="34" charset="0"/>
                        </a:rPr>
                        <a:t> </a:t>
                      </a:r>
                      <a:r>
                        <a:rPr lang="en-US" sz="2000" baseline="0" dirty="0" err="1" smtClean="0">
                          <a:solidFill>
                            <a:schemeClr val="tx1"/>
                          </a:solidFill>
                          <a:latin typeface="Calibri" pitchFamily="34" charset="0"/>
                          <a:cs typeface="Calibri" pitchFamily="34" charset="0"/>
                        </a:rPr>
                        <a:t>penyimpangan</a:t>
                      </a:r>
                      <a:r>
                        <a:rPr lang="en-US" sz="2000" baseline="0" dirty="0" smtClean="0">
                          <a:solidFill>
                            <a:schemeClr val="tx1"/>
                          </a:solidFill>
                          <a:latin typeface="Calibri" pitchFamily="34" charset="0"/>
                          <a:cs typeface="Calibri" pitchFamily="34" charset="0"/>
                        </a:rPr>
                        <a:t> / </a:t>
                      </a:r>
                      <a:r>
                        <a:rPr lang="en-US" sz="2000" baseline="0" dirty="0" err="1" smtClean="0">
                          <a:solidFill>
                            <a:schemeClr val="tx1"/>
                          </a:solidFill>
                          <a:latin typeface="Calibri" pitchFamily="34" charset="0"/>
                          <a:cs typeface="Calibri" pitchFamily="34" charset="0"/>
                        </a:rPr>
                        <a:t>beda</a:t>
                      </a:r>
                      <a:r>
                        <a:rPr lang="en-US" sz="2000" baseline="0" dirty="0" smtClean="0">
                          <a:solidFill>
                            <a:schemeClr val="tx1"/>
                          </a:solidFill>
                          <a:latin typeface="Calibri" pitchFamily="34" charset="0"/>
                          <a:cs typeface="Calibri" pitchFamily="34" charset="0"/>
                        </a:rPr>
                        <a:t> </a:t>
                      </a:r>
                      <a:r>
                        <a:rPr lang="en-US" sz="2000" baseline="0" dirty="0" err="1" smtClean="0">
                          <a:solidFill>
                            <a:schemeClr val="tx1"/>
                          </a:solidFill>
                          <a:latin typeface="Calibri" pitchFamily="34" charset="0"/>
                          <a:cs typeface="Calibri" pitchFamily="34" charset="0"/>
                        </a:rPr>
                        <a:t>dari</a:t>
                      </a:r>
                      <a:r>
                        <a:rPr lang="en-US" sz="2000" baseline="0" dirty="0" smtClean="0">
                          <a:solidFill>
                            <a:schemeClr val="tx1"/>
                          </a:solidFill>
                          <a:latin typeface="Calibri" pitchFamily="34" charset="0"/>
                          <a:cs typeface="Calibri" pitchFamily="34" charset="0"/>
                        </a:rPr>
                        <a:t> </a:t>
                      </a:r>
                      <a:r>
                        <a:rPr lang="en-US" sz="2000" baseline="0" dirty="0" err="1" smtClean="0">
                          <a:solidFill>
                            <a:schemeClr val="tx1"/>
                          </a:solidFill>
                          <a:latin typeface="Calibri" pitchFamily="34" charset="0"/>
                          <a:cs typeface="Calibri" pitchFamily="34" charset="0"/>
                        </a:rPr>
                        <a:t>standar</a:t>
                      </a:r>
                      <a:endParaRPr lang="en-US" sz="2000" baseline="0" dirty="0" smtClean="0">
                        <a:solidFill>
                          <a:schemeClr val="tx1"/>
                        </a:solidFill>
                        <a:latin typeface="Calibri" pitchFamily="34" charset="0"/>
                        <a:cs typeface="Calibri" pitchFamily="34" charset="0"/>
                      </a:endParaRPr>
                    </a:p>
                    <a:p>
                      <a:pPr>
                        <a:buFont typeface="Wingdings" pitchFamily="2" charset="2"/>
                        <a:buChar char="§"/>
                      </a:pPr>
                      <a:r>
                        <a:rPr lang="en-US" sz="2000" baseline="0" dirty="0" smtClean="0">
                          <a:solidFill>
                            <a:schemeClr val="tx1"/>
                          </a:solidFill>
                          <a:latin typeface="Calibri" pitchFamily="34" charset="0"/>
                          <a:cs typeface="Calibri" pitchFamily="34" charset="0"/>
                        </a:rPr>
                        <a:t>   </a:t>
                      </a:r>
                      <a:r>
                        <a:rPr lang="en-US" sz="2000" baseline="0" dirty="0" err="1" smtClean="0">
                          <a:solidFill>
                            <a:schemeClr val="tx1"/>
                          </a:solidFill>
                          <a:latin typeface="Calibri" pitchFamily="34" charset="0"/>
                          <a:cs typeface="Calibri" pitchFamily="34" charset="0"/>
                        </a:rPr>
                        <a:t>Bukti</a:t>
                      </a:r>
                      <a:r>
                        <a:rPr lang="en-US" sz="2000" baseline="0" dirty="0" smtClean="0">
                          <a:solidFill>
                            <a:schemeClr val="tx1"/>
                          </a:solidFill>
                          <a:latin typeface="Calibri" pitchFamily="34" charset="0"/>
                          <a:cs typeface="Calibri" pitchFamily="34" charset="0"/>
                        </a:rPr>
                        <a:t> </a:t>
                      </a:r>
                      <a:r>
                        <a:rPr lang="en-US" sz="2000" baseline="0" dirty="0" err="1" smtClean="0">
                          <a:solidFill>
                            <a:schemeClr val="tx1"/>
                          </a:solidFill>
                          <a:latin typeface="Calibri" pitchFamily="34" charset="0"/>
                          <a:cs typeface="Calibri" pitchFamily="34" charset="0"/>
                        </a:rPr>
                        <a:t>kinerja</a:t>
                      </a:r>
                      <a:r>
                        <a:rPr lang="en-US" sz="2000" baseline="0" dirty="0" smtClean="0">
                          <a:solidFill>
                            <a:schemeClr val="tx1"/>
                          </a:solidFill>
                          <a:latin typeface="Calibri" pitchFamily="34" charset="0"/>
                          <a:cs typeface="Calibri" pitchFamily="34" charset="0"/>
                        </a:rPr>
                        <a:t> – </a:t>
                      </a:r>
                      <a:r>
                        <a:rPr lang="en-US" sz="2000" baseline="0" dirty="0" err="1" smtClean="0">
                          <a:solidFill>
                            <a:schemeClr val="tx1"/>
                          </a:solidFill>
                          <a:latin typeface="Calibri" pitchFamily="34" charset="0"/>
                          <a:cs typeface="Calibri" pitchFamily="34" charset="0"/>
                        </a:rPr>
                        <a:t>komplen</a:t>
                      </a:r>
                      <a:r>
                        <a:rPr lang="en-US" sz="2000" baseline="0" dirty="0" smtClean="0">
                          <a:solidFill>
                            <a:schemeClr val="tx1"/>
                          </a:solidFill>
                          <a:latin typeface="Calibri" pitchFamily="34" charset="0"/>
                          <a:cs typeface="Calibri" pitchFamily="34" charset="0"/>
                        </a:rPr>
                        <a:t> – </a:t>
                      </a:r>
                      <a:r>
                        <a:rPr lang="en-US" sz="2000" baseline="0" dirty="0" err="1" smtClean="0">
                          <a:solidFill>
                            <a:schemeClr val="tx1"/>
                          </a:solidFill>
                          <a:latin typeface="Calibri" pitchFamily="34" charset="0"/>
                          <a:cs typeface="Calibri" pitchFamily="34" charset="0"/>
                        </a:rPr>
                        <a:t>keluhan</a:t>
                      </a:r>
                      <a:r>
                        <a:rPr lang="en-US" sz="2000" baseline="0" dirty="0" smtClean="0">
                          <a:solidFill>
                            <a:schemeClr val="tx1"/>
                          </a:solidFill>
                          <a:latin typeface="Calibri" pitchFamily="34" charset="0"/>
                          <a:cs typeface="Calibri" pitchFamily="34" charset="0"/>
                        </a:rPr>
                        <a:t> – </a:t>
                      </a:r>
                      <a:r>
                        <a:rPr lang="en-US" sz="2000" baseline="0" dirty="0" err="1" smtClean="0">
                          <a:solidFill>
                            <a:schemeClr val="tx1"/>
                          </a:solidFill>
                          <a:latin typeface="Calibri" pitchFamily="34" charset="0"/>
                          <a:cs typeface="Calibri" pitchFamily="34" charset="0"/>
                        </a:rPr>
                        <a:t>tanda</a:t>
                      </a:r>
                      <a:r>
                        <a:rPr lang="en-US" sz="2000" baseline="0" dirty="0" smtClean="0">
                          <a:solidFill>
                            <a:schemeClr val="tx1"/>
                          </a:solidFill>
                          <a:latin typeface="Calibri" pitchFamily="34" charset="0"/>
                          <a:cs typeface="Calibri" pitchFamily="34" charset="0"/>
                        </a:rPr>
                        <a:t> / data</a:t>
                      </a:r>
                      <a:endParaRPr lang="en-US" sz="2000" dirty="0">
                        <a:solidFill>
                          <a:schemeClr val="tx1"/>
                        </a:solidFill>
                        <a:latin typeface="Calibri" pitchFamily="34" charset="0"/>
                        <a:cs typeface="Calibri" pitchFamily="34" charset="0"/>
                      </a:endParaRPr>
                    </a:p>
                  </a:txBody>
                  <a:tcPr/>
                </a:tc>
              </a:tr>
              <a:tr h="432676">
                <a:tc>
                  <a:txBody>
                    <a:bodyPr/>
                    <a:lstStyle/>
                    <a:p>
                      <a:r>
                        <a:rPr lang="en-US" dirty="0" smtClean="0">
                          <a:solidFill>
                            <a:schemeClr val="tx1"/>
                          </a:solidFill>
                        </a:rPr>
                        <a:t>3</a:t>
                      </a:r>
                      <a:endParaRPr lang="en-US" dirty="0">
                        <a:solidFill>
                          <a:schemeClr val="tx1"/>
                        </a:solidFill>
                      </a:endParaRPr>
                    </a:p>
                  </a:txBody>
                  <a:tcPr/>
                </a:tc>
                <a:tc>
                  <a:txBody>
                    <a:bodyPr/>
                    <a:lstStyle/>
                    <a:p>
                      <a:r>
                        <a:rPr lang="en-US" i="1" dirty="0" smtClean="0">
                          <a:solidFill>
                            <a:schemeClr val="tx1"/>
                          </a:solidFill>
                        </a:rPr>
                        <a:t>Problem owner</a:t>
                      </a:r>
                      <a:endParaRPr lang="en-US" i="1" dirty="0">
                        <a:solidFill>
                          <a:schemeClr val="tx1"/>
                        </a:solidFill>
                      </a:endParaRPr>
                    </a:p>
                  </a:txBody>
                  <a:tcPr/>
                </a:tc>
                <a:tc>
                  <a:txBody>
                    <a:bodyPr/>
                    <a:lstStyle/>
                    <a:p>
                      <a:pPr>
                        <a:buFont typeface="Wingdings" pitchFamily="2" charset="2"/>
                        <a:buChar char="§"/>
                      </a:pPr>
                      <a:r>
                        <a:rPr lang="en-US" sz="2000" dirty="0" smtClean="0">
                          <a:solidFill>
                            <a:schemeClr val="tx1"/>
                          </a:solidFill>
                          <a:latin typeface="Calibri" pitchFamily="34" charset="0"/>
                          <a:cs typeface="Calibri" pitchFamily="34" charset="0"/>
                        </a:rPr>
                        <a:t>   Area </a:t>
                      </a:r>
                      <a:r>
                        <a:rPr lang="en-US" sz="2000" dirty="0" err="1" smtClean="0">
                          <a:solidFill>
                            <a:schemeClr val="tx1"/>
                          </a:solidFill>
                          <a:latin typeface="Calibri" pitchFamily="34" charset="0"/>
                          <a:cs typeface="Calibri" pitchFamily="34" charset="0"/>
                        </a:rPr>
                        <a:t>tanggung</a:t>
                      </a:r>
                      <a:r>
                        <a:rPr lang="en-US" sz="2000" dirty="0" smtClean="0">
                          <a:solidFill>
                            <a:schemeClr val="tx1"/>
                          </a:solidFill>
                          <a:latin typeface="Calibri" pitchFamily="34" charset="0"/>
                          <a:cs typeface="Calibri" pitchFamily="34" charset="0"/>
                        </a:rPr>
                        <a:t> </a:t>
                      </a:r>
                      <a:r>
                        <a:rPr lang="en-US" sz="2000" dirty="0" err="1" smtClean="0">
                          <a:solidFill>
                            <a:schemeClr val="tx1"/>
                          </a:solidFill>
                          <a:latin typeface="Calibri" pitchFamily="34" charset="0"/>
                          <a:cs typeface="Calibri" pitchFamily="34" charset="0"/>
                        </a:rPr>
                        <a:t>jawab</a:t>
                      </a:r>
                      <a:r>
                        <a:rPr lang="en-US" sz="2000" dirty="0" smtClean="0">
                          <a:solidFill>
                            <a:schemeClr val="tx1"/>
                          </a:solidFill>
                          <a:latin typeface="Calibri" pitchFamily="34" charset="0"/>
                          <a:cs typeface="Calibri" pitchFamily="34" charset="0"/>
                        </a:rPr>
                        <a:t>, </a:t>
                      </a:r>
                      <a:r>
                        <a:rPr lang="en-US" sz="2000" dirty="0" err="1" smtClean="0">
                          <a:solidFill>
                            <a:schemeClr val="tx1"/>
                          </a:solidFill>
                          <a:latin typeface="Calibri" pitchFamily="34" charset="0"/>
                          <a:cs typeface="Calibri" pitchFamily="34" charset="0"/>
                        </a:rPr>
                        <a:t>komitmen</a:t>
                      </a:r>
                      <a:endParaRPr lang="en-US" sz="2000" dirty="0">
                        <a:solidFill>
                          <a:schemeClr val="tx1"/>
                        </a:solidFill>
                        <a:latin typeface="Calibri" pitchFamily="34" charset="0"/>
                        <a:cs typeface="Calibri" pitchFamily="34" charset="0"/>
                      </a:endParaRPr>
                    </a:p>
                  </a:txBody>
                  <a:tcPr/>
                </a:tc>
              </a:tr>
              <a:tr h="765503">
                <a:tc>
                  <a:txBody>
                    <a:bodyPr/>
                    <a:lstStyle/>
                    <a:p>
                      <a:r>
                        <a:rPr lang="en-US" dirty="0" smtClean="0">
                          <a:solidFill>
                            <a:schemeClr val="tx1"/>
                          </a:solidFill>
                        </a:rPr>
                        <a:t>4</a:t>
                      </a:r>
                      <a:endParaRPr lang="en-US" dirty="0">
                        <a:solidFill>
                          <a:schemeClr val="tx1"/>
                        </a:solidFill>
                      </a:endParaRPr>
                    </a:p>
                  </a:txBody>
                  <a:tcPr/>
                </a:tc>
                <a:tc>
                  <a:txBody>
                    <a:bodyPr/>
                    <a:lstStyle/>
                    <a:p>
                      <a:r>
                        <a:rPr lang="en-US" dirty="0" err="1" smtClean="0">
                          <a:solidFill>
                            <a:schemeClr val="tx1"/>
                          </a:solidFill>
                        </a:rPr>
                        <a:t>Masalah</a:t>
                      </a:r>
                      <a:r>
                        <a:rPr lang="en-US" baseline="0" dirty="0" smtClean="0">
                          <a:solidFill>
                            <a:schemeClr val="tx1"/>
                          </a:solidFill>
                        </a:rPr>
                        <a:t> </a:t>
                      </a:r>
                      <a:r>
                        <a:rPr lang="en-US" baseline="0" dirty="0" err="1" smtClean="0">
                          <a:solidFill>
                            <a:schemeClr val="tx1"/>
                          </a:solidFill>
                        </a:rPr>
                        <a:t>apa</a:t>
                      </a:r>
                      <a:r>
                        <a:rPr lang="en-US" baseline="0" dirty="0" smtClean="0">
                          <a:solidFill>
                            <a:schemeClr val="tx1"/>
                          </a:solidFill>
                        </a:rPr>
                        <a:t> ?</a:t>
                      </a:r>
                      <a:endParaRPr lang="en-US" dirty="0">
                        <a:solidFill>
                          <a:schemeClr val="tx1"/>
                        </a:solidFill>
                      </a:endParaRPr>
                    </a:p>
                  </a:txBody>
                  <a:tcPr/>
                </a:tc>
                <a:tc>
                  <a:txBody>
                    <a:bodyPr/>
                    <a:lstStyle/>
                    <a:p>
                      <a:pPr marL="285750" indent="-285750">
                        <a:buFont typeface="Wingdings" pitchFamily="2" charset="2"/>
                        <a:buChar char="§"/>
                      </a:pPr>
                      <a:r>
                        <a:rPr lang="en-US" sz="2000" dirty="0" err="1" smtClean="0">
                          <a:solidFill>
                            <a:schemeClr val="tx1"/>
                          </a:solidFill>
                          <a:latin typeface="Calibri" pitchFamily="34" charset="0"/>
                          <a:cs typeface="Calibri" pitchFamily="34" charset="0"/>
                        </a:rPr>
                        <a:t>Definisi</a:t>
                      </a:r>
                      <a:r>
                        <a:rPr lang="en-US" sz="2000" dirty="0" smtClean="0">
                          <a:solidFill>
                            <a:schemeClr val="tx1"/>
                          </a:solidFill>
                          <a:latin typeface="Calibri" pitchFamily="34" charset="0"/>
                          <a:cs typeface="Calibri" pitchFamily="34" charset="0"/>
                        </a:rPr>
                        <a:t> </a:t>
                      </a:r>
                      <a:r>
                        <a:rPr lang="en-US" sz="2000" dirty="0" err="1" smtClean="0">
                          <a:solidFill>
                            <a:schemeClr val="tx1"/>
                          </a:solidFill>
                          <a:latin typeface="Calibri" pitchFamily="34" charset="0"/>
                          <a:cs typeface="Calibri" pitchFamily="34" charset="0"/>
                        </a:rPr>
                        <a:t>jelas</a:t>
                      </a:r>
                      <a:r>
                        <a:rPr lang="en-US" sz="2000" dirty="0" smtClean="0">
                          <a:solidFill>
                            <a:schemeClr val="tx1"/>
                          </a:solidFill>
                          <a:latin typeface="Calibri" pitchFamily="34" charset="0"/>
                          <a:cs typeface="Calibri" pitchFamily="34" charset="0"/>
                        </a:rPr>
                        <a:t> </a:t>
                      </a:r>
                      <a:r>
                        <a:rPr lang="en-US" sz="2000" dirty="0" err="1" smtClean="0">
                          <a:solidFill>
                            <a:schemeClr val="tx1"/>
                          </a:solidFill>
                          <a:latin typeface="Calibri" pitchFamily="34" charset="0"/>
                          <a:cs typeface="Calibri" pitchFamily="34" charset="0"/>
                        </a:rPr>
                        <a:t>tidak</a:t>
                      </a:r>
                      <a:r>
                        <a:rPr lang="en-US" sz="2000" dirty="0" smtClean="0">
                          <a:solidFill>
                            <a:schemeClr val="tx1"/>
                          </a:solidFill>
                          <a:latin typeface="Calibri" pitchFamily="34" charset="0"/>
                          <a:cs typeface="Calibri" pitchFamily="34" charset="0"/>
                        </a:rPr>
                        <a:t> ? </a:t>
                      </a:r>
                      <a:r>
                        <a:rPr lang="en-US" sz="2000" dirty="0" err="1" smtClean="0">
                          <a:solidFill>
                            <a:schemeClr val="tx1"/>
                          </a:solidFill>
                          <a:latin typeface="Calibri" pitchFamily="34" charset="0"/>
                          <a:cs typeface="Calibri" pitchFamily="34" charset="0"/>
                        </a:rPr>
                        <a:t>Jadi</a:t>
                      </a:r>
                      <a:r>
                        <a:rPr lang="en-US" sz="2000" dirty="0" smtClean="0">
                          <a:solidFill>
                            <a:schemeClr val="tx1"/>
                          </a:solidFill>
                          <a:latin typeface="Calibri" pitchFamily="34" charset="0"/>
                          <a:cs typeface="Calibri" pitchFamily="34" charset="0"/>
                        </a:rPr>
                        <a:t> </a:t>
                      </a:r>
                      <a:r>
                        <a:rPr lang="en-US" sz="2000" dirty="0" err="1" smtClean="0">
                          <a:solidFill>
                            <a:schemeClr val="tx1"/>
                          </a:solidFill>
                          <a:latin typeface="Calibri" pitchFamily="34" charset="0"/>
                          <a:cs typeface="Calibri" pitchFamily="34" charset="0"/>
                        </a:rPr>
                        <a:t>sebenarnya</a:t>
                      </a:r>
                      <a:r>
                        <a:rPr lang="en-US" sz="2000" dirty="0" smtClean="0">
                          <a:solidFill>
                            <a:schemeClr val="tx1"/>
                          </a:solidFill>
                          <a:latin typeface="Calibri" pitchFamily="34" charset="0"/>
                          <a:cs typeface="Calibri" pitchFamily="34" charset="0"/>
                        </a:rPr>
                        <a:t> </a:t>
                      </a:r>
                      <a:r>
                        <a:rPr lang="en-US" sz="2000" dirty="0" err="1" smtClean="0">
                          <a:solidFill>
                            <a:schemeClr val="tx1"/>
                          </a:solidFill>
                          <a:latin typeface="Calibri" pitchFamily="34" charset="0"/>
                          <a:cs typeface="Calibri" pitchFamily="34" charset="0"/>
                        </a:rPr>
                        <a:t>apa</a:t>
                      </a:r>
                      <a:r>
                        <a:rPr lang="en-US" sz="2000" dirty="0" smtClean="0">
                          <a:solidFill>
                            <a:schemeClr val="tx1"/>
                          </a:solidFill>
                          <a:latin typeface="Calibri" pitchFamily="34" charset="0"/>
                          <a:cs typeface="Calibri" pitchFamily="34" charset="0"/>
                        </a:rPr>
                        <a:t> </a:t>
                      </a:r>
                      <a:r>
                        <a:rPr lang="en-US" sz="2000" dirty="0" err="1" smtClean="0">
                          <a:solidFill>
                            <a:schemeClr val="tx1"/>
                          </a:solidFill>
                          <a:latin typeface="Calibri" pitchFamily="34" charset="0"/>
                          <a:cs typeface="Calibri" pitchFamily="34" charset="0"/>
                        </a:rPr>
                        <a:t>masalahnya</a:t>
                      </a:r>
                      <a:r>
                        <a:rPr lang="en-US" sz="2000" dirty="0" smtClean="0">
                          <a:solidFill>
                            <a:schemeClr val="tx1"/>
                          </a:solidFill>
                          <a:latin typeface="Calibri" pitchFamily="34" charset="0"/>
                          <a:cs typeface="Calibri" pitchFamily="34" charset="0"/>
                        </a:rPr>
                        <a:t>. </a:t>
                      </a:r>
                      <a:r>
                        <a:rPr lang="en-US" sz="2000" dirty="0" err="1" smtClean="0">
                          <a:solidFill>
                            <a:schemeClr val="tx1"/>
                          </a:solidFill>
                          <a:latin typeface="Calibri" pitchFamily="34" charset="0"/>
                          <a:cs typeface="Calibri" pitchFamily="34" charset="0"/>
                        </a:rPr>
                        <a:t>Fakta</a:t>
                      </a:r>
                      <a:r>
                        <a:rPr lang="en-US" sz="2000" dirty="0" smtClean="0">
                          <a:solidFill>
                            <a:schemeClr val="tx1"/>
                          </a:solidFill>
                          <a:latin typeface="Calibri" pitchFamily="34" charset="0"/>
                          <a:cs typeface="Calibri" pitchFamily="34" charset="0"/>
                        </a:rPr>
                        <a:t> – </a:t>
                      </a:r>
                      <a:r>
                        <a:rPr lang="en-US" sz="2000" dirty="0" err="1" smtClean="0">
                          <a:solidFill>
                            <a:schemeClr val="tx1"/>
                          </a:solidFill>
                          <a:latin typeface="Calibri" pitchFamily="34" charset="0"/>
                          <a:cs typeface="Calibri" pitchFamily="34" charset="0"/>
                        </a:rPr>
                        <a:t>sebab</a:t>
                      </a:r>
                      <a:r>
                        <a:rPr lang="en-US" sz="2000" dirty="0" smtClean="0">
                          <a:solidFill>
                            <a:schemeClr val="tx1"/>
                          </a:solidFill>
                          <a:latin typeface="Calibri" pitchFamily="34" charset="0"/>
                          <a:cs typeface="Calibri" pitchFamily="34" charset="0"/>
                        </a:rPr>
                        <a:t> </a:t>
                      </a:r>
                      <a:r>
                        <a:rPr lang="en-US" sz="2000" dirty="0" err="1" smtClean="0">
                          <a:solidFill>
                            <a:schemeClr val="tx1"/>
                          </a:solidFill>
                          <a:latin typeface="Calibri" pitchFamily="34" charset="0"/>
                          <a:cs typeface="Calibri" pitchFamily="34" charset="0"/>
                        </a:rPr>
                        <a:t>atau</a:t>
                      </a:r>
                      <a:r>
                        <a:rPr lang="en-US" sz="2000" dirty="0" smtClean="0">
                          <a:solidFill>
                            <a:schemeClr val="tx1"/>
                          </a:solidFill>
                          <a:latin typeface="Calibri" pitchFamily="34" charset="0"/>
                          <a:cs typeface="Calibri" pitchFamily="34" charset="0"/>
                        </a:rPr>
                        <a:t> </a:t>
                      </a:r>
                      <a:r>
                        <a:rPr lang="en-US" sz="2000" dirty="0" err="1" smtClean="0">
                          <a:solidFill>
                            <a:schemeClr val="tx1"/>
                          </a:solidFill>
                          <a:latin typeface="Calibri" pitchFamily="34" charset="0"/>
                          <a:cs typeface="Calibri" pitchFamily="34" charset="0"/>
                        </a:rPr>
                        <a:t>masalah</a:t>
                      </a:r>
                      <a:endParaRPr lang="en-US" sz="2000" dirty="0" smtClean="0">
                        <a:solidFill>
                          <a:schemeClr val="tx1"/>
                        </a:solidFill>
                        <a:latin typeface="Calibri" pitchFamily="34" charset="0"/>
                        <a:cs typeface="Calibri" pitchFamily="34" charset="0"/>
                      </a:endParaRPr>
                    </a:p>
                    <a:p>
                      <a:pPr marL="285750" indent="-285750">
                        <a:buFont typeface="Wingdings" pitchFamily="2" charset="2"/>
                        <a:buChar char="§"/>
                      </a:pPr>
                      <a:r>
                        <a:rPr lang="en-US" sz="2000" dirty="0" err="1" smtClean="0">
                          <a:solidFill>
                            <a:schemeClr val="tx1"/>
                          </a:solidFill>
                          <a:latin typeface="Calibri" pitchFamily="34" charset="0"/>
                          <a:cs typeface="Calibri" pitchFamily="34" charset="0"/>
                        </a:rPr>
                        <a:t>Siapa</a:t>
                      </a:r>
                      <a:r>
                        <a:rPr lang="en-US" sz="2000" baseline="0" dirty="0" smtClean="0">
                          <a:solidFill>
                            <a:schemeClr val="tx1"/>
                          </a:solidFill>
                          <a:latin typeface="Calibri" pitchFamily="34" charset="0"/>
                          <a:cs typeface="Calibri" pitchFamily="34" charset="0"/>
                        </a:rPr>
                        <a:t> yang </a:t>
                      </a:r>
                      <a:r>
                        <a:rPr lang="en-US" sz="2000" baseline="0" dirty="0" err="1" smtClean="0">
                          <a:solidFill>
                            <a:schemeClr val="tx1"/>
                          </a:solidFill>
                          <a:latin typeface="Calibri" pitchFamily="34" charset="0"/>
                          <a:cs typeface="Calibri" pitchFamily="34" charset="0"/>
                        </a:rPr>
                        <a:t>menyatakan</a:t>
                      </a:r>
                      <a:r>
                        <a:rPr lang="en-US" sz="2000" baseline="0" dirty="0" smtClean="0">
                          <a:solidFill>
                            <a:schemeClr val="tx1"/>
                          </a:solidFill>
                          <a:latin typeface="Calibri" pitchFamily="34" charset="0"/>
                          <a:cs typeface="Calibri" pitchFamily="34" charset="0"/>
                        </a:rPr>
                        <a:t>, </a:t>
                      </a:r>
                      <a:r>
                        <a:rPr lang="en-US" sz="2000" baseline="0" dirty="0" err="1" smtClean="0">
                          <a:solidFill>
                            <a:schemeClr val="tx1"/>
                          </a:solidFill>
                          <a:latin typeface="Calibri" pitchFamily="34" charset="0"/>
                          <a:cs typeface="Calibri" pitchFamily="34" charset="0"/>
                        </a:rPr>
                        <a:t>siapa</a:t>
                      </a:r>
                      <a:r>
                        <a:rPr lang="en-US" sz="2000" baseline="0" dirty="0" smtClean="0">
                          <a:solidFill>
                            <a:schemeClr val="tx1"/>
                          </a:solidFill>
                          <a:latin typeface="Calibri" pitchFamily="34" charset="0"/>
                          <a:cs typeface="Calibri" pitchFamily="34" charset="0"/>
                        </a:rPr>
                        <a:t> yang </a:t>
                      </a:r>
                      <a:r>
                        <a:rPr lang="en-US" sz="2000" baseline="0" dirty="0" err="1" smtClean="0">
                          <a:solidFill>
                            <a:schemeClr val="tx1"/>
                          </a:solidFill>
                          <a:latin typeface="Calibri" pitchFamily="34" charset="0"/>
                          <a:cs typeface="Calibri" pitchFamily="34" charset="0"/>
                        </a:rPr>
                        <a:t>terkenadampak</a:t>
                      </a:r>
                      <a:r>
                        <a:rPr lang="en-US" sz="2000" baseline="0" dirty="0" smtClean="0">
                          <a:solidFill>
                            <a:schemeClr val="tx1"/>
                          </a:solidFill>
                          <a:latin typeface="Calibri" pitchFamily="34" charset="0"/>
                          <a:cs typeface="Calibri" pitchFamily="34" charset="0"/>
                        </a:rPr>
                        <a:t>. </a:t>
                      </a:r>
                      <a:r>
                        <a:rPr lang="en-US" sz="2000" baseline="0" dirty="0" err="1" smtClean="0">
                          <a:solidFill>
                            <a:schemeClr val="tx1"/>
                          </a:solidFill>
                          <a:latin typeface="Calibri" pitchFamily="34" charset="0"/>
                          <a:cs typeface="Calibri" pitchFamily="34" charset="0"/>
                        </a:rPr>
                        <a:t>Siapa</a:t>
                      </a:r>
                      <a:r>
                        <a:rPr lang="en-US" sz="2000" baseline="0" dirty="0" smtClean="0">
                          <a:solidFill>
                            <a:schemeClr val="tx1"/>
                          </a:solidFill>
                          <a:latin typeface="Calibri" pitchFamily="34" charset="0"/>
                          <a:cs typeface="Calibri" pitchFamily="34" charset="0"/>
                        </a:rPr>
                        <a:t> yang </a:t>
                      </a:r>
                      <a:r>
                        <a:rPr lang="en-US" sz="2000" baseline="0" dirty="0" err="1" smtClean="0">
                          <a:solidFill>
                            <a:schemeClr val="tx1"/>
                          </a:solidFill>
                          <a:latin typeface="Calibri" pitchFamily="34" charset="0"/>
                          <a:cs typeface="Calibri" pitchFamily="34" charset="0"/>
                        </a:rPr>
                        <a:t>telah</a:t>
                      </a:r>
                      <a:r>
                        <a:rPr lang="en-US" sz="2000" baseline="0" dirty="0" smtClean="0">
                          <a:solidFill>
                            <a:schemeClr val="tx1"/>
                          </a:solidFill>
                          <a:latin typeface="Calibri" pitchFamily="34" charset="0"/>
                          <a:cs typeface="Calibri" pitchFamily="34" charset="0"/>
                        </a:rPr>
                        <a:t> </a:t>
                      </a:r>
                      <a:r>
                        <a:rPr lang="en-US" sz="2000" baseline="0" dirty="0" err="1" smtClean="0">
                          <a:solidFill>
                            <a:schemeClr val="tx1"/>
                          </a:solidFill>
                          <a:latin typeface="Calibri" pitchFamily="34" charset="0"/>
                          <a:cs typeface="Calibri" pitchFamily="34" charset="0"/>
                        </a:rPr>
                        <a:t>bertindak</a:t>
                      </a:r>
                      <a:r>
                        <a:rPr lang="en-US" sz="2000" baseline="0" dirty="0" smtClean="0">
                          <a:solidFill>
                            <a:schemeClr val="tx1"/>
                          </a:solidFill>
                          <a:latin typeface="Calibri" pitchFamily="34" charset="0"/>
                          <a:cs typeface="Calibri" pitchFamily="34" charset="0"/>
                        </a:rPr>
                        <a:t> </a:t>
                      </a:r>
                      <a:r>
                        <a:rPr lang="en-US" sz="2000" baseline="0" dirty="0" err="1" smtClean="0">
                          <a:solidFill>
                            <a:schemeClr val="tx1"/>
                          </a:solidFill>
                          <a:latin typeface="Calibri" pitchFamily="34" charset="0"/>
                          <a:cs typeface="Calibri" pitchFamily="34" charset="0"/>
                        </a:rPr>
                        <a:t>dulu</a:t>
                      </a:r>
                      <a:endParaRPr lang="en-US" sz="2000" dirty="0">
                        <a:solidFill>
                          <a:schemeClr val="tx1"/>
                        </a:solidFill>
                        <a:latin typeface="Calibri" pitchFamily="34" charset="0"/>
                        <a:cs typeface="Calibri" pitchFamily="34" charset="0"/>
                      </a:endParaRPr>
                    </a:p>
                  </a:txBody>
                  <a:tcPr/>
                </a:tc>
              </a:tr>
              <a:tr h="432676">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sz="2000" dirty="0">
                        <a:solidFill>
                          <a:schemeClr val="tx1"/>
                        </a:solidFill>
                        <a:latin typeface="Calibri" pitchFamily="34" charset="0"/>
                        <a:cs typeface="Calibri"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73AF1DD-E423-4572-B322-D933B3F279C6}" type="slidenum">
              <a:rPr lang="en-US" smtClean="0"/>
              <a:pPr>
                <a:defRPr/>
              </a:pPr>
              <a:t>35</a:t>
            </a:fld>
            <a:r>
              <a:rPr lang="en-US" smtClean="0"/>
              <a:t> </a:t>
            </a:r>
            <a:endParaRPr lang="en-US"/>
          </a:p>
        </p:txBody>
      </p:sp>
      <p:sp>
        <p:nvSpPr>
          <p:cNvPr id="7" name="Rounded Rectangle 6"/>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b="1" dirty="0" err="1" smtClean="0">
                <a:solidFill>
                  <a:schemeClr val="tx1"/>
                </a:solidFill>
                <a:latin typeface="Calibri" pitchFamily="34" charset="0"/>
                <a:cs typeface="Calibri" pitchFamily="34" charset="0"/>
              </a:rPr>
              <a:t>Berpikir</a:t>
            </a:r>
            <a:r>
              <a:rPr lang="en-US" sz="3200" b="1" dirty="0" smtClean="0">
                <a:solidFill>
                  <a:schemeClr val="tx1"/>
                </a:solidFill>
                <a:latin typeface="Calibri" pitchFamily="34" charset="0"/>
                <a:cs typeface="Calibri" pitchFamily="34" charset="0"/>
              </a:rPr>
              <a:t> (</a:t>
            </a:r>
            <a:r>
              <a:rPr lang="en-US" sz="3200" b="1" i="1" dirty="0" smtClean="0">
                <a:solidFill>
                  <a:schemeClr val="tx1"/>
                </a:solidFill>
                <a:latin typeface="Calibri" pitchFamily="34" charset="0"/>
                <a:cs typeface="Calibri" pitchFamily="34" charset="0"/>
              </a:rPr>
              <a:t>think</a:t>
            </a:r>
            <a:r>
              <a:rPr lang="en-US" sz="3200" b="1" dirty="0" smtClean="0">
                <a:solidFill>
                  <a:schemeClr val="tx1"/>
                </a:solidFill>
                <a:latin typeface="Calibri" pitchFamily="34" charset="0"/>
                <a:cs typeface="Calibri" pitchFamily="34" charset="0"/>
              </a:rPr>
              <a:t>) #</a:t>
            </a:r>
            <a:endParaRPr lang="en-US" sz="3200" b="1" dirty="0">
              <a:solidFill>
                <a:schemeClr val="tx1"/>
              </a:solidFill>
              <a:latin typeface="Calibri" pitchFamily="34" charset="0"/>
              <a:cs typeface="Calibri" pitchFamily="34" charset="0"/>
            </a:endParaRPr>
          </a:p>
        </p:txBody>
      </p:sp>
      <p:sp>
        <p:nvSpPr>
          <p:cNvPr id="8" name="Rounded Rectangle 7"/>
          <p:cNvSpPr/>
          <p:nvPr/>
        </p:nvSpPr>
        <p:spPr>
          <a:xfrm>
            <a:off x="152400" y="152400"/>
            <a:ext cx="8382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5.6</a:t>
            </a:r>
            <a:endParaRPr lang="en-US" b="1" dirty="0">
              <a:solidFill>
                <a:schemeClr val="tx1"/>
              </a:solidFill>
            </a:endParaRPr>
          </a:p>
        </p:txBody>
      </p:sp>
      <p:sp>
        <p:nvSpPr>
          <p:cNvPr id="12" name="TextBox 11"/>
          <p:cNvSpPr txBox="1"/>
          <p:nvPr/>
        </p:nvSpPr>
        <p:spPr>
          <a:xfrm>
            <a:off x="533400" y="1295400"/>
            <a:ext cx="7767767" cy="830997"/>
          </a:xfrm>
          <a:prstGeom prst="rect">
            <a:avLst/>
          </a:prstGeom>
          <a:noFill/>
        </p:spPr>
        <p:txBody>
          <a:bodyPr wrap="none" rtlCol="0">
            <a:spAutoFit/>
          </a:bodyPr>
          <a:lstStyle/>
          <a:p>
            <a:r>
              <a:rPr lang="en-US" sz="2400" dirty="0" err="1" smtClean="0">
                <a:solidFill>
                  <a:srgbClr val="FF0000"/>
                </a:solidFill>
                <a:latin typeface="Calibri" pitchFamily="34" charset="0"/>
                <a:cs typeface="Calibri" pitchFamily="34" charset="0"/>
              </a:rPr>
              <a:t>Terjadi</a:t>
            </a:r>
            <a:r>
              <a:rPr lang="en-US" sz="2400" dirty="0" smtClean="0">
                <a:solidFill>
                  <a:srgbClr val="FF0000"/>
                </a:solidFill>
                <a:latin typeface="Calibri" pitchFamily="34" charset="0"/>
                <a:cs typeface="Calibri" pitchFamily="34" charset="0"/>
              </a:rPr>
              <a:t> </a:t>
            </a:r>
            <a:r>
              <a:rPr lang="en-US" sz="2400" dirty="0" err="1" smtClean="0">
                <a:solidFill>
                  <a:srgbClr val="FF0000"/>
                </a:solidFill>
                <a:latin typeface="Calibri" pitchFamily="34" charset="0"/>
                <a:cs typeface="Calibri" pitchFamily="34" charset="0"/>
              </a:rPr>
              <a:t>kecelakaan</a:t>
            </a:r>
            <a:r>
              <a:rPr lang="en-US" sz="2400" dirty="0" smtClean="0">
                <a:solidFill>
                  <a:srgbClr val="FF0000"/>
                </a:solidFill>
                <a:latin typeface="Calibri" pitchFamily="34" charset="0"/>
                <a:cs typeface="Calibri" pitchFamily="34" charset="0"/>
              </a:rPr>
              <a:t> </a:t>
            </a:r>
            <a:r>
              <a:rPr lang="en-US" sz="2400" dirty="0" err="1" smtClean="0">
                <a:solidFill>
                  <a:srgbClr val="FF0000"/>
                </a:solidFill>
                <a:latin typeface="Calibri" pitchFamily="34" charset="0"/>
                <a:cs typeface="Calibri" pitchFamily="34" charset="0"/>
              </a:rPr>
              <a:t>di</a:t>
            </a:r>
            <a:r>
              <a:rPr lang="en-US" sz="2400" dirty="0" smtClean="0">
                <a:solidFill>
                  <a:srgbClr val="FF0000"/>
                </a:solidFill>
                <a:latin typeface="Calibri" pitchFamily="34" charset="0"/>
                <a:cs typeface="Calibri" pitchFamily="34" charset="0"/>
              </a:rPr>
              <a:t> </a:t>
            </a:r>
            <a:r>
              <a:rPr lang="en-US" sz="2400" dirty="0" err="1" smtClean="0">
                <a:solidFill>
                  <a:srgbClr val="FF0000"/>
                </a:solidFill>
                <a:latin typeface="Calibri" pitchFamily="34" charset="0"/>
                <a:cs typeface="Calibri" pitchFamily="34" charset="0"/>
              </a:rPr>
              <a:t>jalan</a:t>
            </a:r>
            <a:r>
              <a:rPr lang="en-US" sz="2400" dirty="0" smtClean="0">
                <a:solidFill>
                  <a:srgbClr val="FF0000"/>
                </a:solidFill>
                <a:latin typeface="Calibri" pitchFamily="34" charset="0"/>
                <a:cs typeface="Calibri" pitchFamily="34" charset="0"/>
              </a:rPr>
              <a:t> </a:t>
            </a:r>
            <a:r>
              <a:rPr lang="en-US" sz="2400" dirty="0" err="1" smtClean="0">
                <a:solidFill>
                  <a:srgbClr val="FF0000"/>
                </a:solidFill>
                <a:latin typeface="Calibri" pitchFamily="34" charset="0"/>
                <a:cs typeface="Calibri" pitchFamily="34" charset="0"/>
              </a:rPr>
              <a:t>raya</a:t>
            </a:r>
            <a:r>
              <a:rPr lang="en-US" sz="2400" dirty="0" smtClean="0">
                <a:solidFill>
                  <a:srgbClr val="FF0000"/>
                </a:solidFill>
                <a:latin typeface="Calibri" pitchFamily="34" charset="0"/>
                <a:cs typeface="Calibri" pitchFamily="34" charset="0"/>
              </a:rPr>
              <a:t> </a:t>
            </a:r>
            <a:r>
              <a:rPr lang="en-US" sz="2400" dirty="0" err="1" smtClean="0">
                <a:solidFill>
                  <a:srgbClr val="FF0000"/>
                </a:solidFill>
                <a:latin typeface="Calibri" pitchFamily="34" charset="0"/>
                <a:cs typeface="Calibri" pitchFamily="34" charset="0"/>
              </a:rPr>
              <a:t>antara</a:t>
            </a:r>
            <a:r>
              <a:rPr lang="en-US" sz="2400" dirty="0" smtClean="0">
                <a:solidFill>
                  <a:srgbClr val="FF0000"/>
                </a:solidFill>
                <a:latin typeface="Calibri" pitchFamily="34" charset="0"/>
                <a:cs typeface="Calibri" pitchFamily="34" charset="0"/>
              </a:rPr>
              <a:t> motor 1 </a:t>
            </a:r>
            <a:r>
              <a:rPr lang="en-US" sz="2400" dirty="0" err="1" smtClean="0">
                <a:solidFill>
                  <a:srgbClr val="FF0000"/>
                </a:solidFill>
                <a:latin typeface="Calibri" pitchFamily="34" charset="0"/>
                <a:cs typeface="Calibri" pitchFamily="34" charset="0"/>
              </a:rPr>
              <a:t>dan</a:t>
            </a:r>
            <a:r>
              <a:rPr lang="en-US" sz="2400" dirty="0" smtClean="0">
                <a:solidFill>
                  <a:srgbClr val="FF0000"/>
                </a:solidFill>
                <a:latin typeface="Calibri" pitchFamily="34" charset="0"/>
                <a:cs typeface="Calibri" pitchFamily="34" charset="0"/>
              </a:rPr>
              <a:t> motor 2</a:t>
            </a:r>
          </a:p>
          <a:p>
            <a:r>
              <a:rPr lang="en-US" sz="2400" dirty="0" smtClean="0">
                <a:solidFill>
                  <a:srgbClr val="FF0000"/>
                </a:solidFill>
                <a:latin typeface="Calibri" pitchFamily="34" charset="0"/>
                <a:cs typeface="Calibri" pitchFamily="34" charset="0"/>
              </a:rPr>
              <a:t> </a:t>
            </a:r>
            <a:r>
              <a:rPr lang="en-US" sz="2400" dirty="0" err="1" smtClean="0">
                <a:solidFill>
                  <a:srgbClr val="FF0000"/>
                </a:solidFill>
                <a:latin typeface="Calibri" pitchFamily="34" charset="0"/>
                <a:cs typeface="Calibri" pitchFamily="34" charset="0"/>
              </a:rPr>
              <a:t>pengendara</a:t>
            </a:r>
            <a:r>
              <a:rPr lang="en-US" sz="2400" dirty="0" smtClean="0">
                <a:solidFill>
                  <a:srgbClr val="FF0000"/>
                </a:solidFill>
                <a:latin typeface="Calibri" pitchFamily="34" charset="0"/>
                <a:cs typeface="Calibri" pitchFamily="34" charset="0"/>
              </a:rPr>
              <a:t> motor </a:t>
            </a:r>
            <a:r>
              <a:rPr lang="en-US" sz="2400" dirty="0" err="1" smtClean="0">
                <a:solidFill>
                  <a:srgbClr val="FF0000"/>
                </a:solidFill>
                <a:latin typeface="Calibri" pitchFamily="34" charset="0"/>
                <a:cs typeface="Calibri" pitchFamily="34" charset="0"/>
              </a:rPr>
              <a:t>dua-duanya</a:t>
            </a:r>
            <a:r>
              <a:rPr lang="en-US" sz="2400" dirty="0" smtClean="0">
                <a:solidFill>
                  <a:srgbClr val="FF0000"/>
                </a:solidFill>
                <a:latin typeface="Calibri" pitchFamily="34" charset="0"/>
                <a:cs typeface="Calibri" pitchFamily="34" charset="0"/>
              </a:rPr>
              <a:t> </a:t>
            </a:r>
            <a:r>
              <a:rPr lang="en-US" sz="2400" dirty="0" err="1" smtClean="0">
                <a:solidFill>
                  <a:srgbClr val="FF0000"/>
                </a:solidFill>
                <a:latin typeface="Calibri" pitchFamily="34" charset="0"/>
                <a:cs typeface="Calibri" pitchFamily="34" charset="0"/>
              </a:rPr>
              <a:t>terluka</a:t>
            </a:r>
            <a:r>
              <a:rPr lang="en-US" sz="2400" dirty="0" smtClean="0">
                <a:solidFill>
                  <a:srgbClr val="FF0000"/>
                </a:solidFill>
                <a:latin typeface="Calibri" pitchFamily="34" charset="0"/>
                <a:cs typeface="Calibri" pitchFamily="34" charset="0"/>
              </a:rPr>
              <a:t>. </a:t>
            </a:r>
            <a:r>
              <a:rPr lang="en-US" sz="2400" b="1" dirty="0" err="1" smtClean="0">
                <a:solidFill>
                  <a:srgbClr val="FF0000"/>
                </a:solidFill>
                <a:latin typeface="Calibri" pitchFamily="34" charset="0"/>
                <a:cs typeface="Calibri" pitchFamily="34" charset="0"/>
              </a:rPr>
              <a:t>Anda</a:t>
            </a:r>
            <a:r>
              <a:rPr lang="en-US" sz="2400" b="1" dirty="0" smtClean="0">
                <a:solidFill>
                  <a:srgbClr val="FF0000"/>
                </a:solidFill>
                <a:latin typeface="Calibri" pitchFamily="34" charset="0"/>
                <a:cs typeface="Calibri" pitchFamily="34" charset="0"/>
              </a:rPr>
              <a:t> </a:t>
            </a:r>
            <a:r>
              <a:rPr lang="en-US" sz="2400" b="1" dirty="0" err="1" smtClean="0">
                <a:solidFill>
                  <a:srgbClr val="FF0000"/>
                </a:solidFill>
                <a:latin typeface="Calibri" pitchFamily="34" charset="0"/>
                <a:cs typeface="Calibri" pitchFamily="34" charset="0"/>
              </a:rPr>
              <a:t>melihatnya</a:t>
            </a:r>
            <a:endParaRPr lang="en-US" sz="2400" b="1" dirty="0">
              <a:solidFill>
                <a:srgbClr val="FF0000"/>
              </a:solidFill>
              <a:latin typeface="Calibri" pitchFamily="34" charset="0"/>
              <a:cs typeface="Calibri" pitchFamily="34" charset="0"/>
            </a:endParaRPr>
          </a:p>
        </p:txBody>
      </p:sp>
      <p:sp>
        <p:nvSpPr>
          <p:cNvPr id="13" name="TextBox 12"/>
          <p:cNvSpPr txBox="1"/>
          <p:nvPr/>
        </p:nvSpPr>
        <p:spPr>
          <a:xfrm>
            <a:off x="609600" y="2514600"/>
            <a:ext cx="7752379" cy="1938992"/>
          </a:xfrm>
          <a:prstGeom prst="rect">
            <a:avLst/>
          </a:prstGeom>
          <a:noFill/>
        </p:spPr>
        <p:txBody>
          <a:bodyPr wrap="none" rtlCol="0">
            <a:spAutoFit/>
          </a:bodyPr>
          <a:lstStyle/>
          <a:p>
            <a:pPr marL="457200" indent="-457200">
              <a:buAutoNum type="arabicPeriod"/>
            </a:pPr>
            <a:r>
              <a:rPr lang="en-US" sz="2400" dirty="0" err="1" smtClean="0">
                <a:latin typeface="Calibri" pitchFamily="34" charset="0"/>
                <a:cs typeface="Calibri" pitchFamily="34" charset="0"/>
              </a:rPr>
              <a:t>Ini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fakta</a:t>
            </a:r>
            <a:r>
              <a:rPr lang="en-US" sz="2400" dirty="0" smtClean="0">
                <a:latin typeface="Calibri" pitchFamily="34" charset="0"/>
                <a:cs typeface="Calibri" pitchFamily="34" charset="0"/>
              </a:rPr>
              <a:t> / </a:t>
            </a:r>
            <a:r>
              <a:rPr lang="en-US" sz="2400" dirty="0" err="1" smtClean="0">
                <a:latin typeface="Calibri" pitchFamily="34" charset="0"/>
                <a:cs typeface="Calibri" pitchFamily="34" charset="0"/>
              </a:rPr>
              <a:t>kejadian</a:t>
            </a:r>
            <a:r>
              <a:rPr lang="en-US" sz="2400" dirty="0" smtClean="0">
                <a:latin typeface="Calibri" pitchFamily="34" charset="0"/>
                <a:cs typeface="Calibri" pitchFamily="34" charset="0"/>
              </a:rPr>
              <a:t> ? </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Ya</a:t>
            </a:r>
            <a:r>
              <a:rPr lang="en-US" sz="2400" dirty="0" smtClean="0">
                <a:latin typeface="Calibri" pitchFamily="34" charset="0"/>
                <a:cs typeface="Calibri" pitchFamily="34" charset="0"/>
                <a:sym typeface="Wingdings" pitchFamily="2" charset="2"/>
              </a:rPr>
              <a:t> </a:t>
            </a:r>
            <a:r>
              <a:rPr lang="en-US" sz="2400" dirty="0" err="1" smtClean="0">
                <a:latin typeface="Calibri" pitchFamily="34" charset="0"/>
                <a:cs typeface="Calibri" pitchFamily="34" charset="0"/>
                <a:sym typeface="Wingdings" pitchFamily="2" charset="2"/>
              </a:rPr>
              <a:t>Fakta</a:t>
            </a:r>
            <a:r>
              <a:rPr lang="en-US" sz="2400" dirty="0" smtClean="0">
                <a:latin typeface="Calibri" pitchFamily="34" charset="0"/>
                <a:cs typeface="Calibri" pitchFamily="34" charset="0"/>
                <a:sym typeface="Wingdings" pitchFamily="2" charset="2"/>
              </a:rPr>
              <a:t>. </a:t>
            </a:r>
            <a:endParaRPr lang="en-US" sz="2400" dirty="0" smtClean="0">
              <a:latin typeface="Calibri" pitchFamily="34" charset="0"/>
              <a:cs typeface="Calibri" pitchFamily="34" charset="0"/>
            </a:endParaRPr>
          </a:p>
          <a:p>
            <a:pPr marL="457200" indent="-457200">
              <a:buAutoNum type="arabicPeriod"/>
            </a:pPr>
            <a:r>
              <a:rPr lang="en-US" sz="2400" dirty="0" err="1" smtClean="0">
                <a:latin typeface="Calibri" pitchFamily="34" charset="0"/>
                <a:cs typeface="Calibri" pitchFamily="34" charset="0"/>
              </a:rPr>
              <a:t>Menurut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anda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ini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masalah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bukan</a:t>
            </a:r>
            <a:r>
              <a:rPr lang="en-US" sz="2400" dirty="0" smtClean="0">
                <a:latin typeface="Calibri" pitchFamily="34" charset="0"/>
                <a:cs typeface="Calibri" pitchFamily="34" charset="0"/>
              </a:rPr>
              <a:t> ?  </a:t>
            </a:r>
          </a:p>
          <a:p>
            <a:pPr marL="457200" indent="-457200">
              <a:buAutoNum type="arabicPeriod"/>
            </a:pPr>
            <a:r>
              <a:rPr lang="en-US" sz="2400" dirty="0" err="1" smtClean="0">
                <a:latin typeface="Calibri" pitchFamily="34" charset="0"/>
                <a:cs typeface="Calibri" pitchFamily="34" charset="0"/>
              </a:rPr>
              <a:t>Bila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jawabnya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Masalah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Apa</a:t>
            </a:r>
            <a:r>
              <a:rPr lang="en-US" sz="2400" dirty="0" smtClean="0">
                <a:latin typeface="Calibri" pitchFamily="34" charset="0"/>
                <a:cs typeface="Calibri" pitchFamily="34" charset="0"/>
              </a:rPr>
              <a:t> yang </a:t>
            </a:r>
            <a:r>
              <a:rPr lang="en-US" sz="2400" dirty="0" err="1" smtClean="0">
                <a:latin typeface="Calibri" pitchFamily="34" charset="0"/>
                <a:cs typeface="Calibri" pitchFamily="34" charset="0"/>
              </a:rPr>
              <a:t>menjadi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masalah</a:t>
            </a:r>
            <a:r>
              <a:rPr lang="en-US" sz="2400" dirty="0" smtClean="0">
                <a:latin typeface="Calibri" pitchFamily="34" charset="0"/>
                <a:cs typeface="Calibri" pitchFamily="34" charset="0"/>
              </a:rPr>
              <a:t> ? </a:t>
            </a:r>
            <a:endParaRPr lang="en-US" sz="2400" dirty="0" smtClean="0">
              <a:latin typeface="Calibri" pitchFamily="34" charset="0"/>
              <a:cs typeface="Calibri" pitchFamily="34" charset="0"/>
            </a:endParaRPr>
          </a:p>
          <a:p>
            <a:pPr marL="457200" indent="-457200">
              <a:buAutoNum type="arabicPeriod"/>
            </a:pPr>
            <a:r>
              <a:rPr lang="en-US" sz="2400" dirty="0" err="1" smtClean="0">
                <a:latin typeface="Calibri" pitchFamily="34" charset="0"/>
                <a:cs typeface="Calibri" pitchFamily="34" charset="0"/>
              </a:rPr>
              <a:t>Masalah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anda</a:t>
            </a:r>
            <a:r>
              <a:rPr lang="en-US" sz="2400" dirty="0" smtClean="0">
                <a:latin typeface="Calibri" pitchFamily="34" charset="0"/>
                <a:cs typeface="Calibri" pitchFamily="34" charset="0"/>
              </a:rPr>
              <a:t> ? </a:t>
            </a:r>
            <a:r>
              <a:rPr lang="en-US" sz="2400" dirty="0" err="1" smtClean="0">
                <a:latin typeface="Calibri" pitchFamily="34" charset="0"/>
                <a:cs typeface="Calibri" pitchFamily="34" charset="0"/>
              </a:rPr>
              <a:t>Atau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Masalah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pengendara</a:t>
            </a:r>
            <a:r>
              <a:rPr lang="en-US" sz="2400" dirty="0" smtClean="0">
                <a:latin typeface="Calibri" pitchFamily="34" charset="0"/>
                <a:cs typeface="Calibri" pitchFamily="34" charset="0"/>
              </a:rPr>
              <a:t> yang </a:t>
            </a:r>
            <a:r>
              <a:rPr lang="en-US" sz="2400" dirty="0" err="1" smtClean="0">
                <a:latin typeface="Calibri" pitchFamily="34" charset="0"/>
                <a:cs typeface="Calibri" pitchFamily="34" charset="0"/>
              </a:rPr>
              <a:t>terluka</a:t>
            </a:r>
            <a:r>
              <a:rPr lang="en-US" sz="2400" dirty="0" smtClean="0">
                <a:latin typeface="Calibri" pitchFamily="34" charset="0"/>
                <a:cs typeface="Calibri" pitchFamily="34" charset="0"/>
              </a:rPr>
              <a:t> ?</a:t>
            </a:r>
            <a:endParaRPr lang="en-US" sz="2400" dirty="0" smtClean="0">
              <a:latin typeface="Calibri" pitchFamily="34" charset="0"/>
              <a:cs typeface="Calibri" pitchFamily="34" charset="0"/>
            </a:endParaRPr>
          </a:p>
          <a:p>
            <a:pPr marL="457200" indent="-457200">
              <a:buAutoNum type="arabicPeriod"/>
            </a:pPr>
            <a:r>
              <a:rPr lang="en-US" sz="2400" dirty="0" err="1" smtClean="0">
                <a:latin typeface="Calibri" pitchFamily="34" charset="0"/>
                <a:cs typeface="Calibri" pitchFamily="34" charset="0"/>
              </a:rPr>
              <a:t>Kalau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masalah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Anda</a:t>
            </a:r>
            <a:r>
              <a:rPr lang="en-US" sz="2400" dirty="0" smtClean="0">
                <a:latin typeface="Calibri" pitchFamily="34" charset="0"/>
                <a:cs typeface="Calibri" pitchFamily="34" charset="0"/>
              </a:rPr>
              <a:t> ? </a:t>
            </a:r>
            <a:r>
              <a:rPr lang="en-US" sz="2400" dirty="0" err="1" smtClean="0">
                <a:latin typeface="Calibri" pitchFamily="34" charset="0"/>
                <a:cs typeface="Calibri" pitchFamily="34" charset="0"/>
              </a:rPr>
              <a:t>Jadi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tepatnya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masalah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anda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apa</a:t>
            </a:r>
            <a:r>
              <a:rPr lang="en-US" sz="2400" dirty="0" smtClean="0">
                <a:latin typeface="Calibri" pitchFamily="34" charset="0"/>
                <a:cs typeface="Calibri" pitchFamily="34" charset="0"/>
              </a:rPr>
              <a:t> ? </a:t>
            </a:r>
            <a:endParaRPr lang="en-US" sz="2400" dirty="0">
              <a:latin typeface="Calibri" pitchFamily="34" charset="0"/>
              <a:cs typeface="Calibri" pitchFamily="34" charset="0"/>
            </a:endParaRPr>
          </a:p>
        </p:txBody>
      </p:sp>
      <p:sp>
        <p:nvSpPr>
          <p:cNvPr id="14" name="Down Arrow 13"/>
          <p:cNvSpPr/>
          <p:nvPr/>
        </p:nvSpPr>
        <p:spPr bwMode="auto">
          <a:xfrm>
            <a:off x="3962400" y="4572000"/>
            <a:ext cx="1219200" cy="381000"/>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2"/>
              </a:solidFill>
              <a:effectLst/>
              <a:latin typeface="Arial" charset="0"/>
              <a:cs typeface="Arial" charset="0"/>
            </a:endParaRPr>
          </a:p>
        </p:txBody>
      </p:sp>
      <p:sp>
        <p:nvSpPr>
          <p:cNvPr id="15" name="TextBox 14"/>
          <p:cNvSpPr txBox="1"/>
          <p:nvPr/>
        </p:nvSpPr>
        <p:spPr>
          <a:xfrm>
            <a:off x="2667000" y="5105400"/>
            <a:ext cx="3955635" cy="400110"/>
          </a:xfrm>
          <a:prstGeom prst="rect">
            <a:avLst/>
          </a:prstGeom>
          <a:noFill/>
        </p:spPr>
        <p:txBody>
          <a:bodyPr wrap="none" rtlCol="0">
            <a:spAutoFit/>
          </a:bodyPr>
          <a:lstStyle/>
          <a:p>
            <a:r>
              <a:rPr lang="en-US" sz="2000" b="1" dirty="0" smtClean="0">
                <a:latin typeface="Calibri" pitchFamily="34" charset="0"/>
                <a:cs typeface="Calibri" pitchFamily="34" charset="0"/>
              </a:rPr>
              <a:t>APA BUNYI PERNYATAAN MASALAH</a:t>
            </a:r>
            <a:endParaRPr lang="en-US" sz="2000" b="1"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ox(i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box(i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box(i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box(i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box(i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i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box(in)">
                                      <p:cBhvr>
                                        <p:cTn id="3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73AF1DD-E423-4572-B322-D933B3F279C6}" type="slidenum">
              <a:rPr lang="en-US" smtClean="0"/>
              <a:pPr>
                <a:defRPr/>
              </a:pPr>
              <a:t>36</a:t>
            </a:fld>
            <a:r>
              <a:rPr lang="en-US" smtClean="0"/>
              <a:t> </a:t>
            </a:r>
            <a:endParaRPr lang="en-US"/>
          </a:p>
        </p:txBody>
      </p:sp>
      <p:sp>
        <p:nvSpPr>
          <p:cNvPr id="7" name="Rounded Rectangle 6"/>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b="1" dirty="0" smtClean="0">
                <a:solidFill>
                  <a:schemeClr val="tx1"/>
                </a:solidFill>
                <a:latin typeface="Calibri" pitchFamily="34" charset="0"/>
                <a:cs typeface="Calibri" pitchFamily="34" charset="0"/>
              </a:rPr>
              <a:t>IDENTIFIKASI MASALAH (TAHAP 1 CSW)</a:t>
            </a:r>
            <a:endParaRPr lang="en-US" sz="3200" b="1" dirty="0">
              <a:solidFill>
                <a:schemeClr val="tx1"/>
              </a:solidFill>
              <a:latin typeface="Calibri" pitchFamily="34" charset="0"/>
              <a:cs typeface="Calibri" pitchFamily="34" charset="0"/>
            </a:endParaRPr>
          </a:p>
        </p:txBody>
      </p:sp>
      <p:sp>
        <p:nvSpPr>
          <p:cNvPr id="8" name="Rounded Rectangle 7"/>
          <p:cNvSpPr/>
          <p:nvPr/>
        </p:nvSpPr>
        <p:spPr>
          <a:xfrm>
            <a:off x="152400" y="152400"/>
            <a:ext cx="8382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5.6</a:t>
            </a:r>
            <a:endParaRPr lang="en-US" b="1" dirty="0">
              <a:solidFill>
                <a:schemeClr val="tx1"/>
              </a:solidFill>
            </a:endParaRPr>
          </a:p>
        </p:txBody>
      </p:sp>
      <p:sp>
        <p:nvSpPr>
          <p:cNvPr id="10" name="TextBox 9"/>
          <p:cNvSpPr txBox="1"/>
          <p:nvPr/>
        </p:nvSpPr>
        <p:spPr>
          <a:xfrm>
            <a:off x="609600" y="1295400"/>
            <a:ext cx="7079567" cy="1846659"/>
          </a:xfrm>
          <a:prstGeom prst="rect">
            <a:avLst/>
          </a:prstGeom>
          <a:noFill/>
        </p:spPr>
        <p:txBody>
          <a:bodyPr wrap="none" rtlCol="0">
            <a:spAutoFit/>
          </a:bodyPr>
          <a:lstStyle/>
          <a:p>
            <a:pPr>
              <a:buFont typeface="Wingdings" pitchFamily="2" charset="2"/>
              <a:buChar char="§"/>
            </a:pPr>
            <a:r>
              <a:rPr lang="en-US" b="1" dirty="0" smtClean="0"/>
              <a:t> </a:t>
            </a:r>
            <a:r>
              <a:rPr lang="en-US" sz="2400" b="1" dirty="0" smtClean="0">
                <a:latin typeface="Calibri" pitchFamily="34" charset="0"/>
                <a:cs typeface="Calibri" pitchFamily="34" charset="0"/>
              </a:rPr>
              <a:t>MENGAPA</a:t>
            </a:r>
            <a:r>
              <a:rPr lang="en-US" sz="2000" b="1" dirty="0" smtClean="0">
                <a:latin typeface="Calibri" pitchFamily="34" charset="0"/>
                <a:cs typeface="Calibri" pitchFamily="34" charset="0"/>
              </a:rPr>
              <a:t> </a:t>
            </a:r>
            <a:r>
              <a:rPr lang="en-US" sz="2400" b="1" dirty="0" smtClean="0">
                <a:latin typeface="Calibri" pitchFamily="34" charset="0"/>
                <a:cs typeface="Calibri" pitchFamily="34" charset="0"/>
              </a:rPr>
              <a:t>PENTING</a:t>
            </a:r>
          </a:p>
          <a:p>
            <a:pPr lvl="1">
              <a:lnSpc>
                <a:spcPct val="150000"/>
              </a:lnSpc>
              <a:buFont typeface="Wingdings" pitchFamily="2" charset="2"/>
              <a:buChar char="§"/>
            </a:pPr>
            <a:r>
              <a:rPr lang="en-US" sz="2000" b="1" dirty="0" smtClean="0">
                <a:latin typeface="Calibri" pitchFamily="34" charset="0"/>
                <a:cs typeface="Calibri" pitchFamily="34" charset="0"/>
              </a:rPr>
              <a:t> </a:t>
            </a:r>
            <a:r>
              <a:rPr lang="en-US" sz="2000" dirty="0" smtClean="0">
                <a:latin typeface="Calibri" pitchFamily="34" charset="0"/>
                <a:cs typeface="Calibri" pitchFamily="34" charset="0"/>
              </a:rPr>
              <a:t>Agar </a:t>
            </a:r>
            <a:r>
              <a:rPr lang="en-US" sz="2000" dirty="0" err="1" smtClean="0">
                <a:latin typeface="Calibri" pitchFamily="34" charset="0"/>
                <a:cs typeface="Calibri" pitchFamily="34" charset="0"/>
              </a:rPr>
              <a:t>dapat</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merumuskan</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permasalahan</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secara</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jelas</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spesifik</a:t>
            </a:r>
            <a:endParaRPr lang="en-US" sz="2000" dirty="0" smtClean="0">
              <a:latin typeface="Calibri" pitchFamily="34" charset="0"/>
              <a:cs typeface="Calibri" pitchFamily="34" charset="0"/>
            </a:endParaRPr>
          </a:p>
          <a:p>
            <a:pPr lvl="1">
              <a:lnSpc>
                <a:spcPct val="150000"/>
              </a:lnSpc>
              <a:buFont typeface="Wingdings" pitchFamily="2" charset="2"/>
              <a:buChar char="§"/>
            </a:pP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Mendapatkan</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masalah</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tunggal</a:t>
            </a:r>
            <a:r>
              <a:rPr lang="en-US" sz="2000" dirty="0" smtClean="0">
                <a:latin typeface="Calibri" pitchFamily="34" charset="0"/>
                <a:cs typeface="Calibri" pitchFamily="34" charset="0"/>
              </a:rPr>
              <a:t> </a:t>
            </a:r>
          </a:p>
          <a:p>
            <a:pPr lvl="1">
              <a:lnSpc>
                <a:spcPct val="150000"/>
              </a:lnSpc>
              <a:buFont typeface="Wingdings" pitchFamily="2" charset="2"/>
              <a:buChar char="§"/>
            </a:pP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Memudahkan</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telusur</a:t>
            </a:r>
            <a:r>
              <a:rPr lang="en-US" sz="2000" dirty="0" smtClean="0">
                <a:latin typeface="Calibri" pitchFamily="34" charset="0"/>
                <a:cs typeface="Calibri" pitchFamily="34" charset="0"/>
              </a:rPr>
              <a:t> data - </a:t>
            </a:r>
            <a:r>
              <a:rPr lang="en-US" sz="2000" dirty="0" err="1" smtClean="0">
                <a:latin typeface="Calibri" pitchFamily="34" charset="0"/>
                <a:cs typeface="Calibri" pitchFamily="34" charset="0"/>
              </a:rPr>
              <a:t>informasi</a:t>
            </a:r>
            <a:endParaRPr lang="en-US" dirty="0">
              <a:latin typeface="Calibri" pitchFamily="34" charset="0"/>
              <a:cs typeface="Calibri" pitchFamily="34" charset="0"/>
            </a:endParaRPr>
          </a:p>
        </p:txBody>
      </p:sp>
      <p:sp>
        <p:nvSpPr>
          <p:cNvPr id="11" name="TextBox 10"/>
          <p:cNvSpPr txBox="1"/>
          <p:nvPr/>
        </p:nvSpPr>
        <p:spPr>
          <a:xfrm>
            <a:off x="357812" y="3276600"/>
            <a:ext cx="8843896" cy="2985433"/>
          </a:xfrm>
          <a:prstGeom prst="rect">
            <a:avLst/>
          </a:prstGeom>
          <a:noFill/>
        </p:spPr>
        <p:txBody>
          <a:bodyPr wrap="none" rtlCol="0">
            <a:spAutoFit/>
          </a:bodyPr>
          <a:lstStyle/>
          <a:p>
            <a:pPr>
              <a:buFont typeface="Wingdings" pitchFamily="2" charset="2"/>
              <a:buChar char="§"/>
            </a:pPr>
            <a:r>
              <a:rPr lang="en-US" dirty="0" smtClean="0"/>
              <a:t> </a:t>
            </a:r>
            <a:r>
              <a:rPr lang="en-US" sz="2400" b="1" dirty="0" smtClean="0">
                <a:latin typeface="Calibri" pitchFamily="34" charset="0"/>
                <a:cs typeface="Calibri" pitchFamily="34" charset="0"/>
              </a:rPr>
              <a:t>PERTANYAAN PENTING APA YANG DITANYAKAN</a:t>
            </a:r>
          </a:p>
          <a:p>
            <a:pPr lvl="1" indent="-457200">
              <a:buFont typeface="Wingdings" pitchFamily="2" charset="2"/>
              <a:buChar char="§"/>
            </a:pPr>
            <a:r>
              <a:rPr lang="en-US" sz="2000" b="1" dirty="0" smtClean="0">
                <a:latin typeface="Calibri" pitchFamily="34" charset="0"/>
                <a:cs typeface="Calibri" pitchFamily="34" charset="0"/>
              </a:rPr>
              <a:t> SIAPA ( </a:t>
            </a:r>
            <a:r>
              <a:rPr lang="en-US" sz="2000" dirty="0" smtClean="0">
                <a:latin typeface="Calibri" pitchFamily="34" charset="0"/>
                <a:cs typeface="Calibri" pitchFamily="34" charset="0"/>
              </a:rPr>
              <a:t>yang </a:t>
            </a:r>
            <a:r>
              <a:rPr lang="en-US" sz="2000" dirty="0" err="1" smtClean="0">
                <a:latin typeface="Calibri" pitchFamily="34" charset="0"/>
                <a:cs typeface="Calibri" pitchFamily="34" charset="0"/>
              </a:rPr>
              <a:t>melapor</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melihat</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terkena</a:t>
            </a:r>
            <a:r>
              <a:rPr lang="en-US" sz="2000" dirty="0" smtClean="0">
                <a:latin typeface="Calibri" pitchFamily="34" charset="0"/>
                <a:cs typeface="Calibri" pitchFamily="34" charset="0"/>
              </a:rPr>
              <a:t> )</a:t>
            </a:r>
          </a:p>
          <a:p>
            <a:pPr>
              <a:buFont typeface="Wingdings" pitchFamily="2" charset="2"/>
              <a:buChar char="§"/>
            </a:pPr>
            <a:r>
              <a:rPr lang="en-US" sz="2000" b="1" dirty="0" smtClean="0">
                <a:latin typeface="Calibri" pitchFamily="34" charset="0"/>
                <a:cs typeface="Calibri" pitchFamily="34" charset="0"/>
              </a:rPr>
              <a:t> </a:t>
            </a:r>
            <a:r>
              <a:rPr lang="en-US" sz="2000" b="1" dirty="0" smtClean="0">
                <a:latin typeface="Calibri" pitchFamily="34" charset="0"/>
                <a:cs typeface="Calibri" pitchFamily="34" charset="0"/>
              </a:rPr>
              <a:t>      BENTUK MASALAH APA (</a:t>
            </a:r>
            <a:r>
              <a:rPr lang="en-US" sz="2000" dirty="0" err="1" smtClean="0">
                <a:latin typeface="Calibri" pitchFamily="34" charset="0"/>
                <a:cs typeface="Calibri" pitchFamily="34" charset="0"/>
              </a:rPr>
              <a:t>Apa</a:t>
            </a:r>
            <a:r>
              <a:rPr lang="en-US" sz="2000" dirty="0" smtClean="0">
                <a:latin typeface="Calibri" pitchFamily="34" charset="0"/>
                <a:cs typeface="Calibri" pitchFamily="34" charset="0"/>
              </a:rPr>
              <a:t> </a:t>
            </a:r>
            <a:r>
              <a:rPr lang="en-US" sz="2000" dirty="0" smtClean="0">
                <a:latin typeface="Calibri" pitchFamily="34" charset="0"/>
                <a:cs typeface="Calibri" pitchFamily="34" charset="0"/>
              </a:rPr>
              <a:t>yang </a:t>
            </a:r>
            <a:r>
              <a:rPr lang="en-US" sz="2000" dirty="0" err="1" smtClean="0">
                <a:latin typeface="Calibri" pitchFamily="34" charset="0"/>
                <a:cs typeface="Calibri" pitchFamily="34" charset="0"/>
              </a:rPr>
              <a:t>terjadi</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Lingkungan</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seperti</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apa</a:t>
            </a:r>
            <a:r>
              <a:rPr lang="en-US" sz="2000" dirty="0" smtClean="0">
                <a:latin typeface="Calibri" pitchFamily="34" charset="0"/>
                <a:cs typeface="Calibri" pitchFamily="34" charset="0"/>
              </a:rPr>
              <a:t> yang </a:t>
            </a:r>
            <a:r>
              <a:rPr lang="en-US" sz="2000" dirty="0" err="1" smtClean="0">
                <a:latin typeface="Calibri" pitchFamily="34" charset="0"/>
                <a:cs typeface="Calibri" pitchFamily="34" charset="0"/>
              </a:rPr>
              <a:t>terjadi</a:t>
            </a:r>
            <a:endParaRPr lang="en-US" sz="2000" dirty="0" smtClean="0">
              <a:latin typeface="Calibri" pitchFamily="34" charset="0"/>
              <a:cs typeface="Calibri" pitchFamily="34" charset="0"/>
            </a:endParaRPr>
          </a:p>
          <a:p>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di</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seputar</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masalah</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apa</a:t>
            </a:r>
            <a:r>
              <a:rPr lang="en-US" sz="2000" dirty="0" smtClean="0">
                <a:latin typeface="Calibri" pitchFamily="34" charset="0"/>
                <a:cs typeface="Calibri" pitchFamily="34" charset="0"/>
              </a:rPr>
              <a:t> </a:t>
            </a:r>
            <a:r>
              <a:rPr lang="en-US" sz="2000" dirty="0" smtClean="0">
                <a:latin typeface="Calibri" pitchFamily="34" charset="0"/>
                <a:cs typeface="Calibri" pitchFamily="34" charset="0"/>
              </a:rPr>
              <a:t>yang </a:t>
            </a:r>
            <a:r>
              <a:rPr lang="en-US" sz="2000" dirty="0" err="1" smtClean="0">
                <a:latin typeface="Calibri" pitchFamily="34" charset="0"/>
                <a:cs typeface="Calibri" pitchFamily="34" charset="0"/>
              </a:rPr>
              <a:t>tidak</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berfungsi</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sebagai</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diharapkan</a:t>
            </a:r>
            <a:r>
              <a:rPr lang="en-US" sz="2000" dirty="0" smtClean="0">
                <a:latin typeface="Calibri" pitchFamily="34" charset="0"/>
                <a:cs typeface="Calibri" pitchFamily="34" charset="0"/>
              </a:rPr>
              <a:t>?</a:t>
            </a:r>
          </a:p>
          <a:p>
            <a:pPr>
              <a:buFont typeface="Wingdings" pitchFamily="2" charset="2"/>
              <a:buChar char="§"/>
            </a:pPr>
            <a:r>
              <a:rPr lang="en-US" sz="2000" dirty="0" smtClean="0">
                <a:latin typeface="Calibri" pitchFamily="34" charset="0"/>
                <a:cs typeface="Calibri" pitchFamily="34" charset="0"/>
              </a:rPr>
              <a:t> </a:t>
            </a:r>
            <a:r>
              <a:rPr lang="en-US" sz="2000" dirty="0" smtClean="0">
                <a:latin typeface="Calibri" pitchFamily="34" charset="0"/>
                <a:cs typeface="Calibri" pitchFamily="34" charset="0"/>
              </a:rPr>
              <a:t>      </a:t>
            </a:r>
            <a:r>
              <a:rPr lang="en-US" sz="2000" b="1" dirty="0" smtClean="0">
                <a:latin typeface="Calibri" pitchFamily="34" charset="0"/>
                <a:cs typeface="Calibri" pitchFamily="34" charset="0"/>
              </a:rPr>
              <a:t>KAPAN DIKETAHUI</a:t>
            </a:r>
          </a:p>
          <a:p>
            <a:pPr>
              <a:buFont typeface="Wingdings" pitchFamily="2" charset="2"/>
              <a:buChar char="§"/>
            </a:pPr>
            <a:r>
              <a:rPr lang="en-US" sz="2000" b="1" dirty="0" smtClean="0">
                <a:latin typeface="Calibri" pitchFamily="34" charset="0"/>
                <a:cs typeface="Calibri" pitchFamily="34" charset="0"/>
              </a:rPr>
              <a:t> </a:t>
            </a:r>
            <a:r>
              <a:rPr lang="en-US" sz="2000" b="1" dirty="0" smtClean="0">
                <a:latin typeface="Calibri" pitchFamily="34" charset="0"/>
                <a:cs typeface="Calibri" pitchFamily="34" charset="0"/>
              </a:rPr>
              <a:t>      DIMANA TERJADI</a:t>
            </a:r>
          </a:p>
          <a:p>
            <a:pPr>
              <a:buFont typeface="Wingdings" pitchFamily="2" charset="2"/>
              <a:buChar char="§"/>
            </a:pPr>
            <a:r>
              <a:rPr lang="en-US" sz="2000" b="1" dirty="0" smtClean="0">
                <a:latin typeface="Calibri" pitchFamily="34" charset="0"/>
                <a:cs typeface="Calibri" pitchFamily="34" charset="0"/>
              </a:rPr>
              <a:t> </a:t>
            </a:r>
            <a:r>
              <a:rPr lang="en-US" sz="2000" b="1" dirty="0" smtClean="0">
                <a:latin typeface="Calibri" pitchFamily="34" charset="0"/>
                <a:cs typeface="Calibri" pitchFamily="34" charset="0"/>
              </a:rPr>
              <a:t>      BAGAIMANA PROSES MASALAH (</a:t>
            </a:r>
            <a:r>
              <a:rPr lang="en-US" sz="2000" dirty="0" err="1" smtClean="0">
                <a:latin typeface="Calibri" pitchFamily="34" charset="0"/>
                <a:cs typeface="Calibri" pitchFamily="34" charset="0"/>
              </a:rPr>
              <a:t>informasi</a:t>
            </a:r>
            <a:r>
              <a:rPr lang="en-US" sz="2000" dirty="0" smtClean="0">
                <a:latin typeface="Calibri" pitchFamily="34" charset="0"/>
                <a:cs typeface="Calibri" pitchFamily="34" charset="0"/>
              </a:rPr>
              <a:t> yang </a:t>
            </a:r>
            <a:r>
              <a:rPr lang="en-US" sz="2000" dirty="0" err="1" smtClean="0">
                <a:latin typeface="Calibri" pitchFamily="34" charset="0"/>
                <a:cs typeface="Calibri" pitchFamily="34" charset="0"/>
              </a:rPr>
              <a:t>dimiliki</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masalah</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bekerja</a:t>
            </a:r>
            <a:r>
              <a:rPr lang="en-US" sz="2000" dirty="0" smtClean="0">
                <a:latin typeface="Calibri" pitchFamily="34" charset="0"/>
                <a:cs typeface="Calibri" pitchFamily="34" charset="0"/>
              </a:rPr>
              <a:t>)</a:t>
            </a:r>
          </a:p>
          <a:p>
            <a:pPr>
              <a:buFont typeface="Wingdings" pitchFamily="2" charset="2"/>
              <a:buChar char="§"/>
            </a:pPr>
            <a:r>
              <a:rPr lang="en-US" sz="2000" b="1" dirty="0" smtClean="0">
                <a:latin typeface="Calibri" pitchFamily="34" charset="0"/>
                <a:cs typeface="Calibri" pitchFamily="34" charset="0"/>
              </a:rPr>
              <a:t> </a:t>
            </a:r>
            <a:r>
              <a:rPr lang="en-US" sz="2000" b="1" dirty="0" smtClean="0">
                <a:latin typeface="Calibri" pitchFamily="34" charset="0"/>
                <a:cs typeface="Calibri" pitchFamily="34" charset="0"/>
              </a:rPr>
              <a:t>      BERTANYA MENGAPA (WHY) SECARA BERJENJANG</a:t>
            </a:r>
            <a:endParaRPr lang="en-US" sz="2400" b="1" dirty="0" smtClean="0">
              <a:latin typeface="Calibri" pitchFamily="34" charset="0"/>
              <a:cs typeface="Calibri" pitchFamily="34" charset="0"/>
            </a:endParaRPr>
          </a:p>
          <a:p>
            <a:pPr lvl="1">
              <a:buFont typeface="Wingdings" pitchFamily="2" charset="2"/>
              <a:buChar char="§"/>
            </a:pPr>
            <a:endParaRPr lang="en-US" sz="2000" b="1"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ox(i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ox(in)">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ox(i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ox(in)">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box(in)">
                                      <p:cBhvr>
                                        <p:cTn id="27" dur="500"/>
                                        <p:tgtEl>
                                          <p:spTgt spid="11">
                                            <p:txEl>
                                              <p:pRg st="0" end="0"/>
                                            </p:txEl>
                                          </p:spTgt>
                                        </p:tgtEl>
                                      </p:cBhvr>
                                    </p:animEffect>
                                  </p:childTnLst>
                                </p:cTn>
                              </p:par>
                            </p:childTnLst>
                          </p:cTn>
                        </p:par>
                        <p:par>
                          <p:cTn id="28" fill="hold">
                            <p:stCondLst>
                              <p:cond delay="500"/>
                            </p:stCondLst>
                            <p:childTnLst>
                              <p:par>
                                <p:cTn id="29" presetID="4" presetClass="entr" presetSubtype="16" fill="hold" nodeType="after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animEffect transition="in" filter="box(in)">
                                      <p:cBhvr>
                                        <p:cTn id="31" dur="500"/>
                                        <p:tgtEl>
                                          <p:spTgt spid="11">
                                            <p:txEl>
                                              <p:pRg st="1" end="1"/>
                                            </p:txEl>
                                          </p:spTgt>
                                        </p:tgtEl>
                                      </p:cBhvr>
                                    </p:animEffect>
                                  </p:childTnLst>
                                </p:cTn>
                              </p:par>
                            </p:childTnLst>
                          </p:cTn>
                        </p:par>
                        <p:par>
                          <p:cTn id="32" fill="hold">
                            <p:stCondLst>
                              <p:cond delay="1000"/>
                            </p:stCondLst>
                            <p:childTnLst>
                              <p:par>
                                <p:cTn id="33" presetID="4" presetClass="entr" presetSubtype="16" fill="hold" nodeType="after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animEffect transition="in" filter="box(in)">
                                      <p:cBhvr>
                                        <p:cTn id="35" dur="500"/>
                                        <p:tgtEl>
                                          <p:spTgt spid="11">
                                            <p:txEl>
                                              <p:pRg st="2" end="2"/>
                                            </p:txEl>
                                          </p:spTgt>
                                        </p:tgtEl>
                                      </p:cBhvr>
                                    </p:animEffect>
                                  </p:childTnLst>
                                </p:cTn>
                              </p:par>
                            </p:childTnLst>
                          </p:cTn>
                        </p:par>
                        <p:par>
                          <p:cTn id="36" fill="hold">
                            <p:stCondLst>
                              <p:cond delay="1500"/>
                            </p:stCondLst>
                            <p:childTnLst>
                              <p:par>
                                <p:cTn id="37" presetID="4" presetClass="entr" presetSubtype="16" fill="hold" nodeType="after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animEffect transition="in" filter="box(in)">
                                      <p:cBhvr>
                                        <p:cTn id="39" dur="500"/>
                                        <p:tgtEl>
                                          <p:spTgt spid="11">
                                            <p:txEl>
                                              <p:pRg st="3" end="3"/>
                                            </p:txEl>
                                          </p:spTgt>
                                        </p:tgtEl>
                                      </p:cBhvr>
                                    </p:animEffect>
                                  </p:childTnLst>
                                </p:cTn>
                              </p:par>
                            </p:childTnLst>
                          </p:cTn>
                        </p:par>
                        <p:par>
                          <p:cTn id="40" fill="hold">
                            <p:stCondLst>
                              <p:cond delay="2000"/>
                            </p:stCondLst>
                            <p:childTnLst>
                              <p:par>
                                <p:cTn id="41" presetID="4" presetClass="entr" presetSubtype="16" fill="hold" nodeType="afterEffect">
                                  <p:stCondLst>
                                    <p:cond delay="0"/>
                                  </p:stCondLst>
                                  <p:childTnLst>
                                    <p:set>
                                      <p:cBhvr>
                                        <p:cTn id="42" dur="1" fill="hold">
                                          <p:stCondLst>
                                            <p:cond delay="0"/>
                                          </p:stCondLst>
                                        </p:cTn>
                                        <p:tgtEl>
                                          <p:spTgt spid="11">
                                            <p:txEl>
                                              <p:pRg st="4" end="4"/>
                                            </p:txEl>
                                          </p:spTgt>
                                        </p:tgtEl>
                                        <p:attrNameLst>
                                          <p:attrName>style.visibility</p:attrName>
                                        </p:attrNameLst>
                                      </p:cBhvr>
                                      <p:to>
                                        <p:strVal val="visible"/>
                                      </p:to>
                                    </p:set>
                                    <p:animEffect transition="in" filter="box(in)">
                                      <p:cBhvr>
                                        <p:cTn id="43" dur="500"/>
                                        <p:tgtEl>
                                          <p:spTgt spid="11">
                                            <p:txEl>
                                              <p:pRg st="4" end="4"/>
                                            </p:txEl>
                                          </p:spTgt>
                                        </p:tgtEl>
                                      </p:cBhvr>
                                    </p:animEffect>
                                  </p:childTnLst>
                                </p:cTn>
                              </p:par>
                            </p:childTnLst>
                          </p:cTn>
                        </p:par>
                        <p:par>
                          <p:cTn id="44" fill="hold">
                            <p:stCondLst>
                              <p:cond delay="2500"/>
                            </p:stCondLst>
                            <p:childTnLst>
                              <p:par>
                                <p:cTn id="45" presetID="4" presetClass="entr" presetSubtype="16" fill="hold" nodeType="afterEffect">
                                  <p:stCondLst>
                                    <p:cond delay="0"/>
                                  </p:stCondLst>
                                  <p:childTnLst>
                                    <p:set>
                                      <p:cBhvr>
                                        <p:cTn id="46" dur="1" fill="hold">
                                          <p:stCondLst>
                                            <p:cond delay="0"/>
                                          </p:stCondLst>
                                        </p:cTn>
                                        <p:tgtEl>
                                          <p:spTgt spid="11">
                                            <p:txEl>
                                              <p:pRg st="5" end="5"/>
                                            </p:txEl>
                                          </p:spTgt>
                                        </p:tgtEl>
                                        <p:attrNameLst>
                                          <p:attrName>style.visibility</p:attrName>
                                        </p:attrNameLst>
                                      </p:cBhvr>
                                      <p:to>
                                        <p:strVal val="visible"/>
                                      </p:to>
                                    </p:set>
                                    <p:animEffect transition="in" filter="box(in)">
                                      <p:cBhvr>
                                        <p:cTn id="47" dur="500"/>
                                        <p:tgtEl>
                                          <p:spTgt spid="11">
                                            <p:txEl>
                                              <p:pRg st="5" end="5"/>
                                            </p:txEl>
                                          </p:spTgt>
                                        </p:tgtEl>
                                      </p:cBhvr>
                                    </p:animEffect>
                                  </p:childTnLst>
                                </p:cTn>
                              </p:par>
                            </p:childTnLst>
                          </p:cTn>
                        </p:par>
                        <p:par>
                          <p:cTn id="48" fill="hold">
                            <p:stCondLst>
                              <p:cond delay="3000"/>
                            </p:stCondLst>
                            <p:childTnLst>
                              <p:par>
                                <p:cTn id="49" presetID="4" presetClass="entr" presetSubtype="16" fill="hold" nodeType="afterEffect">
                                  <p:stCondLst>
                                    <p:cond delay="0"/>
                                  </p:stCondLst>
                                  <p:childTnLst>
                                    <p:set>
                                      <p:cBhvr>
                                        <p:cTn id="50" dur="1" fill="hold">
                                          <p:stCondLst>
                                            <p:cond delay="0"/>
                                          </p:stCondLst>
                                        </p:cTn>
                                        <p:tgtEl>
                                          <p:spTgt spid="11">
                                            <p:txEl>
                                              <p:pRg st="6" end="6"/>
                                            </p:txEl>
                                          </p:spTgt>
                                        </p:tgtEl>
                                        <p:attrNameLst>
                                          <p:attrName>style.visibility</p:attrName>
                                        </p:attrNameLst>
                                      </p:cBhvr>
                                      <p:to>
                                        <p:strVal val="visible"/>
                                      </p:to>
                                    </p:set>
                                    <p:animEffect transition="in" filter="box(in)">
                                      <p:cBhvr>
                                        <p:cTn id="51" dur="500"/>
                                        <p:tgtEl>
                                          <p:spTgt spid="11">
                                            <p:txEl>
                                              <p:pRg st="6" end="6"/>
                                            </p:txEl>
                                          </p:spTgt>
                                        </p:tgtEl>
                                      </p:cBhvr>
                                    </p:animEffect>
                                  </p:childTnLst>
                                </p:cTn>
                              </p:par>
                            </p:childTnLst>
                          </p:cTn>
                        </p:par>
                        <p:par>
                          <p:cTn id="52" fill="hold">
                            <p:stCondLst>
                              <p:cond delay="3500"/>
                            </p:stCondLst>
                            <p:childTnLst>
                              <p:par>
                                <p:cTn id="53" presetID="4" presetClass="entr" presetSubtype="16" fill="hold" nodeType="afterEffect">
                                  <p:stCondLst>
                                    <p:cond delay="0"/>
                                  </p:stCondLst>
                                  <p:childTnLst>
                                    <p:set>
                                      <p:cBhvr>
                                        <p:cTn id="54" dur="1" fill="hold">
                                          <p:stCondLst>
                                            <p:cond delay="0"/>
                                          </p:stCondLst>
                                        </p:cTn>
                                        <p:tgtEl>
                                          <p:spTgt spid="11">
                                            <p:txEl>
                                              <p:pRg st="7" end="7"/>
                                            </p:txEl>
                                          </p:spTgt>
                                        </p:tgtEl>
                                        <p:attrNameLst>
                                          <p:attrName>style.visibility</p:attrName>
                                        </p:attrNameLst>
                                      </p:cBhvr>
                                      <p:to>
                                        <p:strVal val="visible"/>
                                      </p:to>
                                    </p:set>
                                    <p:animEffect transition="in" filter="box(in)">
                                      <p:cBhvr>
                                        <p:cTn id="55" dur="500"/>
                                        <p:tgtEl>
                                          <p:spTgt spid="11">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11">
                                            <p:txEl>
                                              <p:pRg st="7" end="7"/>
                                            </p:txEl>
                                          </p:spTgt>
                                        </p:tgtEl>
                                        <p:attrNameLst>
                                          <p:attrName>style.visibility</p:attrName>
                                        </p:attrNameLst>
                                      </p:cBhvr>
                                      <p:to>
                                        <p:strVal val="visible"/>
                                      </p:to>
                                    </p:set>
                                    <p:animEffect transition="in" filter="box(in)">
                                      <p:cBhvr>
                                        <p:cTn id="60"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73AF1DD-E423-4572-B322-D933B3F279C6}" type="slidenum">
              <a:rPr lang="en-US" smtClean="0"/>
              <a:pPr>
                <a:defRPr/>
              </a:pPr>
              <a:t>37</a:t>
            </a:fld>
            <a:r>
              <a:rPr lang="en-US" smtClean="0"/>
              <a:t> </a:t>
            </a:r>
            <a:endParaRPr lang="en-US"/>
          </a:p>
        </p:txBody>
      </p:sp>
      <p:sp>
        <p:nvSpPr>
          <p:cNvPr id="7" name="Rounded Rectangle 6"/>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b="1" dirty="0" smtClean="0">
                <a:solidFill>
                  <a:schemeClr val="tx1"/>
                </a:solidFill>
                <a:latin typeface="Calibri" pitchFamily="34" charset="0"/>
                <a:cs typeface="Calibri" pitchFamily="34" charset="0"/>
              </a:rPr>
              <a:t>IDENTIFIKASI MASALAH (TAHAP 1 CSW)</a:t>
            </a:r>
            <a:endParaRPr lang="en-US" sz="3200" b="1" dirty="0">
              <a:solidFill>
                <a:schemeClr val="tx1"/>
              </a:solidFill>
              <a:latin typeface="Calibri" pitchFamily="34" charset="0"/>
              <a:cs typeface="Calibri" pitchFamily="34" charset="0"/>
            </a:endParaRPr>
          </a:p>
        </p:txBody>
      </p:sp>
      <p:sp>
        <p:nvSpPr>
          <p:cNvPr id="8" name="Rounded Rectangle 7"/>
          <p:cNvSpPr/>
          <p:nvPr/>
        </p:nvSpPr>
        <p:spPr>
          <a:xfrm>
            <a:off x="152400" y="152400"/>
            <a:ext cx="8382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5.6</a:t>
            </a:r>
            <a:endParaRPr lang="en-US" b="1" dirty="0">
              <a:solidFill>
                <a:schemeClr val="tx1"/>
              </a:solidFill>
            </a:endParaRPr>
          </a:p>
        </p:txBody>
      </p:sp>
      <p:sp>
        <p:nvSpPr>
          <p:cNvPr id="10" name="TextBox 9"/>
          <p:cNvSpPr txBox="1"/>
          <p:nvPr/>
        </p:nvSpPr>
        <p:spPr>
          <a:xfrm>
            <a:off x="609600" y="1295400"/>
            <a:ext cx="7848600" cy="1846659"/>
          </a:xfrm>
          <a:prstGeom prst="rect">
            <a:avLst/>
          </a:prstGeom>
          <a:noFill/>
        </p:spPr>
        <p:txBody>
          <a:bodyPr wrap="square" rtlCol="0">
            <a:spAutoFit/>
          </a:bodyPr>
          <a:lstStyle/>
          <a:p>
            <a:pPr>
              <a:buFont typeface="Wingdings" pitchFamily="2" charset="2"/>
              <a:buChar char="§"/>
            </a:pPr>
            <a:r>
              <a:rPr lang="en-US" b="1" dirty="0" smtClean="0"/>
              <a:t> </a:t>
            </a:r>
            <a:r>
              <a:rPr lang="en-US" sz="2400" b="1" dirty="0" smtClean="0">
                <a:latin typeface="Calibri" pitchFamily="34" charset="0"/>
                <a:cs typeface="Calibri" pitchFamily="34" charset="0"/>
              </a:rPr>
              <a:t>PERNYATAAN MASALAH </a:t>
            </a:r>
          </a:p>
          <a:p>
            <a:pPr lvl="1">
              <a:lnSpc>
                <a:spcPct val="150000"/>
              </a:lnSpc>
              <a:buFont typeface="Wingdings" pitchFamily="2" charset="2"/>
              <a:buChar char="§"/>
            </a:pPr>
            <a:r>
              <a:rPr lang="en-US" sz="2000" b="1" dirty="0" smtClean="0">
                <a:latin typeface="Calibri" pitchFamily="34" charset="0"/>
                <a:cs typeface="Calibri" pitchFamily="34" charset="0"/>
              </a:rPr>
              <a:t> </a:t>
            </a:r>
            <a:r>
              <a:rPr lang="en-US" sz="2000" dirty="0" err="1" smtClean="0">
                <a:latin typeface="Calibri" pitchFamily="34" charset="0"/>
                <a:cs typeface="Calibri" pitchFamily="34" charset="0"/>
              </a:rPr>
              <a:t>Deskripsi</a:t>
            </a:r>
            <a:r>
              <a:rPr lang="en-US" sz="2000" dirty="0" smtClean="0">
                <a:latin typeface="Calibri" pitchFamily="34" charset="0"/>
                <a:cs typeface="Calibri" pitchFamily="34" charset="0"/>
              </a:rPr>
              <a:t> yang </a:t>
            </a:r>
            <a:r>
              <a:rPr lang="en-US" sz="2000" dirty="0" err="1" smtClean="0">
                <a:latin typeface="Calibri" pitchFamily="34" charset="0"/>
                <a:cs typeface="Calibri" pitchFamily="34" charset="0"/>
              </a:rPr>
              <a:t>jelas</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atas</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penyimpangan</a:t>
            </a:r>
            <a:r>
              <a:rPr lang="en-US" sz="2000" dirty="0" smtClean="0">
                <a:latin typeface="Calibri" pitchFamily="34" charset="0"/>
                <a:cs typeface="Calibri" pitchFamily="34" charset="0"/>
              </a:rPr>
              <a:t> yang </a:t>
            </a:r>
            <a:r>
              <a:rPr lang="en-US" sz="2000" dirty="0" err="1" smtClean="0">
                <a:latin typeface="Calibri" pitchFamily="34" charset="0"/>
                <a:cs typeface="Calibri" pitchFamily="34" charset="0"/>
              </a:rPr>
              <a:t>akan</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diselesaikan</a:t>
            </a:r>
            <a:endParaRPr lang="en-US" sz="2000" dirty="0" smtClean="0">
              <a:latin typeface="Calibri" pitchFamily="34" charset="0"/>
              <a:cs typeface="Calibri" pitchFamily="34" charset="0"/>
            </a:endParaRPr>
          </a:p>
          <a:p>
            <a:pPr lvl="1">
              <a:lnSpc>
                <a:spcPct val="150000"/>
              </a:lnSpc>
            </a:pPr>
            <a:r>
              <a:rPr lang="en-US" sz="2000" dirty="0" smtClean="0">
                <a:latin typeface="Calibri" pitchFamily="34" charset="0"/>
                <a:cs typeface="Calibri" pitchFamily="34" charset="0"/>
              </a:rPr>
              <a:t> </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terdiri</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dari</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penyimpangannya</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dan</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keterangan</a:t>
            </a:r>
            <a:r>
              <a:rPr lang="en-US" sz="2000" dirty="0" smtClean="0">
                <a:latin typeface="Calibri" pitchFamily="34" charset="0"/>
                <a:cs typeface="Calibri" pitchFamily="34" charset="0"/>
              </a:rPr>
              <a:t> yang </a:t>
            </a:r>
            <a:r>
              <a:rPr lang="en-US" sz="2000" dirty="0" err="1" smtClean="0">
                <a:latin typeface="Calibri" pitchFamily="34" charset="0"/>
                <a:cs typeface="Calibri" pitchFamily="34" charset="0"/>
              </a:rPr>
              <a:t>menyertai</a:t>
            </a:r>
            <a:endParaRPr lang="en-US" sz="2000" dirty="0" smtClean="0">
              <a:latin typeface="Calibri" pitchFamily="34" charset="0"/>
              <a:cs typeface="Calibri" pitchFamily="34" charset="0"/>
            </a:endParaRPr>
          </a:p>
          <a:p>
            <a:pPr lvl="1">
              <a:lnSpc>
                <a:spcPct val="150000"/>
              </a:lnSpc>
              <a:buFont typeface="Wingdings" pitchFamily="2" charset="2"/>
              <a:buChar char="§"/>
            </a:pPr>
            <a:r>
              <a:rPr lang="en-US" sz="2000" dirty="0" smtClean="0">
                <a:latin typeface="Calibri" pitchFamily="34" charset="0"/>
                <a:cs typeface="Calibri" pitchFamily="34" charset="0"/>
              </a:rPr>
              <a:t> </a:t>
            </a:r>
            <a:r>
              <a:rPr lang="en-US" sz="2000" dirty="0" smtClean="0">
                <a:latin typeface="Calibri" pitchFamily="34" charset="0"/>
                <a:cs typeface="Calibri" pitchFamily="34" charset="0"/>
              </a:rPr>
              <a:t>Agar </a:t>
            </a:r>
            <a:r>
              <a:rPr lang="en-US" sz="2000" dirty="0" err="1" smtClean="0">
                <a:latin typeface="Calibri" pitchFamily="34" charset="0"/>
                <a:cs typeface="Calibri" pitchFamily="34" charset="0"/>
              </a:rPr>
              <a:t>fokus</a:t>
            </a:r>
            <a:endParaRPr lang="en-US" sz="2000" dirty="0" smtClean="0">
              <a:latin typeface="Calibri" pitchFamily="34" charset="0"/>
              <a:cs typeface="Calibri" pitchFamily="34" charset="0"/>
            </a:endParaRPr>
          </a:p>
        </p:txBody>
      </p:sp>
      <p:sp>
        <p:nvSpPr>
          <p:cNvPr id="9" name="TextBox 8"/>
          <p:cNvSpPr txBox="1"/>
          <p:nvPr/>
        </p:nvSpPr>
        <p:spPr>
          <a:xfrm>
            <a:off x="228600" y="3352800"/>
            <a:ext cx="8153400" cy="1200329"/>
          </a:xfrm>
          <a:prstGeom prst="rect">
            <a:avLst/>
          </a:prstGeom>
          <a:noFill/>
        </p:spPr>
        <p:txBody>
          <a:bodyPr wrap="square" rtlCol="0">
            <a:spAutoFit/>
          </a:bodyPr>
          <a:lstStyle/>
          <a:p>
            <a:pPr algn="ctr"/>
            <a:r>
              <a:rPr lang="en-US" i="1" dirty="0" smtClean="0"/>
              <a:t> </a:t>
            </a:r>
            <a:r>
              <a:rPr lang="en-US" sz="2400" i="1" dirty="0" err="1" smtClean="0">
                <a:solidFill>
                  <a:srgbClr val="FF0000"/>
                </a:solidFill>
                <a:latin typeface="Calibri" pitchFamily="34" charset="0"/>
                <a:cs typeface="Calibri" pitchFamily="34" charset="0"/>
              </a:rPr>
              <a:t>Satu</a:t>
            </a:r>
            <a:r>
              <a:rPr lang="en-US" sz="2400" i="1" dirty="0" smtClean="0">
                <a:solidFill>
                  <a:srgbClr val="FF0000"/>
                </a:solidFill>
                <a:latin typeface="Calibri" pitchFamily="34" charset="0"/>
                <a:cs typeface="Calibri" pitchFamily="34" charset="0"/>
              </a:rPr>
              <a:t> truck </a:t>
            </a:r>
            <a:r>
              <a:rPr lang="en-US" sz="2400" i="1" dirty="0" err="1" smtClean="0">
                <a:solidFill>
                  <a:srgbClr val="FF0000"/>
                </a:solidFill>
                <a:latin typeface="Calibri" pitchFamily="34" charset="0"/>
                <a:cs typeface="Calibri" pitchFamily="34" charset="0"/>
              </a:rPr>
              <a:t>pengangkut</a:t>
            </a:r>
            <a:r>
              <a:rPr lang="en-US" sz="2400" i="1" dirty="0" smtClean="0">
                <a:solidFill>
                  <a:srgbClr val="FF0000"/>
                </a:solidFill>
                <a:latin typeface="Calibri" pitchFamily="34" charset="0"/>
                <a:cs typeface="Calibri" pitchFamily="34" charset="0"/>
              </a:rPr>
              <a:t>  </a:t>
            </a:r>
            <a:r>
              <a:rPr lang="en-US" sz="2400" i="1" dirty="0" err="1" smtClean="0">
                <a:solidFill>
                  <a:srgbClr val="FF0000"/>
                </a:solidFill>
                <a:latin typeface="Calibri" pitchFamily="34" charset="0"/>
                <a:cs typeface="Calibri" pitchFamily="34" charset="0"/>
              </a:rPr>
              <a:t>pipa</a:t>
            </a:r>
            <a:r>
              <a:rPr lang="en-US" sz="2400" i="1" dirty="0" smtClean="0">
                <a:solidFill>
                  <a:srgbClr val="FF0000"/>
                </a:solidFill>
                <a:latin typeface="Calibri" pitchFamily="34" charset="0"/>
                <a:cs typeface="Calibri" pitchFamily="34" charset="0"/>
              </a:rPr>
              <a:t> -  </a:t>
            </a:r>
            <a:r>
              <a:rPr lang="en-US" sz="2400" i="1" dirty="0" err="1" smtClean="0">
                <a:solidFill>
                  <a:srgbClr val="FF0000"/>
                </a:solidFill>
                <a:latin typeface="Calibri" pitchFamily="34" charset="0"/>
                <a:cs typeface="Calibri" pitchFamily="34" charset="0"/>
              </a:rPr>
              <a:t>pipa</a:t>
            </a:r>
            <a:r>
              <a:rPr lang="en-US" sz="2400" i="1" dirty="0" smtClean="0">
                <a:solidFill>
                  <a:srgbClr val="FF0000"/>
                </a:solidFill>
                <a:latin typeface="Calibri" pitchFamily="34" charset="0"/>
                <a:cs typeface="Calibri" pitchFamily="34" charset="0"/>
              </a:rPr>
              <a:t>  No </a:t>
            </a:r>
            <a:r>
              <a:rPr lang="en-US" sz="2400" i="1" dirty="0" err="1" smtClean="0">
                <a:solidFill>
                  <a:srgbClr val="FF0000"/>
                </a:solidFill>
                <a:latin typeface="Calibri" pitchFamily="34" charset="0"/>
                <a:cs typeface="Calibri" pitchFamily="34" charset="0"/>
              </a:rPr>
              <a:t>Pol</a:t>
            </a:r>
            <a:r>
              <a:rPr lang="en-US" sz="2400" i="1" dirty="0" smtClean="0">
                <a:solidFill>
                  <a:srgbClr val="FF0000"/>
                </a:solidFill>
                <a:latin typeface="Calibri" pitchFamily="34" charset="0"/>
                <a:cs typeface="Calibri" pitchFamily="34" charset="0"/>
              </a:rPr>
              <a:t> – BK 12345 DIB </a:t>
            </a:r>
          </a:p>
          <a:p>
            <a:pPr algn="ctr"/>
            <a:r>
              <a:rPr lang="en-US" sz="2400" i="1" dirty="0" err="1" smtClean="0">
                <a:solidFill>
                  <a:srgbClr val="FF0000"/>
                </a:solidFill>
                <a:latin typeface="Calibri" pitchFamily="34" charset="0"/>
                <a:cs typeface="Calibri" pitchFamily="34" charset="0"/>
              </a:rPr>
              <a:t>terperosok</a:t>
            </a:r>
            <a:r>
              <a:rPr lang="en-US" sz="2400" i="1" dirty="0" smtClean="0">
                <a:solidFill>
                  <a:srgbClr val="FF0000"/>
                </a:solidFill>
                <a:latin typeface="Calibri" pitchFamily="34" charset="0"/>
                <a:cs typeface="Calibri" pitchFamily="34" charset="0"/>
              </a:rPr>
              <a:t> </a:t>
            </a:r>
            <a:r>
              <a:rPr lang="en-US" sz="2400" i="1" dirty="0" err="1" smtClean="0">
                <a:solidFill>
                  <a:srgbClr val="FF0000"/>
                </a:solidFill>
                <a:latin typeface="Calibri" pitchFamily="34" charset="0"/>
                <a:cs typeface="Calibri" pitchFamily="34" charset="0"/>
              </a:rPr>
              <a:t>ke</a:t>
            </a:r>
            <a:r>
              <a:rPr lang="en-US" sz="2400" i="1" dirty="0" smtClean="0">
                <a:solidFill>
                  <a:srgbClr val="FF0000"/>
                </a:solidFill>
                <a:latin typeface="Calibri" pitchFamily="34" charset="0"/>
                <a:cs typeface="Calibri" pitchFamily="34" charset="0"/>
              </a:rPr>
              <a:t> </a:t>
            </a:r>
            <a:r>
              <a:rPr lang="en-US" sz="2400" i="1" dirty="0" err="1" smtClean="0">
                <a:solidFill>
                  <a:srgbClr val="FF0000"/>
                </a:solidFill>
                <a:latin typeface="Calibri" pitchFamily="34" charset="0"/>
                <a:cs typeface="Calibri" pitchFamily="34" charset="0"/>
              </a:rPr>
              <a:t>parit</a:t>
            </a:r>
            <a:r>
              <a:rPr lang="en-US" sz="2400" i="1" dirty="0" smtClean="0">
                <a:solidFill>
                  <a:srgbClr val="FF0000"/>
                </a:solidFill>
                <a:latin typeface="Calibri" pitchFamily="34" charset="0"/>
                <a:cs typeface="Calibri" pitchFamily="34" charset="0"/>
              </a:rPr>
              <a:t>  </a:t>
            </a:r>
            <a:r>
              <a:rPr lang="en-US" sz="2400" i="1" dirty="0" err="1" smtClean="0">
                <a:solidFill>
                  <a:srgbClr val="FF0000"/>
                </a:solidFill>
                <a:latin typeface="Calibri" pitchFamily="34" charset="0"/>
                <a:cs typeface="Calibri" pitchFamily="34" charset="0"/>
              </a:rPr>
              <a:t>pada</a:t>
            </a:r>
            <a:r>
              <a:rPr lang="en-US" sz="2400" i="1" dirty="0" smtClean="0">
                <a:solidFill>
                  <a:srgbClr val="FF0000"/>
                </a:solidFill>
                <a:latin typeface="Calibri" pitchFamily="34" charset="0"/>
                <a:cs typeface="Calibri" pitchFamily="34" charset="0"/>
              </a:rPr>
              <a:t> </a:t>
            </a:r>
            <a:r>
              <a:rPr lang="en-US" sz="2400" i="1" dirty="0" err="1" smtClean="0">
                <a:solidFill>
                  <a:srgbClr val="FF0000"/>
                </a:solidFill>
                <a:latin typeface="Calibri" pitchFamily="34" charset="0"/>
                <a:cs typeface="Calibri" pitchFamily="34" charset="0"/>
              </a:rPr>
              <a:t>jalur</a:t>
            </a:r>
            <a:r>
              <a:rPr lang="en-US" sz="2400" i="1" dirty="0" smtClean="0">
                <a:solidFill>
                  <a:srgbClr val="FF0000"/>
                </a:solidFill>
                <a:latin typeface="Calibri" pitchFamily="34" charset="0"/>
                <a:cs typeface="Calibri" pitchFamily="34" charset="0"/>
              </a:rPr>
              <a:t> D-51 – </a:t>
            </a:r>
            <a:r>
              <a:rPr lang="en-US" sz="2400" i="1" dirty="0" err="1" smtClean="0">
                <a:solidFill>
                  <a:srgbClr val="FF0000"/>
                </a:solidFill>
                <a:latin typeface="Calibri" pitchFamily="34" charset="0"/>
                <a:cs typeface="Calibri" pitchFamily="34" charset="0"/>
              </a:rPr>
              <a:t>sesuai</a:t>
            </a:r>
            <a:r>
              <a:rPr lang="en-US" sz="2400" i="1" dirty="0" smtClean="0">
                <a:solidFill>
                  <a:srgbClr val="FF0000"/>
                </a:solidFill>
                <a:latin typeface="Calibri" pitchFamily="34" charset="0"/>
                <a:cs typeface="Calibri" pitchFamily="34" charset="0"/>
              </a:rPr>
              <a:t> </a:t>
            </a:r>
            <a:r>
              <a:rPr lang="en-US" sz="2400" i="1" dirty="0" err="1" smtClean="0">
                <a:solidFill>
                  <a:srgbClr val="FF0000"/>
                </a:solidFill>
                <a:latin typeface="Calibri" pitchFamily="34" charset="0"/>
                <a:cs typeface="Calibri" pitchFamily="34" charset="0"/>
              </a:rPr>
              <a:t>berita</a:t>
            </a:r>
            <a:r>
              <a:rPr lang="en-US" sz="2400" i="1" dirty="0" smtClean="0">
                <a:solidFill>
                  <a:srgbClr val="FF0000"/>
                </a:solidFill>
                <a:latin typeface="Calibri" pitchFamily="34" charset="0"/>
                <a:cs typeface="Calibri" pitchFamily="34" charset="0"/>
              </a:rPr>
              <a:t> radio </a:t>
            </a:r>
            <a:r>
              <a:rPr lang="en-US" sz="2400" i="1" dirty="0" err="1" smtClean="0">
                <a:solidFill>
                  <a:srgbClr val="FF0000"/>
                </a:solidFill>
                <a:latin typeface="Calibri" pitchFamily="34" charset="0"/>
                <a:cs typeface="Calibri" pitchFamily="34" charset="0"/>
              </a:rPr>
              <a:t>panggil</a:t>
            </a:r>
            <a:r>
              <a:rPr lang="en-US" sz="2400" i="1" dirty="0" smtClean="0">
                <a:solidFill>
                  <a:srgbClr val="FF0000"/>
                </a:solidFill>
                <a:latin typeface="Calibri" pitchFamily="34" charset="0"/>
                <a:cs typeface="Calibri" pitchFamily="34" charset="0"/>
              </a:rPr>
              <a:t> jam 6:00 </a:t>
            </a:r>
            <a:r>
              <a:rPr lang="en-US" sz="2400" i="1" dirty="0" err="1" smtClean="0">
                <a:solidFill>
                  <a:srgbClr val="FF0000"/>
                </a:solidFill>
                <a:latin typeface="Calibri" pitchFamily="34" charset="0"/>
                <a:cs typeface="Calibri" pitchFamily="34" charset="0"/>
              </a:rPr>
              <a:t>dari</a:t>
            </a:r>
            <a:r>
              <a:rPr lang="en-US" sz="2400" i="1" dirty="0" smtClean="0">
                <a:solidFill>
                  <a:srgbClr val="FF0000"/>
                </a:solidFill>
                <a:latin typeface="Calibri" pitchFamily="34" charset="0"/>
                <a:cs typeface="Calibri" pitchFamily="34" charset="0"/>
              </a:rPr>
              <a:t> </a:t>
            </a:r>
            <a:r>
              <a:rPr lang="en-US" sz="2400" i="1" dirty="0" err="1" smtClean="0">
                <a:solidFill>
                  <a:srgbClr val="FF0000"/>
                </a:solidFill>
                <a:latin typeface="Calibri" pitchFamily="34" charset="0"/>
                <a:cs typeface="Calibri" pitchFamily="34" charset="0"/>
              </a:rPr>
              <a:t>Pusat</a:t>
            </a:r>
            <a:r>
              <a:rPr lang="en-US" sz="2400" i="1" dirty="0" smtClean="0">
                <a:solidFill>
                  <a:srgbClr val="FF0000"/>
                </a:solidFill>
                <a:latin typeface="Calibri" pitchFamily="34" charset="0"/>
                <a:cs typeface="Calibri" pitchFamily="34" charset="0"/>
              </a:rPr>
              <a:t> </a:t>
            </a:r>
            <a:r>
              <a:rPr lang="en-US" sz="2400" i="1" dirty="0" err="1" smtClean="0">
                <a:solidFill>
                  <a:srgbClr val="FF0000"/>
                </a:solidFill>
                <a:latin typeface="Calibri" pitchFamily="34" charset="0"/>
                <a:cs typeface="Calibri" pitchFamily="34" charset="0"/>
              </a:rPr>
              <a:t>informasi</a:t>
            </a:r>
            <a:endParaRPr lang="en-US" sz="2400" i="1" dirty="0">
              <a:solidFill>
                <a:srgbClr val="FF0000"/>
              </a:solidFill>
              <a:latin typeface="Calibri" pitchFamily="34" charset="0"/>
              <a:cs typeface="Calibri" pitchFamily="34" charset="0"/>
            </a:endParaRPr>
          </a:p>
        </p:txBody>
      </p:sp>
      <p:sp>
        <p:nvSpPr>
          <p:cNvPr id="12" name="Down Arrow 11"/>
          <p:cNvSpPr/>
          <p:nvPr/>
        </p:nvSpPr>
        <p:spPr bwMode="auto">
          <a:xfrm>
            <a:off x="3657600" y="4648200"/>
            <a:ext cx="1447800" cy="304800"/>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2"/>
              </a:solidFill>
              <a:effectLst/>
              <a:latin typeface="Arial" charset="0"/>
              <a:cs typeface="Arial" charset="0"/>
            </a:endParaRPr>
          </a:p>
        </p:txBody>
      </p:sp>
      <p:sp>
        <p:nvSpPr>
          <p:cNvPr id="13" name="TextBox 12"/>
          <p:cNvSpPr txBox="1"/>
          <p:nvPr/>
        </p:nvSpPr>
        <p:spPr>
          <a:xfrm>
            <a:off x="2590800" y="5257800"/>
            <a:ext cx="4021229" cy="400110"/>
          </a:xfrm>
          <a:prstGeom prst="rect">
            <a:avLst/>
          </a:prstGeom>
          <a:noFill/>
        </p:spPr>
        <p:txBody>
          <a:bodyPr wrap="none" rtlCol="0">
            <a:spAutoFit/>
          </a:bodyPr>
          <a:lstStyle/>
          <a:p>
            <a:r>
              <a:rPr lang="en-US" sz="2000" dirty="0" err="1" smtClean="0">
                <a:latin typeface="Calibri" pitchFamily="34" charset="0"/>
                <a:cs typeface="Calibri" pitchFamily="34" charset="0"/>
              </a:rPr>
              <a:t>Lintas</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logistik</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di</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jalur</a:t>
            </a:r>
            <a:r>
              <a:rPr lang="en-US" sz="2000" dirty="0" smtClean="0">
                <a:latin typeface="Calibri" pitchFamily="34" charset="0"/>
                <a:cs typeface="Calibri" pitchFamily="34" charset="0"/>
              </a:rPr>
              <a:t> D-51 </a:t>
            </a:r>
            <a:r>
              <a:rPr lang="en-US" sz="2000" dirty="0" err="1" smtClean="0">
                <a:latin typeface="Calibri" pitchFamily="34" charset="0"/>
                <a:cs typeface="Calibri" pitchFamily="34" charset="0"/>
              </a:rPr>
              <a:t>terganggu</a:t>
            </a:r>
            <a:endParaRPr lang="en-US" sz="20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ox(i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ox(in)">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ox(i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ox(in)">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ox(in)">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animEffect transition="in" filter="box(in)">
                                      <p:cBhvr>
                                        <p:cTn id="35"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73AF1DD-E423-4572-B322-D933B3F279C6}" type="slidenum">
              <a:rPr lang="en-US" smtClean="0">
                <a:latin typeface="Calibri" pitchFamily="34" charset="0"/>
                <a:cs typeface="Calibri" pitchFamily="34" charset="0"/>
              </a:rPr>
              <a:pPr>
                <a:defRPr/>
              </a:pPr>
              <a:t>38</a:t>
            </a:fld>
            <a:r>
              <a:rPr lang="en-US" smtClean="0">
                <a:latin typeface="Calibri" pitchFamily="34" charset="0"/>
                <a:cs typeface="Calibri" pitchFamily="34" charset="0"/>
              </a:rPr>
              <a:t> </a:t>
            </a:r>
            <a:endParaRPr lang="en-US">
              <a:latin typeface="Calibri" pitchFamily="34" charset="0"/>
              <a:cs typeface="Calibri" pitchFamily="34" charset="0"/>
            </a:endParaRPr>
          </a:p>
        </p:txBody>
      </p:sp>
      <p:sp>
        <p:nvSpPr>
          <p:cNvPr id="7" name="Rounded Rectangle 6"/>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i-FI" altLang="ja-JP" sz="3200" b="1" dirty="0" smtClean="0">
              <a:sym typeface="Wingdings" pitchFamily="2" charset="2"/>
            </a:endParaRPr>
          </a:p>
          <a:p>
            <a:pPr algn="just"/>
            <a:r>
              <a:rPr lang="fi-FI" altLang="ja-JP" sz="2800" b="1" dirty="0" smtClean="0">
                <a:solidFill>
                  <a:schemeClr val="tx1"/>
                </a:solidFill>
                <a:latin typeface="Calibri" pitchFamily="34" charset="0"/>
                <a:cs typeface="Calibri" pitchFamily="34" charset="0"/>
                <a:sym typeface="Wingdings" pitchFamily="2" charset="2"/>
              </a:rPr>
              <a:t>Analisis </a:t>
            </a:r>
            <a:r>
              <a:rPr lang="fi-FI" altLang="ja-JP" sz="2800" b="1" dirty="0" smtClean="0">
                <a:solidFill>
                  <a:schemeClr val="tx1"/>
                </a:solidFill>
                <a:latin typeface="Calibri" pitchFamily="34" charset="0"/>
                <a:cs typeface="Calibri" pitchFamily="34" charset="0"/>
                <a:sym typeface="Wingdings" pitchFamily="2" charset="2"/>
              </a:rPr>
              <a:t>solusi yang memungkinkan</a:t>
            </a:r>
          </a:p>
          <a:p>
            <a:pPr algn="just"/>
            <a:endParaRPr lang="en-US" sz="3200" b="1" dirty="0">
              <a:solidFill>
                <a:schemeClr val="tx1"/>
              </a:solidFill>
              <a:latin typeface="Calibri" pitchFamily="34" charset="0"/>
              <a:cs typeface="Calibri" pitchFamily="34" charset="0"/>
            </a:endParaRPr>
          </a:p>
        </p:txBody>
      </p:sp>
      <p:sp>
        <p:nvSpPr>
          <p:cNvPr id="8" name="Rounded Rectangle 7"/>
          <p:cNvSpPr/>
          <p:nvPr/>
        </p:nvSpPr>
        <p:spPr>
          <a:xfrm>
            <a:off x="152400" y="152400"/>
            <a:ext cx="8382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b="1" dirty="0" smtClean="0">
                <a:solidFill>
                  <a:schemeClr val="tx1"/>
                </a:solidFill>
              </a:rPr>
              <a:t>5</a:t>
            </a:r>
            <a:r>
              <a:rPr lang="en-US" sz="2800" b="1" dirty="0" smtClean="0">
                <a:solidFill>
                  <a:schemeClr val="tx1"/>
                </a:solidFill>
              </a:rPr>
              <a:t>.7</a:t>
            </a:r>
            <a:endParaRPr lang="en-US" b="1" dirty="0">
              <a:solidFill>
                <a:schemeClr val="tx1"/>
              </a:solidFill>
            </a:endParaRPr>
          </a:p>
        </p:txBody>
      </p:sp>
      <p:sp>
        <p:nvSpPr>
          <p:cNvPr id="19" name="Rectangle 3"/>
          <p:cNvSpPr txBox="1">
            <a:spLocks noChangeArrowheads="1"/>
          </p:cNvSpPr>
          <p:nvPr/>
        </p:nvSpPr>
        <p:spPr bwMode="gray">
          <a:xfrm>
            <a:off x="457200" y="1447800"/>
            <a:ext cx="7772400"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marL="0" marR="0" lvl="0" indent="0" algn="l" defTabSz="903520" rtl="0" eaLnBrk="1" fontAlgn="base" latinLnBrk="0" hangingPunct="1">
              <a:lnSpc>
                <a:spcPct val="100000"/>
              </a:lnSpc>
              <a:spcBef>
                <a:spcPct val="0"/>
              </a:spcBef>
              <a:spcAft>
                <a:spcPct val="0"/>
              </a:spcAft>
              <a:buClr>
                <a:schemeClr val="tx2"/>
              </a:buClr>
              <a:buSzTx/>
              <a:buFont typeface="Wingdings" pitchFamily="2" charset="2"/>
              <a:buNone/>
              <a:tabLst/>
              <a:defRPr/>
            </a:pPr>
            <a:endParaRPr kumimoji="0" lang="en-US" sz="1500" b="1" i="0" u="none" strike="noStrike" kern="0" cap="none" spc="0" normalizeH="0" baseline="0" noProof="0" dirty="0" smtClean="0">
              <a:ln>
                <a:noFill/>
              </a:ln>
              <a:solidFill>
                <a:schemeClr val="tx1"/>
              </a:solidFill>
              <a:effectLst/>
              <a:uLnTx/>
              <a:uFillTx/>
              <a:latin typeface="Arial Narrow" pitchFamily="34" charset="0"/>
              <a:ea typeface="+mn-ea"/>
              <a:cs typeface="+mn-cs"/>
              <a:sym typeface="Wingdings" pitchFamily="2" charset="2"/>
            </a:endParaRPr>
          </a:p>
          <a:p>
            <a:pPr marL="0" marR="0" lvl="0" indent="0" algn="ctr" defTabSz="903520" rtl="0" eaLnBrk="1" fontAlgn="base" latinLnBrk="0" hangingPunct="1">
              <a:lnSpc>
                <a:spcPct val="100000"/>
              </a:lnSpc>
              <a:spcBef>
                <a:spcPct val="0"/>
              </a:spcBef>
              <a:spcAft>
                <a:spcPct val="0"/>
              </a:spcAft>
              <a:buClr>
                <a:schemeClr val="tx2"/>
              </a:buClr>
              <a:buSzTx/>
              <a:buFont typeface="Arial" charset="0"/>
              <a:buNone/>
              <a:tabLst/>
              <a:defRPr/>
            </a:pPr>
            <a:r>
              <a:rPr kumimoji="0" lang="en-US" sz="2400" b="1" i="0" u="none" strike="noStrike" kern="0" cap="none" spc="0" normalizeH="0" baseline="0" noProof="0" dirty="0" smtClean="0">
                <a:ln>
                  <a:noFill/>
                </a:ln>
                <a:solidFill>
                  <a:schemeClr val="tx1"/>
                </a:solidFill>
                <a:effectLst/>
                <a:uLnTx/>
                <a:uFillTx/>
                <a:latin typeface="+mn-lt"/>
                <a:ea typeface="+mn-ea"/>
                <a:cs typeface="+mn-cs"/>
                <a:sym typeface="Wingdings" pitchFamily="2" charset="2"/>
              </a:rPr>
              <a:t>       </a:t>
            </a:r>
            <a:r>
              <a:rPr kumimoji="0" lang="en-US" sz="2800" b="1" i="0" u="none" strike="noStrike" kern="0" cap="none" spc="0" normalizeH="0" baseline="0" noProof="0" dirty="0" smtClean="0">
                <a:ln>
                  <a:noFill/>
                </a:ln>
                <a:solidFill>
                  <a:schemeClr val="tx1"/>
                </a:solidFill>
                <a:effectLst/>
                <a:uLnTx/>
                <a:uFillTx/>
                <a:latin typeface="Calibri" pitchFamily="34" charset="0"/>
                <a:cs typeface="Calibri" pitchFamily="34" charset="0"/>
                <a:sym typeface="Wingdings" pitchFamily="2" charset="2"/>
              </a:rPr>
              <a:t>TAHAP 2	:</a:t>
            </a:r>
          </a:p>
          <a:p>
            <a:pPr marL="0" marR="0" lvl="0" indent="0" algn="ctr" defTabSz="903520" rtl="0" eaLnBrk="1" fontAlgn="base" latinLnBrk="0" hangingPunct="1">
              <a:lnSpc>
                <a:spcPct val="100000"/>
              </a:lnSpc>
              <a:spcBef>
                <a:spcPct val="0"/>
              </a:spcBef>
              <a:spcAft>
                <a:spcPct val="0"/>
              </a:spcAft>
              <a:buClr>
                <a:schemeClr val="tx2"/>
              </a:buClr>
              <a:buSzTx/>
              <a:buFont typeface="Arial" charset="0"/>
              <a:buNone/>
              <a:tabLst/>
              <a:defRPr/>
            </a:pPr>
            <a:r>
              <a:rPr kumimoji="0" lang="fi-FI" altLang="ja-JP" sz="2800" b="1" i="0" u="none" strike="noStrike" kern="0" cap="none" spc="0" normalizeH="0" baseline="0" noProof="0" dirty="0" smtClean="0">
                <a:ln>
                  <a:noFill/>
                </a:ln>
                <a:solidFill>
                  <a:schemeClr val="tx1"/>
                </a:solidFill>
                <a:effectLst/>
                <a:uLnTx/>
                <a:uFillTx/>
                <a:latin typeface="Calibri" pitchFamily="34" charset="0"/>
                <a:cs typeface="Calibri" pitchFamily="34" charset="0"/>
                <a:sym typeface="Wingdings" pitchFamily="2" charset="2"/>
              </a:rPr>
              <a:t>Analisis solusi yang memungkinkan</a:t>
            </a:r>
          </a:p>
          <a:p>
            <a:pPr marL="0" marR="0" lvl="0" indent="0" algn="ctr" defTabSz="903520" rtl="0" eaLnBrk="1" fontAlgn="base" latinLnBrk="0" hangingPunct="1">
              <a:lnSpc>
                <a:spcPct val="100000"/>
              </a:lnSpc>
              <a:spcBef>
                <a:spcPct val="0"/>
              </a:spcBef>
              <a:spcAft>
                <a:spcPct val="0"/>
              </a:spcAft>
              <a:buClr>
                <a:schemeClr val="tx2"/>
              </a:buClr>
              <a:buSzTx/>
              <a:buFont typeface="Arial" charset="0"/>
              <a:buNone/>
              <a:tabLst/>
              <a:defRPr/>
            </a:pPr>
            <a:endParaRPr kumimoji="0" lang="fi-FI" altLang="ja-JP" sz="2400" b="1" i="0" u="none" strike="noStrike" kern="0" cap="none" spc="0" normalizeH="0" baseline="0" noProof="0" dirty="0" smtClean="0">
              <a:ln>
                <a:noFill/>
              </a:ln>
              <a:solidFill>
                <a:schemeClr val="tx1"/>
              </a:solidFill>
              <a:effectLst/>
              <a:uLnTx/>
              <a:uFillTx/>
              <a:latin typeface="Calibri" pitchFamily="34" charset="0"/>
              <a:cs typeface="Calibri" pitchFamily="34" charset="0"/>
              <a:sym typeface="Wingdings" pitchFamily="2" charset="2"/>
            </a:endParaRPr>
          </a:p>
          <a:p>
            <a:pPr marL="0" marR="0" lvl="0" indent="0" algn="ctr" defTabSz="903520" rtl="0" eaLnBrk="0" fontAlgn="base" latinLnBrk="0" hangingPunct="0">
              <a:lnSpc>
                <a:spcPct val="150000"/>
              </a:lnSpc>
              <a:spcBef>
                <a:spcPct val="0"/>
              </a:spcBef>
              <a:spcAft>
                <a:spcPct val="0"/>
              </a:spcAft>
              <a:buClr>
                <a:schemeClr val="tx2"/>
              </a:buClr>
              <a:buSzTx/>
              <a:buFontTx/>
              <a:buNone/>
              <a:tabLst/>
              <a:defRPr/>
            </a:pPr>
            <a:r>
              <a:rPr kumimoji="0" lang="en-US" sz="2400" b="0" i="0" u="none" strike="noStrike" kern="0" cap="none" spc="0" normalizeH="0" baseline="0" noProof="0" dirty="0" err="1" smtClean="0">
                <a:ln>
                  <a:noFill/>
                </a:ln>
                <a:solidFill>
                  <a:schemeClr val="tx1"/>
                </a:solidFill>
                <a:effectLst/>
                <a:uLnTx/>
                <a:uFillTx/>
                <a:latin typeface="Calibri" pitchFamily="34" charset="0"/>
                <a:cs typeface="Calibri" pitchFamily="34" charset="0"/>
              </a:rPr>
              <a:t>Analisis</a:t>
            </a:r>
            <a:r>
              <a:rPr kumimoji="0" lang="en-US" sz="2400" b="0" i="0" u="none" strike="noStrike" kern="0" cap="none" spc="0" normalizeH="0" baseline="0" noProof="0" dirty="0" smtClean="0">
                <a:ln>
                  <a:noFill/>
                </a:ln>
                <a:solidFill>
                  <a:schemeClr val="tx1"/>
                </a:solidFill>
                <a:effectLst/>
                <a:uLnTx/>
                <a:uFillTx/>
                <a:latin typeface="Calibri" pitchFamily="34" charset="0"/>
                <a:cs typeface="Calibri" pitchFamily="34" charset="0"/>
              </a:rPr>
              <a:t> </a:t>
            </a:r>
            <a:r>
              <a:rPr kumimoji="0" lang="en-US" sz="2400" b="0" i="0" u="none" strike="noStrike" kern="0" cap="none" spc="0" normalizeH="0" baseline="0" noProof="0" dirty="0" err="1" smtClean="0">
                <a:ln>
                  <a:noFill/>
                </a:ln>
                <a:solidFill>
                  <a:schemeClr val="tx1"/>
                </a:solidFill>
                <a:effectLst/>
                <a:uLnTx/>
                <a:uFillTx/>
                <a:latin typeface="Calibri" pitchFamily="34" charset="0"/>
                <a:cs typeface="Calibri" pitchFamily="34" charset="0"/>
              </a:rPr>
              <a:t>sebab</a:t>
            </a:r>
            <a:endParaRPr kumimoji="0" lang="en-US" sz="2400" b="0" i="0" u="none" strike="noStrike" kern="0" cap="none" spc="0" normalizeH="0" baseline="0" noProof="0" dirty="0" smtClean="0">
              <a:ln>
                <a:noFill/>
              </a:ln>
              <a:solidFill>
                <a:schemeClr val="tx1"/>
              </a:solidFill>
              <a:effectLst/>
              <a:uLnTx/>
              <a:uFillTx/>
              <a:latin typeface="Calibri" pitchFamily="34" charset="0"/>
              <a:cs typeface="Calibri" pitchFamily="34" charset="0"/>
            </a:endParaRPr>
          </a:p>
          <a:p>
            <a:pPr marL="0" marR="0" lvl="0" indent="0" algn="ctr" defTabSz="903520" rtl="0" eaLnBrk="0" fontAlgn="base" latinLnBrk="0" hangingPunct="0">
              <a:lnSpc>
                <a:spcPct val="150000"/>
              </a:lnSpc>
              <a:spcBef>
                <a:spcPct val="0"/>
              </a:spcBef>
              <a:spcAft>
                <a:spcPct val="0"/>
              </a:spcAft>
              <a:buClr>
                <a:schemeClr val="tx2"/>
              </a:buClr>
              <a:buSzTx/>
              <a:buFontTx/>
              <a:buNone/>
              <a:tabLst/>
              <a:defRPr/>
            </a:pPr>
            <a:r>
              <a:rPr kumimoji="0" lang="en-US" sz="2400" b="0" i="0" u="none" strike="noStrike" kern="0" cap="none" spc="0" normalizeH="0" baseline="0" noProof="0" dirty="0" err="1" smtClean="0">
                <a:ln>
                  <a:noFill/>
                </a:ln>
                <a:solidFill>
                  <a:schemeClr val="tx1"/>
                </a:solidFill>
                <a:effectLst/>
                <a:uLnTx/>
                <a:uFillTx/>
                <a:latin typeface="Calibri" pitchFamily="34" charset="0"/>
                <a:cs typeface="Calibri" pitchFamily="34" charset="0"/>
              </a:rPr>
              <a:t>solusi</a:t>
            </a:r>
            <a:r>
              <a:rPr kumimoji="0" lang="en-US" sz="2400" b="0" i="0" u="none" strike="noStrike" kern="0" cap="none" spc="0" normalizeH="0" baseline="0" noProof="0" dirty="0" smtClean="0">
                <a:ln>
                  <a:noFill/>
                </a:ln>
                <a:solidFill>
                  <a:schemeClr val="tx1"/>
                </a:solidFill>
                <a:effectLst/>
                <a:uLnTx/>
                <a:uFillTx/>
                <a:latin typeface="Calibri" pitchFamily="34" charset="0"/>
                <a:cs typeface="Calibri" pitchFamily="34" charset="0"/>
              </a:rPr>
              <a:t> yang </a:t>
            </a:r>
            <a:r>
              <a:rPr kumimoji="0" lang="en-US" sz="2400" b="0" i="0" u="none" strike="noStrike" kern="0" cap="none" spc="0" normalizeH="0" baseline="0" noProof="0" dirty="0" err="1" smtClean="0">
                <a:ln>
                  <a:noFill/>
                </a:ln>
                <a:solidFill>
                  <a:schemeClr val="tx1"/>
                </a:solidFill>
                <a:effectLst/>
                <a:uLnTx/>
                <a:uFillTx/>
                <a:latin typeface="Calibri" pitchFamily="34" charset="0"/>
                <a:cs typeface="Calibri" pitchFamily="34" charset="0"/>
              </a:rPr>
              <a:t>lalu</a:t>
            </a:r>
            <a:r>
              <a:rPr kumimoji="0" lang="en-US" sz="2400" b="0" i="0" u="none" strike="noStrike" kern="0" cap="none" spc="0" normalizeH="0" baseline="0" noProof="0" dirty="0" smtClean="0">
                <a:ln>
                  <a:noFill/>
                </a:ln>
                <a:solidFill>
                  <a:schemeClr val="tx1"/>
                </a:solidFill>
                <a:effectLst/>
                <a:uLnTx/>
                <a:uFillTx/>
                <a:latin typeface="Calibri" pitchFamily="34" charset="0"/>
                <a:cs typeface="Calibri" pitchFamily="34" charset="0"/>
              </a:rPr>
              <a:t> (</a:t>
            </a:r>
            <a:r>
              <a:rPr kumimoji="0" lang="en-US" sz="2400" b="0" i="0" u="none" strike="noStrike" kern="0" cap="none" spc="0" normalizeH="0" baseline="0" noProof="0" dirty="0" err="1" smtClean="0">
                <a:ln>
                  <a:noFill/>
                </a:ln>
                <a:solidFill>
                  <a:schemeClr val="tx1"/>
                </a:solidFill>
                <a:effectLst/>
                <a:uLnTx/>
                <a:uFillTx/>
                <a:latin typeface="Calibri" pitchFamily="34" charset="0"/>
                <a:cs typeface="Calibri" pitchFamily="34" charset="0"/>
              </a:rPr>
              <a:t>bila</a:t>
            </a:r>
            <a:r>
              <a:rPr kumimoji="0" lang="en-US" sz="2400" b="0" i="0" u="none" strike="noStrike" kern="0" cap="none" spc="0" normalizeH="0" baseline="0" noProof="0" dirty="0" smtClean="0">
                <a:ln>
                  <a:noFill/>
                </a:ln>
                <a:solidFill>
                  <a:schemeClr val="tx1"/>
                </a:solidFill>
                <a:effectLst/>
                <a:uLnTx/>
                <a:uFillTx/>
                <a:latin typeface="Calibri" pitchFamily="34" charset="0"/>
                <a:cs typeface="Calibri" pitchFamily="34" charset="0"/>
              </a:rPr>
              <a:t> </a:t>
            </a:r>
            <a:r>
              <a:rPr kumimoji="0" lang="en-US" sz="2400" b="0" i="0" u="none" strike="noStrike" kern="0" cap="none" spc="0" normalizeH="0" baseline="0" noProof="0" dirty="0" err="1" smtClean="0">
                <a:ln>
                  <a:noFill/>
                </a:ln>
                <a:solidFill>
                  <a:schemeClr val="tx1"/>
                </a:solidFill>
                <a:effectLst/>
                <a:uLnTx/>
                <a:uFillTx/>
                <a:latin typeface="Calibri" pitchFamily="34" charset="0"/>
                <a:cs typeface="Calibri" pitchFamily="34" charset="0"/>
              </a:rPr>
              <a:t>ada</a:t>
            </a:r>
            <a:r>
              <a:rPr kumimoji="0" lang="en-US" sz="2400" b="0" i="0" u="none" strike="noStrike" kern="0" cap="none" spc="0" normalizeH="0" baseline="0" noProof="0" dirty="0" smtClean="0">
                <a:ln>
                  <a:noFill/>
                </a:ln>
                <a:solidFill>
                  <a:schemeClr val="tx1"/>
                </a:solidFill>
                <a:effectLst/>
                <a:uLnTx/>
                <a:uFillTx/>
                <a:latin typeface="Calibri" pitchFamily="34" charset="0"/>
                <a:cs typeface="Calibri" pitchFamily="34" charset="0"/>
              </a:rPr>
              <a:t>)</a:t>
            </a:r>
          </a:p>
          <a:p>
            <a:pPr marL="0" marR="0" lvl="0" indent="0" algn="ctr" defTabSz="903520" rtl="0" eaLnBrk="0" fontAlgn="base" latinLnBrk="0" hangingPunct="0">
              <a:lnSpc>
                <a:spcPct val="150000"/>
              </a:lnSpc>
              <a:spcBef>
                <a:spcPct val="0"/>
              </a:spcBef>
              <a:spcAft>
                <a:spcPct val="0"/>
              </a:spcAft>
              <a:buClr>
                <a:schemeClr val="tx2"/>
              </a:buClr>
              <a:buSzTx/>
              <a:buFontTx/>
              <a:buNone/>
              <a:tabLst/>
              <a:defRPr/>
            </a:pPr>
            <a:r>
              <a:rPr kumimoji="0" lang="en-US" sz="2400" b="0" i="0" u="none" strike="noStrike" kern="0" cap="none" spc="0" normalizeH="0" baseline="0" noProof="0" dirty="0" err="1" smtClean="0">
                <a:ln>
                  <a:noFill/>
                </a:ln>
                <a:solidFill>
                  <a:schemeClr val="tx1"/>
                </a:solidFill>
                <a:effectLst/>
                <a:uLnTx/>
                <a:uFillTx/>
                <a:latin typeface="Calibri" pitchFamily="34" charset="0"/>
                <a:cs typeface="Calibri" pitchFamily="34" charset="0"/>
              </a:rPr>
              <a:t>Observasi</a:t>
            </a:r>
            <a:r>
              <a:rPr kumimoji="0" lang="en-US" sz="2400" b="0" i="0" u="none" strike="noStrike" kern="0" cap="none" spc="0" normalizeH="0" baseline="0" noProof="0" dirty="0" smtClean="0">
                <a:ln>
                  <a:noFill/>
                </a:ln>
                <a:solidFill>
                  <a:schemeClr val="tx1"/>
                </a:solidFill>
                <a:effectLst/>
                <a:uLnTx/>
                <a:uFillTx/>
                <a:latin typeface="Calibri" pitchFamily="34" charset="0"/>
                <a:cs typeface="Calibri" pitchFamily="34" charset="0"/>
              </a:rPr>
              <a:t> – </a:t>
            </a:r>
            <a:r>
              <a:rPr kumimoji="0" lang="en-US" sz="2400" b="0" i="0" u="none" strike="noStrike" kern="0" cap="none" spc="0" normalizeH="0" baseline="0" noProof="0" dirty="0" err="1" smtClean="0">
                <a:ln>
                  <a:noFill/>
                </a:ln>
                <a:solidFill>
                  <a:schemeClr val="tx1"/>
                </a:solidFill>
                <a:effectLst/>
                <a:uLnTx/>
                <a:uFillTx/>
                <a:latin typeface="Calibri" pitchFamily="34" charset="0"/>
                <a:cs typeface="Calibri" pitchFamily="34" charset="0"/>
              </a:rPr>
              <a:t>penggunaan</a:t>
            </a:r>
            <a:r>
              <a:rPr kumimoji="0" lang="en-US" sz="2400" b="0" i="0" u="none" strike="noStrike" kern="0" cap="none" spc="0" normalizeH="0" baseline="0" noProof="0" dirty="0" smtClean="0">
                <a:ln>
                  <a:noFill/>
                </a:ln>
                <a:solidFill>
                  <a:schemeClr val="tx1"/>
                </a:solidFill>
                <a:effectLst/>
                <a:uLnTx/>
                <a:uFillTx/>
                <a:latin typeface="Calibri" pitchFamily="34" charset="0"/>
                <a:cs typeface="Calibri" pitchFamily="34" charset="0"/>
              </a:rPr>
              <a:t> data</a:t>
            </a:r>
          </a:p>
          <a:p>
            <a:pPr marL="0" marR="0" lvl="0" indent="0" algn="ctr" defTabSz="903520" rtl="0" eaLnBrk="0" fontAlgn="base" latinLnBrk="0" hangingPunct="0">
              <a:lnSpc>
                <a:spcPct val="150000"/>
              </a:lnSpc>
              <a:spcBef>
                <a:spcPct val="0"/>
              </a:spcBef>
              <a:spcAft>
                <a:spcPct val="0"/>
              </a:spcAft>
              <a:buClr>
                <a:schemeClr val="tx2"/>
              </a:buClr>
              <a:buSzTx/>
              <a:buFontTx/>
              <a:buNone/>
              <a:tabLst/>
              <a:defRPr/>
            </a:pPr>
            <a:r>
              <a:rPr kumimoji="0" lang="en-US" sz="2400" b="0" i="0" u="none" strike="noStrike" kern="0" cap="none" spc="0" normalizeH="0" baseline="0" noProof="0" dirty="0" err="1" smtClean="0">
                <a:ln>
                  <a:noFill/>
                </a:ln>
                <a:solidFill>
                  <a:schemeClr val="tx1"/>
                </a:solidFill>
                <a:effectLst/>
                <a:uLnTx/>
                <a:uFillTx/>
                <a:latin typeface="Calibri" pitchFamily="34" charset="0"/>
                <a:cs typeface="Calibri" pitchFamily="34" charset="0"/>
              </a:rPr>
              <a:t>Pemetaan</a:t>
            </a:r>
            <a:r>
              <a:rPr kumimoji="0" lang="en-US" sz="2400" b="0" i="0" u="none" strike="noStrike" kern="0" cap="none" spc="0" normalizeH="0" baseline="0" noProof="0" dirty="0" smtClean="0">
                <a:ln>
                  <a:noFill/>
                </a:ln>
                <a:solidFill>
                  <a:schemeClr val="tx1"/>
                </a:solidFill>
                <a:effectLst/>
                <a:uLnTx/>
                <a:uFillTx/>
                <a:latin typeface="Calibri" pitchFamily="34" charset="0"/>
                <a:cs typeface="Calibri" pitchFamily="34" charset="0"/>
              </a:rPr>
              <a:t> </a:t>
            </a:r>
            <a:r>
              <a:rPr kumimoji="0" lang="en-US" sz="2400" b="0" i="0" u="none" strike="noStrike" kern="0" cap="none" spc="0" normalizeH="0" baseline="0" noProof="0" dirty="0" err="1" smtClean="0">
                <a:ln>
                  <a:noFill/>
                </a:ln>
                <a:solidFill>
                  <a:schemeClr val="tx1"/>
                </a:solidFill>
                <a:effectLst/>
                <a:uLnTx/>
                <a:uFillTx/>
                <a:latin typeface="Calibri" pitchFamily="34" charset="0"/>
                <a:cs typeface="Calibri" pitchFamily="34" charset="0"/>
              </a:rPr>
              <a:t>pemikiran</a:t>
            </a:r>
            <a:r>
              <a:rPr kumimoji="0" lang="en-US" sz="2400" b="0" i="0" u="none" strike="noStrike" kern="0" cap="none" spc="0" normalizeH="0" baseline="0" noProof="0" dirty="0" smtClean="0">
                <a:ln>
                  <a:noFill/>
                </a:ln>
                <a:solidFill>
                  <a:schemeClr val="tx1"/>
                </a:solidFill>
                <a:effectLst/>
                <a:uLnTx/>
                <a:uFillTx/>
                <a:latin typeface="Calibri" pitchFamily="34" charset="0"/>
                <a:cs typeface="Calibri" pitchFamily="34" charset="0"/>
              </a:rPr>
              <a:t> </a:t>
            </a:r>
          </a:p>
          <a:p>
            <a:pPr marL="0" marR="0" lvl="0" indent="0" algn="ctr" defTabSz="903520" rtl="0" eaLnBrk="1" fontAlgn="base" latinLnBrk="0" hangingPunct="1">
              <a:lnSpc>
                <a:spcPct val="100000"/>
              </a:lnSpc>
              <a:spcBef>
                <a:spcPct val="0"/>
              </a:spcBef>
              <a:spcAft>
                <a:spcPct val="0"/>
              </a:spcAft>
              <a:buClr>
                <a:schemeClr val="tx2"/>
              </a:buClr>
              <a:buSzTx/>
              <a:buFont typeface="Arial" charset="0"/>
              <a:buNone/>
              <a:tabLst/>
              <a:defRPr/>
            </a:pPr>
            <a:endParaRPr kumimoji="0" lang="fi-FI" altLang="ja-JP" sz="2400" b="1" i="0" u="none" strike="noStrike" kern="0" cap="none" spc="0" normalizeH="0" baseline="0" noProof="0" dirty="0" smtClean="0">
              <a:ln>
                <a:noFill/>
              </a:ln>
              <a:solidFill>
                <a:schemeClr val="tx1"/>
              </a:solidFill>
              <a:effectLst/>
              <a:uLnTx/>
              <a:uFillTx/>
              <a:latin typeface="Calibri" pitchFamily="34" charset="0"/>
              <a:cs typeface="Calibri" pitchFamily="34" charset="0"/>
              <a:sym typeface="Wingdings" pitchFamily="2" charset="2"/>
            </a:endParaRPr>
          </a:p>
          <a:p>
            <a:pPr marL="0" marR="0" lvl="0" indent="0" algn="ctr" defTabSz="903520" rtl="0" eaLnBrk="1" fontAlgn="base" latinLnBrk="0" hangingPunct="1">
              <a:lnSpc>
                <a:spcPct val="100000"/>
              </a:lnSpc>
              <a:spcBef>
                <a:spcPct val="0"/>
              </a:spcBef>
              <a:spcAft>
                <a:spcPct val="0"/>
              </a:spcAft>
              <a:buClr>
                <a:schemeClr val="tx2"/>
              </a:buClr>
              <a:buSzTx/>
              <a:buFont typeface="Arial" charset="0"/>
              <a:buNone/>
              <a:tabLst/>
              <a:defRPr/>
            </a:pPr>
            <a:endParaRPr kumimoji="0" lang="fi-FI" altLang="ja-JP" sz="3300" b="1" i="0" u="none" strike="noStrike" kern="0" cap="none" spc="0" normalizeH="0" baseline="0" noProof="0" dirty="0" smtClean="0">
              <a:ln>
                <a:noFill/>
              </a:ln>
              <a:solidFill>
                <a:schemeClr val="tx1"/>
              </a:solidFill>
              <a:effectLst/>
              <a:uLnTx/>
              <a:uFillTx/>
              <a:latin typeface="+mn-lt"/>
              <a:ea typeface="+mn-ea"/>
              <a:cs typeface="+mn-cs"/>
              <a:sym typeface="Wingdings" pitchFamily="2" charset="2"/>
            </a:endParaRPr>
          </a:p>
          <a:p>
            <a:pPr marL="0" marR="0" lvl="0" indent="0" algn="ctr" defTabSz="903520" rtl="0" eaLnBrk="1" fontAlgn="base" latinLnBrk="0" hangingPunct="1">
              <a:lnSpc>
                <a:spcPct val="100000"/>
              </a:lnSpc>
              <a:spcBef>
                <a:spcPct val="0"/>
              </a:spcBef>
              <a:spcAft>
                <a:spcPct val="0"/>
              </a:spcAft>
              <a:buClr>
                <a:schemeClr val="tx2"/>
              </a:buClr>
              <a:buSzTx/>
              <a:buFont typeface="Arial" charset="0"/>
              <a:buNone/>
              <a:tabLst/>
              <a:defRPr/>
            </a:pPr>
            <a:r>
              <a:rPr kumimoji="0" lang="en-US" altLang="ja-JP" sz="3300" b="0" i="0" u="none" strike="noStrike" kern="0" cap="none" spc="0" normalizeH="0" baseline="0" noProof="0" dirty="0" smtClean="0">
                <a:ln>
                  <a:noFill/>
                </a:ln>
                <a:solidFill>
                  <a:schemeClr val="tx1"/>
                </a:solidFill>
                <a:effectLst/>
                <a:uLnTx/>
                <a:uFillTx/>
                <a:latin typeface="+mn-lt"/>
                <a:ea typeface="+mn-ea"/>
                <a:cs typeface="+mn-cs"/>
                <a:sym typeface="Wingdings" pitchFamily="2" charset="2"/>
              </a:rPr>
              <a:t> </a:t>
            </a:r>
          </a:p>
          <a:p>
            <a:pPr marL="0" marR="0" lvl="0" indent="0" algn="l" defTabSz="903520" rtl="0" eaLnBrk="1" fontAlgn="base" latinLnBrk="0" hangingPunct="1">
              <a:lnSpc>
                <a:spcPct val="100000"/>
              </a:lnSpc>
              <a:spcBef>
                <a:spcPct val="0"/>
              </a:spcBef>
              <a:spcAft>
                <a:spcPct val="0"/>
              </a:spcAft>
              <a:buClr>
                <a:schemeClr val="tx2"/>
              </a:buClr>
              <a:buSzTx/>
              <a:buFont typeface="Wingdings" pitchFamily="2" charset="2"/>
              <a:buNone/>
              <a:tabLst/>
              <a:defRPr/>
            </a:pPr>
            <a:endParaRPr kumimoji="0" lang="en-US" sz="1500" b="1" i="0" u="none" strike="noStrike" kern="0" cap="none" spc="0" normalizeH="0" baseline="0" noProof="0" dirty="0" smtClean="0">
              <a:ln>
                <a:noFill/>
              </a:ln>
              <a:solidFill>
                <a:schemeClr val="tx1"/>
              </a:solidFill>
              <a:effectLst/>
              <a:uLnTx/>
              <a:uFillTx/>
              <a:latin typeface="+mn-lt"/>
              <a:ea typeface="+mn-ea"/>
              <a:cs typeface="+mn-cs"/>
              <a:sym typeface="Wingdings" pitchFamily="2" charset="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73AF1DD-E423-4572-B322-D933B3F279C6}" type="slidenum">
              <a:rPr lang="en-US" smtClean="0">
                <a:latin typeface="Calibri" pitchFamily="34" charset="0"/>
                <a:cs typeface="Calibri" pitchFamily="34" charset="0"/>
              </a:rPr>
              <a:pPr>
                <a:defRPr/>
              </a:pPr>
              <a:t>39</a:t>
            </a:fld>
            <a:r>
              <a:rPr lang="en-US" smtClean="0">
                <a:latin typeface="Calibri" pitchFamily="34" charset="0"/>
                <a:cs typeface="Calibri" pitchFamily="34" charset="0"/>
              </a:rPr>
              <a:t> </a:t>
            </a:r>
            <a:endParaRPr lang="en-US">
              <a:latin typeface="Calibri" pitchFamily="34" charset="0"/>
              <a:cs typeface="Calibri" pitchFamily="34" charset="0"/>
            </a:endParaRPr>
          </a:p>
        </p:txBody>
      </p:sp>
      <p:sp>
        <p:nvSpPr>
          <p:cNvPr id="7" name="Rounded Rectangle 6"/>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i-FI" altLang="ja-JP" sz="3200" b="1" dirty="0" smtClean="0">
              <a:sym typeface="Wingdings" pitchFamily="2" charset="2"/>
            </a:endParaRPr>
          </a:p>
          <a:p>
            <a:pPr algn="just"/>
            <a:r>
              <a:rPr lang="fi-FI" altLang="ja-JP" sz="2800" b="1" dirty="0" smtClean="0">
                <a:solidFill>
                  <a:schemeClr val="tx1"/>
                </a:solidFill>
                <a:latin typeface="Calibri" pitchFamily="34" charset="0"/>
                <a:cs typeface="Calibri" pitchFamily="34" charset="0"/>
                <a:sym typeface="Wingdings" pitchFamily="2" charset="2"/>
              </a:rPr>
              <a:t>Rekomendasi solusi terbaik</a:t>
            </a:r>
            <a:endParaRPr lang="fi-FI" altLang="ja-JP" sz="2800" b="1" dirty="0" smtClean="0">
              <a:solidFill>
                <a:schemeClr val="tx1"/>
              </a:solidFill>
              <a:latin typeface="Calibri" pitchFamily="34" charset="0"/>
              <a:cs typeface="Calibri" pitchFamily="34" charset="0"/>
              <a:sym typeface="Wingdings" pitchFamily="2" charset="2"/>
            </a:endParaRPr>
          </a:p>
          <a:p>
            <a:pPr algn="just"/>
            <a:endParaRPr lang="en-US" sz="3200" b="1" dirty="0">
              <a:solidFill>
                <a:schemeClr val="tx1"/>
              </a:solidFill>
              <a:latin typeface="Calibri" pitchFamily="34" charset="0"/>
              <a:cs typeface="Calibri" pitchFamily="34" charset="0"/>
            </a:endParaRPr>
          </a:p>
        </p:txBody>
      </p:sp>
      <p:sp>
        <p:nvSpPr>
          <p:cNvPr id="8" name="Rounded Rectangle 7"/>
          <p:cNvSpPr/>
          <p:nvPr/>
        </p:nvSpPr>
        <p:spPr>
          <a:xfrm>
            <a:off x="152400" y="152400"/>
            <a:ext cx="8382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b="1" dirty="0" smtClean="0">
                <a:solidFill>
                  <a:schemeClr val="tx1"/>
                </a:solidFill>
              </a:rPr>
              <a:t>5</a:t>
            </a:r>
            <a:r>
              <a:rPr lang="en-US" sz="2800" b="1" dirty="0" smtClean="0">
                <a:solidFill>
                  <a:schemeClr val="tx1"/>
                </a:solidFill>
              </a:rPr>
              <a:t>.8</a:t>
            </a:r>
            <a:endParaRPr lang="en-US" b="1" dirty="0">
              <a:solidFill>
                <a:schemeClr val="tx1"/>
              </a:solidFill>
            </a:endParaRPr>
          </a:p>
        </p:txBody>
      </p:sp>
      <p:sp>
        <p:nvSpPr>
          <p:cNvPr id="19" name="Rectangle 3"/>
          <p:cNvSpPr txBox="1">
            <a:spLocks noChangeArrowheads="1"/>
          </p:cNvSpPr>
          <p:nvPr/>
        </p:nvSpPr>
        <p:spPr bwMode="gray">
          <a:xfrm>
            <a:off x="609600" y="1295400"/>
            <a:ext cx="7772400" cy="281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marL="0" marR="0" lvl="0" indent="0" algn="l" defTabSz="903520" rtl="0" eaLnBrk="1" fontAlgn="base" latinLnBrk="0" hangingPunct="1">
              <a:lnSpc>
                <a:spcPct val="100000"/>
              </a:lnSpc>
              <a:spcBef>
                <a:spcPct val="0"/>
              </a:spcBef>
              <a:spcAft>
                <a:spcPct val="0"/>
              </a:spcAft>
              <a:buClr>
                <a:schemeClr val="tx2"/>
              </a:buClr>
              <a:buSzTx/>
              <a:buFont typeface="Wingdings" pitchFamily="2" charset="2"/>
              <a:buNone/>
              <a:tabLst/>
              <a:defRPr/>
            </a:pPr>
            <a:endParaRPr kumimoji="0" lang="en-US" sz="1500" b="1" i="0" u="none" strike="noStrike" kern="0" cap="none" spc="0" normalizeH="0" baseline="0" noProof="0" dirty="0" smtClean="0">
              <a:ln>
                <a:noFill/>
              </a:ln>
              <a:solidFill>
                <a:schemeClr val="tx1"/>
              </a:solidFill>
              <a:effectLst/>
              <a:uLnTx/>
              <a:uFillTx/>
              <a:latin typeface="Arial Narrow" pitchFamily="34" charset="0"/>
              <a:ea typeface="+mn-ea"/>
              <a:cs typeface="+mn-cs"/>
              <a:sym typeface="Wingdings" pitchFamily="2" charset="2"/>
            </a:endParaRPr>
          </a:p>
          <a:p>
            <a:pPr marL="0" marR="0" lvl="0" indent="0" algn="ctr" defTabSz="903520" rtl="0" eaLnBrk="1" fontAlgn="base" latinLnBrk="0" hangingPunct="1">
              <a:lnSpc>
                <a:spcPct val="100000"/>
              </a:lnSpc>
              <a:spcBef>
                <a:spcPct val="0"/>
              </a:spcBef>
              <a:spcAft>
                <a:spcPct val="0"/>
              </a:spcAft>
              <a:buClr>
                <a:schemeClr val="tx2"/>
              </a:buClr>
              <a:buSzTx/>
              <a:buFont typeface="Arial" charset="0"/>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sym typeface="Wingdings" pitchFamily="2" charset="2"/>
              </a:rPr>
              <a:t>       </a:t>
            </a:r>
            <a:r>
              <a:rPr kumimoji="0" lang="en-US" sz="2800" b="1" i="0" u="none" strike="noStrike" kern="0" cap="none" spc="0" normalizeH="0" baseline="0" noProof="0" dirty="0" smtClean="0">
                <a:ln>
                  <a:noFill/>
                </a:ln>
                <a:solidFill>
                  <a:schemeClr val="tx1"/>
                </a:solidFill>
                <a:effectLst/>
                <a:uLnTx/>
                <a:uFillTx/>
                <a:latin typeface="Calibri" pitchFamily="34" charset="0"/>
                <a:cs typeface="Calibri" pitchFamily="34" charset="0"/>
                <a:sym typeface="Wingdings" pitchFamily="2" charset="2"/>
              </a:rPr>
              <a:t>TAHAP 3</a:t>
            </a:r>
          </a:p>
          <a:p>
            <a:pPr marL="0" marR="0" lvl="0" indent="0" algn="ctr" defTabSz="903520" rtl="0" eaLnBrk="1" fontAlgn="base" latinLnBrk="0" hangingPunct="1">
              <a:lnSpc>
                <a:spcPct val="100000"/>
              </a:lnSpc>
              <a:spcBef>
                <a:spcPct val="0"/>
              </a:spcBef>
              <a:spcAft>
                <a:spcPct val="0"/>
              </a:spcAft>
              <a:buClr>
                <a:schemeClr val="tx2"/>
              </a:buClr>
              <a:buSzTx/>
              <a:buFont typeface="Arial" charset="0"/>
              <a:buNone/>
              <a:tabLst/>
              <a:defRPr/>
            </a:pPr>
            <a:r>
              <a:rPr kumimoji="0" lang="en-US" sz="2400" b="1" i="0" u="none" strike="noStrike" kern="0" cap="none" spc="0" normalizeH="0" baseline="0" noProof="0" dirty="0" smtClean="0">
                <a:ln>
                  <a:noFill/>
                </a:ln>
                <a:solidFill>
                  <a:schemeClr val="tx1"/>
                </a:solidFill>
                <a:effectLst/>
                <a:uLnTx/>
                <a:uFillTx/>
                <a:latin typeface="Calibri" pitchFamily="34" charset="0"/>
                <a:cs typeface="Calibri" pitchFamily="34" charset="0"/>
                <a:sym typeface="Wingdings" pitchFamily="2" charset="2"/>
              </a:rPr>
              <a:t>	</a:t>
            </a:r>
          </a:p>
          <a:p>
            <a:pPr marL="0" marR="0" lvl="0" indent="0" algn="ctr" defTabSz="903520" rtl="0" eaLnBrk="1" fontAlgn="base" latinLnBrk="0" hangingPunct="1">
              <a:lnSpc>
                <a:spcPct val="100000"/>
              </a:lnSpc>
              <a:spcBef>
                <a:spcPct val="0"/>
              </a:spcBef>
              <a:spcAft>
                <a:spcPct val="0"/>
              </a:spcAft>
              <a:buClr>
                <a:schemeClr val="tx2"/>
              </a:buClr>
              <a:buSzTx/>
              <a:buFont typeface="Arial" charset="0"/>
              <a:buNone/>
              <a:tabLst/>
              <a:defRPr/>
            </a:pPr>
            <a:r>
              <a:rPr lang="en-US" altLang="ja-JP" sz="2400" b="1" kern="0" dirty="0" smtClean="0">
                <a:latin typeface="Calibri" pitchFamily="34" charset="0"/>
                <a:cs typeface="Calibri" pitchFamily="34" charset="0"/>
                <a:sym typeface="Wingdings" pitchFamily="2" charset="2"/>
              </a:rPr>
              <a:t>S</a:t>
            </a:r>
            <a:r>
              <a:rPr kumimoji="0" lang="en-US" altLang="ja-JP" sz="2400" b="1" i="0" u="none" strike="noStrike" kern="0" cap="none" spc="0" normalizeH="0" baseline="0" noProof="0" dirty="0" smtClean="0">
                <a:ln>
                  <a:noFill/>
                </a:ln>
                <a:solidFill>
                  <a:schemeClr val="tx1"/>
                </a:solidFill>
                <a:effectLst/>
                <a:uLnTx/>
                <a:uFillTx/>
                <a:latin typeface="Calibri" pitchFamily="34" charset="0"/>
                <a:cs typeface="Calibri" pitchFamily="34" charset="0"/>
                <a:sym typeface="Wingdings" pitchFamily="2" charset="2"/>
              </a:rPr>
              <a:t>OLUSI </a:t>
            </a:r>
            <a:r>
              <a:rPr lang="en-US" altLang="ja-JP" sz="2400" b="1" kern="0" dirty="0" smtClean="0">
                <a:latin typeface="Calibri" pitchFamily="34" charset="0"/>
                <a:cs typeface="Calibri" pitchFamily="34" charset="0"/>
                <a:sym typeface="Wingdings" pitchFamily="2" charset="2"/>
              </a:rPr>
              <a:t>TERBAIK</a:t>
            </a:r>
          </a:p>
          <a:p>
            <a:pPr marL="0" marR="0" lvl="0" indent="0" algn="ctr" defTabSz="903520" rtl="0" eaLnBrk="1" fontAlgn="base" latinLnBrk="0" hangingPunct="1">
              <a:lnSpc>
                <a:spcPct val="100000"/>
              </a:lnSpc>
              <a:spcBef>
                <a:spcPct val="0"/>
              </a:spcBef>
              <a:spcAft>
                <a:spcPct val="0"/>
              </a:spcAft>
              <a:buClr>
                <a:schemeClr val="tx2"/>
              </a:buClr>
              <a:buSzTx/>
              <a:buFont typeface="Arial" charset="0"/>
              <a:buNone/>
              <a:tabLst/>
              <a:defRPr/>
            </a:pPr>
            <a:r>
              <a:rPr kumimoji="0" lang="en-US" altLang="ja-JP" sz="2400" b="1" i="0" u="none" strike="noStrike" kern="0" cap="none" spc="0" normalizeH="0" baseline="0" noProof="0" dirty="0" err="1" smtClean="0">
                <a:ln>
                  <a:noFill/>
                </a:ln>
                <a:solidFill>
                  <a:schemeClr val="tx1"/>
                </a:solidFill>
                <a:effectLst/>
                <a:uLnTx/>
                <a:uFillTx/>
                <a:latin typeface="Calibri" pitchFamily="34" charset="0"/>
                <a:cs typeface="Calibri" pitchFamily="34" charset="0"/>
                <a:sym typeface="Wingdings" pitchFamily="2" charset="2"/>
              </a:rPr>
              <a:t>untuk</a:t>
            </a:r>
            <a:r>
              <a:rPr kumimoji="0" lang="en-US" altLang="ja-JP" sz="2400" b="1" i="0" u="none" strike="noStrike" kern="0" cap="none" spc="0" normalizeH="0" baseline="0" noProof="0" dirty="0" smtClean="0">
                <a:ln>
                  <a:noFill/>
                </a:ln>
                <a:solidFill>
                  <a:schemeClr val="tx1"/>
                </a:solidFill>
                <a:effectLst/>
                <a:uLnTx/>
                <a:uFillTx/>
                <a:latin typeface="Calibri" pitchFamily="34" charset="0"/>
                <a:cs typeface="Calibri" pitchFamily="34" charset="0"/>
                <a:sym typeface="Wingdings" pitchFamily="2" charset="2"/>
              </a:rPr>
              <a:t> </a:t>
            </a:r>
            <a:r>
              <a:rPr kumimoji="0" lang="en-US" altLang="ja-JP" sz="2400" b="1" i="0" u="none" strike="noStrike" kern="0" cap="none" spc="0" normalizeH="0" baseline="0" noProof="0" dirty="0" err="1" smtClean="0">
                <a:ln>
                  <a:noFill/>
                </a:ln>
                <a:solidFill>
                  <a:schemeClr val="tx1"/>
                </a:solidFill>
                <a:effectLst/>
                <a:uLnTx/>
                <a:uFillTx/>
                <a:latin typeface="Calibri" pitchFamily="34" charset="0"/>
                <a:cs typeface="Calibri" pitchFamily="34" charset="0"/>
                <a:sym typeface="Wingdings" pitchFamily="2" charset="2"/>
              </a:rPr>
              <a:t>diputuskan</a:t>
            </a:r>
            <a:r>
              <a:rPr kumimoji="0" lang="en-US" altLang="ja-JP" sz="2400" b="1" i="0" u="none" strike="noStrike" kern="0" cap="none" spc="0" normalizeH="0" baseline="0" noProof="0" dirty="0" smtClean="0">
                <a:ln>
                  <a:noFill/>
                </a:ln>
                <a:solidFill>
                  <a:schemeClr val="tx1"/>
                </a:solidFill>
                <a:effectLst/>
                <a:uLnTx/>
                <a:uFillTx/>
                <a:latin typeface="Calibri" pitchFamily="34" charset="0"/>
                <a:cs typeface="Calibri" pitchFamily="34" charset="0"/>
                <a:sym typeface="Wingdings" pitchFamily="2" charset="2"/>
              </a:rPr>
              <a:t> </a:t>
            </a:r>
            <a:r>
              <a:rPr kumimoji="0" lang="en-US" altLang="ja-JP" sz="2400" b="1" i="0" u="none" strike="noStrike" kern="0" cap="none" spc="0" normalizeH="0" baseline="0" noProof="0" dirty="0" err="1" smtClean="0">
                <a:ln>
                  <a:noFill/>
                </a:ln>
                <a:solidFill>
                  <a:schemeClr val="tx1"/>
                </a:solidFill>
                <a:effectLst/>
                <a:uLnTx/>
                <a:uFillTx/>
                <a:latin typeface="Calibri" pitchFamily="34" charset="0"/>
                <a:cs typeface="Calibri" pitchFamily="34" charset="0"/>
                <a:sym typeface="Wingdings" pitchFamily="2" charset="2"/>
              </a:rPr>
              <a:t>dengan</a:t>
            </a:r>
            <a:r>
              <a:rPr kumimoji="0" lang="en-US" altLang="ja-JP" sz="2400" b="1" i="0" u="none" strike="noStrike" kern="0" cap="none" spc="0" normalizeH="0" baseline="0" noProof="0" dirty="0" smtClean="0">
                <a:ln>
                  <a:noFill/>
                </a:ln>
                <a:solidFill>
                  <a:schemeClr val="tx1"/>
                </a:solidFill>
                <a:effectLst/>
                <a:uLnTx/>
                <a:uFillTx/>
                <a:latin typeface="Calibri" pitchFamily="34" charset="0"/>
                <a:cs typeface="Calibri" pitchFamily="34" charset="0"/>
                <a:sym typeface="Wingdings" pitchFamily="2" charset="2"/>
              </a:rPr>
              <a:t> </a:t>
            </a:r>
            <a:r>
              <a:rPr kumimoji="0" lang="en-US" altLang="ja-JP" sz="2400" b="1" i="0" u="none" strike="noStrike" kern="0" cap="none" spc="0" normalizeH="0" baseline="0" noProof="0" dirty="0" err="1" smtClean="0">
                <a:ln>
                  <a:noFill/>
                </a:ln>
                <a:solidFill>
                  <a:schemeClr val="tx1"/>
                </a:solidFill>
                <a:effectLst/>
                <a:uLnTx/>
                <a:uFillTx/>
                <a:latin typeface="Calibri" pitchFamily="34" charset="0"/>
                <a:cs typeface="Calibri" pitchFamily="34" charset="0"/>
                <a:sym typeface="Wingdings" pitchFamily="2" charset="2"/>
              </a:rPr>
              <a:t>alasan</a:t>
            </a:r>
            <a:r>
              <a:rPr kumimoji="0" lang="en-US" altLang="ja-JP" sz="2400" b="1" i="0" u="none" strike="noStrike" kern="0" cap="none" spc="0" normalizeH="0" baseline="0" noProof="0" dirty="0" smtClean="0">
                <a:ln>
                  <a:noFill/>
                </a:ln>
                <a:solidFill>
                  <a:schemeClr val="tx1"/>
                </a:solidFill>
                <a:effectLst/>
                <a:uLnTx/>
                <a:uFillTx/>
                <a:latin typeface="Calibri" pitchFamily="34" charset="0"/>
                <a:cs typeface="Calibri" pitchFamily="34" charset="0"/>
                <a:sym typeface="Wingdings" pitchFamily="2" charset="2"/>
              </a:rPr>
              <a:t> </a:t>
            </a:r>
            <a:r>
              <a:rPr kumimoji="0" lang="en-US" altLang="ja-JP" sz="2400" b="1" i="0" u="none" strike="noStrike" kern="0" cap="none" spc="0" normalizeH="0" baseline="0" noProof="0" dirty="0" err="1" smtClean="0">
                <a:ln>
                  <a:noFill/>
                </a:ln>
                <a:solidFill>
                  <a:schemeClr val="tx1"/>
                </a:solidFill>
                <a:effectLst/>
                <a:uLnTx/>
                <a:uFillTx/>
                <a:latin typeface="Calibri" pitchFamily="34" charset="0"/>
                <a:cs typeface="Calibri" pitchFamily="34" charset="0"/>
                <a:sym typeface="Wingdings" pitchFamily="2" charset="2"/>
              </a:rPr>
              <a:t>logik</a:t>
            </a:r>
            <a:endParaRPr kumimoji="0" lang="en-US" sz="2400" b="0" i="0" u="none" strike="noStrike" kern="0" cap="none" spc="0" normalizeH="0" baseline="0" noProof="0" dirty="0" smtClean="0">
              <a:ln>
                <a:noFill/>
              </a:ln>
              <a:solidFill>
                <a:schemeClr val="tx1"/>
              </a:solidFill>
              <a:effectLst/>
              <a:uLnTx/>
              <a:uFillTx/>
              <a:latin typeface="Calibri" pitchFamily="34" charset="0"/>
              <a:cs typeface="Calibri" pitchFamily="34" charset="0"/>
            </a:endParaRPr>
          </a:p>
          <a:p>
            <a:pPr marL="0" marR="0" lvl="0" indent="0" algn="ctr" defTabSz="903520" rtl="0" eaLnBrk="1" fontAlgn="base" latinLnBrk="0" hangingPunct="1">
              <a:lnSpc>
                <a:spcPct val="100000"/>
              </a:lnSpc>
              <a:spcBef>
                <a:spcPct val="0"/>
              </a:spcBef>
              <a:spcAft>
                <a:spcPct val="0"/>
              </a:spcAft>
              <a:buClr>
                <a:schemeClr val="tx2"/>
              </a:buClr>
              <a:buSzTx/>
              <a:buFont typeface="Arial" charset="0"/>
              <a:buNone/>
              <a:tabLst/>
              <a:defRPr/>
            </a:pPr>
            <a:endParaRPr kumimoji="0" lang="fi-FI" altLang="ja-JP" sz="2400" b="1" i="0" u="none" strike="noStrike" kern="0" cap="none" spc="0" normalizeH="0" baseline="0" noProof="0" dirty="0" smtClean="0">
              <a:ln>
                <a:noFill/>
              </a:ln>
              <a:solidFill>
                <a:schemeClr val="tx1"/>
              </a:solidFill>
              <a:effectLst/>
              <a:uLnTx/>
              <a:uFillTx/>
              <a:latin typeface="Calibri" pitchFamily="34" charset="0"/>
              <a:cs typeface="Calibri" pitchFamily="34" charset="0"/>
              <a:sym typeface="Wingdings" pitchFamily="2" charset="2"/>
            </a:endParaRPr>
          </a:p>
          <a:p>
            <a:pPr marL="0" marR="0" lvl="0" indent="0" algn="ctr" defTabSz="903520" rtl="0" eaLnBrk="1" fontAlgn="base" latinLnBrk="0" hangingPunct="1">
              <a:lnSpc>
                <a:spcPct val="100000"/>
              </a:lnSpc>
              <a:spcBef>
                <a:spcPct val="0"/>
              </a:spcBef>
              <a:spcAft>
                <a:spcPct val="0"/>
              </a:spcAft>
              <a:buClr>
                <a:schemeClr val="tx2"/>
              </a:buClr>
              <a:buSzTx/>
              <a:buFont typeface="Arial" charset="0"/>
              <a:buNone/>
              <a:tabLst/>
              <a:defRPr/>
            </a:pPr>
            <a:endParaRPr kumimoji="0" lang="fi-FI" altLang="ja-JP" sz="3300" b="1" i="0" u="none" strike="noStrike" kern="0" cap="none" spc="0" normalizeH="0" baseline="0" noProof="0" dirty="0" smtClean="0">
              <a:ln>
                <a:noFill/>
              </a:ln>
              <a:solidFill>
                <a:schemeClr val="tx1"/>
              </a:solidFill>
              <a:effectLst/>
              <a:uLnTx/>
              <a:uFillTx/>
              <a:latin typeface="+mn-lt"/>
              <a:ea typeface="+mn-ea"/>
              <a:cs typeface="+mn-cs"/>
              <a:sym typeface="Wingdings" pitchFamily="2" charset="2"/>
            </a:endParaRPr>
          </a:p>
          <a:p>
            <a:pPr marL="0" marR="0" lvl="0" indent="0" algn="ctr" defTabSz="903520" rtl="0" eaLnBrk="1" fontAlgn="base" latinLnBrk="0" hangingPunct="1">
              <a:lnSpc>
                <a:spcPct val="100000"/>
              </a:lnSpc>
              <a:spcBef>
                <a:spcPct val="0"/>
              </a:spcBef>
              <a:spcAft>
                <a:spcPct val="0"/>
              </a:spcAft>
              <a:buClr>
                <a:schemeClr val="tx2"/>
              </a:buClr>
              <a:buSzTx/>
              <a:buFont typeface="Arial" charset="0"/>
              <a:buNone/>
              <a:tabLst/>
              <a:defRPr/>
            </a:pPr>
            <a:r>
              <a:rPr kumimoji="0" lang="en-US" altLang="ja-JP" sz="3300" b="0" i="0" u="none" strike="noStrike" kern="0" cap="none" spc="0" normalizeH="0" baseline="0" noProof="0" dirty="0" smtClean="0">
                <a:ln>
                  <a:noFill/>
                </a:ln>
                <a:solidFill>
                  <a:schemeClr val="tx1"/>
                </a:solidFill>
                <a:effectLst/>
                <a:uLnTx/>
                <a:uFillTx/>
                <a:latin typeface="+mn-lt"/>
                <a:ea typeface="+mn-ea"/>
                <a:cs typeface="+mn-cs"/>
                <a:sym typeface="Wingdings" pitchFamily="2" charset="2"/>
              </a:rPr>
              <a:t> </a:t>
            </a:r>
          </a:p>
          <a:p>
            <a:pPr marL="0" marR="0" lvl="0" indent="0" algn="l" defTabSz="903520" rtl="0" eaLnBrk="1" fontAlgn="base" latinLnBrk="0" hangingPunct="1">
              <a:lnSpc>
                <a:spcPct val="100000"/>
              </a:lnSpc>
              <a:spcBef>
                <a:spcPct val="0"/>
              </a:spcBef>
              <a:spcAft>
                <a:spcPct val="0"/>
              </a:spcAft>
              <a:buClr>
                <a:schemeClr val="tx2"/>
              </a:buClr>
              <a:buSzTx/>
              <a:buFont typeface="Wingdings" pitchFamily="2" charset="2"/>
              <a:buNone/>
              <a:tabLst/>
              <a:defRPr/>
            </a:pPr>
            <a:endParaRPr kumimoji="0" lang="en-US" sz="1500" b="1" i="0" u="none" strike="noStrike" kern="0" cap="none" spc="0" normalizeH="0" baseline="0" noProof="0" dirty="0" smtClean="0">
              <a:ln>
                <a:noFill/>
              </a:ln>
              <a:solidFill>
                <a:schemeClr val="tx1"/>
              </a:solidFill>
              <a:effectLst/>
              <a:uLnTx/>
              <a:uFillTx/>
              <a:latin typeface="+mn-lt"/>
              <a:ea typeface="+mn-ea"/>
              <a:cs typeface="+mn-cs"/>
              <a:sym typeface="Wingdings" pitchFamily="2" charset="2"/>
            </a:endParaRPr>
          </a:p>
        </p:txBody>
      </p:sp>
      <p:sp>
        <p:nvSpPr>
          <p:cNvPr id="6" name="TextBox 5"/>
          <p:cNvSpPr txBox="1"/>
          <p:nvPr/>
        </p:nvSpPr>
        <p:spPr>
          <a:xfrm>
            <a:off x="3886200" y="4191000"/>
            <a:ext cx="1520609" cy="523220"/>
          </a:xfrm>
          <a:prstGeom prst="rect">
            <a:avLst/>
          </a:prstGeom>
          <a:noFill/>
        </p:spPr>
        <p:txBody>
          <a:bodyPr wrap="none" rtlCol="0">
            <a:spAutoFit/>
          </a:bodyPr>
          <a:lstStyle/>
          <a:p>
            <a:pPr algn="ctr"/>
            <a:r>
              <a:rPr lang="en-US" sz="2800" b="1" dirty="0" smtClean="0">
                <a:latin typeface="Calibri" pitchFamily="34" charset="0"/>
                <a:cs typeface="Calibri" pitchFamily="34" charset="0"/>
              </a:rPr>
              <a:t>TAHAP 4</a:t>
            </a:r>
            <a:r>
              <a:rPr lang="en-US" sz="2400" b="1" dirty="0" smtClean="0">
                <a:latin typeface="Calibri" pitchFamily="34" charset="0"/>
                <a:cs typeface="Calibri" pitchFamily="34" charset="0"/>
              </a:rPr>
              <a:t> </a:t>
            </a:r>
            <a:endParaRPr lang="en-US" b="1" dirty="0">
              <a:latin typeface="Calibri" pitchFamily="34" charset="0"/>
              <a:cs typeface="Calibri" pitchFamily="34" charset="0"/>
            </a:endParaRPr>
          </a:p>
        </p:txBody>
      </p:sp>
      <p:sp>
        <p:nvSpPr>
          <p:cNvPr id="9" name="Rectangle 8"/>
          <p:cNvSpPr/>
          <p:nvPr/>
        </p:nvSpPr>
        <p:spPr>
          <a:xfrm>
            <a:off x="457200" y="4876800"/>
            <a:ext cx="8229600" cy="830997"/>
          </a:xfrm>
          <a:prstGeom prst="rect">
            <a:avLst/>
          </a:prstGeom>
        </p:spPr>
        <p:txBody>
          <a:bodyPr wrap="square">
            <a:spAutoFit/>
          </a:bodyPr>
          <a:lstStyle/>
          <a:p>
            <a:pPr algn="ctr"/>
            <a:r>
              <a:rPr lang="fi-FI" altLang="ja-JP" sz="2400" b="1" dirty="0" smtClean="0">
                <a:latin typeface="Calibri" pitchFamily="34" charset="0"/>
                <a:cs typeface="Calibri" pitchFamily="34" charset="0"/>
                <a:sym typeface="Wingdings" pitchFamily="2" charset="2"/>
              </a:rPr>
              <a:t>Menyiapkan </a:t>
            </a:r>
            <a:r>
              <a:rPr lang="fi-FI" altLang="ja-JP" sz="2400" b="1" dirty="0" smtClean="0">
                <a:latin typeface="Calibri" pitchFamily="34" charset="0"/>
                <a:cs typeface="Calibri" pitchFamily="34" charset="0"/>
                <a:sym typeface="Wingdings" pitchFamily="2" charset="2"/>
              </a:rPr>
              <a:t>segala sesuatu yang dibutuhkan dalam melaksanakan solusi yang terbaik</a:t>
            </a:r>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73AF1DD-E423-4572-B322-D933B3F279C6}" type="slidenum">
              <a:rPr lang="en-US" smtClean="0"/>
              <a:pPr>
                <a:defRPr/>
              </a:pPr>
              <a:t>4</a:t>
            </a:fld>
            <a:r>
              <a:rPr lang="en-US" smtClean="0"/>
              <a:t> </a:t>
            </a:r>
            <a:endParaRPr lang="en-US"/>
          </a:p>
        </p:txBody>
      </p:sp>
      <p:sp>
        <p:nvSpPr>
          <p:cNvPr id="5" name="Rounded Rectangle 4"/>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alibri" pitchFamily="34" charset="0"/>
                <a:cs typeface="Calibri" pitchFamily="34" charset="0"/>
              </a:rPr>
              <a:t>PRE ASSIGNMENT REVIEW</a:t>
            </a:r>
            <a:endParaRPr lang="en-US" sz="2000" b="1" dirty="0">
              <a:solidFill>
                <a:schemeClr val="tx1"/>
              </a:solidFill>
              <a:latin typeface="Calibri" pitchFamily="34" charset="0"/>
              <a:cs typeface="Calibri" pitchFamily="34" charset="0"/>
            </a:endParaRPr>
          </a:p>
        </p:txBody>
      </p:sp>
      <p:sp>
        <p:nvSpPr>
          <p:cNvPr id="6" name="Rounded Rectangle 5"/>
          <p:cNvSpPr/>
          <p:nvPr/>
        </p:nvSpPr>
        <p:spPr>
          <a:xfrm>
            <a:off x="228600" y="152400"/>
            <a:ext cx="8382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0</a:t>
            </a:r>
            <a:endParaRPr lang="en-US" dirty="0">
              <a:solidFill>
                <a:schemeClr val="tx1"/>
              </a:solidFill>
            </a:endParaRPr>
          </a:p>
        </p:txBody>
      </p:sp>
      <p:sp>
        <p:nvSpPr>
          <p:cNvPr id="15" name="TextBox 14"/>
          <p:cNvSpPr txBox="1"/>
          <p:nvPr/>
        </p:nvSpPr>
        <p:spPr>
          <a:xfrm>
            <a:off x="0" y="1447800"/>
            <a:ext cx="8839200" cy="4616648"/>
          </a:xfrm>
          <a:prstGeom prst="rect">
            <a:avLst/>
          </a:prstGeom>
          <a:noFill/>
        </p:spPr>
        <p:txBody>
          <a:bodyPr wrap="square" rtlCol="0">
            <a:spAutoFit/>
          </a:bodyPr>
          <a:lstStyle/>
          <a:p>
            <a:pPr>
              <a:lnSpc>
                <a:spcPct val="150000"/>
              </a:lnSpc>
              <a:buFont typeface="Calibri" pitchFamily="34" charset="0"/>
              <a:buChar char="•"/>
            </a:pPr>
            <a:r>
              <a:rPr lang="en-US" sz="2000" dirty="0">
                <a:latin typeface="Calibri" pitchFamily="34" charset="0"/>
                <a:cs typeface="Calibri" pitchFamily="34" charset="0"/>
              </a:rPr>
              <a:t> </a:t>
            </a:r>
            <a:r>
              <a:rPr lang="en-US" sz="2000" dirty="0" smtClean="0">
                <a:latin typeface="Calibri" pitchFamily="34" charset="0"/>
                <a:cs typeface="Calibri" pitchFamily="34" charset="0"/>
              </a:rPr>
              <a:t>  </a:t>
            </a:r>
            <a:r>
              <a:rPr lang="en-US" sz="2800" dirty="0" err="1" smtClean="0">
                <a:latin typeface="Calibri" pitchFamily="34" charset="0"/>
                <a:cs typeface="Calibri" pitchFamily="34" charset="0"/>
              </a:rPr>
              <a:t>Telah</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membaca</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buku</a:t>
            </a:r>
            <a:r>
              <a:rPr lang="en-US" sz="2800" dirty="0" smtClean="0">
                <a:latin typeface="Calibri" pitchFamily="34" charset="0"/>
                <a:cs typeface="Calibri" pitchFamily="34" charset="0"/>
              </a:rPr>
              <a:t> / </a:t>
            </a:r>
            <a:r>
              <a:rPr lang="en-US" sz="2800" dirty="0" err="1" smtClean="0">
                <a:latin typeface="Calibri" pitchFamily="34" charset="0"/>
                <a:cs typeface="Calibri" pitchFamily="34" charset="0"/>
              </a:rPr>
              <a:t>materi</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pembelajaran</a:t>
            </a:r>
            <a:endParaRPr lang="en-US" sz="2800" dirty="0" smtClean="0">
              <a:latin typeface="Calibri" pitchFamily="34" charset="0"/>
              <a:cs typeface="Calibri" pitchFamily="34" charset="0"/>
            </a:endParaRPr>
          </a:p>
          <a:p>
            <a:pPr marL="280988" indent="-280988" algn="just">
              <a:lnSpc>
                <a:spcPct val="150000"/>
              </a:lnSpc>
              <a:buFont typeface="Calibri" pitchFamily="34" charset="0"/>
              <a:buChar char="•"/>
            </a:pPr>
            <a:r>
              <a:rPr lang="en-US" sz="2800" dirty="0" err="1" smtClean="0">
                <a:latin typeface="Calibri" pitchFamily="34" charset="0"/>
                <a:cs typeface="Calibri" pitchFamily="34" charset="0"/>
              </a:rPr>
              <a:t>Berpikir</a:t>
            </a:r>
            <a:r>
              <a:rPr lang="en-US" sz="2800" dirty="0" smtClean="0">
                <a:latin typeface="Calibri" pitchFamily="34" charset="0"/>
                <a:cs typeface="Calibri" pitchFamily="34" charset="0"/>
              </a:rPr>
              <a:t> </a:t>
            </a:r>
            <a:r>
              <a:rPr lang="en-US" sz="2800" dirty="0" err="1">
                <a:latin typeface="Calibri" pitchFamily="34" charset="0"/>
                <a:cs typeface="Calibri" pitchFamily="34" charset="0"/>
              </a:rPr>
              <a:t>tentang</a:t>
            </a:r>
            <a:r>
              <a:rPr lang="en-US" sz="2800" dirty="0">
                <a:latin typeface="Calibri" pitchFamily="34" charset="0"/>
                <a:cs typeface="Calibri" pitchFamily="34" charset="0"/>
              </a:rPr>
              <a:t> </a:t>
            </a:r>
            <a:r>
              <a:rPr lang="en-US" sz="2800" dirty="0" smtClean="0">
                <a:latin typeface="Calibri" pitchFamily="34" charset="0"/>
                <a:cs typeface="Calibri" pitchFamily="34" charset="0"/>
              </a:rPr>
              <a:t>BAGAIMANA</a:t>
            </a:r>
          </a:p>
          <a:p>
            <a:pPr marL="800100" indent="-800100" algn="just">
              <a:lnSpc>
                <a:spcPct val="150000"/>
              </a:lnSpc>
            </a:pPr>
            <a:r>
              <a:rPr lang="en-US" sz="2800" dirty="0" smtClean="0">
                <a:latin typeface="Calibri" pitchFamily="34" charset="0"/>
                <a:cs typeface="Calibri" pitchFamily="34" charset="0"/>
                <a:sym typeface="Wingdings" pitchFamily="2" charset="2"/>
              </a:rPr>
              <a:t>    </a:t>
            </a:r>
            <a:r>
              <a:rPr lang="en-US" sz="2800" dirty="0" err="1" smtClean="0">
                <a:latin typeface="Calibri" pitchFamily="34" charset="0"/>
                <a:cs typeface="Calibri" pitchFamily="34" charset="0"/>
              </a:rPr>
              <a:t>meningkatkan</a:t>
            </a:r>
            <a:r>
              <a:rPr lang="en-US" sz="2800" dirty="0" smtClean="0">
                <a:latin typeface="Calibri" pitchFamily="34" charset="0"/>
                <a:cs typeface="Calibri" pitchFamily="34" charset="0"/>
              </a:rPr>
              <a:t> </a:t>
            </a:r>
            <a:r>
              <a:rPr lang="en-US" sz="2800" dirty="0" err="1">
                <a:latin typeface="Calibri" pitchFamily="34" charset="0"/>
                <a:cs typeface="Calibri" pitchFamily="34" charset="0"/>
              </a:rPr>
              <a:t>perencanaan</a:t>
            </a:r>
            <a:r>
              <a:rPr lang="en-US" sz="2800" dirty="0">
                <a:latin typeface="Calibri" pitchFamily="34" charset="0"/>
                <a:cs typeface="Calibri" pitchFamily="34" charset="0"/>
              </a:rPr>
              <a:t> </a:t>
            </a:r>
            <a:r>
              <a:rPr lang="en-US" sz="2800" dirty="0" err="1">
                <a:latin typeface="Calibri" pitchFamily="34" charset="0"/>
                <a:cs typeface="Calibri" pitchFamily="34" charset="0"/>
              </a:rPr>
              <a:t>dan</a:t>
            </a:r>
            <a:r>
              <a:rPr lang="en-US" sz="2800" dirty="0">
                <a:latin typeface="Calibri" pitchFamily="34" charset="0"/>
                <a:cs typeface="Calibri" pitchFamily="34" charset="0"/>
              </a:rPr>
              <a:t> </a:t>
            </a:r>
            <a:r>
              <a:rPr lang="en-US" sz="2800" dirty="0" err="1">
                <a:latin typeface="Calibri" pitchFamily="34" charset="0"/>
                <a:cs typeface="Calibri" pitchFamily="34" charset="0"/>
              </a:rPr>
              <a:t>pelaksanaan</a:t>
            </a:r>
            <a:r>
              <a:rPr lang="en-US" sz="2800" dirty="0">
                <a:latin typeface="Calibri" pitchFamily="34" charset="0"/>
                <a:cs typeface="Calibri" pitchFamily="34" charset="0"/>
              </a:rPr>
              <a:t> </a:t>
            </a:r>
            <a:r>
              <a:rPr lang="en-US" sz="2800" dirty="0" err="1">
                <a:latin typeface="Calibri" pitchFamily="34" charset="0"/>
                <a:cs typeface="Calibri" pitchFamily="34" charset="0"/>
              </a:rPr>
              <a:t>kerja</a:t>
            </a:r>
            <a:r>
              <a:rPr lang="en-US" sz="2800" dirty="0">
                <a:latin typeface="Calibri" pitchFamily="34" charset="0"/>
                <a:cs typeface="Calibri" pitchFamily="34" charset="0"/>
              </a:rPr>
              <a:t> </a:t>
            </a:r>
            <a:r>
              <a:rPr lang="en-US" sz="2800" dirty="0" err="1">
                <a:latin typeface="Calibri" pitchFamily="34" charset="0"/>
                <a:cs typeface="Calibri" pitchFamily="34" charset="0"/>
              </a:rPr>
              <a:t>dalam</a:t>
            </a:r>
            <a:r>
              <a:rPr lang="en-US" sz="2800" dirty="0">
                <a:latin typeface="Calibri" pitchFamily="34" charset="0"/>
                <a:cs typeface="Calibri" pitchFamily="34" charset="0"/>
              </a:rPr>
              <a:t> </a:t>
            </a:r>
            <a:r>
              <a:rPr lang="en-US" sz="2800" dirty="0" err="1" smtClean="0">
                <a:latin typeface="Calibri" pitchFamily="34" charset="0"/>
                <a:cs typeface="Calibri" pitchFamily="34" charset="0"/>
              </a:rPr>
              <a:t>lingkup</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pribadi</a:t>
            </a:r>
            <a:r>
              <a:rPr lang="en-US" sz="2800" dirty="0">
                <a:latin typeface="Calibri" pitchFamily="34" charset="0"/>
                <a:cs typeface="Calibri" pitchFamily="34" charset="0"/>
              </a:rPr>
              <a:t>, </a:t>
            </a:r>
            <a:r>
              <a:rPr lang="en-US" sz="2800" dirty="0" err="1">
                <a:latin typeface="Calibri" pitchFamily="34" charset="0"/>
                <a:cs typeface="Calibri" pitchFamily="34" charset="0"/>
              </a:rPr>
              <a:t>berpikir</a:t>
            </a:r>
            <a:r>
              <a:rPr lang="en-US" sz="2800" dirty="0">
                <a:latin typeface="Calibri" pitchFamily="34" charset="0"/>
                <a:cs typeface="Calibri" pitchFamily="34" charset="0"/>
              </a:rPr>
              <a:t> </a:t>
            </a:r>
            <a:r>
              <a:rPr lang="en-US" sz="2800" dirty="0" err="1">
                <a:latin typeface="Calibri" pitchFamily="34" charset="0"/>
                <a:cs typeface="Calibri" pitchFamily="34" charset="0"/>
              </a:rPr>
              <a:t>ulang</a:t>
            </a:r>
            <a:r>
              <a:rPr lang="en-US" sz="2800" dirty="0">
                <a:latin typeface="Calibri" pitchFamily="34" charset="0"/>
                <a:cs typeface="Calibri" pitchFamily="34" charset="0"/>
              </a:rPr>
              <a:t> </a:t>
            </a:r>
            <a:r>
              <a:rPr lang="en-US" sz="2800" dirty="0" err="1">
                <a:latin typeface="Calibri" pitchFamily="34" charset="0"/>
                <a:cs typeface="Calibri" pitchFamily="34" charset="0"/>
              </a:rPr>
              <a:t>apa</a:t>
            </a:r>
            <a:r>
              <a:rPr lang="en-US" sz="2800" dirty="0">
                <a:latin typeface="Calibri" pitchFamily="34" charset="0"/>
                <a:cs typeface="Calibri" pitchFamily="34" charset="0"/>
              </a:rPr>
              <a:t> yang </a:t>
            </a:r>
            <a:r>
              <a:rPr lang="en-US" sz="2800" dirty="0" err="1">
                <a:latin typeface="Calibri" pitchFamily="34" charset="0"/>
                <a:cs typeface="Calibri" pitchFamily="34" charset="0"/>
              </a:rPr>
              <a:t>masih</a:t>
            </a:r>
            <a:r>
              <a:rPr lang="en-US" sz="2800" dirty="0">
                <a:latin typeface="Calibri" pitchFamily="34" charset="0"/>
                <a:cs typeface="Calibri" pitchFamily="34" charset="0"/>
              </a:rPr>
              <a:t> </a:t>
            </a:r>
            <a:r>
              <a:rPr lang="en-US" sz="2800" dirty="0" err="1">
                <a:latin typeface="Calibri" pitchFamily="34" charset="0"/>
                <a:cs typeface="Calibri" pitchFamily="34" charset="0"/>
              </a:rPr>
              <a:t>dapat</a:t>
            </a:r>
            <a:r>
              <a:rPr lang="en-US" sz="2800" dirty="0">
                <a:latin typeface="Calibri" pitchFamily="34" charset="0"/>
                <a:cs typeface="Calibri" pitchFamily="34" charset="0"/>
              </a:rPr>
              <a:t> </a:t>
            </a:r>
            <a:r>
              <a:rPr lang="en-US" sz="2800" dirty="0" err="1" smtClean="0">
                <a:latin typeface="Calibri" pitchFamily="34" charset="0"/>
                <a:cs typeface="Calibri" pitchFamily="34" charset="0"/>
              </a:rPr>
              <a:t>ditingkatkan</a:t>
            </a:r>
            <a:r>
              <a:rPr lang="en-US" sz="2800" dirty="0" smtClean="0">
                <a:latin typeface="Calibri" pitchFamily="34" charset="0"/>
                <a:cs typeface="Calibri" pitchFamily="34" charset="0"/>
              </a:rPr>
              <a:t> </a:t>
            </a:r>
          </a:p>
          <a:p>
            <a:pPr marL="800100" indent="-800100" algn="just">
              <a:lnSpc>
                <a:spcPct val="150000"/>
              </a:lnSpc>
            </a:pPr>
            <a:r>
              <a:rPr lang="en-US" sz="2800" dirty="0" smtClean="0">
                <a:latin typeface="Calibri" pitchFamily="34" charset="0"/>
                <a:cs typeface="Calibri" pitchFamily="34" charset="0"/>
              </a:rPr>
              <a:t>   </a:t>
            </a:r>
            <a:r>
              <a:rPr lang="en-US" sz="2800" dirty="0" smtClean="0">
                <a:latin typeface="Calibri" pitchFamily="34" charset="0"/>
                <a:cs typeface="Calibri" pitchFamily="34" charset="0"/>
                <a:sym typeface="Wingdings" pitchFamily="2" charset="2"/>
              </a:rPr>
              <a:t> </a:t>
            </a:r>
            <a:r>
              <a:rPr lang="en-US" sz="2800" dirty="0" smtClean="0">
                <a:latin typeface="Calibri" pitchFamily="34" charset="0"/>
                <a:cs typeface="Calibri" pitchFamily="34" charset="0"/>
                <a:sym typeface="Wingdings" pitchFamily="2" charset="2"/>
              </a:rPr>
              <a:t>  </a:t>
            </a:r>
            <a:r>
              <a:rPr lang="en-US" sz="2800" dirty="0" err="1" smtClean="0">
                <a:latin typeface="Calibri" pitchFamily="34" charset="0"/>
                <a:cs typeface="Calibri" pitchFamily="34" charset="0"/>
              </a:rPr>
              <a:t>waktu</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lebih</a:t>
            </a:r>
            <a:r>
              <a:rPr lang="en-US" sz="2800" dirty="0" smtClean="0">
                <a:latin typeface="Calibri" pitchFamily="34" charset="0"/>
                <a:cs typeface="Calibri" pitchFamily="34" charset="0"/>
              </a:rPr>
              <a:t> </a:t>
            </a:r>
            <a:r>
              <a:rPr lang="en-US" sz="2800" dirty="0" err="1">
                <a:latin typeface="Calibri" pitchFamily="34" charset="0"/>
                <a:cs typeface="Calibri" pitchFamily="34" charset="0"/>
              </a:rPr>
              <a:t>efektif</a:t>
            </a:r>
            <a:r>
              <a:rPr lang="en-US" sz="2800" dirty="0">
                <a:latin typeface="Calibri" pitchFamily="34" charset="0"/>
                <a:cs typeface="Calibri" pitchFamily="34" charset="0"/>
              </a:rPr>
              <a:t>, </a:t>
            </a:r>
            <a:r>
              <a:rPr lang="en-US" sz="2800" dirty="0" err="1">
                <a:latin typeface="Calibri" pitchFamily="34" charset="0"/>
                <a:cs typeface="Calibri" pitchFamily="34" charset="0"/>
              </a:rPr>
              <a:t>bermanfaat</a:t>
            </a:r>
            <a:r>
              <a:rPr lang="en-US" sz="2800" dirty="0">
                <a:latin typeface="Calibri" pitchFamily="34" charset="0"/>
                <a:cs typeface="Calibri" pitchFamily="34" charset="0"/>
              </a:rPr>
              <a:t> </a:t>
            </a:r>
            <a:r>
              <a:rPr lang="en-US" sz="2800" dirty="0" err="1" smtClean="0">
                <a:latin typeface="Calibri" pitchFamily="34" charset="0"/>
                <a:cs typeface="Calibri" pitchFamily="34" charset="0"/>
              </a:rPr>
              <a:t>bagi</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banyak</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pihak</a:t>
            </a:r>
            <a:endParaRPr lang="en-US" sz="2800" dirty="0" smtClean="0">
              <a:latin typeface="Calibri" pitchFamily="34" charset="0"/>
              <a:cs typeface="Calibri" pitchFamily="34" charset="0"/>
            </a:endParaRPr>
          </a:p>
          <a:p>
            <a:pPr marL="800100" indent="-628650" algn="just">
              <a:lnSpc>
                <a:spcPct val="150000"/>
              </a:lnSpc>
            </a:pPr>
            <a:r>
              <a:rPr lang="en-US" sz="2800" dirty="0" smtClean="0">
                <a:latin typeface="Calibri" pitchFamily="34" charset="0"/>
                <a:cs typeface="Calibri" pitchFamily="34" charset="0"/>
                <a:sym typeface="Wingdings" pitchFamily="2" charset="2"/>
              </a:rPr>
              <a:t>     </a:t>
            </a:r>
            <a:r>
              <a:rPr lang="en-US" sz="2800" dirty="0" err="1" smtClean="0">
                <a:latin typeface="Calibri" pitchFamily="34" charset="0"/>
                <a:cs typeface="Calibri" pitchFamily="34" charset="0"/>
                <a:sym typeface="Wingdings" pitchFamily="2" charset="2"/>
              </a:rPr>
              <a:t>Kontribusi</a:t>
            </a:r>
            <a:r>
              <a:rPr lang="en-US" sz="2800" dirty="0" smtClean="0">
                <a:latin typeface="Calibri" pitchFamily="34" charset="0"/>
                <a:cs typeface="Calibri" pitchFamily="34" charset="0"/>
                <a:sym typeface="Wingdings" pitchFamily="2" charset="2"/>
              </a:rPr>
              <a:t> </a:t>
            </a:r>
            <a:r>
              <a:rPr lang="en-US" sz="2800" dirty="0" err="1" smtClean="0">
                <a:latin typeface="Calibri" pitchFamily="34" charset="0"/>
                <a:cs typeface="Calibri" pitchFamily="34" charset="0"/>
                <a:sym typeface="Wingdings" pitchFamily="2" charset="2"/>
              </a:rPr>
              <a:t>lebih</a:t>
            </a:r>
            <a:r>
              <a:rPr lang="en-US" sz="2800" dirty="0" smtClean="0">
                <a:latin typeface="Calibri" pitchFamily="34" charset="0"/>
                <a:cs typeface="Calibri" pitchFamily="34" charset="0"/>
                <a:sym typeface="Wingdings" pitchFamily="2" charset="2"/>
              </a:rPr>
              <a:t> optimum</a:t>
            </a:r>
            <a:endParaRPr lang="en-US" sz="2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Slide Number Placeholder 3"/>
          <p:cNvSpPr>
            <a:spLocks noGrp="1"/>
          </p:cNvSpPr>
          <p:nvPr>
            <p:ph type="sldNum" sz="quarter" idx="4294967295"/>
          </p:nvPr>
        </p:nvSpPr>
        <p:spPr>
          <a:xfrm>
            <a:off x="6553200" y="6248400"/>
            <a:ext cx="1905000" cy="457200"/>
          </a:xfrm>
          <a:prstGeom prst="rect">
            <a:avLst/>
          </a:prstGeom>
          <a:noFill/>
        </p:spPr>
        <p:txBody>
          <a:bodyPr/>
          <a:lstStyle/>
          <a:p>
            <a:fld id="{E8919CB9-6B50-4020-87F2-9E55F5A48313}" type="slidenum">
              <a:rPr lang="en-US" smtClean="0"/>
              <a:pPr/>
              <a:t>40</a:t>
            </a:fld>
            <a:endParaRPr lang="en-US" smtClean="0"/>
          </a:p>
        </p:txBody>
      </p:sp>
      <p:pic>
        <p:nvPicPr>
          <p:cNvPr id="8" name="Picture 2"/>
          <p:cNvPicPr>
            <a:picLocks noGrp="1" noChangeAspect="1" noChangeArrowheads="1"/>
          </p:cNvPicPr>
          <p:nvPr>
            <p:ph idx="1"/>
          </p:nvPr>
        </p:nvPicPr>
        <p:blipFill>
          <a:blip r:embed="rId2"/>
          <a:srcRect/>
          <a:stretch>
            <a:fillRect/>
          </a:stretch>
        </p:blipFill>
        <p:spPr bwMode="auto">
          <a:xfrm>
            <a:off x="0" y="457200"/>
            <a:ext cx="9144000" cy="6019800"/>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Slide Number Placeholder 3"/>
          <p:cNvSpPr>
            <a:spLocks noGrp="1"/>
          </p:cNvSpPr>
          <p:nvPr>
            <p:ph type="sldNum" sz="quarter" idx="4294967295"/>
          </p:nvPr>
        </p:nvSpPr>
        <p:spPr>
          <a:xfrm>
            <a:off x="6553200" y="6248400"/>
            <a:ext cx="1905000" cy="457200"/>
          </a:xfrm>
          <a:prstGeom prst="rect">
            <a:avLst/>
          </a:prstGeom>
          <a:noFill/>
        </p:spPr>
        <p:txBody>
          <a:bodyPr/>
          <a:lstStyle/>
          <a:p>
            <a:fld id="{E8919CB9-6B50-4020-87F2-9E55F5A48313}" type="slidenum">
              <a:rPr lang="en-US" smtClean="0"/>
              <a:pPr/>
              <a:t>41</a:t>
            </a:fld>
            <a:endParaRPr lang="en-US" smtClean="0"/>
          </a:p>
        </p:txBody>
      </p:sp>
      <p:sp>
        <p:nvSpPr>
          <p:cNvPr id="10" name="Rounded Rectangle 9"/>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b="1" dirty="0" smtClean="0">
                <a:solidFill>
                  <a:schemeClr val="tx1"/>
                </a:solidFill>
                <a:latin typeface="Calibri" pitchFamily="34" charset="0"/>
                <a:cs typeface="Calibri" pitchFamily="34" charset="0"/>
              </a:rPr>
              <a:t>MANFAAT CSW</a:t>
            </a:r>
            <a:endParaRPr lang="en-US" sz="3200" b="1" dirty="0">
              <a:solidFill>
                <a:schemeClr val="tx1"/>
              </a:solidFill>
              <a:latin typeface="Calibri" pitchFamily="34" charset="0"/>
              <a:cs typeface="Calibri" pitchFamily="34" charset="0"/>
            </a:endParaRPr>
          </a:p>
        </p:txBody>
      </p:sp>
      <p:sp>
        <p:nvSpPr>
          <p:cNvPr id="11" name="Rounded Rectangle 10"/>
          <p:cNvSpPr/>
          <p:nvPr/>
        </p:nvSpPr>
        <p:spPr>
          <a:xfrm>
            <a:off x="152400" y="152400"/>
            <a:ext cx="8382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6</a:t>
            </a:r>
            <a:endParaRPr lang="en-US" b="1" dirty="0">
              <a:solidFill>
                <a:schemeClr val="tx1"/>
              </a:solidFill>
              <a:latin typeface="Calibri" pitchFamily="34" charset="0"/>
              <a:cs typeface="Calibri" pitchFamily="34" charset="0"/>
            </a:endParaRPr>
          </a:p>
        </p:txBody>
      </p:sp>
      <p:sp>
        <p:nvSpPr>
          <p:cNvPr id="12" name="Rounded Rectangle 11"/>
          <p:cNvSpPr/>
          <p:nvPr/>
        </p:nvSpPr>
        <p:spPr bwMode="auto">
          <a:xfrm>
            <a:off x="990600" y="1219200"/>
            <a:ext cx="7239000" cy="9906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0000"/>
                </a:solidFill>
                <a:effectLst/>
                <a:latin typeface="Calibri" pitchFamily="34" charset="0"/>
                <a:cs typeface="Calibri" pitchFamily="34" charset="0"/>
              </a:rPr>
              <a:t>PRIBADI</a:t>
            </a:r>
          </a:p>
          <a:p>
            <a:pPr marL="0" marR="0" indent="0" algn="ctr" defTabSz="914400" rtl="0" eaLnBrk="1" fontAlgn="base" latinLnBrk="0" hangingPunct="1">
              <a:lnSpc>
                <a:spcPct val="100000"/>
              </a:lnSpc>
              <a:spcBef>
                <a:spcPct val="0"/>
              </a:spcBef>
              <a:spcAft>
                <a:spcPct val="0"/>
              </a:spcAft>
              <a:buClrTx/>
              <a:buSzTx/>
              <a:buFontTx/>
              <a:buNone/>
              <a:tabLst/>
            </a:pPr>
            <a:r>
              <a:rPr lang="en-US" sz="2800" b="1" dirty="0" err="1" smtClean="0">
                <a:solidFill>
                  <a:schemeClr val="tx2"/>
                </a:solidFill>
                <a:latin typeface="Calibri" pitchFamily="34" charset="0"/>
                <a:cs typeface="Calibri" pitchFamily="34" charset="0"/>
              </a:rPr>
              <a:t>Kontribusi</a:t>
            </a:r>
            <a:r>
              <a:rPr lang="en-US" sz="2800" b="1" dirty="0" smtClean="0">
                <a:solidFill>
                  <a:schemeClr val="tx2"/>
                </a:solidFill>
                <a:latin typeface="Calibri" pitchFamily="34" charset="0"/>
                <a:cs typeface="Calibri" pitchFamily="34" charset="0"/>
              </a:rPr>
              <a:t> – </a:t>
            </a:r>
            <a:r>
              <a:rPr lang="en-US" sz="2800" b="1" dirty="0" err="1" smtClean="0">
                <a:solidFill>
                  <a:schemeClr val="tx2"/>
                </a:solidFill>
                <a:latin typeface="Calibri" pitchFamily="34" charset="0"/>
                <a:cs typeface="Calibri" pitchFamily="34" charset="0"/>
              </a:rPr>
              <a:t>proses</a:t>
            </a:r>
            <a:r>
              <a:rPr lang="en-US" sz="2800" b="1" dirty="0" smtClean="0">
                <a:solidFill>
                  <a:schemeClr val="tx2"/>
                </a:solidFill>
                <a:latin typeface="Calibri" pitchFamily="34" charset="0"/>
                <a:cs typeface="Calibri" pitchFamily="34" charset="0"/>
              </a:rPr>
              <a:t> </a:t>
            </a:r>
            <a:r>
              <a:rPr lang="en-US" sz="2800" b="1" dirty="0" err="1" smtClean="0">
                <a:solidFill>
                  <a:schemeClr val="tx2"/>
                </a:solidFill>
                <a:latin typeface="Calibri" pitchFamily="34" charset="0"/>
                <a:cs typeface="Calibri" pitchFamily="34" charset="0"/>
              </a:rPr>
              <a:t>belajar</a:t>
            </a:r>
            <a:r>
              <a:rPr lang="en-US" sz="2800" b="1" dirty="0" smtClean="0">
                <a:solidFill>
                  <a:schemeClr val="tx2"/>
                </a:solidFill>
                <a:latin typeface="Calibri" pitchFamily="34" charset="0"/>
                <a:cs typeface="Calibri" pitchFamily="34" charset="0"/>
              </a:rPr>
              <a:t> - </a:t>
            </a:r>
            <a:r>
              <a:rPr lang="en-US" sz="2800" b="1" dirty="0" err="1" smtClean="0">
                <a:solidFill>
                  <a:schemeClr val="tx2"/>
                </a:solidFill>
                <a:latin typeface="Calibri" pitchFamily="34" charset="0"/>
                <a:cs typeface="Calibri" pitchFamily="34" charset="0"/>
              </a:rPr>
              <a:t>Keterlibatan</a:t>
            </a:r>
            <a:endParaRPr kumimoji="0" lang="en-US" sz="28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13" name="Rounded Rectangle 12"/>
          <p:cNvSpPr/>
          <p:nvPr/>
        </p:nvSpPr>
        <p:spPr bwMode="auto">
          <a:xfrm>
            <a:off x="914400" y="2590800"/>
            <a:ext cx="7239000" cy="1295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0000"/>
                </a:solidFill>
                <a:effectLst/>
                <a:latin typeface="Calibri" pitchFamily="34" charset="0"/>
                <a:cs typeface="Calibri" pitchFamily="34" charset="0"/>
              </a:rPr>
              <a:t>ATASAN</a:t>
            </a:r>
            <a:endParaRPr lang="en-US" sz="2800" b="1" dirty="0" smtClean="0">
              <a:solidFill>
                <a:srgbClr val="FF0000"/>
              </a:solidFill>
              <a:latin typeface="Calibri" pitchFamily="34" charset="0"/>
              <a:cs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2"/>
                </a:solidFill>
                <a:effectLst/>
                <a:latin typeface="Calibri" pitchFamily="34" charset="0"/>
                <a:cs typeface="Calibri" pitchFamily="34" charset="0"/>
              </a:rPr>
              <a:t>Melibatkan</a:t>
            </a:r>
            <a:r>
              <a:rPr kumimoji="0" lang="en-US" sz="2800" b="1" i="0" u="none" strike="noStrike" cap="none" normalizeH="0" dirty="0" smtClean="0">
                <a:ln>
                  <a:noFill/>
                </a:ln>
                <a:solidFill>
                  <a:schemeClr val="tx2"/>
                </a:solidFill>
                <a:effectLst/>
                <a:latin typeface="Calibri" pitchFamily="34" charset="0"/>
                <a:cs typeface="Calibri" pitchFamily="34" charset="0"/>
              </a:rPr>
              <a:t> – </a:t>
            </a:r>
            <a:r>
              <a:rPr kumimoji="0" lang="en-US" sz="2800" b="1" i="0" u="none" strike="noStrike" cap="none" normalizeH="0" dirty="0" err="1" smtClean="0">
                <a:ln>
                  <a:noFill/>
                </a:ln>
                <a:solidFill>
                  <a:schemeClr val="tx2"/>
                </a:solidFill>
                <a:effectLst/>
                <a:latin typeface="Calibri" pitchFamily="34" charset="0"/>
                <a:cs typeface="Calibri" pitchFamily="34" charset="0"/>
              </a:rPr>
              <a:t>Pembelajaran</a:t>
            </a:r>
            <a:r>
              <a:rPr kumimoji="0" lang="en-US" sz="2800" b="1" i="0" u="none" strike="noStrike" cap="none" normalizeH="0" dirty="0" smtClean="0">
                <a:ln>
                  <a:noFill/>
                </a:ln>
                <a:solidFill>
                  <a:schemeClr val="tx2"/>
                </a:solidFill>
                <a:effectLst/>
                <a:latin typeface="Calibri" pitchFamily="34" charset="0"/>
                <a:cs typeface="Calibri" pitchFamily="34" charset="0"/>
              </a:rPr>
              <a:t> – </a:t>
            </a:r>
            <a:r>
              <a:rPr kumimoji="0" lang="en-US" sz="2800" b="1" i="1" u="none" strike="noStrike" cap="none" normalizeH="0" dirty="0" smtClean="0">
                <a:ln>
                  <a:noFill/>
                </a:ln>
                <a:solidFill>
                  <a:schemeClr val="tx2"/>
                </a:solidFill>
                <a:effectLst/>
                <a:latin typeface="Calibri" pitchFamily="34" charset="0"/>
                <a:cs typeface="Calibri" pitchFamily="34" charset="0"/>
              </a:rPr>
              <a:t>coaching - </a:t>
            </a:r>
            <a:r>
              <a:rPr kumimoji="0" lang="en-US" sz="2800" b="1" u="none" strike="noStrike" cap="none" normalizeH="0" dirty="0" err="1" smtClean="0">
                <a:ln>
                  <a:noFill/>
                </a:ln>
                <a:solidFill>
                  <a:schemeClr val="tx2"/>
                </a:solidFill>
                <a:effectLst/>
                <a:latin typeface="Calibri" pitchFamily="34" charset="0"/>
                <a:cs typeface="Calibri" pitchFamily="34" charset="0"/>
              </a:rPr>
              <a:t>Komunikasi</a:t>
            </a:r>
            <a:endParaRPr kumimoji="0" lang="en-US" sz="2800" b="1" u="none" strike="noStrike" cap="none" normalizeH="0" baseline="0" dirty="0" smtClean="0">
              <a:ln>
                <a:noFill/>
              </a:ln>
              <a:solidFill>
                <a:schemeClr val="tx2"/>
              </a:solidFill>
              <a:effectLst/>
              <a:latin typeface="Calibri" pitchFamily="34" charset="0"/>
              <a:cs typeface="Calibri" pitchFamily="34" charset="0"/>
            </a:endParaRPr>
          </a:p>
        </p:txBody>
      </p:sp>
      <p:sp>
        <p:nvSpPr>
          <p:cNvPr id="14" name="Rounded Rectangle 13"/>
          <p:cNvSpPr/>
          <p:nvPr/>
        </p:nvSpPr>
        <p:spPr bwMode="auto">
          <a:xfrm>
            <a:off x="914400" y="4267200"/>
            <a:ext cx="7239000" cy="9906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0000"/>
                </a:solidFill>
                <a:effectLst/>
                <a:latin typeface="Calibri" pitchFamily="34" charset="0"/>
                <a:cs typeface="Calibri" pitchFamily="34" charset="0"/>
              </a:rPr>
              <a:t>ORGANISASI</a:t>
            </a:r>
          </a:p>
          <a:p>
            <a:pPr marL="0" marR="0" indent="0" algn="ctr" defTabSz="914400" rtl="0" eaLnBrk="1" fontAlgn="base" latinLnBrk="0" hangingPunct="1">
              <a:lnSpc>
                <a:spcPct val="100000"/>
              </a:lnSpc>
              <a:spcBef>
                <a:spcPct val="0"/>
              </a:spcBef>
              <a:spcAft>
                <a:spcPct val="0"/>
              </a:spcAft>
              <a:buClrTx/>
              <a:buSzTx/>
              <a:buFontTx/>
              <a:buNone/>
              <a:tabLst/>
            </a:pPr>
            <a:r>
              <a:rPr lang="en-US" sz="2800" b="1" dirty="0" err="1" smtClean="0">
                <a:solidFill>
                  <a:schemeClr val="tx2"/>
                </a:solidFill>
                <a:latin typeface="Calibri" pitchFamily="34" charset="0"/>
                <a:cs typeface="Calibri" pitchFamily="34" charset="0"/>
              </a:rPr>
              <a:t>Kaderisasi</a:t>
            </a:r>
            <a:r>
              <a:rPr lang="en-US" sz="2800" b="1" dirty="0" smtClean="0">
                <a:solidFill>
                  <a:schemeClr val="tx2"/>
                </a:solidFill>
                <a:latin typeface="Calibri" pitchFamily="34" charset="0"/>
                <a:cs typeface="Calibri" pitchFamily="34" charset="0"/>
              </a:rPr>
              <a:t> - </a:t>
            </a:r>
            <a:r>
              <a:rPr lang="en-US" sz="2800" b="1" dirty="0" err="1" smtClean="0">
                <a:solidFill>
                  <a:schemeClr val="tx2"/>
                </a:solidFill>
                <a:latin typeface="Calibri" pitchFamily="34" charset="0"/>
                <a:cs typeface="Calibri" pitchFamily="34" charset="0"/>
              </a:rPr>
              <a:t>Pembinaan</a:t>
            </a:r>
            <a:endParaRPr kumimoji="0" lang="en-US" sz="2800" b="1" i="0" u="none" strike="noStrike" cap="none" normalizeH="0" baseline="0" dirty="0" smtClean="0">
              <a:ln>
                <a:noFill/>
              </a:ln>
              <a:solidFill>
                <a:schemeClr val="tx2"/>
              </a:solidFill>
              <a:effectLst/>
              <a:latin typeface="Calibri" pitchFamily="34" charset="0"/>
              <a:cs typeface="Calibri"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20496" name="think-cell Slide" r:id="rId7" imgW="360" imgH="360" progId="">
              <p:embed/>
            </p:oleObj>
          </a:graphicData>
        </a:graphic>
      </p:graphicFrame>
      <p:sp>
        <p:nvSpPr>
          <p:cNvPr id="32771" name="Rectangle 3" hidden="1"/>
          <p:cNvSpPr>
            <a:spLocks noChangeArrowheads="1"/>
          </p:cNvSpPr>
          <p:nvPr>
            <p:custDataLst>
              <p:tags r:id="rId3"/>
            </p:custDataLst>
          </p:nvPr>
        </p:nvSpPr>
        <p:spPr bwMode="gray">
          <a:xfrm>
            <a:off x="0" y="0"/>
            <a:ext cx="161984" cy="1619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defTabSz="455613" eaLnBrk="0" hangingPunct="0">
              <a:defRPr sz="1200">
                <a:solidFill>
                  <a:schemeClr val="tx1"/>
                </a:solidFill>
                <a:latin typeface="Arial" pitchFamily="34" charset="0"/>
                <a:cs typeface="Arial" pitchFamily="34" charset="0"/>
              </a:defRPr>
            </a:lvl1pPr>
            <a:lvl2pPr marL="742950" indent="-285750" defTabSz="455613" eaLnBrk="0" hangingPunct="0">
              <a:defRPr sz="1200">
                <a:solidFill>
                  <a:schemeClr val="tx1"/>
                </a:solidFill>
                <a:latin typeface="Arial" pitchFamily="34" charset="0"/>
                <a:cs typeface="Arial" pitchFamily="34" charset="0"/>
              </a:defRPr>
            </a:lvl2pPr>
            <a:lvl3pPr marL="1143000" indent="-228600" defTabSz="455613" eaLnBrk="0" hangingPunct="0">
              <a:defRPr sz="1200">
                <a:solidFill>
                  <a:schemeClr val="tx1"/>
                </a:solidFill>
                <a:latin typeface="Arial" pitchFamily="34" charset="0"/>
                <a:cs typeface="Arial" pitchFamily="34" charset="0"/>
              </a:defRPr>
            </a:lvl3pPr>
            <a:lvl4pPr marL="1600200" indent="-228600" defTabSz="455613" eaLnBrk="0" hangingPunct="0">
              <a:defRPr sz="1200">
                <a:solidFill>
                  <a:schemeClr val="tx1"/>
                </a:solidFill>
                <a:latin typeface="Arial" pitchFamily="34" charset="0"/>
                <a:cs typeface="Arial" pitchFamily="34" charset="0"/>
              </a:defRPr>
            </a:lvl4pPr>
            <a:lvl5pPr marL="2057400" indent="-228600" defTabSz="455613" eaLnBrk="0" hangingPunct="0">
              <a:defRPr sz="1200">
                <a:solidFill>
                  <a:schemeClr val="tx1"/>
                </a:solidFill>
                <a:latin typeface="Arial" pitchFamily="34" charset="0"/>
                <a:cs typeface="Arial" pitchFamily="34" charset="0"/>
              </a:defRPr>
            </a:lvl5pPr>
            <a:lvl6pPr marL="2514600" indent="-228600" defTabSz="45561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45561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45561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455613"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fontAlgn="base" hangingPunct="1">
              <a:spcBef>
                <a:spcPct val="0"/>
              </a:spcBef>
              <a:spcAft>
                <a:spcPct val="0"/>
              </a:spcAft>
            </a:pPr>
            <a:endParaRPr lang="en-GB" altLang="en-US" sz="1600" b="1">
              <a:solidFill>
                <a:srgbClr val="002960"/>
              </a:solidFill>
            </a:endParaRPr>
          </a:p>
        </p:txBody>
      </p:sp>
      <p:sp>
        <p:nvSpPr>
          <p:cNvPr id="32772" name="Slide Number Placeholder 2"/>
          <p:cNvSpPr>
            <a:spLocks noGrp="1"/>
          </p:cNvSpPr>
          <p:nvPr>
            <p:ph type="sldNum" sz="quarter" idx="10"/>
            <p:custDataLst>
              <p:tags r:id="rId4"/>
            </p:custDataLst>
          </p:nvPr>
        </p:nvSpPr>
        <p:spPr>
          <a:noFill/>
        </p:spPr>
        <p:txBody>
          <a:bodyPr/>
          <a:lstStyle>
            <a:lvl1pPr defTabSz="911521" eaLnBrk="0" hangingPunct="0">
              <a:defRPr sz="1200">
                <a:solidFill>
                  <a:schemeClr val="tx1"/>
                </a:solidFill>
                <a:latin typeface="Arial" pitchFamily="34" charset="0"/>
                <a:cs typeface="Arial" pitchFamily="34" charset="0"/>
              </a:defRPr>
            </a:lvl1pPr>
            <a:lvl2pPr marL="757710" indent="-291428" defTabSz="911521" eaLnBrk="0" hangingPunct="0">
              <a:defRPr sz="1200">
                <a:solidFill>
                  <a:schemeClr val="tx1"/>
                </a:solidFill>
                <a:latin typeface="Arial" pitchFamily="34" charset="0"/>
                <a:cs typeface="Arial" pitchFamily="34" charset="0"/>
              </a:defRPr>
            </a:lvl2pPr>
            <a:lvl3pPr marL="1165708" indent="-233143" defTabSz="911521" eaLnBrk="0" hangingPunct="0">
              <a:defRPr sz="1200">
                <a:solidFill>
                  <a:schemeClr val="tx1"/>
                </a:solidFill>
                <a:latin typeface="Arial" pitchFamily="34" charset="0"/>
                <a:cs typeface="Arial" pitchFamily="34" charset="0"/>
              </a:defRPr>
            </a:lvl3pPr>
            <a:lvl4pPr marL="1631992" indent="-233143" defTabSz="911521" eaLnBrk="0" hangingPunct="0">
              <a:defRPr sz="1200">
                <a:solidFill>
                  <a:schemeClr val="tx1"/>
                </a:solidFill>
                <a:latin typeface="Arial" pitchFamily="34" charset="0"/>
                <a:cs typeface="Arial" pitchFamily="34" charset="0"/>
              </a:defRPr>
            </a:lvl4pPr>
            <a:lvl5pPr marL="2098276" indent="-233143" defTabSz="911521" eaLnBrk="0" hangingPunct="0">
              <a:defRPr sz="1200">
                <a:solidFill>
                  <a:schemeClr val="tx1"/>
                </a:solidFill>
                <a:latin typeface="Arial" pitchFamily="34" charset="0"/>
                <a:cs typeface="Arial" pitchFamily="34" charset="0"/>
              </a:defRPr>
            </a:lvl5pPr>
            <a:lvl6pPr marL="2564559" indent="-233143" defTabSz="911521" eaLnBrk="0" fontAlgn="base" hangingPunct="0">
              <a:spcBef>
                <a:spcPct val="0"/>
              </a:spcBef>
              <a:spcAft>
                <a:spcPct val="0"/>
              </a:spcAft>
              <a:defRPr sz="1200">
                <a:solidFill>
                  <a:schemeClr val="tx1"/>
                </a:solidFill>
                <a:latin typeface="Arial" pitchFamily="34" charset="0"/>
                <a:cs typeface="Arial" pitchFamily="34" charset="0"/>
              </a:defRPr>
            </a:lvl6pPr>
            <a:lvl7pPr marL="3030842" indent="-233143" defTabSz="911521" eaLnBrk="0" fontAlgn="base" hangingPunct="0">
              <a:spcBef>
                <a:spcPct val="0"/>
              </a:spcBef>
              <a:spcAft>
                <a:spcPct val="0"/>
              </a:spcAft>
              <a:defRPr sz="1200">
                <a:solidFill>
                  <a:schemeClr val="tx1"/>
                </a:solidFill>
                <a:latin typeface="Arial" pitchFamily="34" charset="0"/>
                <a:cs typeface="Arial" pitchFamily="34" charset="0"/>
              </a:defRPr>
            </a:lvl7pPr>
            <a:lvl8pPr marL="3497126" indent="-233143" defTabSz="911521" eaLnBrk="0" fontAlgn="base" hangingPunct="0">
              <a:spcBef>
                <a:spcPct val="0"/>
              </a:spcBef>
              <a:spcAft>
                <a:spcPct val="0"/>
              </a:spcAft>
              <a:defRPr sz="1200">
                <a:solidFill>
                  <a:schemeClr val="tx1"/>
                </a:solidFill>
                <a:latin typeface="Arial" pitchFamily="34" charset="0"/>
                <a:cs typeface="Arial" pitchFamily="34" charset="0"/>
              </a:defRPr>
            </a:lvl8pPr>
            <a:lvl9pPr marL="3963408" indent="-233143" defTabSz="911521"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fld id="{89D09AEB-1216-4100-84CE-5CD4D559F6EC}" type="slidenum">
              <a:rPr lang="en-US" altLang="en-US" sz="1000">
                <a:solidFill>
                  <a:srgbClr val="000000"/>
                </a:solidFill>
                <a:latin typeface="Calibri" panose="020F0502020204030204" pitchFamily="34" charset="0"/>
              </a:rPr>
              <a:pPr eaLnBrk="1" fontAlgn="base" hangingPunct="1">
                <a:spcBef>
                  <a:spcPct val="0"/>
                </a:spcBef>
                <a:spcAft>
                  <a:spcPct val="0"/>
                </a:spcAft>
              </a:pPr>
              <a:t>42</a:t>
            </a:fld>
            <a:r>
              <a:rPr lang="en-US" altLang="en-US" sz="1000">
                <a:solidFill>
                  <a:srgbClr val="000000"/>
                </a:solidFill>
                <a:latin typeface="Calibri" panose="020F0502020204030204" pitchFamily="34" charset="0"/>
              </a:rPr>
              <a:t> </a:t>
            </a:r>
          </a:p>
        </p:txBody>
      </p:sp>
      <p:sp>
        <p:nvSpPr>
          <p:cNvPr id="9" name="Content Placeholder 2"/>
          <p:cNvSpPr txBox="1">
            <a:spLocks/>
          </p:cNvSpPr>
          <p:nvPr/>
        </p:nvSpPr>
        <p:spPr>
          <a:xfrm>
            <a:off x="467544" y="1905000"/>
            <a:ext cx="6758006" cy="4295262"/>
          </a:xfrm>
          <a:prstGeom prst="rect">
            <a:avLst/>
          </a:prstGeom>
        </p:spPr>
        <p:txBody>
          <a:bodyPr>
            <a:norm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800" kern="0" dirty="0" smtClean="0">
                <a:latin typeface="Calibri" panose="020F0502020204030204" pitchFamily="34" charset="0"/>
              </a:rPr>
              <a:t>    </a:t>
            </a:r>
          </a:p>
        </p:txBody>
      </p:sp>
      <p:sp>
        <p:nvSpPr>
          <p:cNvPr id="11" name="Rounded Rectangle 10"/>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b="1" dirty="0" smtClean="0">
                <a:solidFill>
                  <a:schemeClr val="tx1"/>
                </a:solidFill>
                <a:latin typeface="Calibri" pitchFamily="34" charset="0"/>
                <a:cs typeface="Calibri" pitchFamily="34" charset="0"/>
              </a:rPr>
              <a:t>KESIMPULAN</a:t>
            </a:r>
            <a:endParaRPr lang="en-US" sz="3200" b="1" dirty="0">
              <a:solidFill>
                <a:schemeClr val="tx1"/>
              </a:solidFill>
              <a:latin typeface="Calibri" pitchFamily="34" charset="0"/>
              <a:cs typeface="Calibri" pitchFamily="34" charset="0"/>
            </a:endParaRPr>
          </a:p>
        </p:txBody>
      </p:sp>
      <p:sp>
        <p:nvSpPr>
          <p:cNvPr id="12" name="Rounded Rectangle 11"/>
          <p:cNvSpPr/>
          <p:nvPr/>
        </p:nvSpPr>
        <p:spPr>
          <a:xfrm>
            <a:off x="152400" y="152400"/>
            <a:ext cx="8382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6</a:t>
            </a:r>
            <a:endParaRPr lang="en-US" b="1" dirty="0">
              <a:solidFill>
                <a:schemeClr val="tx1"/>
              </a:solidFill>
              <a:latin typeface="Calibri" pitchFamily="34" charset="0"/>
              <a:cs typeface="Calibri" pitchFamily="34" charset="0"/>
            </a:endParaRPr>
          </a:p>
        </p:txBody>
      </p:sp>
      <p:sp>
        <p:nvSpPr>
          <p:cNvPr id="13" name="TextBox 12"/>
          <p:cNvSpPr txBox="1"/>
          <p:nvPr/>
        </p:nvSpPr>
        <p:spPr>
          <a:xfrm flipH="1">
            <a:off x="685800" y="1371600"/>
            <a:ext cx="7391399" cy="954107"/>
          </a:xfrm>
          <a:prstGeom prst="rect">
            <a:avLst/>
          </a:prstGeom>
          <a:noFill/>
        </p:spPr>
        <p:txBody>
          <a:bodyPr wrap="square" rtlCol="0">
            <a:spAutoFit/>
          </a:bodyPr>
          <a:lstStyle/>
          <a:p>
            <a:pPr algn="ctr"/>
            <a:r>
              <a:rPr lang="en-US" sz="2800" dirty="0" err="1" smtClean="0">
                <a:latin typeface="Calibri" pitchFamily="34" charset="0"/>
                <a:cs typeface="Calibri" pitchFamily="34" charset="0"/>
              </a:rPr>
              <a:t>Bekerja</a:t>
            </a:r>
            <a:r>
              <a:rPr lang="en-US" sz="2800" dirty="0" smtClean="0">
                <a:latin typeface="Calibri" pitchFamily="34" charset="0"/>
                <a:cs typeface="Calibri" pitchFamily="34" charset="0"/>
              </a:rPr>
              <a:t> – </a:t>
            </a:r>
            <a:r>
              <a:rPr lang="en-US" sz="2800" dirty="0" err="1" smtClean="0">
                <a:latin typeface="Calibri" pitchFamily="34" charset="0"/>
                <a:cs typeface="Calibri" pitchFamily="34" charset="0"/>
              </a:rPr>
              <a:t>memberikan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Manfaat</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diri</a:t>
            </a:r>
            <a:r>
              <a:rPr lang="en-US" sz="2800" dirty="0" smtClean="0">
                <a:latin typeface="Calibri" pitchFamily="34" charset="0"/>
                <a:cs typeface="Calibri" pitchFamily="34" charset="0"/>
              </a:rPr>
              <a:t> – </a:t>
            </a:r>
            <a:r>
              <a:rPr lang="en-US" sz="2800" dirty="0" err="1" smtClean="0">
                <a:latin typeface="Calibri" pitchFamily="34" charset="0"/>
                <a:cs typeface="Calibri" pitchFamily="34" charset="0"/>
              </a:rPr>
              <a:t>anggota</a:t>
            </a:r>
            <a:r>
              <a:rPr lang="en-US" sz="2800" dirty="0" smtClean="0">
                <a:latin typeface="Calibri" pitchFamily="34" charset="0"/>
                <a:cs typeface="Calibri" pitchFamily="34" charset="0"/>
              </a:rPr>
              <a:t> - </a:t>
            </a:r>
            <a:r>
              <a:rPr lang="en-US" sz="2800" dirty="0" err="1" smtClean="0">
                <a:latin typeface="Calibri" pitchFamily="34" charset="0"/>
                <a:cs typeface="Calibri" pitchFamily="34" charset="0"/>
              </a:rPr>
              <a:t>perusahaan</a:t>
            </a:r>
            <a:endParaRPr lang="en-US" sz="2800" dirty="0">
              <a:latin typeface="Calibri" pitchFamily="34" charset="0"/>
              <a:cs typeface="Calibri" pitchFamily="34" charset="0"/>
            </a:endParaRPr>
          </a:p>
        </p:txBody>
      </p:sp>
      <p:sp>
        <p:nvSpPr>
          <p:cNvPr id="14" name="TextBox 13"/>
          <p:cNvSpPr txBox="1"/>
          <p:nvPr/>
        </p:nvSpPr>
        <p:spPr>
          <a:xfrm flipH="1">
            <a:off x="762000" y="2514600"/>
            <a:ext cx="7391399" cy="461665"/>
          </a:xfrm>
          <a:prstGeom prst="rect">
            <a:avLst/>
          </a:prstGeom>
          <a:noFill/>
        </p:spPr>
        <p:txBody>
          <a:bodyPr wrap="square" rtlCol="0">
            <a:spAutoFit/>
          </a:bodyPr>
          <a:lstStyle/>
          <a:p>
            <a:pPr algn="ctr"/>
            <a:r>
              <a:rPr lang="en-US" sz="2400" dirty="0" err="1" smtClean="0">
                <a:latin typeface="Calibri" pitchFamily="34" charset="0"/>
                <a:cs typeface="Calibri" pitchFamily="34" charset="0"/>
              </a:rPr>
              <a:t>Sejumlah</a:t>
            </a:r>
            <a:r>
              <a:rPr lang="en-US" sz="2400" dirty="0" smtClean="0">
                <a:latin typeface="Calibri" pitchFamily="34" charset="0"/>
                <a:cs typeface="Calibri" pitchFamily="34" charset="0"/>
              </a:rPr>
              <a:t>  AKTIVITAS </a:t>
            </a:r>
            <a:r>
              <a:rPr lang="en-US" sz="2400" dirty="0" err="1" smtClean="0">
                <a:latin typeface="Calibri" pitchFamily="34" charset="0"/>
                <a:cs typeface="Calibri" pitchFamily="34" charset="0"/>
              </a:rPr>
              <a:t>Perlu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dikendalikan</a:t>
            </a:r>
            <a:r>
              <a:rPr lang="en-US" sz="2400" dirty="0" smtClean="0">
                <a:latin typeface="Calibri" pitchFamily="34" charset="0"/>
                <a:cs typeface="Calibri" pitchFamily="34" charset="0"/>
              </a:rPr>
              <a:t> </a:t>
            </a:r>
            <a:endParaRPr lang="en-US" sz="2400" dirty="0">
              <a:latin typeface="Calibri" pitchFamily="34" charset="0"/>
              <a:cs typeface="Calibri" pitchFamily="34" charset="0"/>
            </a:endParaRPr>
          </a:p>
        </p:txBody>
      </p:sp>
      <p:sp>
        <p:nvSpPr>
          <p:cNvPr id="15" name="TextBox 14"/>
          <p:cNvSpPr txBox="1"/>
          <p:nvPr/>
        </p:nvSpPr>
        <p:spPr>
          <a:xfrm flipH="1">
            <a:off x="762000" y="4724400"/>
            <a:ext cx="7391399" cy="1200329"/>
          </a:xfrm>
          <a:prstGeom prst="rect">
            <a:avLst/>
          </a:prstGeom>
          <a:noFill/>
        </p:spPr>
        <p:txBody>
          <a:bodyPr wrap="square" rtlCol="0">
            <a:spAutoFit/>
          </a:bodyPr>
          <a:lstStyle/>
          <a:p>
            <a:pPr algn="ctr"/>
            <a:r>
              <a:rPr lang="en-US" sz="2400" dirty="0" smtClean="0">
                <a:solidFill>
                  <a:srgbClr val="FF0000"/>
                </a:solidFill>
                <a:latin typeface="Calibri" pitchFamily="34" charset="0"/>
                <a:cs typeface="Calibri" pitchFamily="34" charset="0"/>
              </a:rPr>
              <a:t>CONTINUOUS LEARNING </a:t>
            </a:r>
          </a:p>
          <a:p>
            <a:pPr algn="ctr"/>
            <a:r>
              <a:rPr lang="en-US" sz="2400" i="1" dirty="0" smtClean="0">
                <a:solidFill>
                  <a:srgbClr val="FF0000"/>
                </a:solidFill>
                <a:latin typeface="Calibri" pitchFamily="34" charset="0"/>
                <a:cs typeface="Calibri" pitchFamily="34" charset="0"/>
              </a:rPr>
              <a:t>We wish you the best of luck on the rest of your travels!</a:t>
            </a:r>
            <a:endParaRPr lang="en-US" sz="2400" dirty="0" smtClean="0">
              <a:solidFill>
                <a:srgbClr val="FF0000"/>
              </a:solidFill>
              <a:latin typeface="Calibri" pitchFamily="34" charset="0"/>
              <a:cs typeface="Calibri" pitchFamily="34" charset="0"/>
            </a:endParaRPr>
          </a:p>
          <a:p>
            <a:pPr algn="ctr"/>
            <a:endParaRPr lang="en-US" sz="2400" dirty="0">
              <a:solidFill>
                <a:srgbClr val="FF0000"/>
              </a:solidFill>
              <a:latin typeface="Calibri" pitchFamily="34" charset="0"/>
              <a:cs typeface="Calibri" pitchFamily="34" charset="0"/>
            </a:endParaRPr>
          </a:p>
        </p:txBody>
      </p:sp>
      <p:sp>
        <p:nvSpPr>
          <p:cNvPr id="16" name="TextBox 15"/>
          <p:cNvSpPr txBox="1"/>
          <p:nvPr/>
        </p:nvSpPr>
        <p:spPr>
          <a:xfrm flipH="1">
            <a:off x="914400" y="3352800"/>
            <a:ext cx="7391399" cy="461665"/>
          </a:xfrm>
          <a:prstGeom prst="rect">
            <a:avLst/>
          </a:prstGeom>
          <a:noFill/>
        </p:spPr>
        <p:txBody>
          <a:bodyPr wrap="square" rtlCol="0">
            <a:spAutoFit/>
          </a:bodyPr>
          <a:lstStyle/>
          <a:p>
            <a:pPr algn="ctr"/>
            <a:r>
              <a:rPr lang="en-US" sz="2400" dirty="0" err="1" smtClean="0">
                <a:latin typeface="Calibri" pitchFamily="34" charset="0"/>
                <a:cs typeface="Calibri" pitchFamily="34" charset="0"/>
              </a:rPr>
              <a:t>Pastikan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bermanfaat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kerja</a:t>
            </a:r>
            <a:r>
              <a:rPr lang="en-US" sz="2400" dirty="0" smtClean="0">
                <a:latin typeface="Calibri" pitchFamily="34" charset="0"/>
                <a:cs typeface="Calibri" pitchFamily="34" charset="0"/>
              </a:rPr>
              <a:t> yang </a:t>
            </a:r>
            <a:r>
              <a:rPr lang="en-US" sz="2400" dirty="0" err="1" smtClean="0">
                <a:latin typeface="Calibri" pitchFamily="34" charset="0"/>
                <a:cs typeface="Calibri" pitchFamily="34" charset="0"/>
              </a:rPr>
              <a:t>prestatif</a:t>
            </a:r>
            <a:r>
              <a:rPr lang="en-US" sz="2400" dirty="0" smtClean="0">
                <a:latin typeface="Calibri" pitchFamily="34" charset="0"/>
                <a:cs typeface="Calibri" pitchFamily="34" charset="0"/>
              </a:rPr>
              <a:t>, </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xmlns="" val="4084210920"/>
      </p:ext>
    </p:extLst>
  </p:cSld>
  <p:clrMapOvr>
    <a:masterClrMapping/>
  </p:clrMapOvr>
  <p:transition spd="slow">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21519" name="think-cell Slide" r:id="rId7" imgW="360" imgH="360" progId="">
              <p:embed/>
            </p:oleObj>
          </a:graphicData>
        </a:graphic>
      </p:graphicFrame>
      <p:sp>
        <p:nvSpPr>
          <p:cNvPr id="32771" name="Rectangle 3" hidden="1"/>
          <p:cNvSpPr>
            <a:spLocks noChangeArrowheads="1"/>
          </p:cNvSpPr>
          <p:nvPr>
            <p:custDataLst>
              <p:tags r:id="rId3"/>
            </p:custDataLst>
          </p:nvPr>
        </p:nvSpPr>
        <p:spPr bwMode="gray">
          <a:xfrm>
            <a:off x="0" y="0"/>
            <a:ext cx="161984" cy="1619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defTabSz="455613" eaLnBrk="0" hangingPunct="0">
              <a:defRPr sz="1200">
                <a:solidFill>
                  <a:schemeClr val="tx1"/>
                </a:solidFill>
                <a:latin typeface="Arial" pitchFamily="34" charset="0"/>
                <a:cs typeface="Arial" pitchFamily="34" charset="0"/>
              </a:defRPr>
            </a:lvl1pPr>
            <a:lvl2pPr marL="742950" indent="-285750" defTabSz="455613" eaLnBrk="0" hangingPunct="0">
              <a:defRPr sz="1200">
                <a:solidFill>
                  <a:schemeClr val="tx1"/>
                </a:solidFill>
                <a:latin typeface="Arial" pitchFamily="34" charset="0"/>
                <a:cs typeface="Arial" pitchFamily="34" charset="0"/>
              </a:defRPr>
            </a:lvl2pPr>
            <a:lvl3pPr marL="1143000" indent="-228600" defTabSz="455613" eaLnBrk="0" hangingPunct="0">
              <a:defRPr sz="1200">
                <a:solidFill>
                  <a:schemeClr val="tx1"/>
                </a:solidFill>
                <a:latin typeface="Arial" pitchFamily="34" charset="0"/>
                <a:cs typeface="Arial" pitchFamily="34" charset="0"/>
              </a:defRPr>
            </a:lvl3pPr>
            <a:lvl4pPr marL="1600200" indent="-228600" defTabSz="455613" eaLnBrk="0" hangingPunct="0">
              <a:defRPr sz="1200">
                <a:solidFill>
                  <a:schemeClr val="tx1"/>
                </a:solidFill>
                <a:latin typeface="Arial" pitchFamily="34" charset="0"/>
                <a:cs typeface="Arial" pitchFamily="34" charset="0"/>
              </a:defRPr>
            </a:lvl4pPr>
            <a:lvl5pPr marL="2057400" indent="-228600" defTabSz="455613" eaLnBrk="0" hangingPunct="0">
              <a:defRPr sz="1200">
                <a:solidFill>
                  <a:schemeClr val="tx1"/>
                </a:solidFill>
                <a:latin typeface="Arial" pitchFamily="34" charset="0"/>
                <a:cs typeface="Arial" pitchFamily="34" charset="0"/>
              </a:defRPr>
            </a:lvl5pPr>
            <a:lvl6pPr marL="2514600" indent="-228600" defTabSz="45561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45561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45561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455613"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fontAlgn="base" hangingPunct="1">
              <a:spcBef>
                <a:spcPct val="0"/>
              </a:spcBef>
              <a:spcAft>
                <a:spcPct val="0"/>
              </a:spcAft>
            </a:pPr>
            <a:endParaRPr lang="en-GB" altLang="en-US" sz="1600" b="1">
              <a:solidFill>
                <a:srgbClr val="002960"/>
              </a:solidFill>
            </a:endParaRPr>
          </a:p>
        </p:txBody>
      </p:sp>
      <p:sp>
        <p:nvSpPr>
          <p:cNvPr id="32772" name="Slide Number Placeholder 2"/>
          <p:cNvSpPr>
            <a:spLocks noGrp="1"/>
          </p:cNvSpPr>
          <p:nvPr>
            <p:ph type="sldNum" sz="quarter" idx="10"/>
            <p:custDataLst>
              <p:tags r:id="rId4"/>
            </p:custDataLst>
          </p:nvPr>
        </p:nvSpPr>
        <p:spPr>
          <a:noFill/>
        </p:spPr>
        <p:txBody>
          <a:bodyPr/>
          <a:lstStyle>
            <a:lvl1pPr defTabSz="911521" eaLnBrk="0" hangingPunct="0">
              <a:defRPr sz="1200">
                <a:solidFill>
                  <a:schemeClr val="tx1"/>
                </a:solidFill>
                <a:latin typeface="Arial" pitchFamily="34" charset="0"/>
                <a:cs typeface="Arial" pitchFamily="34" charset="0"/>
              </a:defRPr>
            </a:lvl1pPr>
            <a:lvl2pPr marL="757710" indent="-291428" defTabSz="911521" eaLnBrk="0" hangingPunct="0">
              <a:defRPr sz="1200">
                <a:solidFill>
                  <a:schemeClr val="tx1"/>
                </a:solidFill>
                <a:latin typeface="Arial" pitchFamily="34" charset="0"/>
                <a:cs typeface="Arial" pitchFamily="34" charset="0"/>
              </a:defRPr>
            </a:lvl2pPr>
            <a:lvl3pPr marL="1165708" indent="-233143" defTabSz="911521" eaLnBrk="0" hangingPunct="0">
              <a:defRPr sz="1200">
                <a:solidFill>
                  <a:schemeClr val="tx1"/>
                </a:solidFill>
                <a:latin typeface="Arial" pitchFamily="34" charset="0"/>
                <a:cs typeface="Arial" pitchFamily="34" charset="0"/>
              </a:defRPr>
            </a:lvl3pPr>
            <a:lvl4pPr marL="1631992" indent="-233143" defTabSz="911521" eaLnBrk="0" hangingPunct="0">
              <a:defRPr sz="1200">
                <a:solidFill>
                  <a:schemeClr val="tx1"/>
                </a:solidFill>
                <a:latin typeface="Arial" pitchFamily="34" charset="0"/>
                <a:cs typeface="Arial" pitchFamily="34" charset="0"/>
              </a:defRPr>
            </a:lvl4pPr>
            <a:lvl5pPr marL="2098276" indent="-233143" defTabSz="911521" eaLnBrk="0" hangingPunct="0">
              <a:defRPr sz="1200">
                <a:solidFill>
                  <a:schemeClr val="tx1"/>
                </a:solidFill>
                <a:latin typeface="Arial" pitchFamily="34" charset="0"/>
                <a:cs typeface="Arial" pitchFamily="34" charset="0"/>
              </a:defRPr>
            </a:lvl5pPr>
            <a:lvl6pPr marL="2564559" indent="-233143" defTabSz="911521" eaLnBrk="0" fontAlgn="base" hangingPunct="0">
              <a:spcBef>
                <a:spcPct val="0"/>
              </a:spcBef>
              <a:spcAft>
                <a:spcPct val="0"/>
              </a:spcAft>
              <a:defRPr sz="1200">
                <a:solidFill>
                  <a:schemeClr val="tx1"/>
                </a:solidFill>
                <a:latin typeface="Arial" pitchFamily="34" charset="0"/>
                <a:cs typeface="Arial" pitchFamily="34" charset="0"/>
              </a:defRPr>
            </a:lvl6pPr>
            <a:lvl7pPr marL="3030842" indent="-233143" defTabSz="911521" eaLnBrk="0" fontAlgn="base" hangingPunct="0">
              <a:spcBef>
                <a:spcPct val="0"/>
              </a:spcBef>
              <a:spcAft>
                <a:spcPct val="0"/>
              </a:spcAft>
              <a:defRPr sz="1200">
                <a:solidFill>
                  <a:schemeClr val="tx1"/>
                </a:solidFill>
                <a:latin typeface="Arial" pitchFamily="34" charset="0"/>
                <a:cs typeface="Arial" pitchFamily="34" charset="0"/>
              </a:defRPr>
            </a:lvl7pPr>
            <a:lvl8pPr marL="3497126" indent="-233143" defTabSz="911521" eaLnBrk="0" fontAlgn="base" hangingPunct="0">
              <a:spcBef>
                <a:spcPct val="0"/>
              </a:spcBef>
              <a:spcAft>
                <a:spcPct val="0"/>
              </a:spcAft>
              <a:defRPr sz="1200">
                <a:solidFill>
                  <a:schemeClr val="tx1"/>
                </a:solidFill>
                <a:latin typeface="Arial" pitchFamily="34" charset="0"/>
                <a:cs typeface="Arial" pitchFamily="34" charset="0"/>
              </a:defRPr>
            </a:lvl8pPr>
            <a:lvl9pPr marL="3963408" indent="-233143" defTabSz="911521"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fld id="{89D09AEB-1216-4100-84CE-5CD4D559F6EC}" type="slidenum">
              <a:rPr lang="en-US" altLang="en-US" sz="1000">
                <a:solidFill>
                  <a:srgbClr val="000000"/>
                </a:solidFill>
              </a:rPr>
              <a:pPr eaLnBrk="1" fontAlgn="base" hangingPunct="1">
                <a:spcBef>
                  <a:spcPct val="0"/>
                </a:spcBef>
                <a:spcAft>
                  <a:spcPct val="0"/>
                </a:spcAft>
              </a:pPr>
              <a:t>43</a:t>
            </a:fld>
            <a:r>
              <a:rPr lang="en-US" altLang="en-US" sz="1000">
                <a:solidFill>
                  <a:srgbClr val="000000"/>
                </a:solidFill>
              </a:rPr>
              <a:t> </a:t>
            </a:r>
          </a:p>
        </p:txBody>
      </p:sp>
      <p:sp>
        <p:nvSpPr>
          <p:cNvPr id="8" name="Title 1"/>
          <p:cNvSpPr txBox="1">
            <a:spLocks/>
          </p:cNvSpPr>
          <p:nvPr/>
        </p:nvSpPr>
        <p:spPr bwMode="gray">
          <a:xfrm>
            <a:off x="1371600" y="2514600"/>
            <a:ext cx="6400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defTabSz="903520" rtl="0" eaLnBrk="0" fontAlgn="base" hangingPunct="0">
              <a:spcBef>
                <a:spcPct val="0"/>
              </a:spcBef>
              <a:spcAft>
                <a:spcPct val="0"/>
              </a:spcAft>
              <a:defRPr sz="1900" b="1">
                <a:solidFill>
                  <a:srgbClr val="FF0000"/>
                </a:solidFill>
                <a:latin typeface="+mj-lt"/>
                <a:ea typeface="+mj-ea"/>
                <a:cs typeface="+mj-cs"/>
              </a:defRPr>
            </a:lvl1pPr>
            <a:lvl2pPr algn="l" defTabSz="903520" rtl="0" eaLnBrk="0" fontAlgn="base" hangingPunct="0">
              <a:spcBef>
                <a:spcPct val="0"/>
              </a:spcBef>
              <a:spcAft>
                <a:spcPct val="0"/>
              </a:spcAft>
              <a:defRPr sz="1900" b="1">
                <a:solidFill>
                  <a:srgbClr val="FF0000"/>
                </a:solidFill>
                <a:latin typeface="Arial" charset="0"/>
                <a:cs typeface="Arial" charset="0"/>
              </a:defRPr>
            </a:lvl2pPr>
            <a:lvl3pPr algn="l" defTabSz="903520" rtl="0" eaLnBrk="0" fontAlgn="base" hangingPunct="0">
              <a:spcBef>
                <a:spcPct val="0"/>
              </a:spcBef>
              <a:spcAft>
                <a:spcPct val="0"/>
              </a:spcAft>
              <a:defRPr sz="1900" b="1">
                <a:solidFill>
                  <a:srgbClr val="FF0000"/>
                </a:solidFill>
                <a:latin typeface="Arial" charset="0"/>
                <a:cs typeface="Arial" charset="0"/>
              </a:defRPr>
            </a:lvl3pPr>
            <a:lvl4pPr algn="l" defTabSz="903520" rtl="0" eaLnBrk="0" fontAlgn="base" hangingPunct="0">
              <a:spcBef>
                <a:spcPct val="0"/>
              </a:spcBef>
              <a:spcAft>
                <a:spcPct val="0"/>
              </a:spcAft>
              <a:defRPr sz="1900" b="1">
                <a:solidFill>
                  <a:srgbClr val="FF0000"/>
                </a:solidFill>
                <a:latin typeface="Arial" charset="0"/>
                <a:cs typeface="Arial" charset="0"/>
              </a:defRPr>
            </a:lvl4pPr>
            <a:lvl5pPr algn="l" defTabSz="903520" rtl="0" eaLnBrk="0" fontAlgn="base" hangingPunct="0">
              <a:spcBef>
                <a:spcPct val="0"/>
              </a:spcBef>
              <a:spcAft>
                <a:spcPct val="0"/>
              </a:spcAft>
              <a:defRPr sz="1900" b="1">
                <a:solidFill>
                  <a:srgbClr val="FF0000"/>
                </a:solidFill>
                <a:latin typeface="Arial" charset="0"/>
                <a:cs typeface="Arial" charset="0"/>
              </a:defRPr>
            </a:lvl5pPr>
            <a:lvl6pPr marL="462611" algn="l" defTabSz="905909" rtl="0" fontAlgn="base">
              <a:spcBef>
                <a:spcPct val="0"/>
              </a:spcBef>
              <a:spcAft>
                <a:spcPct val="0"/>
              </a:spcAft>
              <a:defRPr sz="1900" b="1">
                <a:solidFill>
                  <a:srgbClr val="FF0000"/>
                </a:solidFill>
                <a:latin typeface="Arial" charset="0"/>
                <a:cs typeface="Arial" charset="0"/>
              </a:defRPr>
            </a:lvl6pPr>
            <a:lvl7pPr marL="925177" algn="l" defTabSz="905909" rtl="0" fontAlgn="base">
              <a:spcBef>
                <a:spcPct val="0"/>
              </a:spcBef>
              <a:spcAft>
                <a:spcPct val="0"/>
              </a:spcAft>
              <a:defRPr sz="1900" b="1">
                <a:solidFill>
                  <a:srgbClr val="FF0000"/>
                </a:solidFill>
                <a:latin typeface="Arial" charset="0"/>
                <a:cs typeface="Arial" charset="0"/>
              </a:defRPr>
            </a:lvl7pPr>
            <a:lvl8pPr marL="1387778" algn="l" defTabSz="905909" rtl="0" fontAlgn="base">
              <a:spcBef>
                <a:spcPct val="0"/>
              </a:spcBef>
              <a:spcAft>
                <a:spcPct val="0"/>
              </a:spcAft>
              <a:defRPr sz="1900" b="1">
                <a:solidFill>
                  <a:srgbClr val="FF0000"/>
                </a:solidFill>
                <a:latin typeface="Arial" charset="0"/>
                <a:cs typeface="Arial" charset="0"/>
              </a:defRPr>
            </a:lvl8pPr>
            <a:lvl9pPr marL="1850362" algn="l" defTabSz="905909" rtl="0" fontAlgn="base">
              <a:spcBef>
                <a:spcPct val="0"/>
              </a:spcBef>
              <a:spcAft>
                <a:spcPct val="0"/>
              </a:spcAft>
              <a:defRPr sz="1900" b="1">
                <a:solidFill>
                  <a:srgbClr val="FF0000"/>
                </a:solidFill>
                <a:latin typeface="Arial" charset="0"/>
                <a:cs typeface="Arial" charset="0"/>
              </a:defRPr>
            </a:lvl9pPr>
          </a:lstStyle>
          <a:p>
            <a:pPr algn="ctr"/>
            <a:r>
              <a:rPr lang="en-CA" sz="3200" kern="0" dirty="0" smtClean="0">
                <a:solidFill>
                  <a:schemeClr val="tx2"/>
                </a:solidFill>
                <a:latin typeface="Calibri" panose="020F0502020204030204" pitchFamily="34" charset="0"/>
              </a:rPr>
              <a:t>THANK YOU</a:t>
            </a:r>
            <a:endParaRPr lang="en-CA" sz="3200" kern="0" dirty="0">
              <a:solidFill>
                <a:schemeClr val="tx2"/>
              </a:solidFill>
              <a:latin typeface="Calibri" panose="020F0502020204030204" pitchFamily="34" charset="0"/>
            </a:endParaRPr>
          </a:p>
        </p:txBody>
      </p:sp>
      <p:pic>
        <p:nvPicPr>
          <p:cNvPr id="6" name="Picture 2"/>
          <p:cNvPicPr>
            <a:picLocks noChangeAspect="1" noChangeArrowheads="1"/>
          </p:cNvPicPr>
          <p:nvPr/>
        </p:nvPicPr>
        <p:blipFill>
          <a:blip r:embed="rId8"/>
          <a:srcRect/>
          <a:stretch>
            <a:fillRect/>
          </a:stretch>
        </p:blipFill>
        <p:spPr bwMode="auto">
          <a:xfrm>
            <a:off x="3810000" y="533400"/>
            <a:ext cx="1609725" cy="1781175"/>
          </a:xfrm>
          <a:prstGeom prst="rect">
            <a:avLst/>
          </a:prstGeom>
          <a:noFill/>
          <a:ln w="9525">
            <a:noFill/>
            <a:miter lim="800000"/>
            <a:headEnd/>
            <a:tailEnd/>
          </a:ln>
          <a:effectLst/>
        </p:spPr>
      </p:pic>
      <p:pic>
        <p:nvPicPr>
          <p:cNvPr id="21520" name="Picture 16"/>
          <p:cNvPicPr>
            <a:picLocks noChangeAspect="1" noChangeArrowheads="1"/>
          </p:cNvPicPr>
          <p:nvPr/>
        </p:nvPicPr>
        <p:blipFill>
          <a:blip r:embed="rId9"/>
          <a:srcRect/>
          <a:stretch>
            <a:fillRect/>
          </a:stretch>
        </p:blipFill>
        <p:spPr bwMode="auto">
          <a:xfrm>
            <a:off x="3581400" y="3505200"/>
            <a:ext cx="2133600" cy="1209675"/>
          </a:xfrm>
          <a:prstGeom prst="rect">
            <a:avLst/>
          </a:prstGeom>
          <a:noFill/>
          <a:ln w="9525">
            <a:noFill/>
            <a:miter lim="800000"/>
            <a:headEnd/>
            <a:tailEnd/>
          </a:ln>
          <a:effectLst/>
        </p:spPr>
      </p:pic>
    </p:spTree>
    <p:extLst>
      <p:ext uri="{BB962C8B-B14F-4D97-AF65-F5344CB8AC3E}">
        <p14:creationId xmlns:p14="http://schemas.microsoft.com/office/powerpoint/2010/main" xmlns="" val="3745949788"/>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Slide Number Placeholder 3"/>
          <p:cNvSpPr>
            <a:spLocks noGrp="1"/>
          </p:cNvSpPr>
          <p:nvPr>
            <p:ph type="sldNum" sz="quarter" idx="4294967295"/>
          </p:nvPr>
        </p:nvSpPr>
        <p:spPr>
          <a:xfrm>
            <a:off x="6553200" y="6248400"/>
            <a:ext cx="1905000" cy="457200"/>
          </a:xfrm>
          <a:prstGeom prst="rect">
            <a:avLst/>
          </a:prstGeom>
          <a:noFill/>
        </p:spPr>
        <p:txBody>
          <a:bodyPr/>
          <a:lstStyle/>
          <a:p>
            <a:fld id="{E8919CB9-6B50-4020-87F2-9E55F5A48313}" type="slidenum">
              <a:rPr lang="en-US" smtClean="0"/>
              <a:pPr/>
              <a:t>5</a:t>
            </a:fld>
            <a:endParaRPr lang="en-US" smtClean="0"/>
          </a:p>
        </p:txBody>
      </p:sp>
      <p:sp>
        <p:nvSpPr>
          <p:cNvPr id="6" name="Rounded Rectangle 5"/>
          <p:cNvSpPr/>
          <p:nvPr/>
        </p:nvSpPr>
        <p:spPr>
          <a:xfrm>
            <a:off x="1143000" y="152400"/>
            <a:ext cx="77724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alibri" pitchFamily="34" charset="0"/>
                <a:cs typeface="Calibri" pitchFamily="34" charset="0"/>
              </a:rPr>
              <a:t>PENGANTAR</a:t>
            </a:r>
            <a:endParaRPr lang="en-US" sz="3200" b="1" dirty="0">
              <a:solidFill>
                <a:schemeClr val="tx1"/>
              </a:solidFill>
              <a:latin typeface="Calibri" pitchFamily="34" charset="0"/>
              <a:cs typeface="Calibri" pitchFamily="34" charset="0"/>
            </a:endParaRPr>
          </a:p>
        </p:txBody>
      </p:sp>
      <p:sp>
        <p:nvSpPr>
          <p:cNvPr id="7" name="Rounded Rectangle 6"/>
          <p:cNvSpPr/>
          <p:nvPr/>
        </p:nvSpPr>
        <p:spPr>
          <a:xfrm>
            <a:off x="76200" y="152400"/>
            <a:ext cx="838200" cy="685800"/>
          </a:xfrm>
          <a:prstGeom prst="round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1</a:t>
            </a:r>
            <a:endParaRPr lang="en-US" b="1" dirty="0">
              <a:solidFill>
                <a:schemeClr val="tx1"/>
              </a:solidFill>
            </a:endParaRPr>
          </a:p>
        </p:txBody>
      </p:sp>
      <p:pic>
        <p:nvPicPr>
          <p:cNvPr id="8" name="Picture 2"/>
          <p:cNvPicPr>
            <a:picLocks noChangeAspect="1" noChangeArrowheads="1"/>
          </p:cNvPicPr>
          <p:nvPr/>
        </p:nvPicPr>
        <p:blipFill>
          <a:blip r:embed="rId3"/>
          <a:srcRect/>
          <a:stretch>
            <a:fillRect/>
          </a:stretch>
        </p:blipFill>
        <p:spPr bwMode="auto">
          <a:xfrm>
            <a:off x="609600" y="2590800"/>
            <a:ext cx="1905000" cy="1828800"/>
          </a:xfrm>
          <a:prstGeom prst="rect">
            <a:avLst/>
          </a:prstGeom>
          <a:noFill/>
          <a:ln w="9525">
            <a:noFill/>
            <a:miter lim="800000"/>
            <a:headEnd/>
            <a:tailEnd/>
          </a:ln>
          <a:effectLst/>
        </p:spPr>
      </p:pic>
      <p:pic>
        <p:nvPicPr>
          <p:cNvPr id="11" name="Picture 4"/>
          <p:cNvPicPr>
            <a:picLocks noChangeAspect="1" noChangeArrowheads="1"/>
          </p:cNvPicPr>
          <p:nvPr/>
        </p:nvPicPr>
        <p:blipFill>
          <a:blip r:embed="rId4"/>
          <a:srcRect/>
          <a:stretch>
            <a:fillRect/>
          </a:stretch>
        </p:blipFill>
        <p:spPr bwMode="auto">
          <a:xfrm>
            <a:off x="3810000" y="2667000"/>
            <a:ext cx="2438400" cy="1828800"/>
          </a:xfrm>
          <a:prstGeom prst="rect">
            <a:avLst/>
          </a:prstGeom>
          <a:noFill/>
          <a:ln w="9525">
            <a:noFill/>
            <a:miter lim="800000"/>
            <a:headEnd/>
            <a:tailEnd/>
          </a:ln>
          <a:effectLst/>
        </p:spPr>
      </p:pic>
      <p:pic>
        <p:nvPicPr>
          <p:cNvPr id="12" name="Picture 7"/>
          <p:cNvPicPr>
            <a:picLocks noChangeAspect="1" noChangeArrowheads="1"/>
          </p:cNvPicPr>
          <p:nvPr/>
        </p:nvPicPr>
        <p:blipFill>
          <a:blip r:embed="rId5"/>
          <a:srcRect/>
          <a:stretch>
            <a:fillRect/>
          </a:stretch>
        </p:blipFill>
        <p:spPr bwMode="auto">
          <a:xfrm>
            <a:off x="7086600" y="2590800"/>
            <a:ext cx="2057400" cy="1828800"/>
          </a:xfrm>
          <a:prstGeom prst="rect">
            <a:avLst/>
          </a:prstGeom>
          <a:noFill/>
          <a:ln w="9525">
            <a:noFill/>
            <a:miter lim="800000"/>
            <a:headEnd/>
            <a:tailEnd/>
          </a:ln>
          <a:effectLst/>
        </p:spPr>
      </p:pic>
      <p:sp>
        <p:nvSpPr>
          <p:cNvPr id="13" name="TextBox 12"/>
          <p:cNvSpPr txBox="1"/>
          <p:nvPr/>
        </p:nvSpPr>
        <p:spPr>
          <a:xfrm>
            <a:off x="762000" y="4724400"/>
            <a:ext cx="1471878" cy="461665"/>
          </a:xfrm>
          <a:prstGeom prst="rect">
            <a:avLst/>
          </a:prstGeom>
          <a:noFill/>
        </p:spPr>
        <p:txBody>
          <a:bodyPr wrap="none" rtlCol="0">
            <a:spAutoFit/>
          </a:bodyPr>
          <a:lstStyle/>
          <a:p>
            <a:r>
              <a:rPr lang="en-US" sz="2400" b="1" dirty="0" smtClean="0">
                <a:latin typeface="Calibri" pitchFamily="34" charset="0"/>
                <a:cs typeface="Calibri" pitchFamily="34" charset="0"/>
              </a:rPr>
              <a:t>INDIVIDU </a:t>
            </a:r>
            <a:endParaRPr lang="en-US" sz="2400" b="1" dirty="0">
              <a:latin typeface="Calibri" pitchFamily="34" charset="0"/>
              <a:cs typeface="Calibri" pitchFamily="34" charset="0"/>
            </a:endParaRPr>
          </a:p>
        </p:txBody>
      </p:sp>
      <p:sp>
        <p:nvSpPr>
          <p:cNvPr id="14" name="TextBox 13"/>
          <p:cNvSpPr txBox="1"/>
          <p:nvPr/>
        </p:nvSpPr>
        <p:spPr>
          <a:xfrm>
            <a:off x="6858000" y="4724401"/>
            <a:ext cx="2362200" cy="523220"/>
          </a:xfrm>
          <a:prstGeom prst="rect">
            <a:avLst/>
          </a:prstGeom>
          <a:noFill/>
        </p:spPr>
        <p:txBody>
          <a:bodyPr wrap="square" rtlCol="0">
            <a:spAutoFit/>
          </a:bodyPr>
          <a:lstStyle/>
          <a:p>
            <a:pPr algn="ctr"/>
            <a:r>
              <a:rPr lang="en-US" sz="2800" b="1" dirty="0" smtClean="0">
                <a:latin typeface="Calibri" pitchFamily="34" charset="0"/>
                <a:cs typeface="Calibri" pitchFamily="34" charset="0"/>
              </a:rPr>
              <a:t>ATASAN</a:t>
            </a:r>
            <a:endParaRPr lang="en-US" sz="2800" b="1" dirty="0">
              <a:latin typeface="Calibri" pitchFamily="34" charset="0"/>
              <a:cs typeface="Calibri" pitchFamily="34" charset="0"/>
            </a:endParaRPr>
          </a:p>
        </p:txBody>
      </p:sp>
      <p:sp>
        <p:nvSpPr>
          <p:cNvPr id="15" name="Block Arc 14"/>
          <p:cNvSpPr/>
          <p:nvPr/>
        </p:nvSpPr>
        <p:spPr>
          <a:xfrm>
            <a:off x="1981200" y="2514600"/>
            <a:ext cx="2743200" cy="381000"/>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Block Arc 15"/>
          <p:cNvSpPr/>
          <p:nvPr/>
        </p:nvSpPr>
        <p:spPr>
          <a:xfrm>
            <a:off x="1752600" y="1676400"/>
            <a:ext cx="6858000" cy="457200"/>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Straight Connector 16"/>
          <p:cNvCxnSpPr/>
          <p:nvPr/>
        </p:nvCxnSpPr>
        <p:spPr>
          <a:xfrm rot="5400000">
            <a:off x="1266823" y="2162177"/>
            <a:ext cx="762004" cy="24765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8353425" y="2181225"/>
            <a:ext cx="838200" cy="28575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6200000">
            <a:off x="2527176" y="3341588"/>
            <a:ext cx="1432828" cy="523220"/>
          </a:xfrm>
          <a:prstGeom prst="rect">
            <a:avLst/>
          </a:prstGeom>
          <a:noFill/>
        </p:spPr>
        <p:txBody>
          <a:bodyPr wrap="none" rtlCol="0">
            <a:spAutoFit/>
          </a:bodyPr>
          <a:lstStyle/>
          <a:p>
            <a:r>
              <a:rPr lang="en-US" sz="2800" b="1" dirty="0" smtClean="0">
                <a:latin typeface="Calibri" pitchFamily="34" charset="0"/>
                <a:cs typeface="Calibri" pitchFamily="34" charset="0"/>
              </a:rPr>
              <a:t>TARGET</a:t>
            </a:r>
            <a:r>
              <a:rPr lang="en-US" sz="2800" b="1" dirty="0" smtClean="0">
                <a:latin typeface="+mn-lt"/>
              </a:rPr>
              <a:t> </a:t>
            </a:r>
            <a:endParaRPr lang="en-US" sz="2800" b="1" dirty="0">
              <a:latin typeface="+mn-lt"/>
            </a:endParaRPr>
          </a:p>
        </p:txBody>
      </p:sp>
      <p:pic>
        <p:nvPicPr>
          <p:cNvPr id="20" name="Picture 5"/>
          <p:cNvPicPr>
            <a:picLocks noChangeAspect="1" noChangeArrowheads="1"/>
          </p:cNvPicPr>
          <p:nvPr/>
        </p:nvPicPr>
        <p:blipFill>
          <a:blip r:embed="rId6"/>
          <a:srcRect/>
          <a:stretch>
            <a:fillRect/>
          </a:stretch>
        </p:blipFill>
        <p:spPr bwMode="auto">
          <a:xfrm>
            <a:off x="3733800" y="4572000"/>
            <a:ext cx="2514600" cy="1266825"/>
          </a:xfrm>
          <a:prstGeom prst="rect">
            <a:avLst/>
          </a:prstGeom>
          <a:noFill/>
          <a:ln w="9525">
            <a:noFill/>
            <a:miter lim="800000"/>
            <a:headEnd/>
            <a:tailEnd/>
          </a:ln>
          <a:effectLst/>
        </p:spPr>
      </p:pic>
      <p:pic>
        <p:nvPicPr>
          <p:cNvPr id="21" name="Picture 6"/>
          <p:cNvPicPr>
            <a:picLocks noChangeAspect="1" noChangeArrowheads="1"/>
          </p:cNvPicPr>
          <p:nvPr/>
        </p:nvPicPr>
        <p:blipFill>
          <a:blip r:embed="rId7"/>
          <a:srcRect/>
          <a:stretch>
            <a:fillRect/>
          </a:stretch>
        </p:blipFill>
        <p:spPr bwMode="auto">
          <a:xfrm>
            <a:off x="0" y="914400"/>
            <a:ext cx="1590675" cy="1552575"/>
          </a:xfrm>
          <a:prstGeom prst="rect">
            <a:avLst/>
          </a:prstGeom>
          <a:noFill/>
          <a:ln w="9525">
            <a:noFill/>
            <a:miter lim="800000"/>
            <a:headEnd/>
            <a:tailEnd/>
          </a:ln>
          <a:effectLst/>
        </p:spPr>
      </p:pic>
      <p:sp>
        <p:nvSpPr>
          <p:cNvPr id="23" name="Title 22"/>
          <p:cNvSpPr>
            <a:spLocks noGrp="1"/>
          </p:cNvSpPr>
          <p:nvPr>
            <p:ph type="title"/>
          </p:nvPr>
        </p:nvSpPr>
        <p:spPr>
          <a:xfrm>
            <a:off x="2057401" y="1219200"/>
            <a:ext cx="6324600" cy="292388"/>
          </a:xfrm>
        </p:spPr>
        <p:txBody>
          <a:bodyPr/>
          <a:lstStyle/>
          <a:p>
            <a:pPr algn="ctr"/>
            <a:r>
              <a:rPr lang="en-US" dirty="0" smtClean="0">
                <a:solidFill>
                  <a:schemeClr val="tx1"/>
                </a:solidFill>
              </a:rPr>
              <a:t>APA YANG DIHARAPKAN KETIKA </a:t>
            </a:r>
            <a:endParaRPr lang="en-US" dirty="0">
              <a:solidFill>
                <a:schemeClr val="tx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ox(i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ox(in)">
                                      <p:cBhvr>
                                        <p:cTn id="20" dur="500"/>
                                        <p:tgtEl>
                                          <p:spTgt spid="12"/>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ox(in)">
                                      <p:cBhvr>
                                        <p:cTn id="23" dur="500"/>
                                        <p:tgtEl>
                                          <p:spTgt spid="14"/>
                                        </p:tgtEl>
                                      </p:cBhvr>
                                    </p:animEffect>
                                  </p:childTnLst>
                                </p:cTn>
                              </p:par>
                            </p:childTnLst>
                          </p:cTn>
                        </p:par>
                        <p:par>
                          <p:cTn id="24" fill="hold">
                            <p:stCondLst>
                              <p:cond delay="500"/>
                            </p:stCondLst>
                            <p:childTnLst>
                              <p:par>
                                <p:cTn id="25" presetID="4" presetClass="entr" presetSubtype="16"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ox(in)">
                                      <p:cBhvr>
                                        <p:cTn id="27" dur="500"/>
                                        <p:tgtEl>
                                          <p:spTgt spid="19"/>
                                        </p:tgtEl>
                                      </p:cBhvr>
                                    </p:animEffect>
                                  </p:childTnLst>
                                </p:cTn>
                              </p:par>
                            </p:childTnLst>
                          </p:cTn>
                        </p:par>
                        <p:par>
                          <p:cTn id="28" fill="hold">
                            <p:stCondLst>
                              <p:cond delay="1000"/>
                            </p:stCondLst>
                            <p:childTnLst>
                              <p:par>
                                <p:cTn id="29" presetID="4" presetClass="entr" presetSubtype="16"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ox(in)">
                                      <p:cBhvr>
                                        <p:cTn id="31" dur="500"/>
                                        <p:tgtEl>
                                          <p:spTgt spid="16"/>
                                        </p:tgtEl>
                                      </p:cBhvr>
                                    </p:animEffect>
                                  </p:childTnLst>
                                </p:cTn>
                              </p:par>
                            </p:childTnLst>
                          </p:cTn>
                        </p:par>
                        <p:par>
                          <p:cTn id="32" fill="hold">
                            <p:stCondLst>
                              <p:cond delay="1500"/>
                            </p:stCondLst>
                            <p:childTnLst>
                              <p:par>
                                <p:cTn id="33" presetID="4" presetClass="entr" presetSubtype="16"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ox(in)">
                                      <p:cBhvr>
                                        <p:cTn id="35" dur="500"/>
                                        <p:tgtEl>
                                          <p:spTgt spid="17"/>
                                        </p:tgtEl>
                                      </p:cBhvr>
                                    </p:animEffect>
                                  </p:childTnLst>
                                </p:cTn>
                              </p:par>
                              <p:par>
                                <p:cTn id="36" presetID="4" presetClass="entr" presetSubtype="16"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ox(in)">
                                      <p:cBhvr>
                                        <p:cTn id="38" dur="500"/>
                                        <p:tgtEl>
                                          <p:spTgt spid="18"/>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ox(in)">
                                      <p:cBhvr>
                                        <p:cTn id="41" dur="500"/>
                                        <p:tgtEl>
                                          <p:spTgt spid="15"/>
                                        </p:tgtEl>
                                      </p:cBhvr>
                                    </p:animEffect>
                                  </p:childTnLst>
                                </p:cTn>
                              </p:par>
                              <p:par>
                                <p:cTn id="42" presetID="4" presetClass="entr" presetSubtype="16"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ox(in)">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P spid="16"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93" y="234867"/>
            <a:ext cx="6965108" cy="615553"/>
          </a:xfrm>
        </p:spPr>
        <p:txBody>
          <a:bodyPr/>
          <a:lstStyle/>
          <a:p>
            <a:pPr algn="just">
              <a:defRPr/>
            </a:pPr>
            <a:r>
              <a:rPr lang="fi-FI" sz="3600" b="1" dirty="0" smtClean="0">
                <a:latin typeface="Lucida Bright" pitchFamily="18" charset="0"/>
                <a:ea typeface="+mn-ea"/>
                <a:cs typeface="Microsoft Sans Serif" pitchFamily="34" charset="0"/>
              </a:rPr>
              <a:t>   </a:t>
            </a:r>
            <a:r>
              <a:rPr lang="fi-FI" sz="4000" b="1" dirty="0" smtClean="0">
                <a:latin typeface="Lucida Bright" pitchFamily="18" charset="0"/>
                <a:ea typeface="+mn-ea"/>
                <a:cs typeface="Microsoft Sans Serif" pitchFamily="34" charset="0"/>
              </a:rPr>
              <a:t> </a:t>
            </a:r>
            <a:r>
              <a:rPr lang="fi-FI" sz="3200" b="1" dirty="0" smtClean="0">
                <a:solidFill>
                  <a:schemeClr val="tx1"/>
                </a:solidFill>
                <a:latin typeface="Calibri" pitchFamily="34" charset="0"/>
                <a:ea typeface="+mn-ea"/>
                <a:cs typeface="Calibri" pitchFamily="34" charset="0"/>
              </a:rPr>
              <a:t>1.1</a:t>
            </a:r>
            <a:r>
              <a:rPr lang="fi-FI" sz="4000" b="1" dirty="0" smtClean="0">
                <a:latin typeface="Lucida Bright" pitchFamily="18" charset="0"/>
                <a:ea typeface="+mn-ea"/>
                <a:cs typeface="Microsoft Sans Serif" pitchFamily="34" charset="0"/>
              </a:rPr>
              <a:t> </a:t>
            </a:r>
            <a:r>
              <a:rPr lang="fi-FI" sz="3200" b="1" dirty="0" smtClean="0">
                <a:solidFill>
                  <a:schemeClr val="tx1"/>
                </a:solidFill>
                <a:latin typeface="Calibri" pitchFamily="34" charset="0"/>
                <a:ea typeface="+mn-ea"/>
                <a:cs typeface="Calibri" pitchFamily="34" charset="0"/>
              </a:rPr>
              <a:t>HARAPAN</a:t>
            </a:r>
            <a:endParaRPr lang="en-US" sz="1800" b="1" i="1" dirty="0">
              <a:solidFill>
                <a:schemeClr val="tx1"/>
              </a:solidFill>
              <a:latin typeface="Calibri" pitchFamily="34" charset="0"/>
              <a:cs typeface="Calibri" pitchFamily="34" charset="0"/>
            </a:endParaRPr>
          </a:p>
        </p:txBody>
      </p:sp>
      <p:sp>
        <p:nvSpPr>
          <p:cNvPr id="60420" name="Slide Number Placeholder 3"/>
          <p:cNvSpPr>
            <a:spLocks noGrp="1"/>
          </p:cNvSpPr>
          <p:nvPr>
            <p:ph type="sldNum" sz="quarter" idx="4294967295"/>
          </p:nvPr>
        </p:nvSpPr>
        <p:spPr>
          <a:xfrm>
            <a:off x="6553200" y="6248400"/>
            <a:ext cx="1905000" cy="457200"/>
          </a:xfrm>
          <a:prstGeom prst="rect">
            <a:avLst/>
          </a:prstGeom>
          <a:noFill/>
        </p:spPr>
        <p:txBody>
          <a:bodyPr/>
          <a:lstStyle/>
          <a:p>
            <a:fld id="{E8919CB9-6B50-4020-87F2-9E55F5A48313}" type="slidenum">
              <a:rPr lang="en-US" smtClean="0"/>
              <a:pPr/>
              <a:t>6</a:t>
            </a:fld>
            <a:endParaRPr lang="en-US" smtClean="0"/>
          </a:p>
        </p:txBody>
      </p:sp>
      <p:pic>
        <p:nvPicPr>
          <p:cNvPr id="103425" name="Picture 1"/>
          <p:cNvPicPr>
            <a:picLocks noChangeAspect="1" noChangeArrowheads="1"/>
          </p:cNvPicPr>
          <p:nvPr/>
        </p:nvPicPr>
        <p:blipFill>
          <a:blip r:embed="rId3"/>
          <a:srcRect/>
          <a:stretch>
            <a:fillRect/>
          </a:stretch>
        </p:blipFill>
        <p:spPr bwMode="auto">
          <a:xfrm>
            <a:off x="7315200" y="0"/>
            <a:ext cx="1419225" cy="1143000"/>
          </a:xfrm>
          <a:prstGeom prst="rect">
            <a:avLst/>
          </a:prstGeom>
          <a:noFill/>
          <a:ln w="9525">
            <a:noFill/>
            <a:miter lim="800000"/>
            <a:headEnd/>
            <a:tailEnd/>
          </a:ln>
          <a:effectLst/>
        </p:spPr>
      </p:pic>
      <p:graphicFrame>
        <p:nvGraphicFramePr>
          <p:cNvPr id="11" name="Table 10"/>
          <p:cNvGraphicFramePr>
            <a:graphicFrameLocks noGrp="1"/>
          </p:cNvGraphicFramePr>
          <p:nvPr/>
        </p:nvGraphicFramePr>
        <p:xfrm>
          <a:off x="0" y="1066800"/>
          <a:ext cx="8839200" cy="6158521"/>
        </p:xfrm>
        <a:graphic>
          <a:graphicData uri="http://schemas.openxmlformats.org/drawingml/2006/table">
            <a:tbl>
              <a:tblPr firstRow="1" bandRow="1">
                <a:tableStyleId>{5C22544A-7EE6-4342-B048-85BDC9FD1C3A}</a:tableStyleId>
              </a:tblPr>
              <a:tblGrid>
                <a:gridCol w="2946400"/>
                <a:gridCol w="2946400"/>
                <a:gridCol w="2946400"/>
              </a:tblGrid>
              <a:tr h="715048">
                <a:tc>
                  <a:txBody>
                    <a:bodyPr/>
                    <a:lstStyle/>
                    <a:p>
                      <a:pPr algn="ctr"/>
                      <a:r>
                        <a:rPr lang="en-US" sz="2000" dirty="0" smtClean="0">
                          <a:solidFill>
                            <a:schemeClr val="tx1"/>
                          </a:solidFill>
                          <a:latin typeface="Calibri" pitchFamily="34" charset="0"/>
                          <a:cs typeface="Calibri" pitchFamily="34" charset="0"/>
                        </a:rPr>
                        <a:t>SAYA</a:t>
                      </a:r>
                      <a:endParaRPr lang="en-US" sz="2000" dirty="0">
                        <a:solidFill>
                          <a:schemeClr val="tx1"/>
                        </a:solidFill>
                        <a:latin typeface="Calibri" pitchFamily="34" charset="0"/>
                        <a:cs typeface="Calibri" pitchFamily="34" charset="0"/>
                      </a:endParaRPr>
                    </a:p>
                  </a:txBody>
                  <a:tcPr/>
                </a:tc>
                <a:tc>
                  <a:txBody>
                    <a:bodyPr/>
                    <a:lstStyle/>
                    <a:p>
                      <a:pPr algn="ctr"/>
                      <a:r>
                        <a:rPr lang="en-US" dirty="0" smtClean="0">
                          <a:solidFill>
                            <a:schemeClr val="tx1"/>
                          </a:solidFill>
                          <a:latin typeface="Calibri" pitchFamily="34" charset="0"/>
                          <a:cs typeface="Calibri" pitchFamily="34" charset="0"/>
                        </a:rPr>
                        <a:t>SAYA DALAM TIM/LINGKUNGAN</a:t>
                      </a:r>
                      <a:endParaRPr lang="en-US" dirty="0">
                        <a:solidFill>
                          <a:schemeClr val="tx1"/>
                        </a:solidFill>
                        <a:latin typeface="Calibri" pitchFamily="34" charset="0"/>
                        <a:cs typeface="Calibri" pitchFamily="34" charset="0"/>
                      </a:endParaRPr>
                    </a:p>
                  </a:txBody>
                  <a:tcPr/>
                </a:tc>
                <a:tc>
                  <a:txBody>
                    <a:bodyPr/>
                    <a:lstStyle/>
                    <a:p>
                      <a:pPr algn="ctr"/>
                      <a:r>
                        <a:rPr lang="en-US" dirty="0" smtClean="0">
                          <a:solidFill>
                            <a:schemeClr val="tx1"/>
                          </a:solidFill>
                          <a:latin typeface="Calibri" pitchFamily="34" charset="0"/>
                          <a:cs typeface="Calibri" pitchFamily="34" charset="0"/>
                        </a:rPr>
                        <a:t>SAYA  &amp; ATASAN </a:t>
                      </a:r>
                      <a:endParaRPr lang="en-US" dirty="0">
                        <a:solidFill>
                          <a:schemeClr val="tx1"/>
                        </a:solidFill>
                        <a:latin typeface="Calibri" pitchFamily="34" charset="0"/>
                        <a:cs typeface="Calibri" pitchFamily="34" charset="0"/>
                      </a:endParaRPr>
                    </a:p>
                  </a:txBody>
                  <a:tcPr/>
                </a:tc>
              </a:tr>
              <a:tr h="1374763">
                <a:tc>
                  <a:txBody>
                    <a:bodyPr/>
                    <a:lstStyle/>
                    <a:p>
                      <a:pPr algn="just"/>
                      <a:r>
                        <a:rPr lang="en-US" b="1" dirty="0" err="1" smtClean="0">
                          <a:latin typeface="Calibri" pitchFamily="34" charset="0"/>
                          <a:cs typeface="Calibri" pitchFamily="34" charset="0"/>
                        </a:rPr>
                        <a:t>Perilaku</a:t>
                      </a:r>
                      <a:r>
                        <a:rPr lang="en-US" dirty="0" smtClean="0">
                          <a:latin typeface="Calibri" pitchFamily="34" charset="0"/>
                          <a:cs typeface="Calibri" pitchFamily="34" charset="0"/>
                        </a:rPr>
                        <a:t> : </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Tuntas</a:t>
                      </a:r>
                      <a:r>
                        <a:rPr lang="en-US" baseline="0" dirty="0" smtClean="0">
                          <a:latin typeface="Calibri" pitchFamily="34" charset="0"/>
                          <a:cs typeface="Calibri" pitchFamily="34" charset="0"/>
                        </a:rPr>
                        <a:t> (sense of closure) – </a:t>
                      </a:r>
                      <a:r>
                        <a:rPr lang="en-US" baseline="0" dirty="0" err="1" smtClean="0">
                          <a:latin typeface="Calibri" pitchFamily="34" charset="0"/>
                          <a:cs typeface="Calibri" pitchFamily="34" charset="0"/>
                        </a:rPr>
                        <a:t>Sempurna</a:t>
                      </a:r>
                      <a:r>
                        <a:rPr lang="en-US" baseline="0" dirty="0" smtClean="0">
                          <a:latin typeface="Calibri" pitchFamily="34" charset="0"/>
                          <a:cs typeface="Calibri" pitchFamily="34" charset="0"/>
                        </a:rPr>
                        <a:t> / </a:t>
                      </a:r>
                      <a:r>
                        <a:rPr lang="en-US" baseline="0" dirty="0" err="1" smtClean="0">
                          <a:latin typeface="Calibri" pitchFamily="34" charset="0"/>
                          <a:cs typeface="Calibri" pitchFamily="34" charset="0"/>
                        </a:rPr>
                        <a:t>kelengkapan</a:t>
                      </a:r>
                      <a:r>
                        <a:rPr lang="en-US" baseline="0" dirty="0" smtClean="0">
                          <a:latin typeface="Calibri" pitchFamily="34" charset="0"/>
                          <a:cs typeface="Calibri" pitchFamily="34" charset="0"/>
                        </a:rPr>
                        <a:t>  - LENGKAP – </a:t>
                      </a:r>
                      <a:r>
                        <a:rPr lang="en-US" baseline="0" dirty="0" err="1" smtClean="0">
                          <a:latin typeface="Calibri" pitchFamily="34" charset="0"/>
                          <a:cs typeface="Calibri" pitchFamily="34" charset="0"/>
                        </a:rPr>
                        <a:t>kesediaan</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belajar</a:t>
                      </a:r>
                      <a:r>
                        <a:rPr lang="en-US" baseline="0" dirty="0" smtClean="0">
                          <a:latin typeface="Calibri" pitchFamily="34" charset="0"/>
                          <a:cs typeface="Calibri" pitchFamily="34" charset="0"/>
                        </a:rPr>
                        <a:t> . </a:t>
                      </a:r>
                      <a:r>
                        <a:rPr lang="en-US" baseline="0" dirty="0" err="1" smtClean="0">
                          <a:latin typeface="Calibri" pitchFamily="34" charset="0"/>
                          <a:cs typeface="Calibri" pitchFamily="34" charset="0"/>
                        </a:rPr>
                        <a:t>Membaca</a:t>
                      </a:r>
                      <a:r>
                        <a:rPr lang="en-US" baseline="0" dirty="0" smtClean="0">
                          <a:latin typeface="Calibri" pitchFamily="34" charset="0"/>
                          <a:cs typeface="Calibri" pitchFamily="34" charset="0"/>
                        </a:rPr>
                        <a:t> Work Instruction</a:t>
                      </a:r>
                      <a:endParaRPr lang="en-US" dirty="0">
                        <a:latin typeface="Calibri" pitchFamily="34" charset="0"/>
                        <a:cs typeface="Calibri" pitchFamily="34" charset="0"/>
                      </a:endParaRPr>
                    </a:p>
                  </a:txBody>
                  <a:tcPr/>
                </a:tc>
                <a:tc>
                  <a:txBody>
                    <a:bodyPr/>
                    <a:lstStyle/>
                    <a:p>
                      <a:r>
                        <a:rPr lang="en-US" dirty="0" err="1" smtClean="0">
                          <a:latin typeface="Calibri" pitchFamily="34" charset="0"/>
                          <a:cs typeface="Calibri" pitchFamily="34" charset="0"/>
                        </a:rPr>
                        <a:t>Memahami</a:t>
                      </a:r>
                      <a:r>
                        <a:rPr lang="en-US" dirty="0" smtClean="0">
                          <a:latin typeface="Calibri" pitchFamily="34" charset="0"/>
                          <a:cs typeface="Calibri" pitchFamily="34" charset="0"/>
                        </a:rPr>
                        <a:t> </a:t>
                      </a:r>
                      <a:r>
                        <a:rPr lang="en-US" dirty="0" err="1" smtClean="0">
                          <a:latin typeface="Calibri" pitchFamily="34" charset="0"/>
                          <a:cs typeface="Calibri" pitchFamily="34" charset="0"/>
                        </a:rPr>
                        <a:t>peran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saya</a:t>
                      </a:r>
                      <a:r>
                        <a:rPr lang="en-US" dirty="0" smtClean="0">
                          <a:latin typeface="Calibri" pitchFamily="34" charset="0"/>
                          <a:cs typeface="Calibri" pitchFamily="34" charset="0"/>
                        </a:rPr>
                        <a:t> </a:t>
                      </a:r>
                      <a:r>
                        <a:rPr lang="en-US" dirty="0" err="1" smtClean="0">
                          <a:latin typeface="Calibri" pitchFamily="34" charset="0"/>
                          <a:cs typeface="Calibri" pitchFamily="34" charset="0"/>
                        </a:rPr>
                        <a:t>dlam</a:t>
                      </a:r>
                      <a:r>
                        <a:rPr lang="en-US" dirty="0" smtClean="0">
                          <a:latin typeface="Calibri" pitchFamily="34" charset="0"/>
                          <a:cs typeface="Calibri" pitchFamily="34" charset="0"/>
                        </a:rPr>
                        <a:t> </a:t>
                      </a:r>
                      <a:r>
                        <a:rPr lang="en-US" dirty="0" err="1" smtClean="0">
                          <a:latin typeface="Calibri" pitchFamily="34" charset="0"/>
                          <a:cs typeface="Calibri" pitchFamily="34" charset="0"/>
                        </a:rPr>
                        <a:t>tim</a:t>
                      </a:r>
                      <a:r>
                        <a:rPr lang="en-US" dirty="0" smtClean="0">
                          <a:latin typeface="Calibri" pitchFamily="34" charset="0"/>
                          <a:cs typeface="Calibri" pitchFamily="34" charset="0"/>
                        </a:rPr>
                        <a:t> : </a:t>
                      </a:r>
                      <a:r>
                        <a:rPr lang="en-US" dirty="0" err="1" smtClean="0">
                          <a:latin typeface="Calibri" pitchFamily="34" charset="0"/>
                          <a:cs typeface="Calibri" pitchFamily="34" charset="0"/>
                        </a:rPr>
                        <a:t>kontibusi</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dalam</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pikiran</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tindakan</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fisik</a:t>
                      </a:r>
                      <a:r>
                        <a:rPr lang="en-US" baseline="0" dirty="0" smtClean="0">
                          <a:latin typeface="Calibri" pitchFamily="34" charset="0"/>
                          <a:cs typeface="Calibri" pitchFamily="34" charset="0"/>
                        </a:rPr>
                        <a:t> – </a:t>
                      </a:r>
                      <a:r>
                        <a:rPr lang="en-US" baseline="0" dirty="0" err="1" smtClean="0">
                          <a:latin typeface="Calibri" pitchFamily="34" charset="0"/>
                          <a:cs typeface="Calibri" pitchFamily="34" charset="0"/>
                        </a:rPr>
                        <a:t>dan</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emosi</a:t>
                      </a:r>
                      <a:endParaRPr lang="en-US" dirty="0">
                        <a:latin typeface="Calibri" pitchFamily="34" charset="0"/>
                        <a:cs typeface="Calibri" pitchFamily="34" charset="0"/>
                      </a:endParaRPr>
                    </a:p>
                  </a:txBody>
                  <a:tcPr/>
                </a:tc>
                <a:tc>
                  <a:txBody>
                    <a:bodyPr/>
                    <a:lstStyle/>
                    <a:p>
                      <a:r>
                        <a:rPr lang="en-US" dirty="0" err="1" smtClean="0">
                          <a:latin typeface="Calibri" pitchFamily="34" charset="0"/>
                          <a:cs typeface="Calibri" pitchFamily="34" charset="0"/>
                        </a:rPr>
                        <a:t>Memastikan</a:t>
                      </a:r>
                      <a:r>
                        <a:rPr lang="en-US" dirty="0" smtClean="0">
                          <a:latin typeface="Calibri" pitchFamily="34" charset="0"/>
                          <a:cs typeface="Calibri" pitchFamily="34" charset="0"/>
                        </a:rPr>
                        <a:t> : </a:t>
                      </a:r>
                      <a:r>
                        <a:rPr lang="en-US" dirty="0" err="1" smtClean="0">
                          <a:latin typeface="Calibri" pitchFamily="34" charset="0"/>
                          <a:cs typeface="Calibri" pitchFamily="34" charset="0"/>
                        </a:rPr>
                        <a:t>mampu</a:t>
                      </a:r>
                      <a:r>
                        <a:rPr lang="en-US" dirty="0" smtClean="0">
                          <a:latin typeface="Calibri" pitchFamily="34" charset="0"/>
                          <a:cs typeface="Calibri" pitchFamily="34" charset="0"/>
                        </a:rPr>
                        <a:t> </a:t>
                      </a:r>
                      <a:r>
                        <a:rPr lang="en-US" dirty="0" err="1" smtClean="0">
                          <a:latin typeface="Calibri" pitchFamily="34" charset="0"/>
                          <a:cs typeface="Calibri" pitchFamily="34" charset="0"/>
                        </a:rPr>
                        <a:t>memahami</a:t>
                      </a:r>
                      <a:r>
                        <a:rPr lang="en-US" dirty="0" smtClean="0">
                          <a:latin typeface="Calibri" pitchFamily="34" charset="0"/>
                          <a:cs typeface="Calibri" pitchFamily="34" charset="0"/>
                        </a:rPr>
                        <a:t> </a:t>
                      </a:r>
                      <a:r>
                        <a:rPr lang="en-US" dirty="0" err="1" smtClean="0">
                          <a:latin typeface="Calibri" pitchFamily="34" charset="0"/>
                          <a:cs typeface="Calibri" pitchFamily="34" charset="0"/>
                        </a:rPr>
                        <a:t>instruksi</a:t>
                      </a:r>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r>
                        <a:rPr lang="en-US" dirty="0" err="1" smtClean="0">
                          <a:latin typeface="Calibri" pitchFamily="34" charset="0"/>
                          <a:cs typeface="Calibri" pitchFamily="34" charset="0"/>
                        </a:rPr>
                        <a:t>Membantu</a:t>
                      </a:r>
                      <a:r>
                        <a:rPr lang="en-US" dirty="0" smtClean="0">
                          <a:latin typeface="Calibri" pitchFamily="34" charset="0"/>
                          <a:cs typeface="Calibri" pitchFamily="34" charset="0"/>
                        </a:rPr>
                        <a:t> </a:t>
                      </a:r>
                      <a:r>
                        <a:rPr lang="en-US" dirty="0" err="1" smtClean="0">
                          <a:latin typeface="Calibri" pitchFamily="34" charset="0"/>
                          <a:cs typeface="Calibri" pitchFamily="34" charset="0"/>
                        </a:rPr>
                        <a:t>dalam</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dukungan</a:t>
                      </a:r>
                      <a:r>
                        <a:rPr lang="en-US" baseline="0" dirty="0" smtClean="0">
                          <a:latin typeface="Calibri" pitchFamily="34" charset="0"/>
                          <a:cs typeface="Calibri" pitchFamily="34" charset="0"/>
                        </a:rPr>
                        <a:t> data – </a:t>
                      </a:r>
                      <a:r>
                        <a:rPr lang="en-US" baseline="0" dirty="0" err="1" smtClean="0">
                          <a:latin typeface="Calibri" pitchFamily="34" charset="0"/>
                          <a:cs typeface="Calibri" pitchFamily="34" charset="0"/>
                        </a:rPr>
                        <a:t>informasi</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untuk</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keputusan</a:t>
                      </a:r>
                      <a:endParaRPr lang="en-US" dirty="0">
                        <a:latin typeface="Calibri" pitchFamily="34" charset="0"/>
                        <a:cs typeface="Calibri" pitchFamily="34" charset="0"/>
                      </a:endParaRPr>
                    </a:p>
                  </a:txBody>
                  <a:tcPr/>
                </a:tc>
              </a:tr>
              <a:tr h="1462868">
                <a:tc>
                  <a:txBody>
                    <a:bodyPr/>
                    <a:lstStyle/>
                    <a:p>
                      <a:r>
                        <a:rPr lang="en-US" dirty="0" err="1" smtClean="0">
                          <a:latin typeface="Calibri" pitchFamily="34" charset="0"/>
                          <a:cs typeface="Calibri" pitchFamily="34" charset="0"/>
                        </a:rPr>
                        <a:t>Memastikan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semua</a:t>
                      </a:r>
                      <a:r>
                        <a:rPr lang="en-US" dirty="0" smtClean="0">
                          <a:latin typeface="Calibri" pitchFamily="34" charset="0"/>
                          <a:cs typeface="Calibri" pitchFamily="34" charset="0"/>
                        </a:rPr>
                        <a:t> </a:t>
                      </a:r>
                      <a:r>
                        <a:rPr lang="en-US" dirty="0" err="1" smtClean="0">
                          <a:latin typeface="Calibri" pitchFamily="34" charset="0"/>
                          <a:cs typeface="Calibri" pitchFamily="34" charset="0"/>
                        </a:rPr>
                        <a:t>bagian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aktivitas</a:t>
                      </a:r>
                      <a:r>
                        <a:rPr lang="en-US" dirty="0" smtClean="0">
                          <a:latin typeface="Calibri" pitchFamily="34" charset="0"/>
                          <a:cs typeface="Calibri" pitchFamily="34" charset="0"/>
                        </a:rPr>
                        <a:t>/</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tindakan</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bagian</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pekerjaan</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tuntas</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pada</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waktu</a:t>
                      </a:r>
                      <a:r>
                        <a:rPr lang="en-US" baseline="0" dirty="0" smtClean="0">
                          <a:latin typeface="Calibri" pitchFamily="34" charset="0"/>
                          <a:cs typeface="Calibri" pitchFamily="34" charset="0"/>
                        </a:rPr>
                        <a:t> T,  </a:t>
                      </a:r>
                      <a:r>
                        <a:rPr lang="en-US" baseline="0" dirty="0" err="1" smtClean="0">
                          <a:latin typeface="Calibri" pitchFamily="34" charset="0"/>
                          <a:cs typeface="Calibri" pitchFamily="34" charset="0"/>
                        </a:rPr>
                        <a:t>kualitas</a:t>
                      </a:r>
                      <a:r>
                        <a:rPr lang="en-US" baseline="0" dirty="0" smtClean="0">
                          <a:latin typeface="Calibri" pitchFamily="34" charset="0"/>
                          <a:cs typeface="Calibri" pitchFamily="34" charset="0"/>
                        </a:rPr>
                        <a:t> Q</a:t>
                      </a:r>
                    </a:p>
                    <a:p>
                      <a:endParaRPr lang="en-US" dirty="0">
                        <a:latin typeface="Calibri" pitchFamily="34" charset="0"/>
                        <a:cs typeface="Calibri" pitchFamily="34" charset="0"/>
                      </a:endParaRPr>
                    </a:p>
                  </a:txBody>
                  <a:tcPr/>
                </a:tc>
                <a:tc>
                  <a:txBody>
                    <a:bodyPr/>
                    <a:lstStyle/>
                    <a:p>
                      <a:r>
                        <a:rPr lang="en-US" dirty="0" err="1" smtClean="0">
                          <a:latin typeface="Calibri" pitchFamily="34" charset="0"/>
                          <a:cs typeface="Calibri" pitchFamily="34" charset="0"/>
                        </a:rPr>
                        <a:t>Memastikan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kesesuaian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kontribusi</a:t>
                      </a:r>
                      <a:r>
                        <a:rPr lang="en-US" dirty="0" smtClean="0">
                          <a:latin typeface="Calibri" pitchFamily="34" charset="0"/>
                          <a:cs typeface="Calibri" pitchFamily="34" charset="0"/>
                        </a:rPr>
                        <a:t> </a:t>
                      </a:r>
                      <a:r>
                        <a:rPr lang="en-US" dirty="0" err="1" smtClean="0">
                          <a:latin typeface="Calibri" pitchFamily="34" charset="0"/>
                          <a:cs typeface="Calibri" pitchFamily="34" charset="0"/>
                        </a:rPr>
                        <a:t>dengan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harapan</a:t>
                      </a:r>
                      <a:endParaRPr lang="en-US" dirty="0">
                        <a:latin typeface="Calibri" pitchFamily="34" charset="0"/>
                        <a:cs typeface="Calibri" pitchFamily="34" charset="0"/>
                      </a:endParaRPr>
                    </a:p>
                  </a:txBody>
                  <a:tcPr/>
                </a:tc>
                <a:tc>
                  <a:txBody>
                    <a:bodyPr/>
                    <a:lstStyle/>
                    <a:p>
                      <a:endParaRPr lang="en-US">
                        <a:latin typeface="Calibri" pitchFamily="34" charset="0"/>
                        <a:cs typeface="Calibri" pitchFamily="34" charset="0"/>
                      </a:endParaRPr>
                    </a:p>
                  </a:txBody>
                  <a:tcPr/>
                </a:tc>
              </a:tr>
              <a:tr h="835924">
                <a:tc>
                  <a:txBody>
                    <a:bodyPr/>
                    <a:lstStyle/>
                    <a:p>
                      <a:r>
                        <a:rPr lang="en-US" dirty="0" err="1" smtClean="0">
                          <a:latin typeface="Calibri" pitchFamily="34" charset="0"/>
                          <a:cs typeface="Calibri" pitchFamily="34" charset="0"/>
                        </a:rPr>
                        <a:t>Memastikan</a:t>
                      </a:r>
                      <a:r>
                        <a:rPr lang="en-US" baseline="0" dirty="0" smtClean="0">
                          <a:latin typeface="Calibri" pitchFamily="34" charset="0"/>
                          <a:cs typeface="Calibri" pitchFamily="34" charset="0"/>
                        </a:rPr>
                        <a:t> APA yang </a:t>
                      </a:r>
                      <a:r>
                        <a:rPr lang="en-US" baseline="0" dirty="0" err="1" smtClean="0">
                          <a:latin typeface="Calibri" pitchFamily="34" charset="0"/>
                          <a:cs typeface="Calibri" pitchFamily="34" charset="0"/>
                        </a:rPr>
                        <a:t>dikerjakan</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sesuai</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dengan</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perintah</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tata</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cara</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instruksi</a:t>
                      </a:r>
                      <a:endParaRPr lang="en-US" dirty="0">
                        <a:latin typeface="Calibri" pitchFamily="34" charset="0"/>
                        <a:cs typeface="Calibri" pitchFamily="34" charset="0"/>
                      </a:endParaRPr>
                    </a:p>
                  </a:txBody>
                  <a:tcPr/>
                </a:tc>
                <a:tc>
                  <a:txBody>
                    <a:bodyPr/>
                    <a:lstStyle/>
                    <a:p>
                      <a:r>
                        <a:rPr lang="en-US" dirty="0" err="1" smtClean="0">
                          <a:latin typeface="Calibri" pitchFamily="34" charset="0"/>
                          <a:cs typeface="Calibri" pitchFamily="34" charset="0"/>
                        </a:rPr>
                        <a:t>Memberikan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bantuan</a:t>
                      </a:r>
                      <a:endParaRPr lang="en-US" dirty="0" smtClean="0">
                        <a:latin typeface="Calibri" pitchFamily="34" charset="0"/>
                        <a:cs typeface="Calibri" pitchFamily="34" charset="0"/>
                      </a:endParaRPr>
                    </a:p>
                    <a:p>
                      <a:r>
                        <a:rPr lang="en-US" dirty="0" err="1" smtClean="0">
                          <a:latin typeface="Calibri" pitchFamily="34" charset="0"/>
                          <a:cs typeface="Calibri" pitchFamily="34" charset="0"/>
                        </a:rPr>
                        <a:t>Kontribusi</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dalam</a:t>
                      </a:r>
                      <a:r>
                        <a:rPr lang="en-US" baseline="0" dirty="0" smtClean="0">
                          <a:latin typeface="Calibri" pitchFamily="34" charset="0"/>
                          <a:cs typeface="Calibri" pitchFamily="34" charset="0"/>
                        </a:rPr>
                        <a:t> </a:t>
                      </a:r>
                      <a:r>
                        <a:rPr lang="en-US" i="1" baseline="0" dirty="0" smtClean="0">
                          <a:latin typeface="Calibri" pitchFamily="34" charset="0"/>
                          <a:cs typeface="Calibri" pitchFamily="34" charset="0"/>
                        </a:rPr>
                        <a:t>problem solving</a:t>
                      </a:r>
                      <a:endParaRPr lang="en-US" dirty="0">
                        <a:latin typeface="Calibri" pitchFamily="34" charset="0"/>
                        <a:cs typeface="Calibri" pitchFamily="34" charset="0"/>
                      </a:endParaRPr>
                    </a:p>
                  </a:txBody>
                  <a:tcPr/>
                </a:tc>
                <a:tc>
                  <a:txBody>
                    <a:bodyPr/>
                    <a:lstStyle/>
                    <a:p>
                      <a:endParaRPr lang="en-US">
                        <a:latin typeface="Calibri" pitchFamily="34" charset="0"/>
                        <a:cs typeface="Calibri" pitchFamily="34" charset="0"/>
                      </a:endParaRPr>
                    </a:p>
                  </a:txBody>
                  <a:tcPr/>
                </a:tc>
              </a:tr>
              <a:tr h="835924">
                <a:tc>
                  <a:txBody>
                    <a:bodyPr/>
                    <a:lstStyle/>
                    <a:p>
                      <a:r>
                        <a:rPr lang="en-US" dirty="0" err="1" smtClean="0">
                          <a:latin typeface="Calibri" pitchFamily="34" charset="0"/>
                          <a:cs typeface="Calibri" pitchFamily="34" charset="0"/>
                        </a:rPr>
                        <a:t>Memahami</a:t>
                      </a:r>
                      <a:r>
                        <a:rPr lang="en-US" dirty="0" smtClean="0">
                          <a:latin typeface="Calibri" pitchFamily="34" charset="0"/>
                          <a:cs typeface="Calibri" pitchFamily="34" charset="0"/>
                        </a:rPr>
                        <a:t> </a:t>
                      </a:r>
                      <a:r>
                        <a:rPr lang="en-US" dirty="0" err="1" smtClean="0">
                          <a:latin typeface="Calibri" pitchFamily="34" charset="0"/>
                          <a:cs typeface="Calibri" pitchFamily="34" charset="0"/>
                        </a:rPr>
                        <a:t>peran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saya</a:t>
                      </a:r>
                      <a:endParaRPr lang="en-US" dirty="0" smtClean="0">
                        <a:latin typeface="Calibri" pitchFamily="34" charset="0"/>
                        <a:cs typeface="Calibri" pitchFamily="34" charset="0"/>
                      </a:endParaRPr>
                    </a:p>
                    <a:p>
                      <a:r>
                        <a:rPr lang="en-US" dirty="0" err="1" smtClean="0">
                          <a:latin typeface="Calibri" pitchFamily="34" charset="0"/>
                          <a:cs typeface="Calibri" pitchFamily="34" charset="0"/>
                        </a:rPr>
                        <a:t>Memastikan</a:t>
                      </a:r>
                      <a:r>
                        <a:rPr lang="en-US" baseline="0" dirty="0" smtClean="0">
                          <a:latin typeface="Calibri" pitchFamily="34" charset="0"/>
                          <a:cs typeface="Calibri" pitchFamily="34" charset="0"/>
                        </a:rPr>
                        <a:t> : </a:t>
                      </a:r>
                      <a:r>
                        <a:rPr lang="en-US" baseline="0" dirty="0" err="1" smtClean="0">
                          <a:latin typeface="Calibri" pitchFamily="34" charset="0"/>
                          <a:cs typeface="Calibri" pitchFamily="34" charset="0"/>
                        </a:rPr>
                        <a:t>etika</a:t>
                      </a:r>
                      <a:r>
                        <a:rPr lang="en-US" baseline="0" dirty="0" smtClean="0">
                          <a:latin typeface="Calibri" pitchFamily="34" charset="0"/>
                          <a:cs typeface="Calibri" pitchFamily="34" charset="0"/>
                        </a:rPr>
                        <a:t> – </a:t>
                      </a:r>
                      <a:r>
                        <a:rPr lang="en-US" baseline="0" dirty="0" err="1" smtClean="0">
                          <a:latin typeface="Calibri" pitchFamily="34" charset="0"/>
                          <a:cs typeface="Calibri" pitchFamily="34" charset="0"/>
                        </a:rPr>
                        <a:t>logika</a:t>
                      </a:r>
                      <a:r>
                        <a:rPr lang="en-US" baseline="0" dirty="0" smtClean="0">
                          <a:latin typeface="Calibri" pitchFamily="34" charset="0"/>
                          <a:cs typeface="Calibri" pitchFamily="34" charset="0"/>
                        </a:rPr>
                        <a:t> – </a:t>
                      </a:r>
                      <a:r>
                        <a:rPr lang="en-US" baseline="0" dirty="0" err="1" smtClean="0">
                          <a:latin typeface="Calibri" pitchFamily="34" charset="0"/>
                          <a:cs typeface="Calibri" pitchFamily="34" charset="0"/>
                        </a:rPr>
                        <a:t>estetika</a:t>
                      </a:r>
                      <a:r>
                        <a:rPr lang="en-US" baseline="0" dirty="0" smtClean="0">
                          <a:latin typeface="Calibri" pitchFamily="34" charset="0"/>
                          <a:cs typeface="Calibri" pitchFamily="34" charset="0"/>
                        </a:rPr>
                        <a:t> </a:t>
                      </a:r>
                      <a:endParaRPr lang="en-US" dirty="0">
                        <a:latin typeface="Calibri" pitchFamily="34" charset="0"/>
                        <a:cs typeface="Calibri" pitchFamily="34" charset="0"/>
                      </a:endParaRPr>
                    </a:p>
                  </a:txBody>
                  <a:tcPr/>
                </a:tc>
                <a:tc>
                  <a:txBody>
                    <a:bodyPr/>
                    <a:lstStyle/>
                    <a:p>
                      <a:endParaRPr lang="en-US">
                        <a:latin typeface="Calibri" pitchFamily="34" charset="0"/>
                        <a:cs typeface="Calibri" pitchFamily="34" charset="0"/>
                      </a:endParaRPr>
                    </a:p>
                  </a:txBody>
                  <a:tcPr/>
                </a:tc>
                <a:tc>
                  <a:txBody>
                    <a:bodyPr/>
                    <a:lstStyle/>
                    <a:p>
                      <a:endParaRPr lang="en-US">
                        <a:latin typeface="Calibri" pitchFamily="34" charset="0"/>
                        <a:cs typeface="Calibri" pitchFamily="34" charset="0"/>
                      </a:endParaRPr>
                    </a:p>
                  </a:txBody>
                  <a:tcPr/>
                </a:tc>
              </a:tr>
              <a:tr h="414273">
                <a:tc>
                  <a:txBody>
                    <a:bodyPr/>
                    <a:lstStyle/>
                    <a:p>
                      <a:endParaRPr lang="en-US">
                        <a:latin typeface="Calibri" pitchFamily="34" charset="0"/>
                        <a:cs typeface="Calibri" pitchFamily="34" charset="0"/>
                      </a:endParaRPr>
                    </a:p>
                  </a:txBody>
                  <a:tcPr/>
                </a:tc>
                <a:tc>
                  <a:txBody>
                    <a:bodyPr/>
                    <a:lstStyle/>
                    <a:p>
                      <a:endParaRPr lang="en-US">
                        <a:latin typeface="Calibri" pitchFamily="34" charset="0"/>
                        <a:cs typeface="Calibri" pitchFamily="34" charset="0"/>
                      </a:endParaRPr>
                    </a:p>
                  </a:txBody>
                  <a:tcPr/>
                </a:tc>
                <a:tc>
                  <a:txBody>
                    <a:bodyPr/>
                    <a:lstStyle/>
                    <a:p>
                      <a:endParaRPr lang="en-US" dirty="0">
                        <a:latin typeface="Calibri" pitchFamily="34" charset="0"/>
                        <a:cs typeface="Calibri" pitchFamily="34" charset="0"/>
                      </a:endParaRPr>
                    </a:p>
                  </a:txBody>
                  <a:tcPr/>
                </a:tc>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103425"/>
                                        </p:tgtEl>
                                        <p:attrNameLst>
                                          <p:attrName>style.visibility</p:attrName>
                                        </p:attrNameLst>
                                      </p:cBhvr>
                                      <p:to>
                                        <p:strVal val="visible"/>
                                      </p:to>
                                    </p:set>
                                    <p:animEffect transition="in" filter="box(in)">
                                      <p:cBhvr>
                                        <p:cTn id="10" dur="500"/>
                                        <p:tgtEl>
                                          <p:spTgt spid="10342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ox(in)">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B575853-4C74-47E3-BA2A-61437D96F1D0}" type="slidenum">
              <a:rPr lang="en-US" smtClean="0"/>
              <a:pPr>
                <a:defRPr/>
              </a:pPr>
              <a:t>7</a:t>
            </a:fld>
            <a:r>
              <a:rPr lang="en-US" smtClean="0"/>
              <a:t> </a:t>
            </a:r>
            <a:endParaRPr lang="en-US"/>
          </a:p>
        </p:txBody>
      </p:sp>
      <p:sp>
        <p:nvSpPr>
          <p:cNvPr id="4" name="TextBox 3"/>
          <p:cNvSpPr txBox="1"/>
          <p:nvPr/>
        </p:nvSpPr>
        <p:spPr>
          <a:xfrm>
            <a:off x="2057400" y="685800"/>
            <a:ext cx="76200" cy="369332"/>
          </a:xfrm>
          <a:prstGeom prst="rect">
            <a:avLst/>
          </a:prstGeom>
          <a:noFill/>
        </p:spPr>
        <p:txBody>
          <a:bodyPr wrap="square" rtlCol="0">
            <a:spAutoFit/>
          </a:bodyPr>
          <a:lstStyle/>
          <a:p>
            <a:endParaRPr lang="en-US" dirty="0"/>
          </a:p>
        </p:txBody>
      </p:sp>
      <p:sp>
        <p:nvSpPr>
          <p:cNvPr id="6" name="TextBox 5"/>
          <p:cNvSpPr txBox="1"/>
          <p:nvPr/>
        </p:nvSpPr>
        <p:spPr>
          <a:xfrm>
            <a:off x="1066800" y="101025"/>
            <a:ext cx="6019800" cy="584775"/>
          </a:xfrm>
          <a:prstGeom prst="rect">
            <a:avLst/>
          </a:prstGeom>
          <a:noFill/>
        </p:spPr>
        <p:txBody>
          <a:bodyPr wrap="square" rtlCol="0">
            <a:spAutoFit/>
          </a:bodyPr>
          <a:lstStyle/>
          <a:p>
            <a:r>
              <a:rPr lang="en-US" sz="3200" b="1" dirty="0" err="1" smtClean="0">
                <a:latin typeface="Calibri" pitchFamily="34" charset="0"/>
                <a:cs typeface="Calibri" pitchFamily="34" charset="0"/>
              </a:rPr>
              <a:t>Kemampuan</a:t>
            </a:r>
            <a:r>
              <a:rPr lang="en-US" sz="3200" b="1" dirty="0" smtClean="0">
                <a:latin typeface="Calibri" pitchFamily="34" charset="0"/>
                <a:cs typeface="Calibri" pitchFamily="34" charset="0"/>
              </a:rPr>
              <a:t> yang </a:t>
            </a:r>
            <a:r>
              <a:rPr lang="en-US" sz="3200" b="1" dirty="0" err="1" smtClean="0">
                <a:latin typeface="Calibri" pitchFamily="34" charset="0"/>
                <a:cs typeface="Calibri" pitchFamily="34" charset="0"/>
              </a:rPr>
              <a:t>diperlukan</a:t>
            </a:r>
            <a:endParaRPr lang="en-US" sz="3200" b="1" dirty="0">
              <a:latin typeface="Calibri" pitchFamily="34" charset="0"/>
              <a:cs typeface="Calibri" pitchFamily="34" charset="0"/>
            </a:endParaRPr>
          </a:p>
        </p:txBody>
      </p:sp>
      <p:sp>
        <p:nvSpPr>
          <p:cNvPr id="14" name="TextBox 13"/>
          <p:cNvSpPr txBox="1"/>
          <p:nvPr/>
        </p:nvSpPr>
        <p:spPr>
          <a:xfrm>
            <a:off x="0" y="76200"/>
            <a:ext cx="990600" cy="523220"/>
          </a:xfrm>
          <a:prstGeom prst="rect">
            <a:avLst/>
          </a:prstGeom>
          <a:noFill/>
        </p:spPr>
        <p:txBody>
          <a:bodyPr wrap="square" rtlCol="0">
            <a:spAutoFit/>
          </a:bodyPr>
          <a:lstStyle/>
          <a:p>
            <a:r>
              <a:rPr lang="en-US" sz="2800" b="1" dirty="0" smtClean="0">
                <a:latin typeface="Calibri" pitchFamily="34" charset="0"/>
                <a:cs typeface="Calibri" pitchFamily="34" charset="0"/>
              </a:rPr>
              <a:t>1.2</a:t>
            </a:r>
            <a:endParaRPr lang="en-US" sz="2800" b="1" dirty="0">
              <a:latin typeface="Calibri" pitchFamily="34" charset="0"/>
              <a:cs typeface="Calibri" pitchFamily="34" charset="0"/>
            </a:endParaRPr>
          </a:p>
        </p:txBody>
      </p:sp>
      <p:sp>
        <p:nvSpPr>
          <p:cNvPr id="15" name="Rounded Rectangle 14"/>
          <p:cNvSpPr/>
          <p:nvPr/>
        </p:nvSpPr>
        <p:spPr bwMode="auto">
          <a:xfrm>
            <a:off x="533400" y="1066800"/>
            <a:ext cx="24384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smtClean="0">
                <a:latin typeface="Calibri" pitchFamily="34" charset="0"/>
                <a:cs typeface="Calibri" pitchFamily="34" charset="0"/>
              </a:rPr>
              <a:t>COMMUNICATION </a:t>
            </a:r>
            <a:endParaRPr kumimoji="0" lang="en-US" b="1" i="0" u="none" strike="noStrike" cap="none" normalizeH="0" baseline="0" dirty="0" smtClean="0">
              <a:ln>
                <a:noFill/>
              </a:ln>
              <a:effectLst/>
              <a:latin typeface="Calibri" pitchFamily="34" charset="0"/>
              <a:cs typeface="Calibri" pitchFamily="34" charset="0"/>
            </a:endParaRPr>
          </a:p>
        </p:txBody>
      </p:sp>
      <p:sp>
        <p:nvSpPr>
          <p:cNvPr id="16" name="Rounded Rectangle 15"/>
          <p:cNvSpPr/>
          <p:nvPr/>
        </p:nvSpPr>
        <p:spPr bwMode="auto">
          <a:xfrm>
            <a:off x="3124200" y="1066800"/>
            <a:ext cx="24384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2400" i="1" dirty="0" smtClean="0">
                <a:latin typeface="Calibri" pitchFamily="34" charset="0"/>
                <a:cs typeface="Calibri" pitchFamily="34" charset="0"/>
              </a:rPr>
              <a:t>Teamwork</a:t>
            </a:r>
            <a:endParaRPr kumimoji="0" lang="en-US" sz="2400" b="1" i="0" u="none" strike="noStrike" cap="none" normalizeH="0" baseline="0" dirty="0" smtClean="0">
              <a:ln>
                <a:noFill/>
              </a:ln>
              <a:effectLst/>
              <a:latin typeface="Calibri" pitchFamily="34" charset="0"/>
              <a:cs typeface="Calibri" pitchFamily="34" charset="0"/>
            </a:endParaRPr>
          </a:p>
        </p:txBody>
      </p:sp>
      <p:sp>
        <p:nvSpPr>
          <p:cNvPr id="17" name="Rounded Rectangle 16"/>
          <p:cNvSpPr/>
          <p:nvPr/>
        </p:nvSpPr>
        <p:spPr bwMode="auto">
          <a:xfrm>
            <a:off x="5791200" y="914400"/>
            <a:ext cx="2819400" cy="8382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2400" i="1" dirty="0" smtClean="0">
                <a:latin typeface="Calibri" pitchFamily="34" charset="0"/>
                <a:cs typeface="Calibri" pitchFamily="34" charset="0"/>
              </a:rPr>
              <a:t>Planning and </a:t>
            </a:r>
            <a:r>
              <a:rPr lang="en-US" sz="2400" i="1" dirty="0" err="1" smtClean="0">
                <a:latin typeface="Calibri" pitchFamily="34" charset="0"/>
                <a:cs typeface="Calibri" pitchFamily="34" charset="0"/>
              </a:rPr>
              <a:t>Organising</a:t>
            </a:r>
            <a:endParaRPr kumimoji="0" lang="en-US" sz="2400" b="1" i="0" u="none" strike="noStrike" cap="none" normalizeH="0" baseline="0" dirty="0" smtClean="0">
              <a:ln>
                <a:noFill/>
              </a:ln>
              <a:effectLst/>
              <a:latin typeface="Calibri" pitchFamily="34" charset="0"/>
              <a:cs typeface="Calibri" pitchFamily="34" charset="0"/>
            </a:endParaRPr>
          </a:p>
        </p:txBody>
      </p:sp>
      <p:sp>
        <p:nvSpPr>
          <p:cNvPr id="18" name="Rounded Rectangle 17"/>
          <p:cNvSpPr/>
          <p:nvPr/>
        </p:nvSpPr>
        <p:spPr bwMode="auto">
          <a:xfrm>
            <a:off x="533400" y="1981200"/>
            <a:ext cx="24384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2000" i="1" dirty="0" smtClean="0">
                <a:latin typeface="Calibri" pitchFamily="34" charset="0"/>
                <a:cs typeface="Calibri" pitchFamily="34" charset="0"/>
              </a:rPr>
              <a:t>Self Management</a:t>
            </a:r>
            <a:endParaRPr kumimoji="0" lang="en-US" sz="2000" b="1" i="0" u="none" strike="noStrike" cap="none" normalizeH="0" baseline="0" dirty="0" smtClean="0">
              <a:ln>
                <a:noFill/>
              </a:ln>
              <a:effectLst/>
              <a:latin typeface="Calibri" pitchFamily="34" charset="0"/>
              <a:cs typeface="Calibri" pitchFamily="34" charset="0"/>
            </a:endParaRPr>
          </a:p>
        </p:txBody>
      </p:sp>
      <p:sp>
        <p:nvSpPr>
          <p:cNvPr id="19" name="Rounded Rectangle 18"/>
          <p:cNvSpPr/>
          <p:nvPr/>
        </p:nvSpPr>
        <p:spPr bwMode="auto">
          <a:xfrm>
            <a:off x="3200400" y="1981200"/>
            <a:ext cx="24384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2400" i="1" dirty="0" smtClean="0">
                <a:latin typeface="Calibri" pitchFamily="34" charset="0"/>
                <a:cs typeface="Calibri" pitchFamily="34" charset="0"/>
              </a:rPr>
              <a:t>Learning</a:t>
            </a:r>
            <a:endParaRPr kumimoji="0" lang="en-US" sz="2400" b="1" i="0" u="none" strike="noStrike" cap="none" normalizeH="0" baseline="0" dirty="0" smtClean="0">
              <a:ln>
                <a:noFill/>
              </a:ln>
              <a:effectLst/>
              <a:latin typeface="Calibri" pitchFamily="34" charset="0"/>
              <a:cs typeface="Calibri" pitchFamily="34" charset="0"/>
            </a:endParaRPr>
          </a:p>
        </p:txBody>
      </p:sp>
      <p:sp>
        <p:nvSpPr>
          <p:cNvPr id="20" name="Rounded Rectangle 19"/>
          <p:cNvSpPr/>
          <p:nvPr/>
        </p:nvSpPr>
        <p:spPr bwMode="auto">
          <a:xfrm>
            <a:off x="5943600" y="1981200"/>
            <a:ext cx="24384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2400" i="1" dirty="0" smtClean="0">
                <a:latin typeface="Calibri" pitchFamily="34" charset="0"/>
                <a:cs typeface="Calibri" pitchFamily="34" charset="0"/>
              </a:rPr>
              <a:t>Problem Solving</a:t>
            </a:r>
            <a:endParaRPr kumimoji="0" lang="en-US" sz="2400" b="1" i="0" u="none" strike="noStrike" cap="none" normalizeH="0" baseline="0" dirty="0" smtClean="0">
              <a:ln>
                <a:noFill/>
              </a:ln>
              <a:effectLst/>
              <a:latin typeface="Calibri" pitchFamily="34" charset="0"/>
              <a:cs typeface="Calibri" pitchFamily="34" charset="0"/>
            </a:endParaRPr>
          </a:p>
        </p:txBody>
      </p:sp>
      <p:sp>
        <p:nvSpPr>
          <p:cNvPr id="21" name="Rounded Rectangle 20"/>
          <p:cNvSpPr/>
          <p:nvPr/>
        </p:nvSpPr>
        <p:spPr bwMode="auto">
          <a:xfrm>
            <a:off x="3200400" y="3048000"/>
            <a:ext cx="24384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2400" i="1" dirty="0" smtClean="0">
                <a:latin typeface="Calibri" pitchFamily="34" charset="0"/>
                <a:cs typeface="Calibri" pitchFamily="34" charset="0"/>
              </a:rPr>
              <a:t>Technology</a:t>
            </a:r>
            <a:endParaRPr kumimoji="0" lang="en-US" sz="2400" b="1" i="0" u="none" strike="noStrike" cap="none" normalizeH="0" baseline="0" dirty="0" smtClean="0">
              <a:ln>
                <a:noFill/>
              </a:ln>
              <a:effectLst/>
              <a:latin typeface="Calibri" pitchFamily="34" charset="0"/>
              <a:cs typeface="Calibri" pitchFamily="34" charset="0"/>
            </a:endParaRPr>
          </a:p>
        </p:txBody>
      </p:sp>
      <p:sp>
        <p:nvSpPr>
          <p:cNvPr id="22" name="Rectangle 21"/>
          <p:cNvSpPr/>
          <p:nvPr/>
        </p:nvSpPr>
        <p:spPr bwMode="auto">
          <a:xfrm>
            <a:off x="533400" y="4419600"/>
            <a:ext cx="2286000" cy="609600"/>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smtClean="0">
                <a:latin typeface="Calibri" pitchFamily="34" charset="0"/>
                <a:cs typeface="Calibri" pitchFamily="34" charset="0"/>
              </a:rPr>
              <a:t>TECHNICAL </a:t>
            </a:r>
            <a:endParaRPr kumimoji="0" lang="en-US" b="1" i="0" u="none" strike="noStrike" cap="none" normalizeH="0" baseline="0" dirty="0" smtClean="0">
              <a:ln>
                <a:noFill/>
              </a:ln>
              <a:effectLst/>
              <a:latin typeface="Calibri" pitchFamily="34" charset="0"/>
              <a:cs typeface="Calibri" pitchFamily="34" charset="0"/>
            </a:endParaRPr>
          </a:p>
        </p:txBody>
      </p:sp>
      <p:sp>
        <p:nvSpPr>
          <p:cNvPr id="23" name="Rectangle 22"/>
          <p:cNvSpPr/>
          <p:nvPr/>
        </p:nvSpPr>
        <p:spPr bwMode="auto">
          <a:xfrm>
            <a:off x="533400" y="5105400"/>
            <a:ext cx="2286000" cy="609600"/>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latin typeface="Calibri" pitchFamily="34" charset="0"/>
                <a:cs typeface="Calibri" pitchFamily="34" charset="0"/>
              </a:rPr>
              <a:t>SOFT </a:t>
            </a:r>
            <a:endParaRPr kumimoji="0" lang="en-US" sz="2000" b="1" i="0" u="none" strike="noStrike" cap="none" normalizeH="0" baseline="0" dirty="0" smtClean="0">
              <a:ln>
                <a:noFill/>
              </a:ln>
              <a:effectLst/>
              <a:latin typeface="Calibri" pitchFamily="34" charset="0"/>
              <a:cs typeface="Calibri" pitchFamily="34" charset="0"/>
            </a:endParaRPr>
          </a:p>
        </p:txBody>
      </p:sp>
      <p:sp>
        <p:nvSpPr>
          <p:cNvPr id="24" name="Rectangle 23"/>
          <p:cNvSpPr/>
          <p:nvPr/>
        </p:nvSpPr>
        <p:spPr bwMode="auto">
          <a:xfrm>
            <a:off x="533400" y="3733800"/>
            <a:ext cx="2286000" cy="609600"/>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latin typeface="Calibri" pitchFamily="34" charset="0"/>
                <a:cs typeface="Calibri" pitchFamily="34" charset="0"/>
              </a:rPr>
              <a:t>CORE</a:t>
            </a:r>
            <a:endParaRPr kumimoji="0" lang="en-US" sz="2000" b="1" i="0" u="none" strike="noStrike" cap="none" normalizeH="0" baseline="0" dirty="0" smtClean="0">
              <a:ln>
                <a:noFill/>
              </a:ln>
              <a:effectLst/>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ox(in)">
                                      <p:cBhvr>
                                        <p:cTn id="10" dur="500"/>
                                        <p:tgtEl>
                                          <p:spTgt spid="14"/>
                                        </p:tgtEl>
                                      </p:cBhvr>
                                    </p:animEffect>
                                  </p:childTnLst>
                                </p:cTn>
                              </p:par>
                            </p:childTnLst>
                          </p:cTn>
                        </p:par>
                        <p:par>
                          <p:cTn id="11" fill="hold">
                            <p:stCondLst>
                              <p:cond delay="500"/>
                            </p:stCondLst>
                            <p:childTnLst>
                              <p:par>
                                <p:cTn id="12" presetID="4" presetClass="entr" presetSubtype="16"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box(in)">
                                      <p:cBhvr>
                                        <p:cTn id="14" dur="2000"/>
                                        <p:tgtEl>
                                          <p:spTgt spid="15"/>
                                        </p:tgtEl>
                                      </p:cBhvr>
                                    </p:animEffect>
                                  </p:childTnLst>
                                </p:cTn>
                              </p:par>
                            </p:childTnLst>
                          </p:cTn>
                        </p:par>
                        <p:par>
                          <p:cTn id="15" fill="hold">
                            <p:stCondLst>
                              <p:cond delay="2500"/>
                            </p:stCondLst>
                            <p:childTnLst>
                              <p:par>
                                <p:cTn id="16" presetID="4" presetClass="entr" presetSubtype="16"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ox(in)">
                                      <p:cBhvr>
                                        <p:cTn id="18" dur="2000"/>
                                        <p:tgtEl>
                                          <p:spTgt spid="16"/>
                                        </p:tgtEl>
                                      </p:cBhvr>
                                    </p:animEffect>
                                  </p:childTnLst>
                                </p:cTn>
                              </p:par>
                            </p:childTnLst>
                          </p:cTn>
                        </p:par>
                        <p:par>
                          <p:cTn id="19" fill="hold">
                            <p:stCondLst>
                              <p:cond delay="4500"/>
                            </p:stCondLst>
                            <p:childTnLst>
                              <p:par>
                                <p:cTn id="20" presetID="4" presetClass="entr" presetSubtype="16"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2000"/>
                                        <p:tgtEl>
                                          <p:spTgt spid="17"/>
                                        </p:tgtEl>
                                      </p:cBhvr>
                                    </p:animEffect>
                                  </p:childTnLst>
                                </p:cTn>
                              </p:par>
                            </p:childTnLst>
                          </p:cTn>
                        </p:par>
                        <p:par>
                          <p:cTn id="23" fill="hold">
                            <p:stCondLst>
                              <p:cond delay="6500"/>
                            </p:stCondLst>
                            <p:childTnLst>
                              <p:par>
                                <p:cTn id="24" presetID="4" presetClass="entr" presetSubtype="16"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ox(in)">
                                      <p:cBhvr>
                                        <p:cTn id="26" dur="2000"/>
                                        <p:tgtEl>
                                          <p:spTgt spid="18"/>
                                        </p:tgtEl>
                                      </p:cBhvr>
                                    </p:animEffect>
                                  </p:childTnLst>
                                </p:cTn>
                              </p:par>
                            </p:childTnLst>
                          </p:cTn>
                        </p:par>
                        <p:par>
                          <p:cTn id="27" fill="hold">
                            <p:stCondLst>
                              <p:cond delay="8500"/>
                            </p:stCondLst>
                            <p:childTnLst>
                              <p:par>
                                <p:cTn id="28" presetID="4" presetClass="entr" presetSubtype="16"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2000"/>
                                        <p:tgtEl>
                                          <p:spTgt spid="19"/>
                                        </p:tgtEl>
                                      </p:cBhvr>
                                    </p:animEffect>
                                  </p:childTnLst>
                                </p:cTn>
                              </p:par>
                            </p:childTnLst>
                          </p:cTn>
                        </p:par>
                        <p:par>
                          <p:cTn id="31" fill="hold">
                            <p:stCondLst>
                              <p:cond delay="10500"/>
                            </p:stCondLst>
                            <p:childTnLst>
                              <p:par>
                                <p:cTn id="32" presetID="4" presetClass="entr" presetSubtype="16"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ox(in)">
                                      <p:cBhvr>
                                        <p:cTn id="34" dur="2000"/>
                                        <p:tgtEl>
                                          <p:spTgt spid="20"/>
                                        </p:tgtEl>
                                      </p:cBhvr>
                                    </p:animEffect>
                                  </p:childTnLst>
                                </p:cTn>
                              </p:par>
                            </p:childTnLst>
                          </p:cTn>
                        </p:par>
                        <p:par>
                          <p:cTn id="35" fill="hold">
                            <p:stCondLst>
                              <p:cond delay="12500"/>
                            </p:stCondLst>
                            <p:childTnLst>
                              <p:par>
                                <p:cTn id="36" presetID="4" presetClass="entr" presetSubtype="16"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2000"/>
                                        <p:tgtEl>
                                          <p:spTgt spid="21"/>
                                        </p:tgtEl>
                                      </p:cBhvr>
                                    </p:animEffect>
                                  </p:childTnLst>
                                </p:cTn>
                              </p:par>
                            </p:childTnLst>
                          </p:cTn>
                        </p:par>
                        <p:par>
                          <p:cTn id="39" fill="hold">
                            <p:stCondLst>
                              <p:cond delay="14500"/>
                            </p:stCondLst>
                            <p:childTnLst>
                              <p:par>
                                <p:cTn id="40" presetID="4" presetClass="entr" presetSubtype="16"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ox(in)">
                                      <p:cBhvr>
                                        <p:cTn id="42" dur="2000"/>
                                        <p:tgtEl>
                                          <p:spTgt spid="22"/>
                                        </p:tgtEl>
                                      </p:cBhvr>
                                    </p:animEffect>
                                  </p:childTnLst>
                                </p:cTn>
                              </p:par>
                            </p:childTnLst>
                          </p:cTn>
                        </p:par>
                        <p:par>
                          <p:cTn id="43" fill="hold">
                            <p:stCondLst>
                              <p:cond delay="16500"/>
                            </p:stCondLst>
                            <p:childTnLst>
                              <p:par>
                                <p:cTn id="44" presetID="4" presetClass="entr" presetSubtype="16"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ox(in)">
                                      <p:cBhvr>
                                        <p:cTn id="46" dur="2000"/>
                                        <p:tgtEl>
                                          <p:spTgt spid="23"/>
                                        </p:tgtEl>
                                      </p:cBhvr>
                                    </p:animEffect>
                                  </p:childTnLst>
                                </p:cTn>
                              </p:par>
                            </p:childTnLst>
                          </p:cTn>
                        </p:par>
                        <p:par>
                          <p:cTn id="47" fill="hold">
                            <p:stCondLst>
                              <p:cond delay="18500"/>
                            </p:stCondLst>
                            <p:childTnLst>
                              <p:par>
                                <p:cTn id="48" presetID="4" presetClass="entr" presetSubtype="16"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ox(in)">
                                      <p:cBhvr>
                                        <p:cTn id="5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 y="2"/>
            <a:ext cx="1352550" cy="14192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829550" y="2"/>
            <a:ext cx="1314450" cy="1133475"/>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7848601" y="1066802"/>
            <a:ext cx="1295400" cy="1285875"/>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a:srcRect/>
          <a:stretch>
            <a:fillRect/>
          </a:stretch>
        </p:blipFill>
        <p:spPr bwMode="auto">
          <a:xfrm>
            <a:off x="0" y="1371600"/>
            <a:ext cx="2019300" cy="1485900"/>
          </a:xfrm>
          <a:prstGeom prst="rect">
            <a:avLst/>
          </a:prstGeom>
          <a:noFill/>
          <a:ln w="9525">
            <a:noFill/>
            <a:miter lim="800000"/>
            <a:headEnd/>
            <a:tailEnd/>
          </a:ln>
          <a:effectLst/>
        </p:spPr>
      </p:pic>
      <p:pic>
        <p:nvPicPr>
          <p:cNvPr id="2055" name="Picture 7"/>
          <p:cNvPicPr>
            <a:picLocks noChangeAspect="1" noChangeArrowheads="1"/>
          </p:cNvPicPr>
          <p:nvPr/>
        </p:nvPicPr>
        <p:blipFill>
          <a:blip r:embed="rId6"/>
          <a:srcRect/>
          <a:stretch>
            <a:fillRect/>
          </a:stretch>
        </p:blipFill>
        <p:spPr bwMode="auto">
          <a:xfrm>
            <a:off x="5638800" y="0"/>
            <a:ext cx="2209800" cy="1447800"/>
          </a:xfrm>
          <a:prstGeom prst="rect">
            <a:avLst/>
          </a:prstGeom>
          <a:noFill/>
          <a:ln w="9525">
            <a:noFill/>
            <a:miter lim="800000"/>
            <a:headEnd/>
            <a:tailEnd/>
          </a:ln>
          <a:effectLst/>
        </p:spPr>
      </p:pic>
      <p:pic>
        <p:nvPicPr>
          <p:cNvPr id="2056" name="Picture 8"/>
          <p:cNvPicPr>
            <a:picLocks noChangeAspect="1" noChangeArrowheads="1"/>
          </p:cNvPicPr>
          <p:nvPr/>
        </p:nvPicPr>
        <p:blipFill>
          <a:blip r:embed="rId7"/>
          <a:srcRect/>
          <a:stretch>
            <a:fillRect/>
          </a:stretch>
        </p:blipFill>
        <p:spPr bwMode="auto">
          <a:xfrm>
            <a:off x="3352800" y="2"/>
            <a:ext cx="2286000" cy="1457325"/>
          </a:xfrm>
          <a:prstGeom prst="rect">
            <a:avLst/>
          </a:prstGeom>
          <a:noFill/>
          <a:ln w="9525">
            <a:noFill/>
            <a:miter lim="800000"/>
            <a:headEnd/>
            <a:tailEnd/>
          </a:ln>
          <a:effectLst/>
        </p:spPr>
      </p:pic>
      <p:pic>
        <p:nvPicPr>
          <p:cNvPr id="2057" name="Picture 9"/>
          <p:cNvPicPr>
            <a:picLocks noChangeAspect="1" noChangeArrowheads="1"/>
          </p:cNvPicPr>
          <p:nvPr/>
        </p:nvPicPr>
        <p:blipFill>
          <a:blip r:embed="rId8"/>
          <a:srcRect/>
          <a:stretch>
            <a:fillRect/>
          </a:stretch>
        </p:blipFill>
        <p:spPr bwMode="auto">
          <a:xfrm>
            <a:off x="1295400" y="0"/>
            <a:ext cx="2057400" cy="1447800"/>
          </a:xfrm>
          <a:prstGeom prst="rect">
            <a:avLst/>
          </a:prstGeom>
          <a:noFill/>
          <a:ln w="9525">
            <a:noFill/>
            <a:miter lim="800000"/>
            <a:headEnd/>
            <a:tailEnd/>
          </a:ln>
          <a:effectLst/>
        </p:spPr>
      </p:pic>
      <p:sp>
        <p:nvSpPr>
          <p:cNvPr id="14" name="Rounded Rectangle 13"/>
          <p:cNvSpPr/>
          <p:nvPr/>
        </p:nvSpPr>
        <p:spPr>
          <a:xfrm>
            <a:off x="2057400" y="1447800"/>
            <a:ext cx="4191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alibri" pitchFamily="34" charset="0"/>
                <a:cs typeface="Calibri" pitchFamily="34" charset="0"/>
              </a:rPr>
              <a:t>MANUSIA</a:t>
            </a:r>
          </a:p>
          <a:p>
            <a:pPr algn="ctr"/>
            <a:r>
              <a:rPr lang="en-US" sz="3200" b="1" dirty="0" smtClean="0">
                <a:solidFill>
                  <a:schemeClr val="tx1"/>
                </a:solidFill>
                <a:latin typeface="Calibri" pitchFamily="34" charset="0"/>
                <a:cs typeface="Calibri" pitchFamily="34" charset="0"/>
              </a:rPr>
              <a:t>- HUMAN</a:t>
            </a:r>
            <a:endParaRPr lang="en-US" sz="3200" b="1" dirty="0">
              <a:solidFill>
                <a:schemeClr val="tx1"/>
              </a:solidFill>
              <a:latin typeface="Calibri" pitchFamily="34" charset="0"/>
              <a:cs typeface="Calibri" pitchFamily="34" charset="0"/>
            </a:endParaRPr>
          </a:p>
        </p:txBody>
      </p:sp>
      <p:pic>
        <p:nvPicPr>
          <p:cNvPr id="2058" name="Picture 10"/>
          <p:cNvPicPr>
            <a:picLocks noChangeAspect="1" noChangeArrowheads="1"/>
          </p:cNvPicPr>
          <p:nvPr/>
        </p:nvPicPr>
        <p:blipFill>
          <a:blip r:embed="rId9"/>
          <a:srcRect/>
          <a:stretch>
            <a:fillRect/>
          </a:stretch>
        </p:blipFill>
        <p:spPr bwMode="auto">
          <a:xfrm>
            <a:off x="6324600" y="1447801"/>
            <a:ext cx="1524000" cy="1447800"/>
          </a:xfrm>
          <a:prstGeom prst="rect">
            <a:avLst/>
          </a:prstGeom>
          <a:noFill/>
          <a:ln w="9525">
            <a:noFill/>
            <a:miter lim="800000"/>
            <a:headEnd/>
            <a:tailEnd/>
          </a:ln>
          <a:effectLst/>
        </p:spPr>
      </p:pic>
      <p:sp>
        <p:nvSpPr>
          <p:cNvPr id="16" name="Down Arrow 15"/>
          <p:cNvSpPr/>
          <p:nvPr/>
        </p:nvSpPr>
        <p:spPr>
          <a:xfrm>
            <a:off x="2819400" y="2971800"/>
            <a:ext cx="2971800" cy="304800"/>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0" y="2590800"/>
            <a:ext cx="9067800" cy="3200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50000"/>
              </a:lnSpc>
              <a:buAutoNum type="arabicPeriod"/>
            </a:pPr>
            <a:r>
              <a:rPr lang="en-US" sz="2400" dirty="0" err="1" smtClean="0">
                <a:solidFill>
                  <a:schemeClr val="tx1"/>
                </a:solidFill>
                <a:latin typeface="Calibri" pitchFamily="34" charset="0"/>
                <a:cs typeface="Calibri" pitchFamily="34" charset="0"/>
              </a:rPr>
              <a:t>Berkarya</a:t>
            </a:r>
            <a:r>
              <a:rPr lang="en-US" sz="2400" dirty="0" smtClean="0">
                <a:solidFill>
                  <a:schemeClr val="tx1"/>
                </a:solidFill>
                <a:latin typeface="Calibri" pitchFamily="34" charset="0"/>
                <a:cs typeface="Calibri" pitchFamily="34" charset="0"/>
              </a:rPr>
              <a:t> </a:t>
            </a:r>
            <a:r>
              <a:rPr lang="en-US" sz="2400" dirty="0" err="1" smtClean="0">
                <a:solidFill>
                  <a:schemeClr val="tx1"/>
                </a:solidFill>
                <a:latin typeface="Calibri" pitchFamily="34" charset="0"/>
                <a:cs typeface="Calibri" pitchFamily="34" charset="0"/>
              </a:rPr>
              <a:t>dengan</a:t>
            </a:r>
            <a:r>
              <a:rPr lang="en-US" sz="2400" dirty="0" smtClean="0">
                <a:solidFill>
                  <a:schemeClr val="tx1"/>
                </a:solidFill>
                <a:latin typeface="Calibri" pitchFamily="34" charset="0"/>
                <a:cs typeface="Calibri" pitchFamily="34" charset="0"/>
              </a:rPr>
              <a:t> </a:t>
            </a:r>
            <a:r>
              <a:rPr lang="en-US" sz="2400" dirty="0" err="1" smtClean="0">
                <a:solidFill>
                  <a:schemeClr val="tx1"/>
                </a:solidFill>
                <a:latin typeface="Calibri" pitchFamily="34" charset="0"/>
                <a:cs typeface="Calibri" pitchFamily="34" charset="0"/>
              </a:rPr>
              <a:t>beragam</a:t>
            </a:r>
            <a:r>
              <a:rPr lang="en-US" sz="2400" dirty="0" smtClean="0">
                <a:solidFill>
                  <a:schemeClr val="tx1"/>
                </a:solidFill>
                <a:latin typeface="Calibri" pitchFamily="34" charset="0"/>
                <a:cs typeface="Calibri" pitchFamily="34" charset="0"/>
              </a:rPr>
              <a:t> </a:t>
            </a:r>
            <a:r>
              <a:rPr lang="en-US" sz="2400" dirty="0" err="1" smtClean="0">
                <a:solidFill>
                  <a:schemeClr val="tx1"/>
                </a:solidFill>
                <a:latin typeface="Calibri" pitchFamily="34" charset="0"/>
                <a:cs typeface="Calibri" pitchFamily="34" charset="0"/>
              </a:rPr>
              <a:t>profesi</a:t>
            </a:r>
            <a:r>
              <a:rPr lang="en-US" sz="2400" dirty="0" smtClean="0">
                <a:solidFill>
                  <a:schemeClr val="tx1"/>
                </a:solidFill>
                <a:latin typeface="Calibri" pitchFamily="34" charset="0"/>
                <a:cs typeface="Calibri" pitchFamily="34" charset="0"/>
              </a:rPr>
              <a:t> (</a:t>
            </a:r>
            <a:r>
              <a:rPr lang="en-US" sz="2400" dirty="0" err="1" smtClean="0">
                <a:solidFill>
                  <a:schemeClr val="tx1"/>
                </a:solidFill>
                <a:latin typeface="Calibri" pitchFamily="34" charset="0"/>
                <a:cs typeface="Calibri" pitchFamily="34" charset="0"/>
              </a:rPr>
              <a:t>lihat</a:t>
            </a:r>
            <a:r>
              <a:rPr lang="en-US" sz="2400" dirty="0" smtClean="0">
                <a:solidFill>
                  <a:schemeClr val="tx1"/>
                </a:solidFill>
                <a:latin typeface="Calibri" pitchFamily="34" charset="0"/>
                <a:cs typeface="Calibri" pitchFamily="34" charset="0"/>
              </a:rPr>
              <a:t> </a:t>
            </a:r>
            <a:r>
              <a:rPr lang="en-US" sz="2400" dirty="0" err="1" smtClean="0">
                <a:solidFill>
                  <a:schemeClr val="tx1"/>
                </a:solidFill>
                <a:latin typeface="Calibri" pitchFamily="34" charset="0"/>
                <a:cs typeface="Calibri" pitchFamily="34" charset="0"/>
              </a:rPr>
              <a:t>gambar</a:t>
            </a:r>
            <a:r>
              <a:rPr lang="en-US" sz="2400" dirty="0" smtClean="0">
                <a:solidFill>
                  <a:schemeClr val="tx1"/>
                </a:solidFill>
                <a:latin typeface="Calibri" pitchFamily="34" charset="0"/>
                <a:cs typeface="Calibri" pitchFamily="34" charset="0"/>
              </a:rPr>
              <a:t>). </a:t>
            </a:r>
          </a:p>
          <a:p>
            <a:pPr marL="342900" indent="-342900" algn="just">
              <a:lnSpc>
                <a:spcPct val="150000"/>
              </a:lnSpc>
              <a:buAutoNum type="arabicPeriod"/>
            </a:pPr>
            <a:r>
              <a:rPr lang="en-US" sz="2400" dirty="0" err="1" smtClean="0">
                <a:solidFill>
                  <a:schemeClr val="tx1"/>
                </a:solidFill>
                <a:latin typeface="Calibri" pitchFamily="34" charset="0"/>
                <a:cs typeface="Calibri" pitchFamily="34" charset="0"/>
              </a:rPr>
              <a:t>Memiliki</a:t>
            </a:r>
            <a:r>
              <a:rPr lang="en-US" sz="2400" dirty="0" smtClean="0">
                <a:solidFill>
                  <a:schemeClr val="tx1"/>
                </a:solidFill>
                <a:latin typeface="Calibri" pitchFamily="34" charset="0"/>
                <a:cs typeface="Calibri" pitchFamily="34" charset="0"/>
              </a:rPr>
              <a:t> </a:t>
            </a:r>
            <a:r>
              <a:rPr lang="en-US" sz="2400" dirty="0" err="1" smtClean="0">
                <a:solidFill>
                  <a:schemeClr val="tx1"/>
                </a:solidFill>
                <a:latin typeface="Calibri" pitchFamily="34" charset="0"/>
                <a:cs typeface="Calibri" pitchFamily="34" charset="0"/>
              </a:rPr>
              <a:t>kemampuan</a:t>
            </a:r>
            <a:r>
              <a:rPr lang="en-US" sz="2400" dirty="0" smtClean="0">
                <a:solidFill>
                  <a:schemeClr val="tx1"/>
                </a:solidFill>
                <a:latin typeface="Calibri" pitchFamily="34" charset="0"/>
                <a:cs typeface="Calibri" pitchFamily="34" charset="0"/>
              </a:rPr>
              <a:t> </a:t>
            </a:r>
            <a:r>
              <a:rPr lang="en-US" sz="2400" dirty="0" err="1" smtClean="0">
                <a:solidFill>
                  <a:schemeClr val="tx1"/>
                </a:solidFill>
                <a:latin typeface="Calibri" pitchFamily="34" charset="0"/>
                <a:cs typeface="Calibri" pitchFamily="34" charset="0"/>
              </a:rPr>
              <a:t>intelektual</a:t>
            </a:r>
            <a:r>
              <a:rPr lang="en-US" sz="2400" dirty="0" smtClean="0">
                <a:solidFill>
                  <a:schemeClr val="tx1"/>
                </a:solidFill>
                <a:latin typeface="Calibri" pitchFamily="34" charset="0"/>
                <a:cs typeface="Calibri" pitchFamily="34" charset="0"/>
              </a:rPr>
              <a:t>, </a:t>
            </a:r>
            <a:r>
              <a:rPr lang="en-US" sz="2400" dirty="0" err="1" smtClean="0">
                <a:solidFill>
                  <a:schemeClr val="tx1"/>
                </a:solidFill>
                <a:latin typeface="Calibri" pitchFamily="34" charset="0"/>
                <a:cs typeface="Calibri" pitchFamily="34" charset="0"/>
              </a:rPr>
              <a:t>pengetahuan</a:t>
            </a:r>
            <a:r>
              <a:rPr lang="en-US" sz="2400" dirty="0" smtClean="0">
                <a:solidFill>
                  <a:schemeClr val="tx1"/>
                </a:solidFill>
                <a:latin typeface="Calibri" pitchFamily="34" charset="0"/>
                <a:cs typeface="Calibri" pitchFamily="34" charset="0"/>
              </a:rPr>
              <a:t>, </a:t>
            </a:r>
            <a:r>
              <a:rPr lang="en-US" sz="2400" dirty="0" err="1" smtClean="0">
                <a:solidFill>
                  <a:schemeClr val="tx1"/>
                </a:solidFill>
                <a:latin typeface="Calibri" pitchFamily="34" charset="0"/>
                <a:cs typeface="Calibri" pitchFamily="34" charset="0"/>
              </a:rPr>
              <a:t>keterampilan</a:t>
            </a:r>
            <a:r>
              <a:rPr lang="en-US" sz="2400" dirty="0" smtClean="0">
                <a:solidFill>
                  <a:schemeClr val="tx1"/>
                </a:solidFill>
                <a:latin typeface="Calibri" pitchFamily="34" charset="0"/>
                <a:cs typeface="Calibri" pitchFamily="34" charset="0"/>
              </a:rPr>
              <a:t>, </a:t>
            </a:r>
            <a:r>
              <a:rPr lang="en-US" sz="2400" dirty="0" err="1" smtClean="0">
                <a:solidFill>
                  <a:schemeClr val="tx1"/>
                </a:solidFill>
                <a:latin typeface="Calibri" pitchFamily="34" charset="0"/>
                <a:cs typeface="Calibri" pitchFamily="34" charset="0"/>
              </a:rPr>
              <a:t>sikap</a:t>
            </a:r>
            <a:r>
              <a:rPr lang="en-US" sz="2400" dirty="0" smtClean="0">
                <a:solidFill>
                  <a:schemeClr val="tx1"/>
                </a:solidFill>
                <a:latin typeface="Calibri" pitchFamily="34" charset="0"/>
                <a:cs typeface="Calibri" pitchFamily="34" charset="0"/>
              </a:rPr>
              <a:t> &amp; </a:t>
            </a:r>
            <a:r>
              <a:rPr lang="en-US" sz="2400" dirty="0" err="1" smtClean="0">
                <a:solidFill>
                  <a:schemeClr val="tx1"/>
                </a:solidFill>
                <a:latin typeface="Calibri" pitchFamily="34" charset="0"/>
                <a:cs typeface="Calibri" pitchFamily="34" charset="0"/>
              </a:rPr>
              <a:t>perilaku</a:t>
            </a:r>
            <a:r>
              <a:rPr lang="en-US" sz="2400" dirty="0" smtClean="0">
                <a:solidFill>
                  <a:schemeClr val="tx1"/>
                </a:solidFill>
                <a:latin typeface="Calibri" pitchFamily="34" charset="0"/>
                <a:cs typeface="Calibri" pitchFamily="34" charset="0"/>
              </a:rPr>
              <a:t>, yang </a:t>
            </a:r>
            <a:r>
              <a:rPr lang="en-US" sz="2400" dirty="0" err="1" smtClean="0">
                <a:solidFill>
                  <a:schemeClr val="tx1"/>
                </a:solidFill>
                <a:latin typeface="Calibri" pitchFamily="34" charset="0"/>
                <a:cs typeface="Calibri" pitchFamily="34" charset="0"/>
              </a:rPr>
              <a:t>memungkinkan</a:t>
            </a:r>
            <a:r>
              <a:rPr lang="en-US" sz="2400" dirty="0" smtClean="0">
                <a:solidFill>
                  <a:schemeClr val="tx1"/>
                </a:solidFill>
                <a:latin typeface="Calibri" pitchFamily="34" charset="0"/>
                <a:cs typeface="Calibri" pitchFamily="34" charset="0"/>
              </a:rPr>
              <a:t> </a:t>
            </a:r>
            <a:r>
              <a:rPr lang="en-US" sz="2400" dirty="0" err="1" smtClean="0">
                <a:solidFill>
                  <a:schemeClr val="tx1"/>
                </a:solidFill>
                <a:latin typeface="Calibri" pitchFamily="34" charset="0"/>
                <a:cs typeface="Calibri" pitchFamily="34" charset="0"/>
              </a:rPr>
              <a:t>berkarya</a:t>
            </a:r>
            <a:r>
              <a:rPr lang="en-US" sz="2400" dirty="0" smtClean="0">
                <a:solidFill>
                  <a:schemeClr val="tx1"/>
                </a:solidFill>
                <a:latin typeface="Calibri" pitchFamily="34" charset="0"/>
                <a:cs typeface="Calibri" pitchFamily="34" charset="0"/>
              </a:rPr>
              <a:t> </a:t>
            </a:r>
            <a:r>
              <a:rPr lang="en-US" sz="2400" dirty="0" err="1" smtClean="0">
                <a:solidFill>
                  <a:schemeClr val="tx1"/>
                </a:solidFill>
                <a:latin typeface="Calibri" pitchFamily="34" charset="0"/>
                <a:cs typeface="Calibri" pitchFamily="34" charset="0"/>
              </a:rPr>
              <a:t>menghasilkan</a:t>
            </a:r>
            <a:r>
              <a:rPr lang="en-US" sz="2400" dirty="0" smtClean="0">
                <a:solidFill>
                  <a:schemeClr val="tx1"/>
                </a:solidFill>
                <a:latin typeface="Calibri" pitchFamily="34" charset="0"/>
                <a:cs typeface="Calibri" pitchFamily="34" charset="0"/>
              </a:rPr>
              <a:t> </a:t>
            </a:r>
            <a:r>
              <a:rPr lang="en-US" sz="2400" dirty="0" err="1" smtClean="0">
                <a:solidFill>
                  <a:schemeClr val="tx1"/>
                </a:solidFill>
                <a:latin typeface="Calibri" pitchFamily="34" charset="0"/>
                <a:cs typeface="Calibri" pitchFamily="34" charset="0"/>
              </a:rPr>
              <a:t>kinerja</a:t>
            </a:r>
            <a:r>
              <a:rPr lang="en-US" sz="2400" dirty="0" smtClean="0">
                <a:solidFill>
                  <a:schemeClr val="tx1"/>
                </a:solidFill>
                <a:latin typeface="Calibri" pitchFamily="34" charset="0"/>
                <a:cs typeface="Calibri" pitchFamily="34" charset="0"/>
              </a:rPr>
              <a:t> </a:t>
            </a:r>
            <a:r>
              <a:rPr lang="en-US" sz="2400" dirty="0" err="1" smtClean="0">
                <a:solidFill>
                  <a:schemeClr val="tx1"/>
                </a:solidFill>
                <a:latin typeface="Calibri" pitchFamily="34" charset="0"/>
                <a:cs typeface="Calibri" pitchFamily="34" charset="0"/>
              </a:rPr>
              <a:t>istimewa</a:t>
            </a:r>
            <a:r>
              <a:rPr lang="en-US" sz="2400" dirty="0" smtClean="0">
                <a:solidFill>
                  <a:schemeClr val="tx1"/>
                </a:solidFill>
                <a:latin typeface="Calibri" pitchFamily="34" charset="0"/>
                <a:cs typeface="Calibri" pitchFamily="34" charset="0"/>
              </a:rPr>
              <a:t> – </a:t>
            </a:r>
            <a:r>
              <a:rPr lang="en-US" sz="2400" dirty="0" err="1" smtClean="0">
                <a:solidFill>
                  <a:schemeClr val="tx1"/>
                </a:solidFill>
                <a:latin typeface="Calibri" pitchFamily="34" charset="0"/>
                <a:cs typeface="Calibri" pitchFamily="34" charset="0"/>
              </a:rPr>
              <a:t>berkualitas</a:t>
            </a:r>
            <a:endParaRPr lang="en-US" sz="2400" dirty="0" smtClean="0">
              <a:solidFill>
                <a:schemeClr val="tx1"/>
              </a:solidFill>
              <a:latin typeface="Calibri" pitchFamily="34" charset="0"/>
              <a:cs typeface="Calibri" pitchFamily="34" charset="0"/>
            </a:endParaRPr>
          </a:p>
          <a:p>
            <a:pPr marL="342900" indent="-342900" algn="just">
              <a:lnSpc>
                <a:spcPct val="150000"/>
              </a:lnSpc>
              <a:buAutoNum type="arabicPeriod"/>
            </a:pPr>
            <a:r>
              <a:rPr lang="en-US" sz="2400" dirty="0" err="1" smtClean="0">
                <a:solidFill>
                  <a:schemeClr val="tx1"/>
                </a:solidFill>
                <a:latin typeface="Calibri" pitchFamily="34" charset="0"/>
                <a:cs typeface="Calibri" pitchFamily="34" charset="0"/>
              </a:rPr>
              <a:t>Manusia</a:t>
            </a:r>
            <a:r>
              <a:rPr lang="en-US" sz="2400" dirty="0" smtClean="0">
                <a:solidFill>
                  <a:schemeClr val="tx1"/>
                </a:solidFill>
                <a:latin typeface="Calibri" pitchFamily="34" charset="0"/>
                <a:cs typeface="Calibri" pitchFamily="34" charset="0"/>
              </a:rPr>
              <a:t> yang </a:t>
            </a:r>
            <a:r>
              <a:rPr lang="en-US" sz="2400" dirty="0" err="1" smtClean="0">
                <a:solidFill>
                  <a:schemeClr val="tx1"/>
                </a:solidFill>
                <a:latin typeface="Calibri" pitchFamily="34" charset="0"/>
                <a:cs typeface="Calibri" pitchFamily="34" charset="0"/>
              </a:rPr>
              <a:t>berusaha</a:t>
            </a:r>
            <a:r>
              <a:rPr lang="en-US" sz="2400" dirty="0" smtClean="0">
                <a:solidFill>
                  <a:schemeClr val="tx1"/>
                </a:solidFill>
                <a:latin typeface="Calibri" pitchFamily="34" charset="0"/>
                <a:cs typeface="Calibri" pitchFamily="34" charset="0"/>
              </a:rPr>
              <a:t>, </a:t>
            </a:r>
            <a:r>
              <a:rPr lang="en-US" sz="2400" dirty="0" err="1" smtClean="0">
                <a:solidFill>
                  <a:schemeClr val="tx1"/>
                </a:solidFill>
                <a:latin typeface="Calibri" pitchFamily="34" charset="0"/>
                <a:cs typeface="Calibri" pitchFamily="34" charset="0"/>
              </a:rPr>
              <a:t>akan</a:t>
            </a:r>
            <a:r>
              <a:rPr lang="en-US" sz="2400" dirty="0" smtClean="0">
                <a:solidFill>
                  <a:schemeClr val="tx1"/>
                </a:solidFill>
                <a:latin typeface="Calibri" pitchFamily="34" charset="0"/>
                <a:cs typeface="Calibri" pitchFamily="34" charset="0"/>
              </a:rPr>
              <a:t> </a:t>
            </a:r>
            <a:r>
              <a:rPr lang="en-US" sz="2400" dirty="0" err="1" smtClean="0">
                <a:solidFill>
                  <a:schemeClr val="tx1"/>
                </a:solidFill>
                <a:latin typeface="Calibri" pitchFamily="34" charset="0"/>
                <a:cs typeface="Calibri" pitchFamily="34" charset="0"/>
              </a:rPr>
              <a:t>menjadikan</a:t>
            </a:r>
            <a:r>
              <a:rPr lang="en-US" sz="2400" dirty="0" smtClean="0">
                <a:solidFill>
                  <a:schemeClr val="tx1"/>
                </a:solidFill>
                <a:latin typeface="Calibri" pitchFamily="34" charset="0"/>
                <a:cs typeface="Calibri" pitchFamily="34" charset="0"/>
              </a:rPr>
              <a:t> </a:t>
            </a:r>
            <a:r>
              <a:rPr lang="en-US" sz="2400" dirty="0" err="1" smtClean="0">
                <a:solidFill>
                  <a:schemeClr val="tx1"/>
                </a:solidFill>
                <a:latin typeface="Calibri" pitchFamily="34" charset="0"/>
                <a:cs typeface="Calibri" pitchFamily="34" charset="0"/>
              </a:rPr>
              <a:t>dirinya</a:t>
            </a:r>
            <a:r>
              <a:rPr lang="en-US" sz="2400" dirty="0" smtClean="0">
                <a:solidFill>
                  <a:schemeClr val="tx1"/>
                </a:solidFill>
                <a:latin typeface="Calibri" pitchFamily="34" charset="0"/>
                <a:cs typeface="Calibri" pitchFamily="34" charset="0"/>
              </a:rPr>
              <a:t> </a:t>
            </a:r>
            <a:r>
              <a:rPr lang="en-US" sz="2400" dirty="0" err="1" smtClean="0">
                <a:solidFill>
                  <a:schemeClr val="tx1"/>
                </a:solidFill>
                <a:latin typeface="Calibri" pitchFamily="34" charset="0"/>
                <a:cs typeface="Calibri" pitchFamily="34" charset="0"/>
              </a:rPr>
              <a:t>lebih</a:t>
            </a:r>
            <a:r>
              <a:rPr lang="en-US" sz="2400" dirty="0" smtClean="0">
                <a:solidFill>
                  <a:schemeClr val="tx1"/>
                </a:solidFill>
                <a:latin typeface="Calibri" pitchFamily="34" charset="0"/>
                <a:cs typeface="Calibri" pitchFamily="34" charset="0"/>
              </a:rPr>
              <a:t> “</a:t>
            </a:r>
            <a:r>
              <a:rPr lang="en-US" sz="2400" dirty="0" err="1" smtClean="0">
                <a:solidFill>
                  <a:schemeClr val="tx1"/>
                </a:solidFill>
                <a:latin typeface="Calibri" pitchFamily="34" charset="0"/>
                <a:cs typeface="Calibri" pitchFamily="34" charset="0"/>
              </a:rPr>
              <a:t>bernilai</a:t>
            </a:r>
            <a:r>
              <a:rPr lang="en-US" sz="2400" dirty="0">
                <a:solidFill>
                  <a:schemeClr val="tx1"/>
                </a:solidFill>
                <a:latin typeface="Calibri" pitchFamily="34" charset="0"/>
                <a:cs typeface="Calibri" pitchFamily="34" charset="0"/>
              </a:rPr>
              <a:t> </a:t>
            </a:r>
            <a:r>
              <a:rPr lang="en-US" sz="2400" dirty="0" err="1" smtClean="0">
                <a:solidFill>
                  <a:schemeClr val="tx1"/>
                </a:solidFill>
                <a:latin typeface="Calibri" pitchFamily="34" charset="0"/>
                <a:cs typeface="Calibri" pitchFamily="34" charset="0"/>
              </a:rPr>
              <a:t>atau</a:t>
            </a:r>
            <a:r>
              <a:rPr lang="en-US" sz="2400" dirty="0" smtClean="0">
                <a:solidFill>
                  <a:schemeClr val="tx1"/>
                </a:solidFill>
                <a:latin typeface="Calibri" pitchFamily="34" charset="0"/>
                <a:cs typeface="Calibri" pitchFamily="34" charset="0"/>
              </a:rPr>
              <a:t> </a:t>
            </a:r>
            <a:r>
              <a:rPr lang="en-US" sz="2400" dirty="0" err="1" smtClean="0">
                <a:solidFill>
                  <a:schemeClr val="tx1"/>
                </a:solidFill>
                <a:latin typeface="Calibri" pitchFamily="34" charset="0"/>
                <a:cs typeface="Calibri" pitchFamily="34" charset="0"/>
              </a:rPr>
              <a:t>memiliki</a:t>
            </a:r>
            <a:r>
              <a:rPr lang="en-US" sz="2400" dirty="0" smtClean="0">
                <a:solidFill>
                  <a:schemeClr val="tx1"/>
                </a:solidFill>
                <a:latin typeface="Calibri" pitchFamily="34" charset="0"/>
                <a:cs typeface="Calibri" pitchFamily="34" charset="0"/>
              </a:rPr>
              <a:t> </a:t>
            </a:r>
            <a:r>
              <a:rPr lang="en-US" sz="2400" dirty="0" err="1" smtClean="0">
                <a:solidFill>
                  <a:schemeClr val="tx1"/>
                </a:solidFill>
                <a:latin typeface="Calibri" pitchFamily="34" charset="0"/>
                <a:cs typeface="Calibri" pitchFamily="34" charset="0"/>
              </a:rPr>
              <a:t>nilai</a:t>
            </a:r>
            <a:r>
              <a:rPr lang="en-US" sz="2400" dirty="0" smtClean="0">
                <a:solidFill>
                  <a:schemeClr val="tx1"/>
                </a:solidFill>
                <a:latin typeface="Calibri" pitchFamily="34" charset="0"/>
                <a:cs typeface="Calibri" pitchFamily="34" charset="0"/>
              </a:rPr>
              <a:t>”</a:t>
            </a:r>
            <a:endParaRPr lang="en-US" sz="2400" dirty="0">
              <a:solidFill>
                <a:schemeClr val="tx1"/>
              </a:solidFill>
              <a:latin typeface="Calibri" pitchFamily="34" charset="0"/>
              <a:cs typeface="Calibri" pitchFamily="34" charset="0"/>
            </a:endParaRPr>
          </a:p>
        </p:txBody>
      </p:sp>
      <p:sp>
        <p:nvSpPr>
          <p:cNvPr id="15" name="Down Arrow 14"/>
          <p:cNvSpPr/>
          <p:nvPr/>
        </p:nvSpPr>
        <p:spPr>
          <a:xfrm>
            <a:off x="3048000" y="5791200"/>
            <a:ext cx="2971800" cy="3810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0" y="6172200"/>
            <a:ext cx="8862646"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cs typeface="Calibri" pitchFamily="34" charset="0"/>
              </a:rPr>
              <a:t>Modal </a:t>
            </a:r>
            <a:r>
              <a:rPr lang="en-US" sz="2800" b="1" dirty="0" err="1" smtClean="0">
                <a:solidFill>
                  <a:schemeClr val="tx1"/>
                </a:solidFill>
                <a:latin typeface="Calibri" pitchFamily="34" charset="0"/>
                <a:cs typeface="Calibri" pitchFamily="34" charset="0"/>
              </a:rPr>
              <a:t>Manusia</a:t>
            </a:r>
            <a:r>
              <a:rPr lang="en-US" sz="2800" b="1" dirty="0" smtClean="0">
                <a:solidFill>
                  <a:schemeClr val="tx1"/>
                </a:solidFill>
                <a:latin typeface="Calibri" pitchFamily="34" charset="0"/>
                <a:cs typeface="Calibri" pitchFamily="34" charset="0"/>
              </a:rPr>
              <a:t> – HUMAN CAPITAL</a:t>
            </a:r>
            <a:endParaRPr lang="en-US" sz="2800" b="1" dirty="0">
              <a:solidFill>
                <a:schemeClr val="tx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B575853-4C74-47E3-BA2A-61437D96F1D0}" type="slidenum">
              <a:rPr lang="en-US" smtClean="0"/>
              <a:pPr>
                <a:defRPr/>
              </a:pPr>
              <a:t>9</a:t>
            </a:fld>
            <a:r>
              <a:rPr lang="en-US" smtClean="0"/>
              <a:t> </a:t>
            </a:r>
            <a:endParaRPr lang="en-US"/>
          </a:p>
        </p:txBody>
      </p:sp>
      <p:sp>
        <p:nvSpPr>
          <p:cNvPr id="5" name="TextBox 4"/>
          <p:cNvSpPr txBox="1"/>
          <p:nvPr/>
        </p:nvSpPr>
        <p:spPr>
          <a:xfrm>
            <a:off x="1066800" y="228600"/>
            <a:ext cx="6477000" cy="584775"/>
          </a:xfrm>
          <a:prstGeom prst="rect">
            <a:avLst/>
          </a:prstGeom>
          <a:noFill/>
        </p:spPr>
        <p:txBody>
          <a:bodyPr wrap="square" rtlCol="0">
            <a:spAutoFit/>
          </a:bodyPr>
          <a:lstStyle/>
          <a:p>
            <a:pPr algn="just"/>
            <a:r>
              <a:rPr lang="en-US" sz="3200" b="1" dirty="0" smtClean="0">
                <a:latin typeface="Calibri" pitchFamily="34" charset="0"/>
                <a:cs typeface="Calibri" pitchFamily="34" charset="0"/>
              </a:rPr>
              <a:t> PEKERJAAN</a:t>
            </a:r>
            <a:endParaRPr lang="en-US" sz="3200" b="1" dirty="0">
              <a:latin typeface="Calibri" pitchFamily="34" charset="0"/>
              <a:cs typeface="Calibri" pitchFamily="34" charset="0"/>
            </a:endParaRPr>
          </a:p>
        </p:txBody>
      </p:sp>
      <p:sp>
        <p:nvSpPr>
          <p:cNvPr id="6" name="TextBox 5"/>
          <p:cNvSpPr txBox="1"/>
          <p:nvPr/>
        </p:nvSpPr>
        <p:spPr>
          <a:xfrm>
            <a:off x="0" y="304800"/>
            <a:ext cx="990600" cy="523220"/>
          </a:xfrm>
          <a:prstGeom prst="rect">
            <a:avLst/>
          </a:prstGeom>
          <a:noFill/>
        </p:spPr>
        <p:txBody>
          <a:bodyPr wrap="square" rtlCol="0">
            <a:spAutoFit/>
          </a:bodyPr>
          <a:lstStyle/>
          <a:p>
            <a:r>
              <a:rPr lang="en-US" sz="2800" b="1" dirty="0" smtClean="0">
                <a:latin typeface="Calibri" pitchFamily="34" charset="0"/>
                <a:cs typeface="Calibri" pitchFamily="34" charset="0"/>
              </a:rPr>
              <a:t>1.2</a:t>
            </a:r>
            <a:endParaRPr lang="en-US" sz="2800" b="1" dirty="0">
              <a:latin typeface="Calibri" pitchFamily="34" charset="0"/>
              <a:cs typeface="Calibri" pitchFamily="34" charset="0"/>
            </a:endParaRPr>
          </a:p>
        </p:txBody>
      </p:sp>
      <p:sp>
        <p:nvSpPr>
          <p:cNvPr id="9" name="TextBox 8"/>
          <p:cNvSpPr txBox="1"/>
          <p:nvPr/>
        </p:nvSpPr>
        <p:spPr>
          <a:xfrm>
            <a:off x="275418" y="990600"/>
            <a:ext cx="8868582" cy="4247317"/>
          </a:xfrm>
          <a:prstGeom prst="rect">
            <a:avLst/>
          </a:prstGeom>
          <a:noFill/>
        </p:spPr>
        <p:txBody>
          <a:bodyPr wrap="none" rtlCol="0">
            <a:spAutoFit/>
          </a:bodyPr>
          <a:lstStyle/>
          <a:p>
            <a:pPr>
              <a:lnSpc>
                <a:spcPct val="150000"/>
              </a:lnSpc>
              <a:buFont typeface="Wingdings" pitchFamily="2" charset="2"/>
              <a:buChar char="q"/>
            </a:pPr>
            <a:r>
              <a:rPr lang="en-US" dirty="0" smtClean="0"/>
              <a:t>  </a:t>
            </a:r>
            <a:r>
              <a:rPr lang="en-US" dirty="0" err="1" smtClean="0">
                <a:latin typeface="Calibri" pitchFamily="34" charset="0"/>
                <a:cs typeface="Calibri" pitchFamily="34" charset="0"/>
              </a:rPr>
              <a:t>Terdapat</a:t>
            </a:r>
            <a:r>
              <a:rPr lang="en-US" dirty="0" smtClean="0">
                <a:latin typeface="Calibri" pitchFamily="34" charset="0"/>
                <a:cs typeface="Calibri" pitchFamily="34" charset="0"/>
              </a:rPr>
              <a:t> “ </a:t>
            </a:r>
            <a:r>
              <a:rPr lang="en-US" dirty="0" err="1" smtClean="0">
                <a:latin typeface="Calibri" pitchFamily="34" charset="0"/>
                <a:cs typeface="Calibri" pitchFamily="34" charset="0"/>
              </a:rPr>
              <a:t>nama</a:t>
            </a:r>
            <a:r>
              <a:rPr lang="en-US" dirty="0" smtClean="0">
                <a:latin typeface="Calibri" pitchFamily="34" charset="0"/>
                <a:cs typeface="Calibri" pitchFamily="34" charset="0"/>
              </a:rPr>
              <a:t> </a:t>
            </a:r>
            <a:r>
              <a:rPr lang="en-US" dirty="0" err="1" smtClean="0">
                <a:latin typeface="Calibri" pitchFamily="34" charset="0"/>
                <a:cs typeface="Calibri" pitchFamily="34" charset="0"/>
              </a:rPr>
              <a:t>Pekerjaan</a:t>
            </a:r>
            <a:r>
              <a:rPr lang="en-US" dirty="0" smtClean="0">
                <a:latin typeface="Calibri" pitchFamily="34" charset="0"/>
                <a:cs typeface="Calibri" pitchFamily="34" charset="0"/>
              </a:rPr>
              <a:t> “ -  </a:t>
            </a:r>
            <a:r>
              <a:rPr lang="en-US" dirty="0" err="1" smtClean="0">
                <a:latin typeface="Calibri" pitchFamily="34" charset="0"/>
                <a:cs typeface="Calibri" pitchFamily="34" charset="0"/>
              </a:rPr>
              <a:t>tukang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las</a:t>
            </a:r>
            <a:r>
              <a:rPr lang="en-US" dirty="0" smtClean="0">
                <a:latin typeface="Calibri" pitchFamily="34" charset="0"/>
                <a:cs typeface="Calibri" pitchFamily="34" charset="0"/>
              </a:rPr>
              <a:t>, operator,  guru, </a:t>
            </a:r>
            <a:r>
              <a:rPr lang="en-US" dirty="0" err="1" smtClean="0">
                <a:latin typeface="Calibri" pitchFamily="34" charset="0"/>
                <a:cs typeface="Calibri" pitchFamily="34" charset="0"/>
              </a:rPr>
              <a:t>analis</a:t>
            </a:r>
            <a:r>
              <a:rPr lang="en-US" dirty="0" smtClean="0">
                <a:latin typeface="Calibri" pitchFamily="34" charset="0"/>
                <a:cs typeface="Calibri" pitchFamily="34" charset="0"/>
              </a:rPr>
              <a:t>, </a:t>
            </a:r>
            <a:r>
              <a:rPr lang="en-US" dirty="0" err="1" smtClean="0">
                <a:latin typeface="Calibri" pitchFamily="34" charset="0"/>
                <a:cs typeface="Calibri" pitchFamily="34" charset="0"/>
              </a:rPr>
              <a:t>laboran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dsb</a:t>
            </a:r>
            <a:endParaRPr lang="en-US" dirty="0" smtClean="0">
              <a:latin typeface="Calibri" pitchFamily="34" charset="0"/>
              <a:cs typeface="Calibri" pitchFamily="34" charset="0"/>
            </a:endParaRPr>
          </a:p>
          <a:p>
            <a:pPr>
              <a:lnSpc>
                <a:spcPct val="150000"/>
              </a:lnSpc>
              <a:buFont typeface="Wingdings" pitchFamily="2" charset="2"/>
              <a:buChar char="q"/>
            </a:pPr>
            <a:r>
              <a:rPr lang="en-US" dirty="0" smtClean="0">
                <a:latin typeface="Calibri" pitchFamily="34" charset="0"/>
                <a:cs typeface="Calibri" pitchFamily="34" charset="0"/>
              </a:rPr>
              <a:t>  </a:t>
            </a:r>
            <a:r>
              <a:rPr lang="en-US" dirty="0" err="1" smtClean="0">
                <a:latin typeface="Calibri" pitchFamily="34" charset="0"/>
                <a:cs typeface="Calibri" pitchFamily="34" charset="0"/>
              </a:rPr>
              <a:t>Terdapat</a:t>
            </a:r>
            <a:r>
              <a:rPr lang="en-US" dirty="0" smtClean="0">
                <a:latin typeface="Calibri" pitchFamily="34" charset="0"/>
                <a:cs typeface="Calibri" pitchFamily="34" charset="0"/>
              </a:rPr>
              <a:t> </a:t>
            </a:r>
            <a:r>
              <a:rPr lang="en-US" dirty="0" err="1" smtClean="0">
                <a:latin typeface="Calibri" pitchFamily="34" charset="0"/>
                <a:cs typeface="Calibri" pitchFamily="34" charset="0"/>
              </a:rPr>
              <a:t>uraian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konsep</a:t>
            </a:r>
            <a:r>
              <a:rPr lang="en-US" dirty="0" smtClean="0">
                <a:latin typeface="Calibri" pitchFamily="34" charset="0"/>
                <a:cs typeface="Calibri" pitchFamily="34" charset="0"/>
              </a:rPr>
              <a:t> </a:t>
            </a:r>
            <a:r>
              <a:rPr lang="en-US" dirty="0" err="1" smtClean="0">
                <a:latin typeface="Calibri" pitchFamily="34" charset="0"/>
                <a:cs typeface="Calibri" pitchFamily="34" charset="0"/>
              </a:rPr>
              <a:t>pekerjaannya</a:t>
            </a:r>
            <a:r>
              <a:rPr lang="en-US" dirty="0" smtClean="0">
                <a:latin typeface="Calibri" pitchFamily="34" charset="0"/>
                <a:cs typeface="Calibri" pitchFamily="34" charset="0"/>
              </a:rPr>
              <a:t>, </a:t>
            </a:r>
            <a:r>
              <a:rPr lang="en-US" dirty="0" err="1" smtClean="0">
                <a:latin typeface="Calibri" pitchFamily="34" charset="0"/>
                <a:cs typeface="Calibri" pitchFamily="34" charset="0"/>
              </a:rPr>
              <a:t>dan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rincian</a:t>
            </a:r>
            <a:r>
              <a:rPr lang="en-US" dirty="0" smtClean="0">
                <a:latin typeface="Calibri" pitchFamily="34" charset="0"/>
                <a:cs typeface="Calibri" pitchFamily="34" charset="0"/>
              </a:rPr>
              <a:t> / </a:t>
            </a:r>
            <a:r>
              <a:rPr lang="en-US" dirty="0" err="1" smtClean="0">
                <a:latin typeface="Calibri" pitchFamily="34" charset="0"/>
                <a:cs typeface="Calibri" pitchFamily="34" charset="0"/>
              </a:rPr>
              <a:t>detil</a:t>
            </a:r>
            <a:r>
              <a:rPr lang="en-US" dirty="0" smtClean="0">
                <a:latin typeface="Calibri" pitchFamily="34" charset="0"/>
                <a:cs typeface="Calibri" pitchFamily="34" charset="0"/>
              </a:rPr>
              <a:t> </a:t>
            </a:r>
            <a:r>
              <a:rPr lang="en-US" dirty="0" err="1" smtClean="0">
                <a:latin typeface="Calibri" pitchFamily="34" charset="0"/>
                <a:cs typeface="Calibri" pitchFamily="34" charset="0"/>
              </a:rPr>
              <a:t>tugas</a:t>
            </a:r>
            <a:r>
              <a:rPr lang="en-US" dirty="0" smtClean="0">
                <a:latin typeface="Calibri" pitchFamily="34" charset="0"/>
                <a:cs typeface="Calibri" pitchFamily="34" charset="0"/>
              </a:rPr>
              <a:t> (</a:t>
            </a:r>
            <a:r>
              <a:rPr lang="en-US" i="1" dirty="0" smtClean="0">
                <a:latin typeface="Calibri" pitchFamily="34" charset="0"/>
                <a:cs typeface="Calibri" pitchFamily="34" charset="0"/>
              </a:rPr>
              <a:t>duties</a:t>
            </a:r>
            <a:r>
              <a:rPr lang="en-US" dirty="0" smtClean="0">
                <a:latin typeface="Calibri" pitchFamily="34" charset="0"/>
                <a:cs typeface="Calibri" pitchFamily="34" charset="0"/>
              </a:rPr>
              <a:t>) </a:t>
            </a:r>
            <a:r>
              <a:rPr lang="en-US" dirty="0" err="1" smtClean="0">
                <a:latin typeface="Calibri" pitchFamily="34" charset="0"/>
                <a:cs typeface="Calibri" pitchFamily="34" charset="0"/>
              </a:rPr>
              <a:t>dan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spesifikasi</a:t>
            </a:r>
            <a:endParaRPr lang="en-US" dirty="0" smtClean="0">
              <a:latin typeface="Calibri" pitchFamily="34" charset="0"/>
              <a:cs typeface="Calibri" pitchFamily="34" charset="0"/>
            </a:endParaRPr>
          </a:p>
          <a:p>
            <a:pPr>
              <a:lnSpc>
                <a:spcPct val="150000"/>
              </a:lnSpc>
              <a:buFont typeface="Wingdings" pitchFamily="2" charset="2"/>
              <a:buChar char="q"/>
            </a:pPr>
            <a:r>
              <a:rPr lang="en-US" dirty="0" smtClean="0">
                <a:latin typeface="Calibri" pitchFamily="34" charset="0"/>
                <a:cs typeface="Calibri" pitchFamily="34" charset="0"/>
              </a:rPr>
              <a:t>  </a:t>
            </a:r>
            <a:r>
              <a:rPr lang="en-US" dirty="0" err="1" smtClean="0">
                <a:latin typeface="Calibri" pitchFamily="34" charset="0"/>
                <a:cs typeface="Calibri" pitchFamily="34" charset="0"/>
              </a:rPr>
              <a:t>Memiliki</a:t>
            </a:r>
            <a:r>
              <a:rPr lang="en-US" dirty="0" smtClean="0">
                <a:latin typeface="Calibri" pitchFamily="34" charset="0"/>
                <a:cs typeface="Calibri" pitchFamily="34" charset="0"/>
              </a:rPr>
              <a:t> </a:t>
            </a:r>
            <a:r>
              <a:rPr lang="en-US" dirty="0" err="1" smtClean="0">
                <a:latin typeface="Calibri" pitchFamily="34" charset="0"/>
                <a:cs typeface="Calibri" pitchFamily="34" charset="0"/>
              </a:rPr>
              <a:t>tanggung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jawab</a:t>
            </a:r>
            <a:r>
              <a:rPr lang="en-US" dirty="0" smtClean="0">
                <a:latin typeface="Calibri" pitchFamily="34" charset="0"/>
                <a:cs typeface="Calibri" pitchFamily="34" charset="0"/>
              </a:rPr>
              <a:t> (</a:t>
            </a:r>
            <a:r>
              <a:rPr lang="en-US" i="1" dirty="0" smtClean="0">
                <a:latin typeface="Calibri" pitchFamily="34" charset="0"/>
                <a:cs typeface="Calibri" pitchFamily="34" charset="0"/>
              </a:rPr>
              <a:t>responsibility ) </a:t>
            </a:r>
            <a:r>
              <a:rPr lang="en-US" dirty="0" err="1" smtClean="0">
                <a:latin typeface="Calibri" pitchFamily="34" charset="0"/>
                <a:cs typeface="Calibri" pitchFamily="34" charset="0"/>
              </a:rPr>
              <a:t>dan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kewenangan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Tukang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parkir</a:t>
            </a:r>
            <a:r>
              <a:rPr lang="en-US" dirty="0" smtClean="0">
                <a:latin typeface="Calibri" pitchFamily="34" charset="0"/>
                <a:cs typeface="Calibri" pitchFamily="34" charset="0"/>
              </a:rPr>
              <a:t> </a:t>
            </a:r>
            <a:r>
              <a:rPr lang="en-US" dirty="0" err="1" smtClean="0">
                <a:latin typeface="Calibri" pitchFamily="34" charset="0"/>
                <a:cs typeface="Calibri" pitchFamily="34" charset="0"/>
              </a:rPr>
              <a:t>bertanggung</a:t>
            </a:r>
            <a:r>
              <a:rPr lang="en-US" dirty="0" smtClean="0">
                <a:latin typeface="Calibri" pitchFamily="34" charset="0"/>
                <a:cs typeface="Calibri" pitchFamily="34" charset="0"/>
              </a:rPr>
              <a:t> </a:t>
            </a:r>
          </a:p>
          <a:p>
            <a:pPr>
              <a:lnSpc>
                <a:spcPct val="150000"/>
              </a:lnSpc>
            </a:pPr>
            <a:r>
              <a:rPr lang="en-US" dirty="0" smtClean="0">
                <a:latin typeface="Calibri" pitchFamily="34" charset="0"/>
                <a:cs typeface="Calibri" pitchFamily="34" charset="0"/>
              </a:rPr>
              <a:t>       </a:t>
            </a:r>
            <a:r>
              <a:rPr lang="en-US" dirty="0" err="1" smtClean="0">
                <a:latin typeface="Calibri" pitchFamily="34" charset="0"/>
                <a:cs typeface="Calibri" pitchFamily="34" charset="0"/>
              </a:rPr>
              <a:t>jawab</a:t>
            </a:r>
            <a:r>
              <a:rPr lang="en-US" dirty="0" smtClean="0">
                <a:latin typeface="Calibri" pitchFamily="34" charset="0"/>
                <a:cs typeface="Calibri" pitchFamily="34" charset="0"/>
              </a:rPr>
              <a:t> </a:t>
            </a:r>
            <a:r>
              <a:rPr lang="en-US" dirty="0" err="1" smtClean="0">
                <a:latin typeface="Calibri" pitchFamily="34" charset="0"/>
                <a:cs typeface="Calibri" pitchFamily="34" charset="0"/>
              </a:rPr>
              <a:t>mengatur</a:t>
            </a:r>
            <a:r>
              <a:rPr lang="en-US" dirty="0" smtClean="0">
                <a:latin typeface="Calibri" pitchFamily="34" charset="0"/>
                <a:cs typeface="Calibri" pitchFamily="34" charset="0"/>
              </a:rPr>
              <a:t> </a:t>
            </a:r>
            <a:r>
              <a:rPr lang="en-US" dirty="0" err="1" smtClean="0">
                <a:latin typeface="Calibri" pitchFamily="34" charset="0"/>
                <a:cs typeface="Calibri" pitchFamily="34" charset="0"/>
              </a:rPr>
              <a:t>mobil</a:t>
            </a:r>
            <a:r>
              <a:rPr lang="en-US" dirty="0" smtClean="0">
                <a:latin typeface="Calibri" pitchFamily="34" charset="0"/>
                <a:cs typeface="Calibri" pitchFamily="34" charset="0"/>
              </a:rPr>
              <a:t> </a:t>
            </a:r>
            <a:r>
              <a:rPr lang="en-US" dirty="0" err="1" smtClean="0">
                <a:latin typeface="Calibri" pitchFamily="34" charset="0"/>
                <a:cs typeface="Calibri" pitchFamily="34" charset="0"/>
              </a:rPr>
              <a:t>dan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berwenang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memungut</a:t>
            </a:r>
            <a:r>
              <a:rPr lang="en-US" dirty="0" smtClean="0">
                <a:latin typeface="Calibri" pitchFamily="34" charset="0"/>
                <a:cs typeface="Calibri" pitchFamily="34" charset="0"/>
              </a:rPr>
              <a:t> </a:t>
            </a:r>
            <a:r>
              <a:rPr lang="en-US" dirty="0" err="1" smtClean="0">
                <a:latin typeface="Calibri" pitchFamily="34" charset="0"/>
                <a:cs typeface="Calibri" pitchFamily="34" charset="0"/>
              </a:rPr>
              <a:t>biaya</a:t>
            </a:r>
            <a:r>
              <a:rPr lang="en-US" dirty="0" smtClean="0">
                <a:latin typeface="Calibri" pitchFamily="34" charset="0"/>
                <a:cs typeface="Calibri" pitchFamily="34" charset="0"/>
              </a:rPr>
              <a:t>/ </a:t>
            </a:r>
            <a:r>
              <a:rPr lang="en-US" dirty="0" err="1" smtClean="0">
                <a:latin typeface="Calibri" pitchFamily="34" charset="0"/>
                <a:cs typeface="Calibri" pitchFamily="34" charset="0"/>
              </a:rPr>
              <a:t>menerima</a:t>
            </a:r>
            <a:r>
              <a:rPr lang="en-US" dirty="0" smtClean="0">
                <a:latin typeface="Calibri" pitchFamily="34" charset="0"/>
                <a:cs typeface="Calibri" pitchFamily="34" charset="0"/>
              </a:rPr>
              <a:t> </a:t>
            </a:r>
            <a:r>
              <a:rPr lang="en-US" dirty="0" err="1" smtClean="0">
                <a:latin typeface="Calibri" pitchFamily="34" charset="0"/>
                <a:cs typeface="Calibri" pitchFamily="34" charset="0"/>
              </a:rPr>
              <a:t>uang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serta</a:t>
            </a:r>
            <a:r>
              <a:rPr lang="en-US" dirty="0" smtClean="0">
                <a:latin typeface="Calibri" pitchFamily="34" charset="0"/>
                <a:cs typeface="Calibri" pitchFamily="34" charset="0"/>
              </a:rPr>
              <a:t> </a:t>
            </a:r>
            <a:r>
              <a:rPr lang="en-US" dirty="0" err="1" smtClean="0">
                <a:latin typeface="Calibri" pitchFamily="34" charset="0"/>
                <a:cs typeface="Calibri" pitchFamily="34" charset="0"/>
              </a:rPr>
              <a:t>menegur</a:t>
            </a:r>
            <a:endParaRPr lang="en-US" dirty="0" smtClean="0">
              <a:latin typeface="Calibri" pitchFamily="34" charset="0"/>
              <a:cs typeface="Calibri" pitchFamily="34" charset="0"/>
            </a:endParaRPr>
          </a:p>
          <a:p>
            <a:pPr>
              <a:lnSpc>
                <a:spcPct val="150000"/>
              </a:lnSpc>
            </a:pPr>
            <a:r>
              <a:rPr lang="en-US" dirty="0" smtClean="0">
                <a:latin typeface="Calibri" pitchFamily="34" charset="0"/>
                <a:cs typeface="Calibri" pitchFamily="34" charset="0"/>
              </a:rPr>
              <a:t>       </a:t>
            </a:r>
            <a:r>
              <a:rPr lang="en-US" dirty="0" err="1" smtClean="0">
                <a:latin typeface="Calibri" pitchFamily="34" charset="0"/>
                <a:cs typeface="Calibri" pitchFamily="34" charset="0"/>
              </a:rPr>
              <a:t>supir</a:t>
            </a:r>
            <a:r>
              <a:rPr lang="en-US" dirty="0" smtClean="0">
                <a:latin typeface="Calibri" pitchFamily="34" charset="0"/>
                <a:cs typeface="Calibri" pitchFamily="34" charset="0"/>
              </a:rPr>
              <a:t> yang </a:t>
            </a:r>
            <a:r>
              <a:rPr lang="en-US" dirty="0" err="1" smtClean="0">
                <a:latin typeface="Calibri" pitchFamily="34" charset="0"/>
                <a:cs typeface="Calibri" pitchFamily="34" charset="0"/>
              </a:rPr>
              <a:t>tidak</a:t>
            </a:r>
            <a:r>
              <a:rPr lang="en-US" dirty="0" smtClean="0">
                <a:latin typeface="Calibri" pitchFamily="34" charset="0"/>
                <a:cs typeface="Calibri" pitchFamily="34" charset="0"/>
              </a:rPr>
              <a:t> </a:t>
            </a:r>
            <a:r>
              <a:rPr lang="en-US" dirty="0" err="1" smtClean="0">
                <a:latin typeface="Calibri" pitchFamily="34" charset="0"/>
                <a:cs typeface="Calibri" pitchFamily="34" charset="0"/>
              </a:rPr>
              <a:t>tepat</a:t>
            </a:r>
            <a:r>
              <a:rPr lang="en-US" dirty="0" smtClean="0">
                <a:latin typeface="Calibri" pitchFamily="34" charset="0"/>
                <a:cs typeface="Calibri" pitchFamily="34" charset="0"/>
              </a:rPr>
              <a:t> </a:t>
            </a:r>
            <a:r>
              <a:rPr lang="en-US" dirty="0" err="1" smtClean="0">
                <a:latin typeface="Calibri" pitchFamily="34" charset="0"/>
                <a:cs typeface="Calibri" pitchFamily="34" charset="0"/>
              </a:rPr>
              <a:t>meletakkan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kendaraannya</a:t>
            </a:r>
            <a:endParaRPr lang="en-US" dirty="0" smtClean="0">
              <a:latin typeface="Calibri" pitchFamily="34" charset="0"/>
              <a:cs typeface="Calibri" pitchFamily="34" charset="0"/>
            </a:endParaRPr>
          </a:p>
          <a:p>
            <a:pPr>
              <a:lnSpc>
                <a:spcPct val="150000"/>
              </a:lnSpc>
              <a:buFont typeface="Wingdings" pitchFamily="2" charset="2"/>
              <a:buChar char="q"/>
            </a:pPr>
            <a:r>
              <a:rPr lang="en-US" dirty="0" smtClean="0">
                <a:latin typeface="Calibri" pitchFamily="34" charset="0"/>
                <a:cs typeface="Calibri" pitchFamily="34" charset="0"/>
              </a:rPr>
              <a:t>  </a:t>
            </a:r>
            <a:r>
              <a:rPr lang="en-US" dirty="0" err="1" smtClean="0">
                <a:latin typeface="Calibri" pitchFamily="34" charset="0"/>
                <a:cs typeface="Calibri" pitchFamily="34" charset="0"/>
              </a:rPr>
              <a:t>Pekerjaan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memiliki</a:t>
            </a:r>
            <a:r>
              <a:rPr lang="en-US" dirty="0" smtClean="0">
                <a:latin typeface="Calibri" pitchFamily="34" charset="0"/>
                <a:cs typeface="Calibri" pitchFamily="34" charset="0"/>
              </a:rPr>
              <a:t> </a:t>
            </a:r>
            <a:r>
              <a:rPr lang="en-US" dirty="0" err="1" smtClean="0">
                <a:latin typeface="Calibri" pitchFamily="34" charset="0"/>
                <a:cs typeface="Calibri" pitchFamily="34" charset="0"/>
              </a:rPr>
              <a:t>kekhususnya</a:t>
            </a:r>
            <a:r>
              <a:rPr lang="en-US" dirty="0" smtClean="0">
                <a:latin typeface="Calibri" pitchFamily="34" charset="0"/>
                <a:cs typeface="Calibri" pitchFamily="34" charset="0"/>
              </a:rPr>
              <a:t> </a:t>
            </a:r>
            <a:r>
              <a:rPr lang="en-US" dirty="0" err="1" smtClean="0">
                <a:latin typeface="Calibri" pitchFamily="34" charset="0"/>
                <a:cs typeface="Calibri" pitchFamily="34" charset="0"/>
              </a:rPr>
              <a:t>apakah</a:t>
            </a:r>
            <a:r>
              <a:rPr lang="en-US" dirty="0" smtClean="0">
                <a:latin typeface="Calibri" pitchFamily="34" charset="0"/>
                <a:cs typeface="Calibri" pitchFamily="34" charset="0"/>
              </a:rPr>
              <a:t> </a:t>
            </a:r>
            <a:r>
              <a:rPr lang="en-US" dirty="0" err="1" smtClean="0">
                <a:latin typeface="Calibri" pitchFamily="34" charset="0"/>
                <a:cs typeface="Calibri" pitchFamily="34" charset="0"/>
              </a:rPr>
              <a:t>cenderung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pada</a:t>
            </a:r>
            <a:r>
              <a:rPr lang="en-US" dirty="0" smtClean="0">
                <a:latin typeface="Calibri" pitchFamily="34" charset="0"/>
                <a:cs typeface="Calibri" pitchFamily="34" charset="0"/>
              </a:rPr>
              <a:t> </a:t>
            </a:r>
            <a:r>
              <a:rPr lang="en-US" dirty="0" err="1" smtClean="0">
                <a:latin typeface="Calibri" pitchFamily="34" charset="0"/>
                <a:cs typeface="Calibri" pitchFamily="34" charset="0"/>
              </a:rPr>
              <a:t>fisik</a:t>
            </a:r>
            <a:r>
              <a:rPr lang="en-US" dirty="0" smtClean="0">
                <a:latin typeface="Calibri" pitchFamily="34" charset="0"/>
                <a:cs typeface="Calibri" pitchFamily="34" charset="0"/>
              </a:rPr>
              <a:t> (</a:t>
            </a:r>
            <a:r>
              <a:rPr lang="en-US" dirty="0" err="1" smtClean="0">
                <a:latin typeface="Calibri" pitchFamily="34" charset="0"/>
                <a:cs typeface="Calibri" pitchFamily="34" charset="0"/>
              </a:rPr>
              <a:t>kasar</a:t>
            </a:r>
            <a:r>
              <a:rPr lang="en-US" dirty="0" smtClean="0">
                <a:latin typeface="Calibri" pitchFamily="34" charset="0"/>
                <a:cs typeface="Calibri" pitchFamily="34" charset="0"/>
              </a:rPr>
              <a:t> / </a:t>
            </a:r>
            <a:r>
              <a:rPr lang="en-US" dirty="0" err="1" smtClean="0">
                <a:latin typeface="Calibri" pitchFamily="34" charset="0"/>
                <a:cs typeface="Calibri" pitchFamily="34" charset="0"/>
              </a:rPr>
              <a:t>halus</a:t>
            </a:r>
            <a:r>
              <a:rPr lang="en-US" dirty="0" smtClean="0">
                <a:latin typeface="Calibri" pitchFamily="34" charset="0"/>
                <a:cs typeface="Calibri" pitchFamily="34" charset="0"/>
              </a:rPr>
              <a:t>) – </a:t>
            </a:r>
            <a:r>
              <a:rPr lang="en-US" dirty="0" err="1" smtClean="0">
                <a:latin typeface="Calibri" pitchFamily="34" charset="0"/>
                <a:cs typeface="Calibri" pitchFamily="34" charset="0"/>
              </a:rPr>
              <a:t>otot</a:t>
            </a:r>
            <a:r>
              <a:rPr lang="en-US" dirty="0" smtClean="0">
                <a:latin typeface="Calibri" pitchFamily="34" charset="0"/>
                <a:cs typeface="Calibri" pitchFamily="34" charset="0"/>
              </a:rPr>
              <a:t>, </a:t>
            </a:r>
            <a:r>
              <a:rPr lang="en-US" dirty="0" err="1" smtClean="0">
                <a:latin typeface="Calibri" pitchFamily="34" charset="0"/>
                <a:cs typeface="Calibri" pitchFamily="34" charset="0"/>
              </a:rPr>
              <a:t>otak</a:t>
            </a:r>
            <a:endParaRPr lang="en-US" dirty="0" smtClean="0">
              <a:latin typeface="Calibri" pitchFamily="34" charset="0"/>
              <a:cs typeface="Calibri" pitchFamily="34" charset="0"/>
            </a:endParaRPr>
          </a:p>
          <a:p>
            <a:pPr>
              <a:lnSpc>
                <a:spcPct val="150000"/>
              </a:lnSpc>
            </a:pPr>
            <a:r>
              <a:rPr lang="en-US" dirty="0" smtClean="0">
                <a:latin typeface="Calibri" pitchFamily="34" charset="0"/>
                <a:cs typeface="Calibri" pitchFamily="34" charset="0"/>
              </a:rPr>
              <a:t>      </a:t>
            </a:r>
            <a:r>
              <a:rPr lang="en-US" dirty="0" err="1" smtClean="0">
                <a:latin typeface="Calibri" pitchFamily="34" charset="0"/>
                <a:cs typeface="Calibri" pitchFamily="34" charset="0"/>
              </a:rPr>
              <a:t>atau</a:t>
            </a:r>
            <a:r>
              <a:rPr lang="en-US" dirty="0" smtClean="0">
                <a:latin typeface="Calibri" pitchFamily="34" charset="0"/>
                <a:cs typeface="Calibri" pitchFamily="34" charset="0"/>
              </a:rPr>
              <a:t> </a:t>
            </a:r>
            <a:r>
              <a:rPr lang="en-US" dirty="0" err="1" smtClean="0">
                <a:latin typeface="Calibri" pitchFamily="34" charset="0"/>
                <a:cs typeface="Calibri" pitchFamily="34" charset="0"/>
              </a:rPr>
              <a:t>otot</a:t>
            </a:r>
            <a:r>
              <a:rPr lang="en-US" dirty="0" smtClean="0">
                <a:latin typeface="Calibri" pitchFamily="34" charset="0"/>
                <a:cs typeface="Calibri" pitchFamily="34" charset="0"/>
              </a:rPr>
              <a:t> </a:t>
            </a:r>
            <a:r>
              <a:rPr lang="en-US" dirty="0" err="1" smtClean="0">
                <a:latin typeface="Calibri" pitchFamily="34" charset="0"/>
                <a:cs typeface="Calibri" pitchFamily="34" charset="0"/>
              </a:rPr>
              <a:t>dan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otak</a:t>
            </a:r>
            <a:r>
              <a:rPr lang="en-US" dirty="0" smtClean="0">
                <a:latin typeface="Calibri" pitchFamily="34" charset="0"/>
                <a:cs typeface="Calibri" pitchFamily="34" charset="0"/>
              </a:rPr>
              <a:t>. </a:t>
            </a:r>
            <a:r>
              <a:rPr lang="en-US" dirty="0" err="1" smtClean="0">
                <a:latin typeface="Calibri" pitchFamily="34" charset="0"/>
                <a:cs typeface="Calibri" pitchFamily="34" charset="0"/>
              </a:rPr>
              <a:t>Misal</a:t>
            </a:r>
            <a:r>
              <a:rPr lang="en-US" dirty="0" smtClean="0">
                <a:latin typeface="Calibri" pitchFamily="34" charset="0"/>
                <a:cs typeface="Calibri" pitchFamily="34" charset="0"/>
              </a:rPr>
              <a:t> </a:t>
            </a:r>
            <a:r>
              <a:rPr lang="en-US" dirty="0" err="1" smtClean="0">
                <a:latin typeface="Calibri" pitchFamily="34" charset="0"/>
                <a:cs typeface="Calibri" pitchFamily="34" charset="0"/>
              </a:rPr>
              <a:t>tukang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panggul</a:t>
            </a:r>
            <a:r>
              <a:rPr lang="en-US" dirty="0" smtClean="0">
                <a:latin typeface="Calibri" pitchFamily="34" charset="0"/>
                <a:cs typeface="Calibri" pitchFamily="34" charset="0"/>
              </a:rPr>
              <a:t> </a:t>
            </a:r>
            <a:r>
              <a:rPr lang="en-US" dirty="0" err="1" smtClean="0">
                <a:latin typeface="Calibri" pitchFamily="34" charset="0"/>
                <a:cs typeface="Calibri" pitchFamily="34" charset="0"/>
              </a:rPr>
              <a:t>beras</a:t>
            </a:r>
            <a:r>
              <a:rPr lang="en-US" dirty="0" smtClean="0">
                <a:latin typeface="Calibri" pitchFamily="34" charset="0"/>
                <a:cs typeface="Calibri" pitchFamily="34" charset="0"/>
              </a:rPr>
              <a:t> </a:t>
            </a:r>
            <a:r>
              <a:rPr lang="en-US" dirty="0" err="1" smtClean="0">
                <a:latin typeface="Calibri" pitchFamily="34" charset="0"/>
                <a:cs typeface="Calibri" pitchFamily="34" charset="0"/>
              </a:rPr>
              <a:t>di</a:t>
            </a:r>
            <a:r>
              <a:rPr lang="en-US" dirty="0" smtClean="0">
                <a:latin typeface="Calibri" pitchFamily="34" charset="0"/>
                <a:cs typeface="Calibri" pitchFamily="34" charset="0"/>
              </a:rPr>
              <a:t> </a:t>
            </a:r>
            <a:r>
              <a:rPr lang="en-US" dirty="0" err="1" smtClean="0">
                <a:latin typeface="Calibri" pitchFamily="34" charset="0"/>
                <a:cs typeface="Calibri" pitchFamily="34" charset="0"/>
              </a:rPr>
              <a:t>pasar</a:t>
            </a:r>
            <a:r>
              <a:rPr lang="en-US" dirty="0" smtClean="0">
                <a:latin typeface="Calibri" pitchFamily="34" charset="0"/>
                <a:cs typeface="Calibri" pitchFamily="34" charset="0"/>
              </a:rPr>
              <a:t>, </a:t>
            </a:r>
            <a:r>
              <a:rPr lang="en-US" dirty="0" err="1" smtClean="0">
                <a:latin typeface="Calibri" pitchFamily="34" charset="0"/>
                <a:cs typeface="Calibri" pitchFamily="34" charset="0"/>
              </a:rPr>
              <a:t>pemasang</a:t>
            </a:r>
            <a:r>
              <a:rPr lang="en-US" dirty="0" smtClean="0">
                <a:latin typeface="Calibri" pitchFamily="34" charset="0"/>
                <a:cs typeface="Calibri" pitchFamily="34" charset="0"/>
              </a:rPr>
              <a:t> chip </a:t>
            </a:r>
            <a:r>
              <a:rPr lang="en-US" dirty="0" err="1" smtClean="0">
                <a:latin typeface="Calibri" pitchFamily="34" charset="0"/>
                <a:cs typeface="Calibri" pitchFamily="34" charset="0"/>
              </a:rPr>
              <a:t>elektronik</a:t>
            </a:r>
            <a:r>
              <a:rPr lang="en-US" dirty="0" smtClean="0">
                <a:latin typeface="Calibri" pitchFamily="34" charset="0"/>
                <a:cs typeface="Calibri" pitchFamily="34" charset="0"/>
              </a:rPr>
              <a:t> </a:t>
            </a:r>
            <a:r>
              <a:rPr lang="en-US" dirty="0" err="1" smtClean="0">
                <a:latin typeface="Calibri" pitchFamily="34" charset="0"/>
                <a:cs typeface="Calibri" pitchFamily="34" charset="0"/>
              </a:rPr>
              <a:t>atau</a:t>
            </a:r>
            <a:r>
              <a:rPr lang="en-US" dirty="0" smtClean="0">
                <a:latin typeface="Calibri" pitchFamily="34" charset="0"/>
                <a:cs typeface="Calibri" pitchFamily="34" charset="0"/>
              </a:rPr>
              <a:t> </a:t>
            </a:r>
          </a:p>
          <a:p>
            <a:pPr>
              <a:lnSpc>
                <a:spcPct val="150000"/>
              </a:lnSpc>
            </a:pPr>
            <a:r>
              <a:rPr lang="en-US" dirty="0" smtClean="0">
                <a:latin typeface="Calibri" pitchFamily="34" charset="0"/>
                <a:cs typeface="Calibri" pitchFamily="34" charset="0"/>
              </a:rPr>
              <a:t>      </a:t>
            </a:r>
            <a:r>
              <a:rPr lang="en-US" dirty="0" err="1" smtClean="0">
                <a:latin typeface="Calibri" pitchFamily="34" charset="0"/>
                <a:cs typeface="Calibri" pitchFamily="34" charset="0"/>
              </a:rPr>
              <a:t>analis</a:t>
            </a:r>
            <a:r>
              <a:rPr lang="en-US" dirty="0" smtClean="0">
                <a:latin typeface="Calibri" pitchFamily="34" charset="0"/>
                <a:cs typeface="Calibri" pitchFamily="34" charset="0"/>
              </a:rPr>
              <a:t> data</a:t>
            </a:r>
          </a:p>
          <a:p>
            <a:pPr>
              <a:lnSpc>
                <a:spcPct val="150000"/>
              </a:lnSpc>
              <a:buFont typeface="Wingdings" pitchFamily="2" charset="2"/>
              <a:buChar char="q"/>
            </a:pPr>
            <a:r>
              <a:rPr lang="en-US" dirty="0" smtClean="0">
                <a:latin typeface="Calibri" pitchFamily="34" charset="0"/>
                <a:cs typeface="Calibri" pitchFamily="34" charset="0"/>
              </a:rPr>
              <a:t>  </a:t>
            </a:r>
            <a:r>
              <a:rPr lang="en-US" dirty="0" err="1" smtClean="0">
                <a:latin typeface="Calibri" pitchFamily="34" charset="0"/>
                <a:cs typeface="Calibri" pitchFamily="34" charset="0"/>
              </a:rPr>
              <a:t>Terdapat</a:t>
            </a:r>
            <a:r>
              <a:rPr lang="en-US" dirty="0" smtClean="0">
                <a:latin typeface="Calibri" pitchFamily="34" charset="0"/>
                <a:cs typeface="Calibri" pitchFamily="34" charset="0"/>
              </a:rPr>
              <a:t> </a:t>
            </a:r>
            <a:r>
              <a:rPr lang="en-US" dirty="0" err="1" smtClean="0">
                <a:latin typeface="Calibri" pitchFamily="34" charset="0"/>
                <a:cs typeface="Calibri" pitchFamily="34" charset="0"/>
              </a:rPr>
              <a:t>proses</a:t>
            </a:r>
            <a:r>
              <a:rPr lang="en-US" dirty="0" smtClean="0">
                <a:latin typeface="Calibri" pitchFamily="34" charset="0"/>
                <a:cs typeface="Calibri" pitchFamily="34" charset="0"/>
              </a:rPr>
              <a:t> </a:t>
            </a:r>
            <a:r>
              <a:rPr lang="en-US" dirty="0" err="1" smtClean="0">
                <a:latin typeface="Calibri" pitchFamily="34" charset="0"/>
                <a:cs typeface="Calibri" pitchFamily="34" charset="0"/>
              </a:rPr>
              <a:t>kerja</a:t>
            </a:r>
            <a:r>
              <a:rPr lang="en-US" dirty="0" smtClean="0">
                <a:latin typeface="Calibri" pitchFamily="34" charset="0"/>
                <a:cs typeface="Calibri" pitchFamily="34" charset="0"/>
              </a:rPr>
              <a:t> – </a:t>
            </a:r>
            <a:r>
              <a:rPr lang="en-US" dirty="0" err="1" smtClean="0">
                <a:latin typeface="Calibri" pitchFamily="34" charset="0"/>
                <a:cs typeface="Calibri" pitchFamily="34" charset="0"/>
              </a:rPr>
              <a:t>resiko</a:t>
            </a:r>
            <a:r>
              <a:rPr lang="en-US" dirty="0" smtClean="0">
                <a:latin typeface="Calibri" pitchFamily="34" charset="0"/>
                <a:cs typeface="Calibri" pitchFamily="34" charset="0"/>
              </a:rPr>
              <a:t>  - </a:t>
            </a:r>
            <a:r>
              <a:rPr lang="en-US" dirty="0" err="1" smtClean="0">
                <a:latin typeface="Calibri" pitchFamily="34" charset="0"/>
                <a:cs typeface="Calibri" pitchFamily="34" charset="0"/>
              </a:rPr>
              <a:t>hasil</a:t>
            </a:r>
            <a:r>
              <a:rPr lang="en-US" dirty="0" smtClean="0">
                <a:latin typeface="Calibri" pitchFamily="34" charset="0"/>
                <a:cs typeface="Calibri" pitchFamily="34" charset="0"/>
              </a:rPr>
              <a:t> </a:t>
            </a:r>
            <a:r>
              <a:rPr lang="en-US" dirty="0" err="1" smtClean="0">
                <a:latin typeface="Calibri" pitchFamily="34" charset="0"/>
                <a:cs typeface="Calibri" pitchFamily="34" charset="0"/>
              </a:rPr>
              <a:t>kerja</a:t>
            </a:r>
            <a:r>
              <a:rPr lang="en-US" dirty="0" smtClean="0">
                <a:latin typeface="Calibri" pitchFamily="34" charset="0"/>
                <a:cs typeface="Calibri" pitchFamily="34" charset="0"/>
              </a:rPr>
              <a:t> – </a:t>
            </a:r>
            <a:r>
              <a:rPr lang="en-US" dirty="0" err="1" smtClean="0">
                <a:latin typeface="Calibri" pitchFamily="34" charset="0"/>
                <a:cs typeface="Calibri" pitchFamily="34" charset="0"/>
              </a:rPr>
              <a:t>standar</a:t>
            </a:r>
            <a:r>
              <a:rPr lang="en-US" dirty="0" smtClean="0">
                <a:latin typeface="Calibri" pitchFamily="34" charset="0"/>
                <a:cs typeface="Calibri" pitchFamily="34" charset="0"/>
              </a:rPr>
              <a:t> </a:t>
            </a:r>
            <a:r>
              <a:rPr lang="en-US" dirty="0" err="1" smtClean="0">
                <a:latin typeface="Calibri" pitchFamily="34" charset="0"/>
                <a:cs typeface="Calibri" pitchFamily="34" charset="0"/>
              </a:rPr>
              <a:t>kerja</a:t>
            </a:r>
            <a:r>
              <a:rPr lang="en-US" dirty="0" smtClean="0">
                <a:latin typeface="Calibri" pitchFamily="34" charset="0"/>
                <a:cs typeface="Calibri" pitchFamily="34" charset="0"/>
              </a:rPr>
              <a:t> – </a:t>
            </a:r>
            <a:r>
              <a:rPr lang="en-US" dirty="0" err="1" smtClean="0">
                <a:latin typeface="Calibri" pitchFamily="34" charset="0"/>
                <a:cs typeface="Calibri" pitchFamily="34" charset="0"/>
              </a:rPr>
              <a:t>standar</a:t>
            </a:r>
            <a:r>
              <a:rPr lang="en-US" dirty="0" smtClean="0">
                <a:latin typeface="Calibri" pitchFamily="34" charset="0"/>
                <a:cs typeface="Calibri" pitchFamily="34" charset="0"/>
              </a:rPr>
              <a:t> </a:t>
            </a:r>
            <a:r>
              <a:rPr lang="en-US" dirty="0" err="1" smtClean="0">
                <a:latin typeface="Calibri" pitchFamily="34" charset="0"/>
                <a:cs typeface="Calibri" pitchFamily="34" charset="0"/>
              </a:rPr>
              <a:t>hasil</a:t>
            </a:r>
            <a:r>
              <a:rPr lang="en-US" dirty="0" smtClean="0">
                <a:latin typeface="Calibri" pitchFamily="34" charset="0"/>
                <a:cs typeface="Calibri" pitchFamily="34" charset="0"/>
              </a:rPr>
              <a:t>  </a:t>
            </a:r>
          </a:p>
          <a:p>
            <a:pPr>
              <a:lnSpc>
                <a:spcPct val="150000"/>
              </a:lnSpc>
              <a:buFont typeface="Wingdings" pitchFamily="2" charset="2"/>
              <a:buChar char="q"/>
            </a:pPr>
            <a:r>
              <a:rPr lang="en-US" dirty="0" smtClean="0">
                <a:latin typeface="Calibri" pitchFamily="34" charset="0"/>
                <a:cs typeface="Calibri" pitchFamily="34" charset="0"/>
              </a:rPr>
              <a:t>  </a:t>
            </a:r>
            <a:r>
              <a:rPr lang="en-US" dirty="0" err="1" smtClean="0">
                <a:latin typeface="Calibri" pitchFamily="34" charset="0"/>
                <a:cs typeface="Calibri" pitchFamily="34" charset="0"/>
              </a:rPr>
              <a:t>Terdapat</a:t>
            </a:r>
            <a:r>
              <a:rPr lang="en-US" dirty="0" smtClean="0">
                <a:latin typeface="Calibri" pitchFamily="34" charset="0"/>
                <a:cs typeface="Calibri" pitchFamily="34" charset="0"/>
              </a:rPr>
              <a:t> </a:t>
            </a:r>
            <a:r>
              <a:rPr lang="en-US" dirty="0" err="1" smtClean="0">
                <a:latin typeface="Calibri" pitchFamily="34" charset="0"/>
                <a:cs typeface="Calibri" pitchFamily="34" charset="0"/>
              </a:rPr>
              <a:t>penerima</a:t>
            </a:r>
            <a:r>
              <a:rPr lang="en-US" dirty="0" smtClean="0">
                <a:latin typeface="Calibri" pitchFamily="34" charset="0"/>
                <a:cs typeface="Calibri" pitchFamily="34" charset="0"/>
              </a:rPr>
              <a:t> </a:t>
            </a:r>
            <a:r>
              <a:rPr lang="en-US" dirty="0" err="1" smtClean="0">
                <a:latin typeface="Calibri" pitchFamily="34" charset="0"/>
                <a:cs typeface="Calibri" pitchFamily="34" charset="0"/>
              </a:rPr>
              <a:t>hasil</a:t>
            </a:r>
            <a:r>
              <a:rPr lang="en-US" dirty="0" smtClean="0">
                <a:latin typeface="Calibri" pitchFamily="34" charset="0"/>
                <a:cs typeface="Calibri" pitchFamily="34" charset="0"/>
              </a:rPr>
              <a:t> </a:t>
            </a:r>
            <a:r>
              <a:rPr lang="en-US" dirty="0" err="1" smtClean="0">
                <a:latin typeface="Calibri" pitchFamily="34" charset="0"/>
                <a:cs typeface="Calibri" pitchFamily="34" charset="0"/>
              </a:rPr>
              <a:t>kerja</a:t>
            </a:r>
            <a:r>
              <a:rPr lang="en-US" dirty="0" smtClean="0">
                <a:latin typeface="Calibri" pitchFamily="34" charset="0"/>
                <a:cs typeface="Calibri"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106.xml><?xml version="1.0" encoding="utf-8"?>
<p:tagLst xmlns:a="http://schemas.openxmlformats.org/drawingml/2006/main" xmlns:r="http://schemas.openxmlformats.org/officeDocument/2006/relationships" xmlns:p="http://schemas.openxmlformats.org/presentationml/2006/main">
  <p:tag name="NAME" val="Moon"/>
</p:tagLst>
</file>

<file path=ppt/tags/tag107.xml><?xml version="1.0" encoding="utf-8"?>
<p:tagLst xmlns:a="http://schemas.openxmlformats.org/drawingml/2006/main" xmlns:r="http://schemas.openxmlformats.org/officeDocument/2006/relationships" xmlns:p="http://schemas.openxmlformats.org/presentationml/2006/main">
  <p:tag name="NAME" val="Moon"/>
</p:tagLst>
</file>

<file path=ppt/tags/tag108.xml><?xml version="1.0" encoding="utf-8"?>
<p:tagLst xmlns:a="http://schemas.openxmlformats.org/drawingml/2006/main" xmlns:r="http://schemas.openxmlformats.org/officeDocument/2006/relationships" xmlns:p="http://schemas.openxmlformats.org/presentationml/2006/main">
  <p:tag name="NAME" val="Moon"/>
</p:tagLst>
</file>

<file path=ppt/tags/tag109.xml><?xml version="1.0" encoding="utf-8"?>
<p:tagLst xmlns:a="http://schemas.openxmlformats.org/drawingml/2006/main" xmlns:r="http://schemas.openxmlformats.org/officeDocument/2006/relationships" xmlns:p="http://schemas.openxmlformats.org/presentationml/2006/main">
  <p:tag name="NAME" val="Moon"/>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y_8C6o3j0K_bPY4iH6PAw"/>
</p:tagLst>
</file>

<file path=ppt/tags/tag110.xml><?xml version="1.0" encoding="utf-8"?>
<p:tagLst xmlns:a="http://schemas.openxmlformats.org/drawingml/2006/main" xmlns:r="http://schemas.openxmlformats.org/officeDocument/2006/relationships" xmlns:p="http://schemas.openxmlformats.org/presentationml/2006/main">
  <p:tag name="NAME" val="Moon"/>
</p:tagLst>
</file>

<file path=ppt/tags/tag111.xml><?xml version="1.0" encoding="utf-8"?>
<p:tagLst xmlns:a="http://schemas.openxmlformats.org/drawingml/2006/main" xmlns:r="http://schemas.openxmlformats.org/officeDocument/2006/relationships" xmlns:p="http://schemas.openxmlformats.org/presentationml/2006/main">
  <p:tag name="NAME" val="MoonShape"/>
</p:tagLst>
</file>

<file path=ppt/tags/tag1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13.xml><?xml version="1.0" encoding="utf-8"?>
<p:tagLst xmlns:a="http://schemas.openxmlformats.org/drawingml/2006/main" xmlns:r="http://schemas.openxmlformats.org/officeDocument/2006/relationships" xmlns:p="http://schemas.openxmlformats.org/presentationml/2006/main">
  <p:tag name="NAME" val="MoonShape"/>
</p:tagLst>
</file>

<file path=ppt/tags/tag1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15.xml><?xml version="1.0" encoding="utf-8"?>
<p:tagLst xmlns:a="http://schemas.openxmlformats.org/drawingml/2006/main" xmlns:r="http://schemas.openxmlformats.org/officeDocument/2006/relationships" xmlns:p="http://schemas.openxmlformats.org/presentationml/2006/main">
  <p:tag name="NAME" val="MoonShape"/>
</p:tagLst>
</file>

<file path=ppt/tags/tag116.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117.xml><?xml version="1.0" encoding="utf-8"?>
<p:tagLst xmlns:a="http://schemas.openxmlformats.org/drawingml/2006/main" xmlns:r="http://schemas.openxmlformats.org/officeDocument/2006/relationships" xmlns:p="http://schemas.openxmlformats.org/presentationml/2006/main">
  <p:tag name="NAME" val="MoonShape"/>
</p:tagLst>
</file>

<file path=ppt/tags/tag118.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19.xml><?xml version="1.0" encoding="utf-8"?>
<p:tagLst xmlns:a="http://schemas.openxmlformats.org/drawingml/2006/main" xmlns:r="http://schemas.openxmlformats.org/officeDocument/2006/relationships" xmlns:p="http://schemas.openxmlformats.org/presentationml/2006/main">
  <p:tag name="NAME" val="MoonShap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dKFm_yBKE0WKUvTYZFzOng"/>
</p:tagLst>
</file>

<file path=ppt/tags/tag120.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5auG_nxPrUytVjp8P2IMM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133.xml><?xml version="1.0" encoding="utf-8"?>
<p:tagLst xmlns:a="http://schemas.openxmlformats.org/drawingml/2006/main" xmlns:r="http://schemas.openxmlformats.org/officeDocument/2006/relationships" xmlns:p="http://schemas.openxmlformats.org/presentationml/2006/main">
  <p:tag name="NAME" val="Moon"/>
</p:tagLst>
</file>

<file path=ppt/tags/tag134.xml><?xml version="1.0" encoding="utf-8"?>
<p:tagLst xmlns:a="http://schemas.openxmlformats.org/drawingml/2006/main" xmlns:r="http://schemas.openxmlformats.org/officeDocument/2006/relationships" xmlns:p="http://schemas.openxmlformats.org/presentationml/2006/main">
  <p:tag name="NAME" val="Moon"/>
</p:tagLst>
</file>

<file path=ppt/tags/tag135.xml><?xml version="1.0" encoding="utf-8"?>
<p:tagLst xmlns:a="http://schemas.openxmlformats.org/drawingml/2006/main" xmlns:r="http://schemas.openxmlformats.org/officeDocument/2006/relationships" xmlns:p="http://schemas.openxmlformats.org/presentationml/2006/main">
  <p:tag name="NAME" val="Moon"/>
</p:tagLst>
</file>

<file path=ppt/tags/tag136.xml><?xml version="1.0" encoding="utf-8"?>
<p:tagLst xmlns:a="http://schemas.openxmlformats.org/drawingml/2006/main" xmlns:r="http://schemas.openxmlformats.org/officeDocument/2006/relationships" xmlns:p="http://schemas.openxmlformats.org/presentationml/2006/main">
  <p:tag name="NAME" val="Moon"/>
</p:tagLst>
</file>

<file path=ppt/tags/tag137.xml><?xml version="1.0" encoding="utf-8"?>
<p:tagLst xmlns:a="http://schemas.openxmlformats.org/drawingml/2006/main" xmlns:r="http://schemas.openxmlformats.org/officeDocument/2006/relationships" xmlns:p="http://schemas.openxmlformats.org/presentationml/2006/main">
  <p:tag name="NAME" val="Moon"/>
</p:tagLst>
</file>

<file path=ppt/tags/tag138.xml><?xml version="1.0" encoding="utf-8"?>
<p:tagLst xmlns:a="http://schemas.openxmlformats.org/drawingml/2006/main" xmlns:r="http://schemas.openxmlformats.org/officeDocument/2006/relationships" xmlns:p="http://schemas.openxmlformats.org/presentationml/2006/main">
  <p:tag name="NAME" val="MoonShape"/>
</p:tagLst>
</file>

<file path=ppt/tags/tag139.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TRyqxsEe0k2UhOTBlR9Ydg"/>
</p:tagLst>
</file>

<file path=ppt/tags/tag140.xml><?xml version="1.0" encoding="utf-8"?>
<p:tagLst xmlns:a="http://schemas.openxmlformats.org/drawingml/2006/main" xmlns:r="http://schemas.openxmlformats.org/officeDocument/2006/relationships" xmlns:p="http://schemas.openxmlformats.org/presentationml/2006/main">
  <p:tag name="NAME" val="MoonShape"/>
</p:tagLst>
</file>

<file path=ppt/tags/tag14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42.xml><?xml version="1.0" encoding="utf-8"?>
<p:tagLst xmlns:a="http://schemas.openxmlformats.org/drawingml/2006/main" xmlns:r="http://schemas.openxmlformats.org/officeDocument/2006/relationships" xmlns:p="http://schemas.openxmlformats.org/presentationml/2006/main">
  <p:tag name="NAME" val="MoonShape"/>
</p:tagLst>
</file>

<file path=ppt/tags/tag143.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144.xml><?xml version="1.0" encoding="utf-8"?>
<p:tagLst xmlns:a="http://schemas.openxmlformats.org/drawingml/2006/main" xmlns:r="http://schemas.openxmlformats.org/officeDocument/2006/relationships" xmlns:p="http://schemas.openxmlformats.org/presentationml/2006/main">
  <p:tag name="NAME" val="MoonShape"/>
</p:tagLst>
</file>

<file path=ppt/tags/tag14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6.xml><?xml version="1.0" encoding="utf-8"?>
<p:tagLst xmlns:a="http://schemas.openxmlformats.org/drawingml/2006/main" xmlns:r="http://schemas.openxmlformats.org/officeDocument/2006/relationships" xmlns:p="http://schemas.openxmlformats.org/presentationml/2006/main">
  <p:tag name="NAME" val="MoonShape"/>
</p:tagLst>
</file>

<file path=ppt/tags/tag14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2KwELDJ4s0CNp6xJWAwk7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IuLsNTuBkymcMviyl359w"/>
</p:tagLst>
</file>

<file path=ppt/tags/tag160.xml><?xml version="1.0" encoding="utf-8"?>
<p:tagLst xmlns:a="http://schemas.openxmlformats.org/drawingml/2006/main" xmlns:r="http://schemas.openxmlformats.org/officeDocument/2006/relationships" xmlns:p="http://schemas.openxmlformats.org/presentationml/2006/main">
  <p:tag name="NAME" val="Moon"/>
</p:tagLst>
</file>

<file path=ppt/tags/tag161.xml><?xml version="1.0" encoding="utf-8"?>
<p:tagLst xmlns:a="http://schemas.openxmlformats.org/drawingml/2006/main" xmlns:r="http://schemas.openxmlformats.org/officeDocument/2006/relationships" xmlns:p="http://schemas.openxmlformats.org/presentationml/2006/main">
  <p:tag name="NAME" val="Moon"/>
</p:tagLst>
</file>

<file path=ppt/tags/tag162.xml><?xml version="1.0" encoding="utf-8"?>
<p:tagLst xmlns:a="http://schemas.openxmlformats.org/drawingml/2006/main" xmlns:r="http://schemas.openxmlformats.org/officeDocument/2006/relationships" xmlns:p="http://schemas.openxmlformats.org/presentationml/2006/main">
  <p:tag name="NAME" val="Moon"/>
</p:tagLst>
</file>

<file path=ppt/tags/tag163.xml><?xml version="1.0" encoding="utf-8"?>
<p:tagLst xmlns:a="http://schemas.openxmlformats.org/drawingml/2006/main" xmlns:r="http://schemas.openxmlformats.org/officeDocument/2006/relationships" xmlns:p="http://schemas.openxmlformats.org/presentationml/2006/main">
  <p:tag name="NAME" val="Moon"/>
</p:tagLst>
</file>

<file path=ppt/tags/tag164.xml><?xml version="1.0" encoding="utf-8"?>
<p:tagLst xmlns:a="http://schemas.openxmlformats.org/drawingml/2006/main" xmlns:r="http://schemas.openxmlformats.org/officeDocument/2006/relationships" xmlns:p="http://schemas.openxmlformats.org/presentationml/2006/main">
  <p:tag name="NAME" val="Moon"/>
</p:tagLst>
</file>

<file path=ppt/tags/tag165.xml><?xml version="1.0" encoding="utf-8"?>
<p:tagLst xmlns:a="http://schemas.openxmlformats.org/drawingml/2006/main" xmlns:r="http://schemas.openxmlformats.org/officeDocument/2006/relationships" xmlns:p="http://schemas.openxmlformats.org/presentationml/2006/main">
  <p:tag name="NAME" val="MoonShape"/>
</p:tagLst>
</file>

<file path=ppt/tags/tag166.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67.xml><?xml version="1.0" encoding="utf-8"?>
<p:tagLst xmlns:a="http://schemas.openxmlformats.org/drawingml/2006/main" xmlns:r="http://schemas.openxmlformats.org/officeDocument/2006/relationships" xmlns:p="http://schemas.openxmlformats.org/presentationml/2006/main">
  <p:tag name="NAME" val="MoonShape"/>
</p:tagLst>
</file>

<file path=ppt/tags/tag16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69.xml><?xml version="1.0" encoding="utf-8"?>
<p:tagLst xmlns:a="http://schemas.openxmlformats.org/drawingml/2006/main" xmlns:r="http://schemas.openxmlformats.org/officeDocument/2006/relationships" xmlns:p="http://schemas.openxmlformats.org/presentationml/2006/main">
  <p:tag name="NAME" val="MoonShap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170.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171.xml><?xml version="1.0" encoding="utf-8"?>
<p:tagLst xmlns:a="http://schemas.openxmlformats.org/drawingml/2006/main" xmlns:r="http://schemas.openxmlformats.org/officeDocument/2006/relationships" xmlns:p="http://schemas.openxmlformats.org/presentationml/2006/main">
  <p:tag name="NAME" val="MoonShape"/>
</p:tagLst>
</file>

<file path=ppt/tags/tag172.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3.xml><?xml version="1.0" encoding="utf-8"?>
<p:tagLst xmlns:a="http://schemas.openxmlformats.org/drawingml/2006/main" xmlns:r="http://schemas.openxmlformats.org/officeDocument/2006/relationships" xmlns:p="http://schemas.openxmlformats.org/presentationml/2006/main">
  <p:tag name="NAME" val="MoonShape"/>
</p:tagLst>
</file>

<file path=ppt/tags/tag174.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187.xml><?xml version="1.0" encoding="utf-8"?>
<p:tagLst xmlns:a="http://schemas.openxmlformats.org/drawingml/2006/main" xmlns:r="http://schemas.openxmlformats.org/officeDocument/2006/relationships" xmlns:p="http://schemas.openxmlformats.org/presentationml/2006/main">
  <p:tag name="NAME" val="Moon"/>
</p:tagLst>
</file>

<file path=ppt/tags/tag188.xml><?xml version="1.0" encoding="utf-8"?>
<p:tagLst xmlns:a="http://schemas.openxmlformats.org/drawingml/2006/main" xmlns:r="http://schemas.openxmlformats.org/officeDocument/2006/relationships" xmlns:p="http://schemas.openxmlformats.org/presentationml/2006/main">
  <p:tag name="NAME" val="Moon"/>
</p:tagLst>
</file>

<file path=ppt/tags/tag189.xml><?xml version="1.0" encoding="utf-8"?>
<p:tagLst xmlns:a="http://schemas.openxmlformats.org/drawingml/2006/main" xmlns:r="http://schemas.openxmlformats.org/officeDocument/2006/relationships" xmlns:p="http://schemas.openxmlformats.org/presentationml/2006/main">
  <p:tag name="NAME" val="Moon"/>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190.xml><?xml version="1.0" encoding="utf-8"?>
<p:tagLst xmlns:a="http://schemas.openxmlformats.org/drawingml/2006/main" xmlns:r="http://schemas.openxmlformats.org/officeDocument/2006/relationships" xmlns:p="http://schemas.openxmlformats.org/presentationml/2006/main">
  <p:tag name="NAME" val="Moon"/>
</p:tagLst>
</file>

<file path=ppt/tags/tag191.xml><?xml version="1.0" encoding="utf-8"?>
<p:tagLst xmlns:a="http://schemas.openxmlformats.org/drawingml/2006/main" xmlns:r="http://schemas.openxmlformats.org/officeDocument/2006/relationships" xmlns:p="http://schemas.openxmlformats.org/presentationml/2006/main">
  <p:tag name="NAME" val="Moon"/>
</p:tagLst>
</file>

<file path=ppt/tags/tag192.xml><?xml version="1.0" encoding="utf-8"?>
<p:tagLst xmlns:a="http://schemas.openxmlformats.org/drawingml/2006/main" xmlns:r="http://schemas.openxmlformats.org/officeDocument/2006/relationships" xmlns:p="http://schemas.openxmlformats.org/presentationml/2006/main">
  <p:tag name="NAME" val="MoonShape"/>
</p:tagLst>
</file>

<file path=ppt/tags/tag193.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94.xml><?xml version="1.0" encoding="utf-8"?>
<p:tagLst xmlns:a="http://schemas.openxmlformats.org/drawingml/2006/main" xmlns:r="http://schemas.openxmlformats.org/officeDocument/2006/relationships" xmlns:p="http://schemas.openxmlformats.org/presentationml/2006/main">
  <p:tag name="NAME" val="MoonShape"/>
</p:tagLst>
</file>

<file path=ppt/tags/tag19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96.xml><?xml version="1.0" encoding="utf-8"?>
<p:tagLst xmlns:a="http://schemas.openxmlformats.org/drawingml/2006/main" xmlns:r="http://schemas.openxmlformats.org/officeDocument/2006/relationships" xmlns:p="http://schemas.openxmlformats.org/presentationml/2006/main">
  <p:tag name="NAME" val="MoonShape"/>
</p:tagLst>
</file>

<file path=ppt/tags/tag197.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198.xml><?xml version="1.0" encoding="utf-8"?>
<p:tagLst xmlns:a="http://schemas.openxmlformats.org/drawingml/2006/main" xmlns:r="http://schemas.openxmlformats.org/officeDocument/2006/relationships" xmlns:p="http://schemas.openxmlformats.org/presentationml/2006/main">
  <p:tag name="NAME" val="MoonShape"/>
</p:tagLst>
</file>

<file path=ppt/tags/tag19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1.II1dVhLk67JuGQEEWhl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200.xml><?xml version="1.0" encoding="utf-8"?>
<p:tagLst xmlns:a="http://schemas.openxmlformats.org/drawingml/2006/main" xmlns:r="http://schemas.openxmlformats.org/officeDocument/2006/relationships" xmlns:p="http://schemas.openxmlformats.org/presentationml/2006/main">
  <p:tag name="NAME" val="MoonShape"/>
</p:tagLst>
</file>

<file path=ppt/tags/tag201.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214.xml><?xml version="1.0" encoding="utf-8"?>
<p:tagLst xmlns:a="http://schemas.openxmlformats.org/drawingml/2006/main" xmlns:r="http://schemas.openxmlformats.org/officeDocument/2006/relationships" xmlns:p="http://schemas.openxmlformats.org/presentationml/2006/main">
  <p:tag name="NAME" val="Moon"/>
</p:tagLst>
</file>

<file path=ppt/tags/tag215.xml><?xml version="1.0" encoding="utf-8"?>
<p:tagLst xmlns:a="http://schemas.openxmlformats.org/drawingml/2006/main" xmlns:r="http://schemas.openxmlformats.org/officeDocument/2006/relationships" xmlns:p="http://schemas.openxmlformats.org/presentationml/2006/main">
  <p:tag name="NAME" val="Moon"/>
</p:tagLst>
</file>

<file path=ppt/tags/tag216.xml><?xml version="1.0" encoding="utf-8"?>
<p:tagLst xmlns:a="http://schemas.openxmlformats.org/drawingml/2006/main" xmlns:r="http://schemas.openxmlformats.org/officeDocument/2006/relationships" xmlns:p="http://schemas.openxmlformats.org/presentationml/2006/main">
  <p:tag name="NAME" val="Moon"/>
</p:tagLst>
</file>

<file path=ppt/tags/tag217.xml><?xml version="1.0" encoding="utf-8"?>
<p:tagLst xmlns:a="http://schemas.openxmlformats.org/drawingml/2006/main" xmlns:r="http://schemas.openxmlformats.org/officeDocument/2006/relationships" xmlns:p="http://schemas.openxmlformats.org/presentationml/2006/main">
  <p:tag name="NAME" val="Moon"/>
</p:tagLst>
</file>

<file path=ppt/tags/tag218.xml><?xml version="1.0" encoding="utf-8"?>
<p:tagLst xmlns:a="http://schemas.openxmlformats.org/drawingml/2006/main" xmlns:r="http://schemas.openxmlformats.org/officeDocument/2006/relationships" xmlns:p="http://schemas.openxmlformats.org/presentationml/2006/main">
  <p:tag name="NAME" val="Moon"/>
</p:tagLst>
</file>

<file path=ppt/tags/tag219.xml><?xml version="1.0" encoding="utf-8"?>
<p:tagLst xmlns:a="http://schemas.openxmlformats.org/drawingml/2006/main" xmlns:r="http://schemas.openxmlformats.org/officeDocument/2006/relationships" xmlns:p="http://schemas.openxmlformats.org/presentationml/2006/main">
  <p:tag name="NAME" val="MoonShap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220.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21.xml><?xml version="1.0" encoding="utf-8"?>
<p:tagLst xmlns:a="http://schemas.openxmlformats.org/drawingml/2006/main" xmlns:r="http://schemas.openxmlformats.org/officeDocument/2006/relationships" xmlns:p="http://schemas.openxmlformats.org/presentationml/2006/main">
  <p:tag name="NAME" val="MoonShape"/>
</p:tagLst>
</file>

<file path=ppt/tags/tag22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23.xml><?xml version="1.0" encoding="utf-8"?>
<p:tagLst xmlns:a="http://schemas.openxmlformats.org/drawingml/2006/main" xmlns:r="http://schemas.openxmlformats.org/officeDocument/2006/relationships" xmlns:p="http://schemas.openxmlformats.org/presentationml/2006/main">
  <p:tag name="NAME" val="MoonShape"/>
</p:tagLst>
</file>

<file path=ppt/tags/tag224.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25.xml><?xml version="1.0" encoding="utf-8"?>
<p:tagLst xmlns:a="http://schemas.openxmlformats.org/drawingml/2006/main" xmlns:r="http://schemas.openxmlformats.org/officeDocument/2006/relationships" xmlns:p="http://schemas.openxmlformats.org/presentationml/2006/main">
  <p:tag name="NAME" val="MoonShape"/>
</p:tagLst>
</file>

<file path=ppt/tags/tag22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27.xml><?xml version="1.0" encoding="utf-8"?>
<p:tagLst xmlns:a="http://schemas.openxmlformats.org/drawingml/2006/main" xmlns:r="http://schemas.openxmlformats.org/officeDocument/2006/relationships" xmlns:p="http://schemas.openxmlformats.org/presentationml/2006/main">
  <p:tag name="NAME" val="MoonShape"/>
</p:tagLst>
</file>

<file path=ppt/tags/tag22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241.xml><?xml version="1.0" encoding="utf-8"?>
<p:tagLst xmlns:a="http://schemas.openxmlformats.org/drawingml/2006/main" xmlns:r="http://schemas.openxmlformats.org/officeDocument/2006/relationships" xmlns:p="http://schemas.openxmlformats.org/presentationml/2006/main">
  <p:tag name="NAME" val="Moon"/>
</p:tagLst>
</file>

<file path=ppt/tags/tag242.xml><?xml version="1.0" encoding="utf-8"?>
<p:tagLst xmlns:a="http://schemas.openxmlformats.org/drawingml/2006/main" xmlns:r="http://schemas.openxmlformats.org/officeDocument/2006/relationships" xmlns:p="http://schemas.openxmlformats.org/presentationml/2006/main">
  <p:tag name="NAME" val="Moon"/>
</p:tagLst>
</file>

<file path=ppt/tags/tag243.xml><?xml version="1.0" encoding="utf-8"?>
<p:tagLst xmlns:a="http://schemas.openxmlformats.org/drawingml/2006/main" xmlns:r="http://schemas.openxmlformats.org/officeDocument/2006/relationships" xmlns:p="http://schemas.openxmlformats.org/presentationml/2006/main">
  <p:tag name="NAME" val="Moon"/>
</p:tagLst>
</file>

<file path=ppt/tags/tag244.xml><?xml version="1.0" encoding="utf-8"?>
<p:tagLst xmlns:a="http://schemas.openxmlformats.org/drawingml/2006/main" xmlns:r="http://schemas.openxmlformats.org/officeDocument/2006/relationships" xmlns:p="http://schemas.openxmlformats.org/presentationml/2006/main">
  <p:tag name="NAME" val="Moon"/>
</p:tagLst>
</file>

<file path=ppt/tags/tag245.xml><?xml version="1.0" encoding="utf-8"?>
<p:tagLst xmlns:a="http://schemas.openxmlformats.org/drawingml/2006/main" xmlns:r="http://schemas.openxmlformats.org/officeDocument/2006/relationships" xmlns:p="http://schemas.openxmlformats.org/presentationml/2006/main">
  <p:tag name="NAME" val="Moon"/>
</p:tagLst>
</file>

<file path=ppt/tags/tag246.xml><?xml version="1.0" encoding="utf-8"?>
<p:tagLst xmlns:a="http://schemas.openxmlformats.org/drawingml/2006/main" xmlns:r="http://schemas.openxmlformats.org/officeDocument/2006/relationships" xmlns:p="http://schemas.openxmlformats.org/presentationml/2006/main">
  <p:tag name="NAME" val="MoonShape"/>
</p:tagLst>
</file>

<file path=ppt/tags/tag247.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48.xml><?xml version="1.0" encoding="utf-8"?>
<p:tagLst xmlns:a="http://schemas.openxmlformats.org/drawingml/2006/main" xmlns:r="http://schemas.openxmlformats.org/officeDocument/2006/relationships" xmlns:p="http://schemas.openxmlformats.org/presentationml/2006/main">
  <p:tag name="NAME" val="MoonShape"/>
</p:tagLst>
</file>

<file path=ppt/tags/tag24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250.xml><?xml version="1.0" encoding="utf-8"?>
<p:tagLst xmlns:a="http://schemas.openxmlformats.org/drawingml/2006/main" xmlns:r="http://schemas.openxmlformats.org/officeDocument/2006/relationships" xmlns:p="http://schemas.openxmlformats.org/presentationml/2006/main">
  <p:tag name="NAME" val="MoonShape"/>
</p:tagLst>
</file>

<file path=ppt/tags/tag251.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52.xml><?xml version="1.0" encoding="utf-8"?>
<p:tagLst xmlns:a="http://schemas.openxmlformats.org/drawingml/2006/main" xmlns:r="http://schemas.openxmlformats.org/officeDocument/2006/relationships" xmlns:p="http://schemas.openxmlformats.org/presentationml/2006/main">
  <p:tag name="NAME" val="MoonShape"/>
</p:tagLst>
</file>

<file path=ppt/tags/tag25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54.xml><?xml version="1.0" encoding="utf-8"?>
<p:tagLst xmlns:a="http://schemas.openxmlformats.org/drawingml/2006/main" xmlns:r="http://schemas.openxmlformats.org/officeDocument/2006/relationships" xmlns:p="http://schemas.openxmlformats.org/presentationml/2006/main">
  <p:tag name="NAME" val="MoonShape"/>
</p:tagLst>
</file>

<file path=ppt/tags/tag255.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268.xml><?xml version="1.0" encoding="utf-8"?>
<p:tagLst xmlns:a="http://schemas.openxmlformats.org/drawingml/2006/main" xmlns:r="http://schemas.openxmlformats.org/officeDocument/2006/relationships" xmlns:p="http://schemas.openxmlformats.org/presentationml/2006/main">
  <p:tag name="NAME" val="Moon"/>
</p:tagLst>
</file>

<file path=ppt/tags/tag269.xml><?xml version="1.0" encoding="utf-8"?>
<p:tagLst xmlns:a="http://schemas.openxmlformats.org/drawingml/2006/main" xmlns:r="http://schemas.openxmlformats.org/officeDocument/2006/relationships" xmlns:p="http://schemas.openxmlformats.org/presentationml/2006/main">
  <p:tag name="NAME" val="Moon"/>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0.xml><?xml version="1.0" encoding="utf-8"?>
<p:tagLst xmlns:a="http://schemas.openxmlformats.org/drawingml/2006/main" xmlns:r="http://schemas.openxmlformats.org/officeDocument/2006/relationships" xmlns:p="http://schemas.openxmlformats.org/presentationml/2006/main">
  <p:tag name="NAME" val="Moon"/>
</p:tagLst>
</file>

<file path=ppt/tags/tag271.xml><?xml version="1.0" encoding="utf-8"?>
<p:tagLst xmlns:a="http://schemas.openxmlformats.org/drawingml/2006/main" xmlns:r="http://schemas.openxmlformats.org/officeDocument/2006/relationships" xmlns:p="http://schemas.openxmlformats.org/presentationml/2006/main">
  <p:tag name="NAME" val="Moon"/>
</p:tagLst>
</file>

<file path=ppt/tags/tag272.xml><?xml version="1.0" encoding="utf-8"?>
<p:tagLst xmlns:a="http://schemas.openxmlformats.org/drawingml/2006/main" xmlns:r="http://schemas.openxmlformats.org/officeDocument/2006/relationships" xmlns:p="http://schemas.openxmlformats.org/presentationml/2006/main">
  <p:tag name="NAME" val="Moon"/>
</p:tagLst>
</file>

<file path=ppt/tags/tag273.xml><?xml version="1.0" encoding="utf-8"?>
<p:tagLst xmlns:a="http://schemas.openxmlformats.org/drawingml/2006/main" xmlns:r="http://schemas.openxmlformats.org/officeDocument/2006/relationships" xmlns:p="http://schemas.openxmlformats.org/presentationml/2006/main">
  <p:tag name="NAME" val="MoonShape"/>
</p:tagLst>
</file>

<file path=ppt/tags/tag274.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75.xml><?xml version="1.0" encoding="utf-8"?>
<p:tagLst xmlns:a="http://schemas.openxmlformats.org/drawingml/2006/main" xmlns:r="http://schemas.openxmlformats.org/officeDocument/2006/relationships" xmlns:p="http://schemas.openxmlformats.org/presentationml/2006/main">
  <p:tag name="NAME" val="MoonShape"/>
</p:tagLst>
</file>

<file path=ppt/tags/tag27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77.xml><?xml version="1.0" encoding="utf-8"?>
<p:tagLst xmlns:a="http://schemas.openxmlformats.org/drawingml/2006/main" xmlns:r="http://schemas.openxmlformats.org/officeDocument/2006/relationships" xmlns:p="http://schemas.openxmlformats.org/presentationml/2006/main">
  <p:tag name="NAME" val="MoonShape"/>
</p:tagLst>
</file>

<file path=ppt/tags/tag278.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79.xml><?xml version="1.0" encoding="utf-8"?>
<p:tagLst xmlns:a="http://schemas.openxmlformats.org/drawingml/2006/main" xmlns:r="http://schemas.openxmlformats.org/officeDocument/2006/relationships" xmlns:p="http://schemas.openxmlformats.org/presentationml/2006/main">
  <p:tag name="NAME" val="MoonShap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q1ILK9Y26EuagxFrlh1rBg"/>
</p:tagLst>
</file>

<file path=ppt/tags/tag280.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81.xml><?xml version="1.0" encoding="utf-8"?>
<p:tagLst xmlns:a="http://schemas.openxmlformats.org/drawingml/2006/main" xmlns:r="http://schemas.openxmlformats.org/officeDocument/2006/relationships" xmlns:p="http://schemas.openxmlformats.org/presentationml/2006/main">
  <p:tag name="NAME" val="MoonShape"/>
</p:tagLst>
</file>

<file path=ppt/tags/tag282.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295.xml><?xml version="1.0" encoding="utf-8"?>
<p:tagLst xmlns:a="http://schemas.openxmlformats.org/drawingml/2006/main" xmlns:r="http://schemas.openxmlformats.org/officeDocument/2006/relationships" xmlns:p="http://schemas.openxmlformats.org/presentationml/2006/main">
  <p:tag name="NAME" val="Moon"/>
</p:tagLst>
</file>

<file path=ppt/tags/tag296.xml><?xml version="1.0" encoding="utf-8"?>
<p:tagLst xmlns:a="http://schemas.openxmlformats.org/drawingml/2006/main" xmlns:r="http://schemas.openxmlformats.org/officeDocument/2006/relationships" xmlns:p="http://schemas.openxmlformats.org/presentationml/2006/main">
  <p:tag name="NAME" val="Moon"/>
</p:tagLst>
</file>

<file path=ppt/tags/tag297.xml><?xml version="1.0" encoding="utf-8"?>
<p:tagLst xmlns:a="http://schemas.openxmlformats.org/drawingml/2006/main" xmlns:r="http://schemas.openxmlformats.org/officeDocument/2006/relationships" xmlns:p="http://schemas.openxmlformats.org/presentationml/2006/main">
  <p:tag name="NAME" val="Moon"/>
</p:tagLst>
</file>

<file path=ppt/tags/tag298.xml><?xml version="1.0" encoding="utf-8"?>
<p:tagLst xmlns:a="http://schemas.openxmlformats.org/drawingml/2006/main" xmlns:r="http://schemas.openxmlformats.org/officeDocument/2006/relationships" xmlns:p="http://schemas.openxmlformats.org/presentationml/2006/main">
  <p:tag name="NAME" val="Moon"/>
</p:tagLst>
</file>

<file path=ppt/tags/tag299.xml><?xml version="1.0" encoding="utf-8"?>
<p:tagLst xmlns:a="http://schemas.openxmlformats.org/drawingml/2006/main" xmlns:r="http://schemas.openxmlformats.org/officeDocument/2006/relationships" xmlns:p="http://schemas.openxmlformats.org/presentationml/2006/main">
  <p:tag name="NAME" val="Moon"/>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fSkk.79nDUWeDivf4QWcz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300.xml><?xml version="1.0" encoding="utf-8"?>
<p:tagLst xmlns:a="http://schemas.openxmlformats.org/drawingml/2006/main" xmlns:r="http://schemas.openxmlformats.org/officeDocument/2006/relationships" xmlns:p="http://schemas.openxmlformats.org/presentationml/2006/main">
  <p:tag name="NAME" val="MoonShape"/>
</p:tagLst>
</file>

<file path=ppt/tags/tag30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02.xml><?xml version="1.0" encoding="utf-8"?>
<p:tagLst xmlns:a="http://schemas.openxmlformats.org/drawingml/2006/main" xmlns:r="http://schemas.openxmlformats.org/officeDocument/2006/relationships" xmlns:p="http://schemas.openxmlformats.org/presentationml/2006/main">
  <p:tag name="NAME" val="MoonShape"/>
</p:tagLst>
</file>

<file path=ppt/tags/tag30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04.xml><?xml version="1.0" encoding="utf-8"?>
<p:tagLst xmlns:a="http://schemas.openxmlformats.org/drawingml/2006/main" xmlns:r="http://schemas.openxmlformats.org/officeDocument/2006/relationships" xmlns:p="http://schemas.openxmlformats.org/presentationml/2006/main">
  <p:tag name="NAME" val="MoonShape"/>
</p:tagLst>
</file>

<file path=ppt/tags/tag305.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306.xml><?xml version="1.0" encoding="utf-8"?>
<p:tagLst xmlns:a="http://schemas.openxmlformats.org/drawingml/2006/main" xmlns:r="http://schemas.openxmlformats.org/officeDocument/2006/relationships" xmlns:p="http://schemas.openxmlformats.org/presentationml/2006/main">
  <p:tag name="NAME" val="MoonShape"/>
</p:tagLst>
</file>

<file path=ppt/tags/tag30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08.xml><?xml version="1.0" encoding="utf-8"?>
<p:tagLst xmlns:a="http://schemas.openxmlformats.org/drawingml/2006/main" xmlns:r="http://schemas.openxmlformats.org/officeDocument/2006/relationships" xmlns:p="http://schemas.openxmlformats.org/presentationml/2006/main">
  <p:tag name="NAME" val="MoonShape"/>
</p:tagLst>
</file>

<file path=ppt/tags/tag309.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322.xml><?xml version="1.0" encoding="utf-8"?>
<p:tagLst xmlns:a="http://schemas.openxmlformats.org/drawingml/2006/main" xmlns:r="http://schemas.openxmlformats.org/officeDocument/2006/relationships" xmlns:p="http://schemas.openxmlformats.org/presentationml/2006/main">
  <p:tag name="NAME" val="Moon"/>
</p:tagLst>
</file>

<file path=ppt/tags/tag323.xml><?xml version="1.0" encoding="utf-8"?>
<p:tagLst xmlns:a="http://schemas.openxmlformats.org/drawingml/2006/main" xmlns:r="http://schemas.openxmlformats.org/officeDocument/2006/relationships" xmlns:p="http://schemas.openxmlformats.org/presentationml/2006/main">
  <p:tag name="NAME" val="Moon"/>
</p:tagLst>
</file>

<file path=ppt/tags/tag324.xml><?xml version="1.0" encoding="utf-8"?>
<p:tagLst xmlns:a="http://schemas.openxmlformats.org/drawingml/2006/main" xmlns:r="http://schemas.openxmlformats.org/officeDocument/2006/relationships" xmlns:p="http://schemas.openxmlformats.org/presentationml/2006/main">
  <p:tag name="NAME" val="Moon"/>
</p:tagLst>
</file>

<file path=ppt/tags/tag325.xml><?xml version="1.0" encoding="utf-8"?>
<p:tagLst xmlns:a="http://schemas.openxmlformats.org/drawingml/2006/main" xmlns:r="http://schemas.openxmlformats.org/officeDocument/2006/relationships" xmlns:p="http://schemas.openxmlformats.org/presentationml/2006/main">
  <p:tag name="NAME" val="Moon"/>
</p:tagLst>
</file>

<file path=ppt/tags/tag326.xml><?xml version="1.0" encoding="utf-8"?>
<p:tagLst xmlns:a="http://schemas.openxmlformats.org/drawingml/2006/main" xmlns:r="http://schemas.openxmlformats.org/officeDocument/2006/relationships" xmlns:p="http://schemas.openxmlformats.org/presentationml/2006/main">
  <p:tag name="NAME" val="Moon"/>
</p:tagLst>
</file>

<file path=ppt/tags/tag327.xml><?xml version="1.0" encoding="utf-8"?>
<p:tagLst xmlns:a="http://schemas.openxmlformats.org/drawingml/2006/main" xmlns:r="http://schemas.openxmlformats.org/officeDocument/2006/relationships" xmlns:p="http://schemas.openxmlformats.org/presentationml/2006/main">
  <p:tag name="NAME" val="MoonShape"/>
</p:tagLst>
</file>

<file path=ppt/tags/tag328.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29.xml><?xml version="1.0" encoding="utf-8"?>
<p:tagLst xmlns:a="http://schemas.openxmlformats.org/drawingml/2006/main" xmlns:r="http://schemas.openxmlformats.org/officeDocument/2006/relationships" xmlns:p="http://schemas.openxmlformats.org/presentationml/2006/main">
  <p:tag name="NAME" val="MoonShap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33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31.xml><?xml version="1.0" encoding="utf-8"?>
<p:tagLst xmlns:a="http://schemas.openxmlformats.org/drawingml/2006/main" xmlns:r="http://schemas.openxmlformats.org/officeDocument/2006/relationships" xmlns:p="http://schemas.openxmlformats.org/presentationml/2006/main">
  <p:tag name="NAME" val="MoonShape"/>
</p:tagLst>
</file>

<file path=ppt/tags/tag332.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333.xml><?xml version="1.0" encoding="utf-8"?>
<p:tagLst xmlns:a="http://schemas.openxmlformats.org/drawingml/2006/main" xmlns:r="http://schemas.openxmlformats.org/officeDocument/2006/relationships" xmlns:p="http://schemas.openxmlformats.org/presentationml/2006/main">
  <p:tag name="NAME" val="MoonShape"/>
</p:tagLst>
</file>

<file path=ppt/tags/tag33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35.xml><?xml version="1.0" encoding="utf-8"?>
<p:tagLst xmlns:a="http://schemas.openxmlformats.org/drawingml/2006/main" xmlns:r="http://schemas.openxmlformats.org/officeDocument/2006/relationships" xmlns:p="http://schemas.openxmlformats.org/presentationml/2006/main">
  <p:tag name="NAME" val="MoonShape"/>
</p:tagLst>
</file>

<file path=ppt/tags/tag336.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37.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9.xml><?xml version="1.0" encoding="utf-8"?>
<p:tagLst xmlns:a="http://schemas.openxmlformats.org/drawingml/2006/main" xmlns:r="http://schemas.openxmlformats.org/officeDocument/2006/relationships" xmlns:p="http://schemas.openxmlformats.org/presentationml/2006/main">
  <p:tag name="RESIZE" val="Yes"/>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MenhjrqHEKxCqaVQmuC4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x4pTv3JDxkKyq2Ib3NcO2w"/>
</p:tagLst>
</file>

<file path=ppt/tags/tag341.xml><?xml version="1.0" encoding="utf-8"?>
<p:tagLst xmlns:a="http://schemas.openxmlformats.org/drawingml/2006/main" xmlns:r="http://schemas.openxmlformats.org/officeDocument/2006/relationships" xmlns:p="http://schemas.openxmlformats.org/presentationml/2006/main">
  <p:tag name="NAME" val="RectangleText"/>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1vQhc2xjCEiQgb927y49v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42.xml><?xml version="1.0" encoding="utf-8"?>
<p:tagLst xmlns:a="http://schemas.openxmlformats.org/drawingml/2006/main" xmlns:r="http://schemas.openxmlformats.org/officeDocument/2006/relationships" xmlns:p="http://schemas.openxmlformats.org/presentationml/2006/main">
  <p:tag name="NAME" val="Moon"/>
</p:tagLst>
</file>

<file path=ppt/tags/tag43.xml><?xml version="1.0" encoding="utf-8"?>
<p:tagLst xmlns:a="http://schemas.openxmlformats.org/drawingml/2006/main" xmlns:r="http://schemas.openxmlformats.org/officeDocument/2006/relationships" xmlns:p="http://schemas.openxmlformats.org/presentationml/2006/main">
  <p:tag name="NAME" val="Moon"/>
</p:tagLst>
</file>

<file path=ppt/tags/tag44.xml><?xml version="1.0" encoding="utf-8"?>
<p:tagLst xmlns:a="http://schemas.openxmlformats.org/drawingml/2006/main" xmlns:r="http://schemas.openxmlformats.org/officeDocument/2006/relationships" xmlns:p="http://schemas.openxmlformats.org/presentationml/2006/main">
  <p:tag name="NAME" val="Moon"/>
</p:tagLst>
</file>

<file path=ppt/tags/tag45.xml><?xml version="1.0" encoding="utf-8"?>
<p:tagLst xmlns:a="http://schemas.openxmlformats.org/drawingml/2006/main" xmlns:r="http://schemas.openxmlformats.org/officeDocument/2006/relationships" xmlns:p="http://schemas.openxmlformats.org/presentationml/2006/main">
  <p:tag name="NAME" val="Moon"/>
</p:tagLst>
</file>

<file path=ppt/tags/tag46.xml><?xml version="1.0" encoding="utf-8"?>
<p:tagLst xmlns:a="http://schemas.openxmlformats.org/drawingml/2006/main" xmlns:r="http://schemas.openxmlformats.org/officeDocument/2006/relationships" xmlns:p="http://schemas.openxmlformats.org/presentationml/2006/main">
  <p:tag name="NAME" val="Moon"/>
</p:tagLst>
</file>

<file path=ppt/tags/tag47.xml><?xml version="1.0" encoding="utf-8"?>
<p:tagLst xmlns:a="http://schemas.openxmlformats.org/drawingml/2006/main" xmlns:r="http://schemas.openxmlformats.org/officeDocument/2006/relationships" xmlns:p="http://schemas.openxmlformats.org/presentationml/2006/main">
  <p:tag name="NAME" val="MoonShape"/>
</p:tagLst>
</file>

<file path=ppt/tags/tag48.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49.xml><?xml version="1.0" encoding="utf-8"?>
<p:tagLst xmlns:a="http://schemas.openxmlformats.org/drawingml/2006/main" xmlns:r="http://schemas.openxmlformats.org/officeDocument/2006/relationships" xmlns:p="http://schemas.openxmlformats.org/presentationml/2006/main">
  <p:tag name="NAME" val="MoonShap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5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51.xml><?xml version="1.0" encoding="utf-8"?>
<p:tagLst xmlns:a="http://schemas.openxmlformats.org/drawingml/2006/main" xmlns:r="http://schemas.openxmlformats.org/officeDocument/2006/relationships" xmlns:p="http://schemas.openxmlformats.org/presentationml/2006/main">
  <p:tag name="NAME" val="MoonShape"/>
</p:tagLst>
</file>

<file path=ppt/tags/tag52.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53.xml><?xml version="1.0" encoding="utf-8"?>
<p:tagLst xmlns:a="http://schemas.openxmlformats.org/drawingml/2006/main" xmlns:r="http://schemas.openxmlformats.org/officeDocument/2006/relationships" xmlns:p="http://schemas.openxmlformats.org/presentationml/2006/main">
  <p:tag name="NAME" val="MoonShape"/>
</p:tagLst>
</file>

<file path=ppt/tags/tag5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55.xml><?xml version="1.0" encoding="utf-8"?>
<p:tagLst xmlns:a="http://schemas.openxmlformats.org/drawingml/2006/main" xmlns:r="http://schemas.openxmlformats.org/officeDocument/2006/relationships" xmlns:p="http://schemas.openxmlformats.org/presentationml/2006/main">
  <p:tag name="NAME" val="MoonShape"/>
</p:tagLst>
</file>

<file path=ppt/tags/tag56.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msTk9UxSmUazyVfFVpx4u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1R.3qWIAyE2tGWfU5uRgB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XcXXm9EshUaLLX0ZixNiH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cE1mOuVCTkak_fpmc_aV8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tbJZG1kbc02nm8S.t15Eq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5U_JNR0V0UuXMns_G2JFsw"/>
</p:tagLst>
</file>

<file path=ppt/tags/tag64.xml><?xml version="1.0" encoding="utf-8"?>
<p:tagLst xmlns:a="http://schemas.openxmlformats.org/drawingml/2006/main" xmlns:r="http://schemas.openxmlformats.org/officeDocument/2006/relationships" xmlns:p="http://schemas.openxmlformats.org/presentationml/2006/main">
  <p:tag name="RESIZE" val="Yes"/>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p2r.OBlTEU25NaZt4_dHI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NkTQNUEGl0ijMOVcA8.59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79.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80.xml><?xml version="1.0" encoding="utf-8"?>
<p:tagLst xmlns:a="http://schemas.openxmlformats.org/drawingml/2006/main" xmlns:r="http://schemas.openxmlformats.org/officeDocument/2006/relationships" xmlns:p="http://schemas.openxmlformats.org/presentationml/2006/main">
  <p:tag name="NAME" val="Moon"/>
</p:tagLst>
</file>

<file path=ppt/tags/tag81.xml><?xml version="1.0" encoding="utf-8"?>
<p:tagLst xmlns:a="http://schemas.openxmlformats.org/drawingml/2006/main" xmlns:r="http://schemas.openxmlformats.org/officeDocument/2006/relationships" xmlns:p="http://schemas.openxmlformats.org/presentationml/2006/main">
  <p:tag name="NAME" val="Moon"/>
</p:tagLst>
</file>

<file path=ppt/tags/tag82.xml><?xml version="1.0" encoding="utf-8"?>
<p:tagLst xmlns:a="http://schemas.openxmlformats.org/drawingml/2006/main" xmlns:r="http://schemas.openxmlformats.org/officeDocument/2006/relationships" xmlns:p="http://schemas.openxmlformats.org/presentationml/2006/main">
  <p:tag name="NAME" val="Moon"/>
</p:tagLst>
</file>

<file path=ppt/tags/tag83.xml><?xml version="1.0" encoding="utf-8"?>
<p:tagLst xmlns:a="http://schemas.openxmlformats.org/drawingml/2006/main" xmlns:r="http://schemas.openxmlformats.org/officeDocument/2006/relationships" xmlns:p="http://schemas.openxmlformats.org/presentationml/2006/main">
  <p:tag name="NAME" val="Moon"/>
</p:tagLst>
</file>

<file path=ppt/tags/tag84.xml><?xml version="1.0" encoding="utf-8"?>
<p:tagLst xmlns:a="http://schemas.openxmlformats.org/drawingml/2006/main" xmlns:r="http://schemas.openxmlformats.org/officeDocument/2006/relationships" xmlns:p="http://schemas.openxmlformats.org/presentationml/2006/main">
  <p:tag name="NAME" val="MoonShape"/>
</p:tagLst>
</file>

<file path=ppt/tags/tag85.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86.xml><?xml version="1.0" encoding="utf-8"?>
<p:tagLst xmlns:a="http://schemas.openxmlformats.org/drawingml/2006/main" xmlns:r="http://schemas.openxmlformats.org/officeDocument/2006/relationships" xmlns:p="http://schemas.openxmlformats.org/presentationml/2006/main">
  <p:tag name="NAME" val="MoonShape"/>
</p:tagLst>
</file>

<file path=ppt/tags/tag87.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88.xml><?xml version="1.0" encoding="utf-8"?>
<p:tagLst xmlns:a="http://schemas.openxmlformats.org/drawingml/2006/main" xmlns:r="http://schemas.openxmlformats.org/officeDocument/2006/relationships" xmlns:p="http://schemas.openxmlformats.org/presentationml/2006/main">
  <p:tag name="NAME" val="MoonShape"/>
</p:tagLst>
</file>

<file path=ppt/tags/tag89.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90.xml><?xml version="1.0" encoding="utf-8"?>
<p:tagLst xmlns:a="http://schemas.openxmlformats.org/drawingml/2006/main" xmlns:r="http://schemas.openxmlformats.org/officeDocument/2006/relationships" xmlns:p="http://schemas.openxmlformats.org/presentationml/2006/main">
  <p:tag name="NAME" val="MoonShape"/>
</p:tagLst>
</file>

<file path=ppt/tags/tag9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92.xml><?xml version="1.0" encoding="utf-8"?>
<p:tagLst xmlns:a="http://schemas.openxmlformats.org/drawingml/2006/main" xmlns:r="http://schemas.openxmlformats.org/officeDocument/2006/relationships" xmlns:p="http://schemas.openxmlformats.org/presentationml/2006/main">
  <p:tag name="NAME" val="MoonShape"/>
</p:tagLst>
</file>

<file path=ppt/tags/tag93.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heme/theme1.xml><?xml version="1.0" encoding="utf-8"?>
<a:theme xmlns:a="http://schemas.openxmlformats.org/drawingml/2006/main" name="1_New Pertamina">
  <a:themeElements>
    <a:clrScheme name="1_New Pertamina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fontScheme name="1_New Pertamina">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1_New Pertamina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1_New Pertamina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1_New Pertamina 3">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PERTAMINA_CF_PRD041">
  <a:themeElements>
    <a:clrScheme name="PERTAMINA_CF_PRD041 1">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fontScheme name="PERTAMINA_CF_PRD04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2"/>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2"/>
            </a:solidFill>
            <a:effectLst/>
            <a:latin typeface="Arial" charset="0"/>
            <a:cs typeface="Arial" charset="0"/>
          </a:defRPr>
        </a:defPPr>
      </a:lstStyle>
    </a:lnDef>
  </a:objectDefaults>
  <a:extraClrSchemeLst>
    <a:extraClrScheme>
      <a:clrScheme name="4_PERTAMINA_CF_PRD041 1">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4932</TotalTime>
  <Words>1700</Words>
  <Application>Microsoft Macintosh PowerPoint</Application>
  <PresentationFormat>On-screen Show (4:3)</PresentationFormat>
  <Paragraphs>434</Paragraphs>
  <Slides>43</Slides>
  <Notes>21</Notes>
  <HiddenSlides>1</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43</vt:i4>
      </vt:variant>
    </vt:vector>
  </HeadingPairs>
  <TitlesOfParts>
    <vt:vector size="47" baseType="lpstr">
      <vt:lpstr>1_New Pertamina</vt:lpstr>
      <vt:lpstr>4_PERTAMINA_CF_PRD041</vt:lpstr>
      <vt:lpstr>think-cell Slide</vt:lpstr>
      <vt:lpstr>Visio</vt:lpstr>
      <vt:lpstr>Slide 1</vt:lpstr>
      <vt:lpstr>     sasaran </vt:lpstr>
      <vt:lpstr>     Ruang lingkup</vt:lpstr>
      <vt:lpstr>Slide 4</vt:lpstr>
      <vt:lpstr>APA YANG DIHARAPKAN KETIKA </vt:lpstr>
      <vt:lpstr>    1.1 HARAPAN</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Darren</dc:creator>
  <cp:lastModifiedBy>Lenovo</cp:lastModifiedBy>
  <cp:revision>90</cp:revision>
  <dcterms:created xsi:type="dcterms:W3CDTF">2013-10-04T15:55:21Z</dcterms:created>
  <dcterms:modified xsi:type="dcterms:W3CDTF">2014-07-05T05:35:45Z</dcterms:modified>
</cp:coreProperties>
</file>