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"/>
              <a:t>							 	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"/>
              <a:t>If your code for whatever reason cannot or will not run for a demo, we will use your video as backup. As you are expected to have a live demo, however, your mark will be docked if you must resort to your video.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"/>
              <a:t>	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"/>
              <a:t>○ </a:t>
            </a:r>
            <a:r>
              <a:rPr i="1" lang="en"/>
              <a:t>For Horizontal Prototype</a:t>
            </a:r>
            <a:r>
              <a:rPr lang="en"/>
              <a:t>:​any open questions you have about your prototype — what kind of feedback are you looking for, from either your peers or your potential users? You do not need to present usability testing results.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Designers Without Borders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TO-DO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Leo Leung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Nizar Maan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Elizabeth Nanthavong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We're creating a to-do list for students in the faculty of science.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Our users are busy students that have to be organized with all the activities in their personal and academic lives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 implemented a version of the points system that we had in our horizontal prototype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problem we tried to encountered in the design of our vertical prototype is: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How can we track progress in a to-do list and display it in a way that is meaningful to our users?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Feedback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11700" y="1017725"/>
            <a:ext cx="84486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Users were able to successfully add, edit, and view tasks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Users preferred that editing and viewing be done simultaneously on the same screen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Users were unclear as to what some icons did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"The sort button looks like a sideways cellular reception icon"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Users stated it made more sense to them to select the checkbox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Rationale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People are motivated to do big things when they track their small accomplishments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Wanted to find a way that would help our users stay on top of their tasks by tracking their productivity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Inspired the creation of a "Weekly Overview" that would allow users to visualize their productivity for the week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Based on user feedback, we've also made the following changes: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now select the checkbox to complete a 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Weekly view set as default view from user feedback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Removed search bar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Selected different icons, specifically an icon that would make "Sort" feature more apparent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Improved the appearance of the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