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 snapToObjects="1">
      <p:cViewPr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4A81D-0571-164F-9280-3EFDF0D55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644F4-A8BA-EF4E-98B8-78FE648C6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913DA-509C-DB4D-BA05-2F2DF366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E7D6-370D-7D4F-A0BC-ED66A0BC13EE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00D41-ADF5-1E44-AC0A-14D6D475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8B366-8EC1-9543-AD04-3B6DC036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046-7C89-584B-81A8-5435B34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7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2BA1-C306-A04D-BAF7-CABE8B26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FB3A1-DD80-884E-A6EB-2CDF5259D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E34F-4DBF-8240-A883-48E53F10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E7D6-370D-7D4F-A0BC-ED66A0BC13EE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3BE1E-5F7D-8043-A1A4-8F098A03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B8BC0-F40B-2A4D-A11A-F98B0F65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046-7C89-584B-81A8-5435B34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3701F-11E0-014F-ADA9-DEA9C79ED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B8B74-EDC1-B249-A540-D1733F437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B3482-EC87-AD42-9958-7EF00895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E7D6-370D-7D4F-A0BC-ED66A0BC13EE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CFFCF-A84F-274F-BA46-7D5FDC7D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4373D-9E94-5848-A76C-354D458F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046-7C89-584B-81A8-5435B34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2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E277-6148-844A-819F-763D439B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330D5-1905-1845-AE06-90D640BDA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5D557-7EF8-9D4F-A625-B39A32DE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E7D6-370D-7D4F-A0BC-ED66A0BC13EE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FA489-4A19-8E4C-BFDE-96CC85AD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6089A-C8C6-1C47-A1F2-8D6DF30F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046-7C89-584B-81A8-5435B34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7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8E65-44D0-8247-A97C-55995247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17DCC-C6D1-7B4A-A0A9-035FFD9FE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6779-A846-9247-8D6C-5686BF89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E7D6-370D-7D4F-A0BC-ED66A0BC13EE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421A8-01AF-F340-9615-1A58E5DF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7AC8F-E849-5C49-9910-301E7937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046-7C89-584B-81A8-5435B34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8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E4FD-0BB2-2E4D-B766-FD07A279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CDA7-C693-804A-8F12-8E2393067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01D09-886D-B542-ACCF-139CC7896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F958F-FA9B-EE44-B967-99C5AE68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E7D6-370D-7D4F-A0BC-ED66A0BC13EE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902A7-3760-0A46-8929-04E22FBC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B94B7-093A-5E49-B7F7-F56D5953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046-7C89-584B-81A8-5435B34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7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A2332-364A-E940-8F0A-7B0A5430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7D934-488A-804A-835A-7F0E4D179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701E7-31BC-9741-B626-1A0028924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E3A02-10E6-9F48-A3AC-C5B2861A5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A7AFC2-46B4-224D-BA6B-20A920C31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EEEAD-1D52-1248-A48E-BB7EFFB5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E7D6-370D-7D4F-A0BC-ED66A0BC13EE}" type="datetimeFigureOut">
              <a:rPr lang="en-US" smtClean="0"/>
              <a:t>9/25/19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59BE8-0707-814E-A083-7D8DB3DA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D9634-4A9E-6649-BEF3-5B9FA193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046-7C89-584B-81A8-5435B34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7D32-2A3D-4D4B-A1D7-F9EC0755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06A34B-BF66-9443-A580-BBDD59D3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E7D6-370D-7D4F-A0BC-ED66A0BC13EE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8796A-1D38-A64F-99B3-8D0F13C4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9F203-B27E-6446-BC67-00786F53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046-7C89-584B-81A8-5435B34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2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279EC-D965-704B-AC21-94D4BBAA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E7D6-370D-7D4F-A0BC-ED66A0BC13EE}" type="datetimeFigureOut">
              <a:rPr lang="en-US" smtClean="0"/>
              <a:t>9/25/19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1EF4F-D650-6549-82B2-E39A99A6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9232E-C28D-224A-A397-B4F3E5B4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046-7C89-584B-81A8-5435B34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9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BEA2-AE8E-FB44-934F-26CD57BE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8D68C-1E84-F34B-9091-5BF94BD53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BF1A-0D17-E748-A40E-168FA34B7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6B7B9-D476-454C-B699-022AD6C5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E7D6-370D-7D4F-A0BC-ED66A0BC13EE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D0984-2657-9F4D-AE9B-34475825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81E00-30ED-6B45-B4D8-670388B7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046-7C89-584B-81A8-5435B34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3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41B2-7A1C-B240-A4FC-654F3CAE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99694-3348-114F-8D11-2C2D9C389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7BF08-861D-614E-ADF9-81E56D6D9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E6F7D-140E-BB4E-AFC7-B2774CB3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E7D6-370D-7D4F-A0BC-ED66A0BC13EE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91B3F-69F2-8D47-A9F5-CC575AD6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40C58-E279-184C-8638-09996912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5046-7C89-584B-81A8-5435B34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6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AA168-632B-4B41-8BD1-2673012E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5EFD0-1149-8441-8FD6-AE6D28691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B643D-3DF2-D14A-9CB5-FA0C32AA5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9E7D6-370D-7D4F-A0BC-ED66A0BC13EE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74B17-6AE4-C849-B809-7A2BBC9BF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F5AAF-CA80-A349-A7FD-1246A1A72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C5046-7C89-584B-81A8-5435B34A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5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422F21D-D75B-7742-BB29-B9B4ECFFA6BA}"/>
              </a:ext>
            </a:extLst>
          </p:cNvPr>
          <p:cNvGrpSpPr/>
          <p:nvPr/>
        </p:nvGrpSpPr>
        <p:grpSpPr>
          <a:xfrm>
            <a:off x="0" y="0"/>
            <a:ext cx="1857375" cy="5943234"/>
            <a:chOff x="0" y="0"/>
            <a:chExt cx="1857375" cy="594323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EB101FF-B492-5E45-A958-4F2350CD0661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940411" y="725456"/>
              <a:ext cx="1" cy="416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287F68E2-0326-524A-9D53-0F33D9A2F284}"/>
                </a:ext>
              </a:extLst>
            </p:cNvPr>
            <p:cNvSpPr/>
            <p:nvPr/>
          </p:nvSpPr>
          <p:spPr>
            <a:xfrm>
              <a:off x="183358" y="3414713"/>
              <a:ext cx="1514108" cy="80669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C – Static Analysis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EB0B08E-EBEF-044E-AB29-D0FAFCE4DB20}"/>
                </a:ext>
              </a:extLst>
            </p:cNvPr>
            <p:cNvSpPr/>
            <p:nvPr/>
          </p:nvSpPr>
          <p:spPr>
            <a:xfrm>
              <a:off x="183358" y="4552401"/>
              <a:ext cx="1514108" cy="80669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D - DAST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280A886-FF00-AB4E-B48C-F86F9C28EC9D}"/>
                </a:ext>
              </a:extLst>
            </p:cNvPr>
            <p:cNvSpPr/>
            <p:nvPr/>
          </p:nvSpPr>
          <p:spPr>
            <a:xfrm>
              <a:off x="183358" y="2277025"/>
              <a:ext cx="1514108" cy="80669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B - </a:t>
              </a:r>
              <a:r>
                <a:rPr lang="en-US" dirty="0" err="1"/>
                <a:t>Credscan</a:t>
              </a:r>
              <a:endParaRPr lang="en-US" dirty="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FDE2B975-33A8-604D-AC6A-88724490249A}"/>
                </a:ext>
              </a:extLst>
            </p:cNvPr>
            <p:cNvSpPr/>
            <p:nvPr/>
          </p:nvSpPr>
          <p:spPr>
            <a:xfrm>
              <a:off x="183358" y="1141534"/>
              <a:ext cx="1514108" cy="8066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A – Existing CI</a:t>
              </a:r>
            </a:p>
          </p:txBody>
        </p:sp>
        <p:sp>
          <p:nvSpPr>
            <p:cNvPr id="27" name="Donut 26">
              <a:extLst>
                <a:ext uri="{FF2B5EF4-FFF2-40B4-BE49-F238E27FC236}">
                  <a16:creationId xmlns:a16="http://schemas.microsoft.com/office/drawing/2014/main" id="{1EBD2425-C7F3-FE41-9489-436018DC30D9}"/>
                </a:ext>
              </a:extLst>
            </p:cNvPr>
            <p:cNvSpPr/>
            <p:nvPr/>
          </p:nvSpPr>
          <p:spPr>
            <a:xfrm>
              <a:off x="803948" y="5690089"/>
              <a:ext cx="269265" cy="253145"/>
            </a:xfrm>
            <a:prstGeom prst="donu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62CF8EF-89E8-E04A-BD59-6F60D79C96F6}"/>
                </a:ext>
              </a:extLst>
            </p:cNvPr>
            <p:cNvSpPr/>
            <p:nvPr/>
          </p:nvSpPr>
          <p:spPr>
            <a:xfrm>
              <a:off x="792224" y="601265"/>
              <a:ext cx="272927" cy="24838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D8C9C95-6065-7C48-B0BD-AA53B7F63805}"/>
                </a:ext>
              </a:extLst>
            </p:cNvPr>
            <p:cNvCxnSpPr>
              <a:stCxn id="26" idx="2"/>
              <a:endCxn id="24" idx="0"/>
            </p:cNvCxnSpPr>
            <p:nvPr/>
          </p:nvCxnSpPr>
          <p:spPr>
            <a:xfrm>
              <a:off x="940412" y="1948228"/>
              <a:ext cx="0" cy="328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055AAAD-8C1D-CB4D-81E5-032B371A5E00}"/>
                </a:ext>
              </a:extLst>
            </p:cNvPr>
            <p:cNvCxnSpPr>
              <a:cxnSpLocks/>
              <a:stCxn id="24" idx="2"/>
              <a:endCxn id="19" idx="0"/>
            </p:cNvCxnSpPr>
            <p:nvPr/>
          </p:nvCxnSpPr>
          <p:spPr>
            <a:xfrm>
              <a:off x="940412" y="3083719"/>
              <a:ext cx="0" cy="330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E761565-C478-1744-9D93-0391857B92DF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>
              <a:off x="940412" y="4221407"/>
              <a:ext cx="0" cy="330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5F2A4CB-52DF-F34F-9D2D-72EF8667DE88}"/>
                </a:ext>
              </a:extLst>
            </p:cNvPr>
            <p:cNvCxnSpPr>
              <a:cxnSpLocks/>
              <a:stCxn id="20" idx="2"/>
              <a:endCxn id="27" idx="0"/>
            </p:cNvCxnSpPr>
            <p:nvPr/>
          </p:nvCxnSpPr>
          <p:spPr>
            <a:xfrm flipH="1">
              <a:off x="938581" y="5359095"/>
              <a:ext cx="1831" cy="330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D91629F-9332-3545-9608-22E334FFBDBB}"/>
                </a:ext>
              </a:extLst>
            </p:cNvPr>
            <p:cNvSpPr txBox="1"/>
            <p:nvPr/>
          </p:nvSpPr>
          <p:spPr>
            <a:xfrm>
              <a:off x="0" y="0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Serial Flow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F596AAE-14AB-5F4A-A534-F51F6A4C3E91}"/>
              </a:ext>
            </a:extLst>
          </p:cNvPr>
          <p:cNvGrpSpPr/>
          <p:nvPr/>
        </p:nvGrpSpPr>
        <p:grpSpPr>
          <a:xfrm>
            <a:off x="2014723" y="13252"/>
            <a:ext cx="6268001" cy="5929980"/>
            <a:chOff x="2287650" y="13253"/>
            <a:chExt cx="6268001" cy="592998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D85EE82-6B53-B549-9B9C-57073EFFD0CE}"/>
                </a:ext>
              </a:extLst>
            </p:cNvPr>
            <p:cNvSpPr/>
            <p:nvPr/>
          </p:nvSpPr>
          <p:spPr>
            <a:xfrm>
              <a:off x="7041543" y="2277025"/>
              <a:ext cx="1514108" cy="80669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D - DAST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7F2D485-042C-884D-93A9-249ED0FA40A2}"/>
                </a:ext>
              </a:extLst>
            </p:cNvPr>
            <p:cNvSpPr/>
            <p:nvPr/>
          </p:nvSpPr>
          <p:spPr>
            <a:xfrm>
              <a:off x="3872281" y="2277025"/>
              <a:ext cx="1514108" cy="80669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B - </a:t>
              </a:r>
              <a:r>
                <a:rPr lang="en-US" dirty="0" err="1"/>
                <a:t>Credscan</a:t>
              </a:r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457BE14A-7413-0E47-A924-1A1930D1B5D9}"/>
                </a:ext>
              </a:extLst>
            </p:cNvPr>
            <p:cNvSpPr/>
            <p:nvPr/>
          </p:nvSpPr>
          <p:spPr>
            <a:xfrm>
              <a:off x="5456912" y="2277025"/>
              <a:ext cx="1514108" cy="80669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C – Static Analysis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DA9AF1C-F05E-0E4E-980D-006433A21960}"/>
                </a:ext>
              </a:extLst>
            </p:cNvPr>
            <p:cNvSpPr/>
            <p:nvPr/>
          </p:nvSpPr>
          <p:spPr>
            <a:xfrm>
              <a:off x="2287650" y="2277025"/>
              <a:ext cx="1514108" cy="8066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A – Existing CI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28F28DB-34EB-5943-A62C-5FFFD06AFF93}"/>
                </a:ext>
              </a:extLst>
            </p:cNvPr>
            <p:cNvSpPr/>
            <p:nvPr/>
          </p:nvSpPr>
          <p:spPr>
            <a:xfrm>
              <a:off x="5249925" y="601266"/>
              <a:ext cx="272927" cy="24838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FD8C4845-DC69-3F43-B6FC-2E3A4AFBFA9B}"/>
                </a:ext>
              </a:extLst>
            </p:cNvPr>
            <p:cNvCxnSpPr>
              <a:stCxn id="33" idx="4"/>
              <a:endCxn id="25" idx="0"/>
            </p:cNvCxnSpPr>
            <p:nvPr/>
          </p:nvCxnSpPr>
          <p:spPr>
            <a:xfrm rot="5400000">
              <a:off x="3501859" y="392495"/>
              <a:ext cx="1427376" cy="234168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EA84D3DA-65E3-964A-A8A6-292A0DEDFD41}"/>
                </a:ext>
              </a:extLst>
            </p:cNvPr>
            <p:cNvCxnSpPr>
              <a:cxnSpLocks/>
              <a:stCxn id="33" idx="4"/>
              <a:endCxn id="21" idx="0"/>
            </p:cNvCxnSpPr>
            <p:nvPr/>
          </p:nvCxnSpPr>
          <p:spPr>
            <a:xfrm rot="5400000">
              <a:off x="4294174" y="1184810"/>
              <a:ext cx="1427376" cy="75705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56251A5A-191B-CE48-9D16-118F63EC91A7}"/>
                </a:ext>
              </a:extLst>
            </p:cNvPr>
            <p:cNvCxnSpPr>
              <a:cxnSpLocks/>
              <a:stCxn id="33" idx="4"/>
              <a:endCxn id="22" idx="0"/>
            </p:cNvCxnSpPr>
            <p:nvPr/>
          </p:nvCxnSpPr>
          <p:spPr>
            <a:xfrm rot="16200000" flipH="1">
              <a:off x="5086489" y="1149548"/>
              <a:ext cx="1427376" cy="8275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D21AF52F-4601-7E46-AB68-7D94D08494B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5456914" y="1563338"/>
              <a:ext cx="2341683" cy="71368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Elbow Connector 71">
              <a:extLst>
                <a:ext uri="{FF2B5EF4-FFF2-40B4-BE49-F238E27FC236}">
                  <a16:creationId xmlns:a16="http://schemas.microsoft.com/office/drawing/2014/main" id="{DCA77D70-9896-0148-834A-083FA0BC1FD4}"/>
                </a:ext>
              </a:extLst>
            </p:cNvPr>
            <p:cNvCxnSpPr>
              <a:stCxn id="25" idx="2"/>
              <a:endCxn id="29" idx="0"/>
            </p:cNvCxnSpPr>
            <p:nvPr/>
          </p:nvCxnSpPr>
          <p:spPr>
            <a:xfrm rot="16200000" flipH="1">
              <a:off x="2911447" y="3216976"/>
              <a:ext cx="2606369" cy="233985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id="{9D1C964B-34F4-F943-A137-8B6BE1126B14}"/>
                </a:ext>
              </a:extLst>
            </p:cNvPr>
            <p:cNvCxnSpPr>
              <a:cxnSpLocks/>
              <a:stCxn id="21" idx="2"/>
              <a:endCxn id="29" idx="0"/>
            </p:cNvCxnSpPr>
            <p:nvPr/>
          </p:nvCxnSpPr>
          <p:spPr>
            <a:xfrm rot="16200000" flipH="1">
              <a:off x="3703762" y="4009291"/>
              <a:ext cx="2606369" cy="7552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Elbow Connector 75">
              <a:extLst>
                <a:ext uri="{FF2B5EF4-FFF2-40B4-BE49-F238E27FC236}">
                  <a16:creationId xmlns:a16="http://schemas.microsoft.com/office/drawing/2014/main" id="{D9E75E96-6D11-0544-A4F9-282A65E7DEE0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rot="5400000">
              <a:off x="4432794" y="4035485"/>
              <a:ext cx="2732938" cy="829407"/>
            </a:xfrm>
            <a:prstGeom prst="bentConnector3">
              <a:avLst>
                <a:gd name="adj1" fmla="val 4765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Elbow Connector 79">
              <a:extLst>
                <a:ext uri="{FF2B5EF4-FFF2-40B4-BE49-F238E27FC236}">
                  <a16:creationId xmlns:a16="http://schemas.microsoft.com/office/drawing/2014/main" id="{6D02046C-82E9-C149-B42B-F2F9C34A014B}"/>
                </a:ext>
              </a:extLst>
            </p:cNvPr>
            <p:cNvCxnSpPr>
              <a:cxnSpLocks/>
              <a:stCxn id="8" idx="2"/>
              <a:endCxn id="29" idx="0"/>
            </p:cNvCxnSpPr>
            <p:nvPr/>
          </p:nvCxnSpPr>
          <p:spPr>
            <a:xfrm rot="5400000">
              <a:off x="5288394" y="3179884"/>
              <a:ext cx="2606369" cy="24140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Donut 28">
              <a:extLst>
                <a:ext uri="{FF2B5EF4-FFF2-40B4-BE49-F238E27FC236}">
                  <a16:creationId xmlns:a16="http://schemas.microsoft.com/office/drawing/2014/main" id="{28E33562-5600-694E-85B3-CA6750457B37}"/>
                </a:ext>
              </a:extLst>
            </p:cNvPr>
            <p:cNvSpPr/>
            <p:nvPr/>
          </p:nvSpPr>
          <p:spPr>
            <a:xfrm>
              <a:off x="5249925" y="5690088"/>
              <a:ext cx="269265" cy="253145"/>
            </a:xfrm>
            <a:prstGeom prst="donu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FBFF696-DFF9-2F4E-AE16-4398D9BD06BC}"/>
                </a:ext>
              </a:extLst>
            </p:cNvPr>
            <p:cNvSpPr txBox="1"/>
            <p:nvPr/>
          </p:nvSpPr>
          <p:spPr>
            <a:xfrm>
              <a:off x="4455869" y="1325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Parallel Flow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FBE9A1E-E2C1-7949-A2F5-732AC7AED1E6}"/>
              </a:ext>
            </a:extLst>
          </p:cNvPr>
          <p:cNvGrpSpPr/>
          <p:nvPr/>
        </p:nvGrpSpPr>
        <p:grpSpPr>
          <a:xfrm>
            <a:off x="8676359" y="-2450"/>
            <a:ext cx="3332283" cy="5945682"/>
            <a:chOff x="8859717" y="-2450"/>
            <a:chExt cx="3332283" cy="5945682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E96E6E8-9E8B-B742-A151-07292A300073}"/>
                </a:ext>
              </a:extLst>
            </p:cNvPr>
            <p:cNvSpPr/>
            <p:nvPr/>
          </p:nvSpPr>
          <p:spPr>
            <a:xfrm>
              <a:off x="10677892" y="4552401"/>
              <a:ext cx="1514108" cy="80669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C – Static Analysis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930FD27-0908-FD40-BEA5-97CA60DF5F6E}"/>
                </a:ext>
              </a:extLst>
            </p:cNvPr>
            <p:cNvSpPr/>
            <p:nvPr/>
          </p:nvSpPr>
          <p:spPr>
            <a:xfrm>
              <a:off x="8859717" y="2277025"/>
              <a:ext cx="1514108" cy="8066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A – Existing CI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39A1184-5032-BB41-B2A9-7E2216BD7E41}"/>
                </a:ext>
              </a:extLst>
            </p:cNvPr>
            <p:cNvSpPr/>
            <p:nvPr/>
          </p:nvSpPr>
          <p:spPr>
            <a:xfrm>
              <a:off x="10677892" y="3409584"/>
              <a:ext cx="1514108" cy="80669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D - DAST</a:t>
              </a:r>
            </a:p>
          </p:txBody>
        </p:sp>
        <p:sp>
          <p:nvSpPr>
            <p:cNvPr id="28" name="Donut 27">
              <a:extLst>
                <a:ext uri="{FF2B5EF4-FFF2-40B4-BE49-F238E27FC236}">
                  <a16:creationId xmlns:a16="http://schemas.microsoft.com/office/drawing/2014/main" id="{B276096E-03A0-9440-AA5E-3191FEF11A50}"/>
                </a:ext>
              </a:extLst>
            </p:cNvPr>
            <p:cNvSpPr/>
            <p:nvPr/>
          </p:nvSpPr>
          <p:spPr>
            <a:xfrm>
              <a:off x="10389488" y="5690087"/>
              <a:ext cx="269265" cy="253145"/>
            </a:xfrm>
            <a:prstGeom prst="donut">
              <a:avLst/>
            </a:prstGeom>
            <a:solidFill>
              <a:srgbClr val="FF0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E4DF18DF-3662-B84B-B914-BB7A655EB1CF}"/>
                </a:ext>
              </a:extLst>
            </p:cNvPr>
            <p:cNvSpPr/>
            <p:nvPr/>
          </p:nvSpPr>
          <p:spPr>
            <a:xfrm>
              <a:off x="10677892" y="2266767"/>
              <a:ext cx="1514108" cy="80669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B - </a:t>
              </a:r>
              <a:r>
                <a:rPr lang="en-US" dirty="0" err="1"/>
                <a:t>Credscan</a:t>
              </a:r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3E06267-01E5-D940-A5FC-480E64CB6ADF}"/>
                </a:ext>
              </a:extLst>
            </p:cNvPr>
            <p:cNvSpPr/>
            <p:nvPr/>
          </p:nvSpPr>
          <p:spPr>
            <a:xfrm>
              <a:off x="10389488" y="601265"/>
              <a:ext cx="272927" cy="24838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Elbow Connector 84">
              <a:extLst>
                <a:ext uri="{FF2B5EF4-FFF2-40B4-BE49-F238E27FC236}">
                  <a16:creationId xmlns:a16="http://schemas.microsoft.com/office/drawing/2014/main" id="{FF0C10DE-DEA8-BB4B-B5FE-FBEA40E0C186}"/>
                </a:ext>
              </a:extLst>
            </p:cNvPr>
            <p:cNvCxnSpPr>
              <a:cxnSpLocks/>
              <a:stCxn id="32" idx="4"/>
              <a:endCxn id="9" idx="0"/>
            </p:cNvCxnSpPr>
            <p:nvPr/>
          </p:nvCxnSpPr>
          <p:spPr>
            <a:xfrm rot="5400000">
              <a:off x="9357674" y="1108746"/>
              <a:ext cx="1427377" cy="90918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F7B359BC-6F44-344A-8EC9-AACE662FA805}"/>
                </a:ext>
              </a:extLst>
            </p:cNvPr>
            <p:cNvCxnSpPr>
              <a:cxnSpLocks/>
              <a:stCxn id="32" idx="4"/>
              <a:endCxn id="30" idx="0"/>
            </p:cNvCxnSpPr>
            <p:nvPr/>
          </p:nvCxnSpPr>
          <p:spPr>
            <a:xfrm rot="16200000" flipH="1">
              <a:off x="10271890" y="1103710"/>
              <a:ext cx="1417119" cy="9089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B6CFEFF-31EF-1644-B7E2-B50669EC4A15}"/>
                </a:ext>
              </a:extLst>
            </p:cNvPr>
            <p:cNvCxnSpPr>
              <a:cxnSpLocks/>
              <a:stCxn id="30" idx="2"/>
              <a:endCxn id="23" idx="0"/>
            </p:cNvCxnSpPr>
            <p:nvPr/>
          </p:nvCxnSpPr>
          <p:spPr>
            <a:xfrm>
              <a:off x="11434946" y="3073461"/>
              <a:ext cx="0" cy="336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E1761148-1076-4F44-9DDF-71CF8A2F9883}"/>
                </a:ext>
              </a:extLst>
            </p:cNvPr>
            <p:cNvCxnSpPr>
              <a:cxnSpLocks/>
              <a:stCxn id="23" idx="2"/>
              <a:endCxn id="7" idx="0"/>
            </p:cNvCxnSpPr>
            <p:nvPr/>
          </p:nvCxnSpPr>
          <p:spPr>
            <a:xfrm>
              <a:off x="11434946" y="4216278"/>
              <a:ext cx="0" cy="336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Elbow Connector 96">
              <a:extLst>
                <a:ext uri="{FF2B5EF4-FFF2-40B4-BE49-F238E27FC236}">
                  <a16:creationId xmlns:a16="http://schemas.microsoft.com/office/drawing/2014/main" id="{587F5B43-D458-0849-BF8D-9FC57E5531D1}"/>
                </a:ext>
              </a:extLst>
            </p:cNvPr>
            <p:cNvCxnSpPr>
              <a:cxnSpLocks/>
              <a:stCxn id="9" idx="2"/>
              <a:endCxn id="28" idx="0"/>
            </p:cNvCxnSpPr>
            <p:nvPr/>
          </p:nvCxnSpPr>
          <p:spPr>
            <a:xfrm rot="16200000" flipH="1">
              <a:off x="8767262" y="3933228"/>
              <a:ext cx="2606368" cy="907350"/>
            </a:xfrm>
            <a:prstGeom prst="bentConnector3">
              <a:avLst>
                <a:gd name="adj1" fmla="val 9357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Elbow Connector 100">
              <a:extLst>
                <a:ext uri="{FF2B5EF4-FFF2-40B4-BE49-F238E27FC236}">
                  <a16:creationId xmlns:a16="http://schemas.microsoft.com/office/drawing/2014/main" id="{B73FF8E0-B86D-0046-A81A-FCE449499142}"/>
                </a:ext>
              </a:extLst>
            </p:cNvPr>
            <p:cNvCxnSpPr>
              <a:cxnSpLocks/>
              <a:stCxn id="7" idx="2"/>
              <a:endCxn id="28" idx="0"/>
            </p:cNvCxnSpPr>
            <p:nvPr/>
          </p:nvCxnSpPr>
          <p:spPr>
            <a:xfrm rot="5400000">
              <a:off x="10814038" y="5069179"/>
              <a:ext cx="330992" cy="91082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3454A12-DBA1-994B-95E4-00430B24D715}"/>
                </a:ext>
              </a:extLst>
            </p:cNvPr>
            <p:cNvSpPr txBox="1"/>
            <p:nvPr/>
          </p:nvSpPr>
          <p:spPr>
            <a:xfrm>
              <a:off x="9595432" y="-2450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Hybrid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4290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60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Guthrie</dc:creator>
  <cp:lastModifiedBy>Richard Guthrie</cp:lastModifiedBy>
  <cp:revision>4</cp:revision>
  <dcterms:created xsi:type="dcterms:W3CDTF">2019-09-25T19:46:28Z</dcterms:created>
  <dcterms:modified xsi:type="dcterms:W3CDTF">2019-09-25T20:36:55Z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2019-09-25T19:46:31Z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437eed7a-8149-4a6f-9b89-00000788fe60</vt:lpwstr>
  </property>
  <property fmtid="{D5CDD505-2E9C-101B-9397-08002B2CF9AE}" pid="8" name="MSIP_Label_f42aa342-8706-4288-bd11-ebb85995028c_ContentBits">
    <vt:lpwstr>0</vt:lpwstr>
  </property>
</Properties>
</file>