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TT Hoves" charset="1" panose="02000003020000060003"/>
      <p:regular r:id="rId11"/>
    </p:embeddedFont>
    <p:embeddedFont>
      <p:font typeface="TT Hoves Bold" charset="1" panose="02000003020000060003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07576" y="-2295434"/>
            <a:ext cx="11221859" cy="11221859"/>
          </a:xfrm>
          <a:custGeom>
            <a:avLst/>
            <a:gdLst/>
            <a:ahLst/>
            <a:cxnLst/>
            <a:rect r="r" b="b" t="t" l="l"/>
            <a:pathLst>
              <a:path h="11221859" w="11221859">
                <a:moveTo>
                  <a:pt x="0" y="0"/>
                </a:moveTo>
                <a:lnTo>
                  <a:pt x="11221858" y="0"/>
                </a:lnTo>
                <a:lnTo>
                  <a:pt x="11221858" y="11221859"/>
                </a:lnTo>
                <a:lnTo>
                  <a:pt x="0" y="11221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96258" y="-450527"/>
            <a:ext cx="19680517" cy="1704491"/>
            <a:chOff x="0" y="0"/>
            <a:chExt cx="5183346" cy="4489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83346" cy="448919"/>
            </a:xfrm>
            <a:custGeom>
              <a:avLst/>
              <a:gdLst/>
              <a:ahLst/>
              <a:cxnLst/>
              <a:rect r="r" b="b" t="t" l="l"/>
              <a:pathLst>
                <a:path h="448919" w="5183346">
                  <a:moveTo>
                    <a:pt x="0" y="0"/>
                  </a:moveTo>
                  <a:lnTo>
                    <a:pt x="5183346" y="0"/>
                  </a:lnTo>
                  <a:lnTo>
                    <a:pt x="5183346" y="448919"/>
                  </a:lnTo>
                  <a:lnTo>
                    <a:pt x="0" y="448919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5183346" cy="506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107576" y="1253964"/>
            <a:ext cx="8180424" cy="8935382"/>
          </a:xfrm>
          <a:custGeom>
            <a:avLst/>
            <a:gdLst/>
            <a:ahLst/>
            <a:cxnLst/>
            <a:rect r="r" b="b" t="t" l="l"/>
            <a:pathLst>
              <a:path h="8935382" w="8180424">
                <a:moveTo>
                  <a:pt x="0" y="0"/>
                </a:moveTo>
                <a:lnTo>
                  <a:pt x="8180424" y="0"/>
                </a:lnTo>
                <a:lnTo>
                  <a:pt x="8180424" y="8935381"/>
                </a:lnTo>
                <a:lnTo>
                  <a:pt x="0" y="8935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7841" t="0" r="-3610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484590" y="344568"/>
            <a:ext cx="140626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30761" y="344568"/>
            <a:ext cx="140626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5027" y="2075656"/>
            <a:ext cx="10910396" cy="6004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18"/>
              </a:lnSpc>
            </a:pPr>
            <a:r>
              <a:rPr lang="en-US" sz="12998" spc="-636" b="true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Obesity level prediction application</a:t>
            </a:r>
          </a:p>
          <a:p>
            <a:pPr algn="l">
              <a:lnSpc>
                <a:spcPts val="10244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55027" y="8348399"/>
            <a:ext cx="9319751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4381" spc="-8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Presented by Nizar Muharrom - Bravo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96258" y="-976142"/>
            <a:ext cx="6241729" cy="11878896"/>
            <a:chOff x="0" y="0"/>
            <a:chExt cx="1643912" cy="3128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43912" cy="3128598"/>
            </a:xfrm>
            <a:custGeom>
              <a:avLst/>
              <a:gdLst/>
              <a:ahLst/>
              <a:cxnLst/>
              <a:rect r="r" b="b" t="t" l="l"/>
              <a:pathLst>
                <a:path h="3128598" w="1643912">
                  <a:moveTo>
                    <a:pt x="0" y="0"/>
                  </a:moveTo>
                  <a:lnTo>
                    <a:pt x="1643912" y="0"/>
                  </a:lnTo>
                  <a:lnTo>
                    <a:pt x="1643912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643912" cy="3185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263798" y="-4131629"/>
            <a:ext cx="7991003" cy="7991003"/>
          </a:xfrm>
          <a:custGeom>
            <a:avLst/>
            <a:gdLst/>
            <a:ahLst/>
            <a:cxnLst/>
            <a:rect r="r" b="b" t="t" l="l"/>
            <a:pathLst>
              <a:path h="7991003" w="7991003">
                <a:moveTo>
                  <a:pt x="0" y="0"/>
                </a:moveTo>
                <a:lnTo>
                  <a:pt x="7991004" y="0"/>
                </a:lnTo>
                <a:lnTo>
                  <a:pt x="7991004" y="7991003"/>
                </a:lnTo>
                <a:lnTo>
                  <a:pt x="0" y="7991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0933" y="803862"/>
            <a:ext cx="4971780" cy="8679277"/>
          </a:xfrm>
          <a:custGeom>
            <a:avLst/>
            <a:gdLst/>
            <a:ahLst/>
            <a:cxnLst/>
            <a:rect r="r" b="b" t="t" l="l"/>
            <a:pathLst>
              <a:path h="8679277" w="4971780">
                <a:moveTo>
                  <a:pt x="0" y="0"/>
                </a:moveTo>
                <a:lnTo>
                  <a:pt x="4971780" y="0"/>
                </a:lnTo>
                <a:lnTo>
                  <a:pt x="4971780" y="8679276"/>
                </a:lnTo>
                <a:lnTo>
                  <a:pt x="0" y="86792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5463" t="0" r="-4910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40444" y="5821082"/>
            <a:ext cx="8395740" cy="2851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4"/>
              </a:lnSpc>
            </a:pPr>
            <a:r>
              <a:rPr lang="en-US" sz="4499" spc="26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Predict obesity levels based on a person's lifestyle</a:t>
            </a:r>
          </a:p>
          <a:p>
            <a:pPr algn="ctr" marL="0" indent="0" lvl="0">
              <a:lnSpc>
                <a:spcPts val="10934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858027" y="1846226"/>
            <a:ext cx="9760574" cy="4041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71"/>
              </a:lnSpc>
            </a:pPr>
            <a:r>
              <a:rPr lang="en-US" sz="10289" spc="-504" b="true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What is obesity level prediction?</a:t>
            </a:r>
          </a:p>
          <a:p>
            <a:pPr algn="l">
              <a:lnSpc>
                <a:spcPts val="11645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5009345" y="4960472"/>
            <a:ext cx="140626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06356" y="749710"/>
            <a:ext cx="7639050" cy="132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180"/>
              </a:lnSpc>
            </a:pPr>
            <a:r>
              <a:rPr lang="en-US" b="true" sz="9695" spc="-475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WHY?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560011" y="-2564899"/>
            <a:ext cx="16075318" cy="16075318"/>
          </a:xfrm>
          <a:custGeom>
            <a:avLst/>
            <a:gdLst/>
            <a:ahLst/>
            <a:cxnLst/>
            <a:rect r="r" b="b" t="t" l="l"/>
            <a:pathLst>
              <a:path h="16075318" w="16075318">
                <a:moveTo>
                  <a:pt x="0" y="0"/>
                </a:moveTo>
                <a:lnTo>
                  <a:pt x="16075318" y="0"/>
                </a:lnTo>
                <a:lnTo>
                  <a:pt x="16075318" y="16075318"/>
                </a:lnTo>
                <a:lnTo>
                  <a:pt x="0" y="16075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696258" y="-976142"/>
            <a:ext cx="2222590" cy="11878896"/>
            <a:chOff x="0" y="0"/>
            <a:chExt cx="585373" cy="31285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85373" cy="3128598"/>
            </a:xfrm>
            <a:custGeom>
              <a:avLst/>
              <a:gdLst/>
              <a:ahLst/>
              <a:cxnLst/>
              <a:rect r="r" b="b" t="t" l="l"/>
              <a:pathLst>
                <a:path h="3128598" w="585373">
                  <a:moveTo>
                    <a:pt x="0" y="0"/>
                  </a:moveTo>
                  <a:lnTo>
                    <a:pt x="585373" y="0"/>
                  </a:lnTo>
                  <a:lnTo>
                    <a:pt x="585373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585373" cy="3185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106808" y="2224547"/>
            <a:ext cx="8221416" cy="5477518"/>
          </a:xfrm>
          <a:custGeom>
            <a:avLst/>
            <a:gdLst/>
            <a:ahLst/>
            <a:cxnLst/>
            <a:rect r="r" b="b" t="t" l="l"/>
            <a:pathLst>
              <a:path h="5477518" w="8221416">
                <a:moveTo>
                  <a:pt x="0" y="0"/>
                </a:moveTo>
                <a:lnTo>
                  <a:pt x="8221416" y="0"/>
                </a:lnTo>
                <a:lnTo>
                  <a:pt x="8221416" y="5477518"/>
                </a:lnTo>
                <a:lnTo>
                  <a:pt x="0" y="54775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32960" y="2493203"/>
            <a:ext cx="6768973" cy="418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19"/>
              </a:lnSpc>
            </a:pPr>
            <a:r>
              <a:rPr lang="en-US" sz="3199" spc="191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According to the Ministry of Health's Nutritional Status Monitoring (PSG). Obesity cases in Indonesia have increased significantly in the last 10 years, from </a:t>
            </a:r>
            <a:r>
              <a:rPr lang="en-US" b="true" sz="3199" spc="191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10.5%</a:t>
            </a:r>
            <a:r>
              <a:rPr lang="en-US" sz="3199" spc="191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 in 2007 to </a:t>
            </a:r>
            <a:r>
              <a:rPr lang="en-US" b="true" sz="3199" spc="191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21.8%</a:t>
            </a:r>
            <a:r>
              <a:rPr lang="en-US" sz="3199" spc="191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 in 2018</a:t>
            </a:r>
          </a:p>
          <a:p>
            <a:pPr algn="just" marL="0" indent="0" lvl="0">
              <a:lnSpc>
                <a:spcPts val="3104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-976619" y="5540156"/>
            <a:ext cx="311732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Obesity Level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75027" y="6631816"/>
            <a:ext cx="6768973" cy="2514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49"/>
              </a:lnSpc>
            </a:pPr>
            <a:r>
              <a:rPr lang="en-US" sz="2999" spc="17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Children</a:t>
            </a:r>
          </a:p>
          <a:p>
            <a:pPr algn="just">
              <a:lnSpc>
                <a:spcPts val="4049"/>
              </a:lnSpc>
            </a:pPr>
            <a:r>
              <a:rPr lang="en-US" sz="2999" spc="17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Obesity in children aged 5–19 years in Indonesia has increased 10-fold in 4 decades.</a:t>
            </a:r>
          </a:p>
          <a:p>
            <a:pPr algn="just" marL="0" indent="0" lvl="0">
              <a:lnSpc>
                <a:spcPts val="404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60011" y="-2564899"/>
            <a:ext cx="16075318" cy="16075318"/>
          </a:xfrm>
          <a:custGeom>
            <a:avLst/>
            <a:gdLst/>
            <a:ahLst/>
            <a:cxnLst/>
            <a:rect r="r" b="b" t="t" l="l"/>
            <a:pathLst>
              <a:path h="16075318" w="16075318">
                <a:moveTo>
                  <a:pt x="0" y="0"/>
                </a:moveTo>
                <a:lnTo>
                  <a:pt x="16075318" y="0"/>
                </a:lnTo>
                <a:lnTo>
                  <a:pt x="16075318" y="16075318"/>
                </a:lnTo>
                <a:lnTo>
                  <a:pt x="0" y="16075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96258" y="-976142"/>
            <a:ext cx="2222590" cy="11878896"/>
            <a:chOff x="0" y="0"/>
            <a:chExt cx="585373" cy="31285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85373" cy="3128598"/>
            </a:xfrm>
            <a:custGeom>
              <a:avLst/>
              <a:gdLst/>
              <a:ahLst/>
              <a:cxnLst/>
              <a:rect r="r" b="b" t="t" l="l"/>
              <a:pathLst>
                <a:path h="3128598" w="585373">
                  <a:moveTo>
                    <a:pt x="0" y="0"/>
                  </a:moveTo>
                  <a:lnTo>
                    <a:pt x="585373" y="0"/>
                  </a:lnTo>
                  <a:lnTo>
                    <a:pt x="585373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585373" cy="3185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218084" y="3297138"/>
            <a:ext cx="10549533" cy="3033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44"/>
              </a:lnSpc>
            </a:pPr>
            <a:r>
              <a:rPr lang="en-US" sz="4699" spc="281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This application was created with the hope that people will care more about their body health</a:t>
            </a:r>
          </a:p>
          <a:p>
            <a:pPr algn="just" marL="0" indent="0" lvl="0">
              <a:lnSpc>
                <a:spcPts val="512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976619" y="5540156"/>
            <a:ext cx="311732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Obesity Level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430063" y="1936909"/>
            <a:ext cx="11221859" cy="11221859"/>
          </a:xfrm>
          <a:custGeom>
            <a:avLst/>
            <a:gdLst/>
            <a:ahLst/>
            <a:cxnLst/>
            <a:rect r="r" b="b" t="t" l="l"/>
            <a:pathLst>
              <a:path h="11221859" w="11221859">
                <a:moveTo>
                  <a:pt x="0" y="0"/>
                </a:moveTo>
                <a:lnTo>
                  <a:pt x="11221858" y="0"/>
                </a:lnTo>
                <a:lnTo>
                  <a:pt x="11221858" y="11221858"/>
                </a:lnTo>
                <a:lnTo>
                  <a:pt x="0" y="112218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96258" y="-450527"/>
            <a:ext cx="19680517" cy="1704491"/>
            <a:chOff x="0" y="0"/>
            <a:chExt cx="5183346" cy="4489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83346" cy="448919"/>
            </a:xfrm>
            <a:custGeom>
              <a:avLst/>
              <a:gdLst/>
              <a:ahLst/>
              <a:cxnLst/>
              <a:rect r="r" b="b" t="t" l="l"/>
              <a:pathLst>
                <a:path h="448919" w="5183346">
                  <a:moveTo>
                    <a:pt x="0" y="0"/>
                  </a:moveTo>
                  <a:lnTo>
                    <a:pt x="5183346" y="0"/>
                  </a:lnTo>
                  <a:lnTo>
                    <a:pt x="5183346" y="448919"/>
                  </a:lnTo>
                  <a:lnTo>
                    <a:pt x="0" y="448919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5183346" cy="506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141979" y="344568"/>
            <a:ext cx="311732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Presentation 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44568"/>
            <a:ext cx="311732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Obesity Level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85339" y="344568"/>
            <a:ext cx="311732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84590" y="344568"/>
            <a:ext cx="140626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30761" y="344568"/>
            <a:ext cx="140626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71030" y="2862623"/>
            <a:ext cx="5974220" cy="2084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418"/>
              </a:lnSpc>
            </a:pPr>
            <a:r>
              <a:rPr lang="en-US" b="true" sz="16402" spc="-803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HOW?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30554" y="6028629"/>
            <a:ext cx="3055172" cy="70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81"/>
              </a:lnSpc>
            </a:pPr>
            <a:r>
              <a:rPr lang="en-US" sz="5281" spc="-105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Demo App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DAGZitJqSIU</dc:identifier>
  <dcterms:modified xsi:type="dcterms:W3CDTF">2011-08-01T06:04:30Z</dcterms:modified>
  <cp:revision>1</cp:revision>
  <dc:title>Blue Modern Project Presentation</dc:title>
</cp:coreProperties>
</file>