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1edc7f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1edc7f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1edc7fb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1edc7fb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1edc7fb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1edc7fb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edc7fb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edc7fb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1edc7fb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1edc7fb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1edc7fb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1edc7fb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1edc7fb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1edc7fb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1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74901" y="1908025"/>
            <a:ext cx="27201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Xi team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221250" y="2793250"/>
            <a:ext cx="26274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Сервис генерации визуальной поддержки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05712"/>
            <a:ext cx="2932075" cy="29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19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96425" y="1489200"/>
            <a:ext cx="48000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Для оперативного информирования сотрудников ЦБ необходим инструмент для </a:t>
            </a:r>
            <a:r>
              <a:rPr lang="ru" sz="1800">
                <a:solidFill>
                  <a:schemeClr val="dk1"/>
                </a:solidFill>
              </a:rPr>
              <a:t>быстрой генерации</a:t>
            </a:r>
            <a:r>
              <a:rPr lang="ru" sz="1800">
                <a:solidFill>
                  <a:schemeClr val="dk1"/>
                </a:solidFill>
              </a:rPr>
              <a:t> </a:t>
            </a:r>
            <a:r>
              <a:rPr lang="ru" sz="1800">
                <a:solidFill>
                  <a:schemeClr val="dk1"/>
                </a:solidFill>
              </a:rPr>
              <a:t>визуальных</a:t>
            </a:r>
            <a:r>
              <a:rPr lang="ru" sz="1800">
                <a:solidFill>
                  <a:schemeClr val="dk1"/>
                </a:solidFill>
              </a:rPr>
              <a:t> материалов (плакаты, тейбл-тенты и другие), так как </a:t>
            </a:r>
            <a:r>
              <a:rPr lang="ru" sz="1800">
                <a:solidFill>
                  <a:schemeClr val="dk1"/>
                </a:solidFill>
              </a:rPr>
              <a:t>отсутствие</a:t>
            </a:r>
            <a:r>
              <a:rPr lang="ru" sz="1800">
                <a:solidFill>
                  <a:schemeClr val="dk1"/>
                </a:solidFill>
              </a:rPr>
              <a:t> штатного дизайнера </a:t>
            </a:r>
            <a:r>
              <a:rPr lang="ru" sz="1800">
                <a:solidFill>
                  <a:schemeClr val="dk1"/>
                </a:solidFill>
              </a:rPr>
              <a:t>замедляет</a:t>
            </a:r>
            <a:r>
              <a:rPr lang="ru" sz="1800">
                <a:solidFill>
                  <a:schemeClr val="dk1"/>
                </a:solidFill>
              </a:rPr>
              <a:t> процесс и ухудшает качество контента.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500" y="817025"/>
            <a:ext cx="5523501" cy="289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1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5009" l="0" r="0" t="0"/>
          <a:stretch/>
        </p:blipFill>
        <p:spPr>
          <a:xfrm>
            <a:off x="690275" y="1268525"/>
            <a:ext cx="1795200" cy="74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977975" y="1540950"/>
            <a:ext cx="12198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DALLE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7975" y="2707575"/>
            <a:ext cx="12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Midjornuy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35525" y="3015500"/>
            <a:ext cx="1904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Stable </a:t>
            </a:r>
            <a:r>
              <a:rPr lang="ru" sz="1800">
                <a:solidFill>
                  <a:schemeClr val="dk1"/>
                </a:solidFill>
              </a:rPr>
              <a:t>diffusion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803600" y="2304225"/>
            <a:ext cx="2261400" cy="20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556000" y="1091475"/>
            <a:ext cx="1405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Недостатки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033550" y="1741125"/>
            <a:ext cx="2591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Цена генерации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33550" y="2518350"/>
            <a:ext cx="3574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Несоответствие</a:t>
            </a:r>
            <a:r>
              <a:rPr lang="ru" sz="2400">
                <a:solidFill>
                  <a:schemeClr val="dk1"/>
                </a:solidFill>
              </a:rPr>
              <a:t> </a:t>
            </a:r>
            <a:r>
              <a:rPr lang="ru" sz="2400">
                <a:solidFill>
                  <a:schemeClr val="dk1"/>
                </a:solidFill>
              </a:rPr>
              <a:t>формату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600" y="2622375"/>
            <a:ext cx="743100" cy="7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600" y="1597875"/>
            <a:ext cx="743100" cy="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0"/>
            <a:ext cx="20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06350" y="3064613"/>
            <a:ext cx="28035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Сайт в котором можно генерировать материал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243375" y="3082625"/>
            <a:ext cx="2561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Цена создания одного материала 0.02 руб.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71" y="1287187"/>
            <a:ext cx="1687526" cy="168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163" y="1447375"/>
            <a:ext cx="1687526" cy="1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0" y="0"/>
            <a:ext cx="278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Stack технологий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5" y="870600"/>
            <a:ext cx="3402276" cy="170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600" y="267175"/>
            <a:ext cx="4318925" cy="25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20652" l="19395" r="17979" t="19240"/>
          <a:stretch/>
        </p:blipFill>
        <p:spPr>
          <a:xfrm>
            <a:off x="2069588" y="2797800"/>
            <a:ext cx="1419649" cy="13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6">
            <a:alphaModFix/>
          </a:blip>
          <a:srcRect b="25009" l="0" r="0" t="0"/>
          <a:stretch/>
        </p:blipFill>
        <p:spPr>
          <a:xfrm>
            <a:off x="3993075" y="2841225"/>
            <a:ext cx="3081324" cy="127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18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Road map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338900" y="1162825"/>
            <a:ext cx="138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На хаке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367050" y="1162825"/>
            <a:ext cx="1800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После хака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12" y="299320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165388" y="3072700"/>
            <a:ext cx="2033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Разработка MVP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12" y="233960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165388" y="2401250"/>
            <a:ext cx="271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Проработка маркетинга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903" y="2437138"/>
            <a:ext cx="572724" cy="5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170750" y="2682325"/>
            <a:ext cx="2125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204150" y="2498800"/>
            <a:ext cx="4059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Обучить генеративную нейронку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0904" y="1785688"/>
            <a:ext cx="572724" cy="5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5193625" y="1883050"/>
            <a:ext cx="3060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Обучить языковую модель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0901" y="3088592"/>
            <a:ext cx="572724" cy="5727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231700" y="3150263"/>
            <a:ext cx="3616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Создать редактор изображения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0892" y="3740075"/>
            <a:ext cx="572724" cy="5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204150" y="3801750"/>
            <a:ext cx="2125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Собрать данные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0" y="0"/>
            <a:ext cx="29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проекта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1502962"/>
            <a:ext cx="2137576" cy="213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77125" y="3759525"/>
            <a:ext cx="31671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Team-leader web-developer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213" y="1502963"/>
            <a:ext cx="2137575" cy="2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3812263" y="3759525"/>
            <a:ext cx="15195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Ml engineer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800" y="1502975"/>
            <a:ext cx="2137575" cy="2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799825" y="3782325"/>
            <a:ext cx="3295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Ml engineer Product </a:t>
            </a:r>
            <a:r>
              <a:rPr lang="ru" sz="1800">
                <a:solidFill>
                  <a:schemeClr val="dk2"/>
                </a:solidFill>
              </a:rPr>
              <a:t>manager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71612" y="4306600"/>
            <a:ext cx="1881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Акатов Даниил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422724" y="4283800"/>
            <a:ext cx="2298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Романов Даниил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590838" y="4306600"/>
            <a:ext cx="1951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Никита Борисов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110750" y="2255700"/>
            <a:ext cx="9225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QA</a:t>
            </a:r>
            <a:endParaRPr sz="36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150" y="1285875"/>
            <a:ext cx="2571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849900" y="3981450"/>
            <a:ext cx="922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GitHub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247775" y="3857625"/>
            <a:ext cx="922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Demo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425" y="1162050"/>
            <a:ext cx="2819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