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453" r:id="rId3"/>
    <p:sldId id="445" r:id="rId4"/>
    <p:sldId id="422" r:id="rId5"/>
    <p:sldId id="454" r:id="rId6"/>
    <p:sldId id="455" r:id="rId7"/>
    <p:sldId id="456" r:id="rId8"/>
    <p:sldId id="457" r:id="rId9"/>
    <p:sldId id="4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C40BF-7473-4FB8-A343-9A6C3BE525EA}">
          <p14:sldIdLst>
            <p14:sldId id="453"/>
            <p14:sldId id="445"/>
          </p14:sldIdLst>
        </p14:section>
        <p14:section name="Untitled Section" id="{D83803C5-CDC8-4582-BF30-A8C67C29DD40}">
          <p14:sldIdLst>
            <p14:sldId id="422"/>
            <p14:sldId id="454"/>
            <p14:sldId id="455"/>
            <p14:sldId id="456"/>
            <p14:sldId id="457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>
      <p:cViewPr>
        <p:scale>
          <a:sx n="66" d="100"/>
          <a:sy n="66" d="100"/>
        </p:scale>
        <p:origin x="9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1544C-2E75-4D49-8C81-AD7B672109FA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1610-07E8-4217-A8FA-2818EE969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1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8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7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4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4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5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32766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29000"/>
            <a:ext cx="68072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"/>
          <p:cNvSpPr>
            <a:spLocks noGrp="1"/>
          </p:cNvSpPr>
          <p:nvPr>
            <p:ph type="body" sz="quarter" idx="10"/>
          </p:nvPr>
        </p:nvSpPr>
        <p:spPr>
          <a:xfrm>
            <a:off x="304800" y="4114800"/>
            <a:ext cx="68072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922955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68072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845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457200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0" y="3581400"/>
            <a:ext cx="69088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"/>
          <p:cNvSpPr>
            <a:spLocks noGrp="1"/>
          </p:cNvSpPr>
          <p:nvPr>
            <p:ph type="body" sz="quarter" idx="10"/>
          </p:nvPr>
        </p:nvSpPr>
        <p:spPr>
          <a:xfrm>
            <a:off x="4978400" y="4260274"/>
            <a:ext cx="69088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712897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2438400"/>
            <a:ext cx="6502400" cy="22098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590800"/>
            <a:ext cx="6299200" cy="1828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Edmonds10e19md_nm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729702"/>
            <a:ext cx="5080000" cy="49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0" y="3581400"/>
            <a:ext cx="69088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80800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11582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11582400" cy="594360"/>
          </a:xfrm>
          <a:prstGeom prst="rect">
            <a:avLst/>
          </a:prstGeom>
        </p:spPr>
        <p:txBody>
          <a:bodyPr/>
          <a:lstStyle>
            <a:lvl1pPr>
              <a:defRPr lang="en-US" sz="44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8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362200"/>
            <a:ext cx="11582400" cy="1752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8758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4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b="0" kern="1200" dirty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89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19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72439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lang="en-US" sz="2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spcAft>
                <a:spcPts val="800"/>
              </a:spcAft>
              <a:defRPr lang="en-US" sz="20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Aft>
                <a:spcPts val="800"/>
              </a:spcAft>
              <a:defRPr lang="en-US" sz="18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6019800"/>
            <a:ext cx="2032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574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724399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800"/>
              </a:spcAft>
              <a:defRPr lang="en-US" sz="2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Aft>
                <a:spcPts val="800"/>
              </a:spcAft>
              <a:defRPr lang="en-US" sz="20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Aft>
                <a:spcPts val="800"/>
              </a:spcAft>
              <a:defRPr lang="en-US" sz="18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6019800"/>
            <a:ext cx="2032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09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919662"/>
            <a:ext cx="7315200" cy="566738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499659" y="152400"/>
            <a:ext cx="9192683" cy="4541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181600" y="4700650"/>
            <a:ext cx="18288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405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295400"/>
            <a:ext cx="121920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1600" y="5943601"/>
            <a:ext cx="436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Click above to play video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966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8638"/>
            <a:ext cx="10972800" cy="4525962"/>
          </a:xfrm>
          <a:prstGeom prst="rect">
            <a:avLst/>
          </a:prstGeom>
        </p:spPr>
        <p:txBody>
          <a:bodyPr/>
          <a:lstStyle>
            <a:lvl1pPr>
              <a:defRPr lang="en-US" sz="2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en-US" sz="20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8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0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019C-117F-4EA9-BC6A-7EA4B8784ED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: McGraw-Hill Educatio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" cy="76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248401"/>
            <a:ext cx="12192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2" name="Picture 11" descr="Tagline: Because learning changes everything.™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" y="6351926"/>
            <a:ext cx="4297492" cy="272375"/>
          </a:xfrm>
          <a:prstGeom prst="rect">
            <a:avLst/>
          </a:prstGeom>
        </p:spPr>
      </p:pic>
      <p:sp>
        <p:nvSpPr>
          <p:cNvPr id="14" name="Text Placeholder 2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/>
        </p:nvSpPr>
        <p:spPr>
          <a:xfrm>
            <a:off x="0" y="6711696"/>
            <a:ext cx="12192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©2019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526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pic>
        <p:nvPicPr>
          <p:cNvPr id="3" name="Picture 1027">
            <a:extLst>
              <a:ext uri="{FF2B5EF4-FFF2-40B4-BE49-F238E27FC236}">
                <a16:creationId xmlns:a16="http://schemas.microsoft.com/office/drawing/2014/main" id="{904AE9BA-1583-4AA5-ACDB-31816DD396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0382200" cy="583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337729" y="1737173"/>
            <a:ext cx="951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Cost &amp; Management Accounting - III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ABC – One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28F0-90A1-A85C-7659-9C946CC1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962" y="662965"/>
            <a:ext cx="10125412" cy="5699334"/>
          </a:xfrm>
        </p:spPr>
      </p:pic>
    </p:spTree>
    <p:extLst>
      <p:ext uri="{BB962C8B-B14F-4D97-AF65-F5344CB8AC3E}">
        <p14:creationId xmlns:p14="http://schemas.microsoft.com/office/powerpoint/2010/main" val="23900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ABC - One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4828E-D8E5-7FB8-943C-F5E2AA42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902" y="667493"/>
            <a:ext cx="10819106" cy="5396423"/>
          </a:xfrm>
        </p:spPr>
      </p:pic>
    </p:spTree>
    <p:extLst>
      <p:ext uri="{BB962C8B-B14F-4D97-AF65-F5344CB8AC3E}">
        <p14:creationId xmlns:p14="http://schemas.microsoft.com/office/powerpoint/2010/main" val="3114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ABC - One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9A290-A990-8B64-028A-BC02E0478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446" y="1843342"/>
            <a:ext cx="11207108" cy="3171316"/>
          </a:xfrm>
        </p:spPr>
      </p:pic>
    </p:spTree>
    <p:extLst>
      <p:ext uri="{BB962C8B-B14F-4D97-AF65-F5344CB8AC3E}">
        <p14:creationId xmlns:p14="http://schemas.microsoft.com/office/powerpoint/2010/main" val="2305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ABC - Two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3E104-5FA2-CB61-0937-F06F02590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9156" y="575734"/>
            <a:ext cx="8948476" cy="5897370"/>
          </a:xfrm>
        </p:spPr>
      </p:pic>
    </p:spTree>
    <p:extLst>
      <p:ext uri="{BB962C8B-B14F-4D97-AF65-F5344CB8AC3E}">
        <p14:creationId xmlns:p14="http://schemas.microsoft.com/office/powerpoint/2010/main" val="401071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5878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ABC – Two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23ABE-B63C-F6FB-E269-5E07F89D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262" y="709863"/>
            <a:ext cx="10929475" cy="5438274"/>
          </a:xfrm>
        </p:spPr>
      </p:pic>
    </p:spTree>
    <p:extLst>
      <p:ext uri="{BB962C8B-B14F-4D97-AF65-F5344CB8AC3E}">
        <p14:creationId xmlns:p14="http://schemas.microsoft.com/office/powerpoint/2010/main" val="323858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195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ArumSans Bold</vt:lpstr>
      <vt:lpstr>Calibri</vt:lpstr>
      <vt:lpstr>Calibri Light</vt:lpstr>
      <vt:lpstr>Gill Sans MT</vt:lpstr>
      <vt:lpstr>Jokerman</vt:lpstr>
      <vt:lpstr>STIX Two Text</vt:lpstr>
      <vt:lpstr>Office Theme</vt:lpstr>
      <vt:lpstr>FIRST, BREAK, LAST slides</vt:lpstr>
      <vt:lpstr>Clip</vt:lpstr>
      <vt:lpstr>PowerPoint Presentation</vt:lpstr>
      <vt:lpstr>PowerPoint Presentation</vt:lpstr>
      <vt:lpstr>ABC – One </vt:lpstr>
      <vt:lpstr>ABC - One</vt:lpstr>
      <vt:lpstr>ABC - One</vt:lpstr>
      <vt:lpstr>ABC - Two</vt:lpstr>
      <vt:lpstr>ABC – Two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STRATEGIES</dc:title>
  <dc:creator>HP-PC</dc:creator>
  <cp:lastModifiedBy>Ramaswamy Narayanaswamy</cp:lastModifiedBy>
  <cp:revision>164</cp:revision>
  <dcterms:created xsi:type="dcterms:W3CDTF">2015-03-04T23:41:59Z</dcterms:created>
  <dcterms:modified xsi:type="dcterms:W3CDTF">2024-04-13T09:07:28Z</dcterms:modified>
</cp:coreProperties>
</file>