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417" r:id="rId2"/>
    <p:sldId id="445" r:id="rId3"/>
    <p:sldId id="304" r:id="rId4"/>
    <p:sldId id="305" r:id="rId5"/>
    <p:sldId id="320" r:id="rId6"/>
    <p:sldId id="306" r:id="rId7"/>
    <p:sldId id="321" r:id="rId8"/>
    <p:sldId id="319" r:id="rId9"/>
    <p:sldId id="368" r:id="rId10"/>
    <p:sldId id="367" r:id="rId11"/>
    <p:sldId id="322" r:id="rId12"/>
    <p:sldId id="418" r:id="rId13"/>
    <p:sldId id="369" r:id="rId14"/>
    <p:sldId id="323" r:id="rId15"/>
    <p:sldId id="326" r:id="rId16"/>
    <p:sldId id="325" r:id="rId17"/>
    <p:sldId id="308" r:id="rId18"/>
    <p:sldId id="327" r:id="rId19"/>
    <p:sldId id="309" r:id="rId20"/>
    <p:sldId id="328" r:id="rId21"/>
    <p:sldId id="310" r:id="rId22"/>
    <p:sldId id="329" r:id="rId23"/>
    <p:sldId id="330" r:id="rId24"/>
    <p:sldId id="331" r:id="rId25"/>
    <p:sldId id="311" r:id="rId26"/>
    <p:sldId id="332" r:id="rId27"/>
    <p:sldId id="312" r:id="rId28"/>
    <p:sldId id="335" r:id="rId29"/>
    <p:sldId id="336" r:id="rId30"/>
    <p:sldId id="337" r:id="rId31"/>
    <p:sldId id="338" r:id="rId32"/>
    <p:sldId id="339" r:id="rId33"/>
    <p:sldId id="340" r:id="rId34"/>
    <p:sldId id="313" r:id="rId35"/>
    <p:sldId id="334" r:id="rId36"/>
    <p:sldId id="314" r:id="rId37"/>
    <p:sldId id="333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425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1544C-2E75-4D49-8C81-AD7B672109F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E1610-07E8-4217-A8FA-2818EE969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41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E1610-07E8-4217-A8FA-2818EE969D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5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26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694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279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44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443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655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245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043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893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75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677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265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993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096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685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754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196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0807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248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5167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59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3865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5874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7736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301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404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891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7346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6254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80B631F-C6E6-4CD9-ACBE-9FAA1C58D8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144DCBC-B062-4368-B345-BCF16248E4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www.swamyspfa.blogspot.in</a:t>
            </a:r>
            <a:endParaRPr lang="en-IN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C98732A9-AAC6-49DA-9083-B0AD8846E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953C0A-EF30-45AA-8628-E773A2DFABC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92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570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314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439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927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28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41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9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35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05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88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14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2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4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15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11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019C-117F-4EA9-BC6A-7EA4B8784ED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98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r-narayanaswamy-r-85156546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3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8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8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8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9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10.tm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../NPV%20Solution%20Files/s7_5.xlsx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../IRR%20Solution%20Files/s8_3.xlsx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../IRR%20Solution%20Files/s8_4.xlsx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6" Type="http://schemas.openxmlformats.org/officeDocument/2006/relationships/image" Target="../media/image12.jpe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4400" dirty="0">
              <a:solidFill>
                <a:srgbClr val="00B050"/>
              </a:solidFill>
              <a:latin typeface="Jokerman" panose="04090605060D06020702" pitchFamily="82" charset="0"/>
            </a:endParaRPr>
          </a:p>
          <a:p>
            <a:pPr marL="0" indent="0">
              <a:buNone/>
            </a:pPr>
            <a:r>
              <a:rPr lang="en-IN" sz="4400" dirty="0">
                <a:solidFill>
                  <a:srgbClr val="00B050"/>
                </a:solidFill>
                <a:latin typeface="Jokerman" panose="04090605060D06020702" pitchFamily="82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53940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1"/>
            <a:ext cx="12166600" cy="685800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IN" dirty="0">
                <a:solidFill>
                  <a:schemeClr val="bg1"/>
                </a:solidFill>
              </a:rPr>
              <a:t>Using MS Excel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2650" y="814388"/>
            <a:ext cx="7886700" cy="5362576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PV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FV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PMT</a:t>
            </a:r>
          </a:p>
          <a:p>
            <a:r>
              <a:rPr lang="en-IN" sz="3200" dirty="0">
                <a:solidFill>
                  <a:srgbClr val="002060"/>
                </a:solidFill>
              </a:rPr>
              <a:t>NPER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RATE</a:t>
            </a:r>
          </a:p>
          <a:p>
            <a:r>
              <a:rPr lang="en-IN" sz="3200" dirty="0">
                <a:solidFill>
                  <a:srgbClr val="002060"/>
                </a:solidFill>
              </a:rPr>
              <a:t>NPV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XNPV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XIRR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MIRR</a:t>
            </a:r>
          </a:p>
        </p:txBody>
      </p:sp>
      <p:sp>
        <p:nvSpPr>
          <p:cNvPr id="4" name="Rectangle 3"/>
          <p:cNvSpPr/>
          <p:nvPr/>
        </p:nvSpPr>
        <p:spPr>
          <a:xfrm>
            <a:off x="4738688" y="978692"/>
            <a:ext cx="4486274" cy="9144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=PMT(</a:t>
            </a:r>
            <a:r>
              <a:rPr lang="en-IN" sz="2800" dirty="0" err="1"/>
              <a:t>rate,nper,pv</a:t>
            </a:r>
            <a:r>
              <a:rPr lang="en-IN" sz="2800" dirty="0"/>
              <a:t>,[</a:t>
            </a:r>
            <a:r>
              <a:rPr lang="en-IN" sz="2800" dirty="0" err="1"/>
              <a:t>fv</a:t>
            </a:r>
            <a:r>
              <a:rPr lang="en-IN" sz="2800" dirty="0"/>
              <a:t>],[type])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8688" y="1950244"/>
            <a:ext cx="5300662" cy="9144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/>
                </a:solidFill>
              </a:rPr>
              <a:t>= PPMT(rate, per, </a:t>
            </a:r>
            <a:r>
              <a:rPr lang="en-IN" sz="2800" dirty="0" err="1">
                <a:solidFill>
                  <a:schemeClr val="bg1"/>
                </a:solidFill>
              </a:rPr>
              <a:t>nper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dirty="0" err="1">
                <a:solidFill>
                  <a:schemeClr val="bg1"/>
                </a:solidFill>
              </a:rPr>
              <a:t>pv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dirty="0" err="1">
                <a:solidFill>
                  <a:schemeClr val="bg1"/>
                </a:solidFill>
              </a:rPr>
              <a:t>fv</a:t>
            </a:r>
            <a:r>
              <a:rPr lang="en-IN" sz="2800" dirty="0">
                <a:solidFill>
                  <a:schemeClr val="bg1"/>
                </a:solidFill>
              </a:rPr>
              <a:t>, type)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38688" y="2964658"/>
            <a:ext cx="5300662" cy="9144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/>
                </a:solidFill>
              </a:rPr>
              <a:t>= IPMT(rate, per, </a:t>
            </a:r>
            <a:r>
              <a:rPr lang="en-IN" sz="2800" dirty="0" err="1">
                <a:solidFill>
                  <a:schemeClr val="bg1"/>
                </a:solidFill>
              </a:rPr>
              <a:t>nper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dirty="0" err="1">
                <a:solidFill>
                  <a:schemeClr val="bg1"/>
                </a:solidFill>
              </a:rPr>
              <a:t>pv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dirty="0" err="1">
                <a:solidFill>
                  <a:schemeClr val="bg1"/>
                </a:solidFill>
              </a:rPr>
              <a:t>fv</a:t>
            </a:r>
            <a:r>
              <a:rPr lang="en-IN" sz="2800" dirty="0">
                <a:solidFill>
                  <a:schemeClr val="bg1"/>
                </a:solidFill>
              </a:rPr>
              <a:t>, type)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8B7FEB-C16E-404C-B552-9767095A439E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79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726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IN" sz="3600" dirty="0">
                <a:solidFill>
                  <a:schemeClr val="bg1"/>
                </a:solidFill>
              </a:rPr>
              <a:t>Using MS Excel – PMT, PPMT, IPMT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9920" y="1398906"/>
            <a:ext cx="11176000" cy="50625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Assume you are borrowing $10,000 for 10 months @ 8%. Bring out the loan amortization in detail.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=PMT(0.08/12,10,10000,0,0) = -$1,037.03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2"/>
                </a:solidFill>
              </a:rPr>
              <a:t>Payment beginning of each month</a:t>
            </a:r>
            <a:r>
              <a:rPr lang="en-IN" sz="3200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=PMT(0.08/12,10,10000,0,1) = -$1,030.16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2"/>
                </a:solidFill>
              </a:rPr>
              <a:t>Payment if we make $1000 ending payment (balloon)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=PMT(0.08/12,10,10000,-1000,0) = -$940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2"/>
                </a:solidFill>
              </a:rPr>
              <a:t>Principal component</a:t>
            </a:r>
            <a:r>
              <a:rPr lang="en-IN" sz="3200" dirty="0">
                <a:solidFill>
                  <a:srgbClr val="002060"/>
                </a:solidFill>
              </a:rPr>
              <a:t>: (3</a:t>
            </a:r>
            <a:r>
              <a:rPr lang="en-IN" sz="3200" baseline="30000" dirty="0">
                <a:solidFill>
                  <a:srgbClr val="002060"/>
                </a:solidFill>
              </a:rPr>
              <a:t>rd</a:t>
            </a:r>
            <a:r>
              <a:rPr lang="en-IN" sz="3200" dirty="0">
                <a:solidFill>
                  <a:srgbClr val="002060"/>
                </a:solidFill>
              </a:rPr>
              <a:t> month)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=PPMT(0.08/12,3,10,10000,0,0) = -983.35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2"/>
                </a:solidFill>
              </a:rPr>
              <a:t>Interest component</a:t>
            </a:r>
            <a:r>
              <a:rPr lang="en-IN" sz="3200" dirty="0">
                <a:solidFill>
                  <a:srgbClr val="002060"/>
                </a:solidFill>
              </a:rPr>
              <a:t>: (3</a:t>
            </a:r>
            <a:r>
              <a:rPr lang="en-IN" sz="3200" baseline="30000" dirty="0">
                <a:solidFill>
                  <a:srgbClr val="002060"/>
                </a:solidFill>
              </a:rPr>
              <a:t>rd</a:t>
            </a:r>
            <a:r>
              <a:rPr lang="en-IN" sz="3200" dirty="0">
                <a:solidFill>
                  <a:srgbClr val="002060"/>
                </a:solidFill>
              </a:rPr>
              <a:t> month)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=IPMT(0.08/12,3,10,10000,0,0) = -53.69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E82AA5-A890-4874-B4CA-44970FDD035F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36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246417"/>
              </p:ext>
            </p:extLst>
          </p:nvPr>
        </p:nvGraphicFramePr>
        <p:xfrm>
          <a:off x="1659730" y="957263"/>
          <a:ext cx="8872540" cy="5673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1696"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rate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0.006666667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payment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$1,037.03 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months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10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end of month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loan amount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 $  10,000.00 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6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Time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Beginning balance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Monthly Payment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Principal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Interest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Ending Balance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 $   10,000.00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$970.37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$66.67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$9,029.63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$9,029.63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$976.83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$60.20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$8,052.80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$8,052.80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$983.35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$53.69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$7,069.45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$7,069.45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$989.90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$47.13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$6,079.55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$6,079.55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$996.50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$40.53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$5,083.05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$5,083.05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$1,003.15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$33.89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$4,079.90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$4,079.90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$1,009.83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$27.20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$3,070.07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$3,070.07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$1,016.56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$20.47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$2,053.51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$2,053.51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$1,023.34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$13.69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$1,030.16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$1,030.16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$1,030.16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$6.87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($0.00)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41696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44283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25400" y="1"/>
            <a:ext cx="12166600" cy="95726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sz="3600" dirty="0">
                <a:solidFill>
                  <a:schemeClr val="bg1"/>
                </a:solidFill>
              </a:rPr>
              <a:t>Using MS Excel – PMT, PPMT, IPMT– Loan Amortization - Example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6810D6-6D3F-46A0-9288-F477356AA1F8}"/>
              </a:ext>
            </a:extLst>
          </p:cNvPr>
          <p:cNvSpPr txBox="1">
            <a:spLocks/>
          </p:cNvSpPr>
          <p:nvPr/>
        </p:nvSpPr>
        <p:spPr>
          <a:xfrm>
            <a:off x="25400" y="6736080"/>
            <a:ext cx="12192000" cy="179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969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1"/>
            <a:ext cx="12166600" cy="685800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IN" dirty="0">
                <a:solidFill>
                  <a:schemeClr val="bg1"/>
                </a:solidFill>
              </a:rPr>
              <a:t>Using MS Excel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2650" y="814388"/>
            <a:ext cx="7886700" cy="5362576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PV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FV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PMT</a:t>
            </a:r>
          </a:p>
          <a:p>
            <a:r>
              <a:rPr lang="en-IN" sz="3200" dirty="0">
                <a:solidFill>
                  <a:srgbClr val="002060"/>
                </a:solidFill>
              </a:rPr>
              <a:t>NPER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RATE</a:t>
            </a:r>
          </a:p>
          <a:p>
            <a:r>
              <a:rPr lang="en-IN" sz="3200" dirty="0">
                <a:solidFill>
                  <a:srgbClr val="002060"/>
                </a:solidFill>
              </a:rPr>
              <a:t>NPV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XNPV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XIRR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MIRR</a:t>
            </a:r>
          </a:p>
        </p:txBody>
      </p:sp>
      <p:sp>
        <p:nvSpPr>
          <p:cNvPr id="4" name="Rectangle 3"/>
          <p:cNvSpPr/>
          <p:nvPr/>
        </p:nvSpPr>
        <p:spPr>
          <a:xfrm>
            <a:off x="4738688" y="978692"/>
            <a:ext cx="4486274" cy="9144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=PMT(</a:t>
            </a:r>
            <a:r>
              <a:rPr lang="en-IN" sz="2800" dirty="0" err="1"/>
              <a:t>rate,nper,pv</a:t>
            </a:r>
            <a:r>
              <a:rPr lang="en-IN" sz="2800" dirty="0"/>
              <a:t>,[</a:t>
            </a:r>
            <a:r>
              <a:rPr lang="en-IN" sz="2800" dirty="0" err="1"/>
              <a:t>fv</a:t>
            </a:r>
            <a:r>
              <a:rPr lang="en-IN" sz="2800" dirty="0"/>
              <a:t>],[type])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8688" y="1950244"/>
            <a:ext cx="5300662" cy="9144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/>
                </a:solidFill>
              </a:rPr>
              <a:t>= PPMT(rate, per, </a:t>
            </a:r>
            <a:r>
              <a:rPr lang="en-IN" sz="2800" dirty="0" err="1">
                <a:solidFill>
                  <a:schemeClr val="bg1"/>
                </a:solidFill>
              </a:rPr>
              <a:t>nper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dirty="0" err="1">
                <a:solidFill>
                  <a:schemeClr val="bg1"/>
                </a:solidFill>
              </a:rPr>
              <a:t>pv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dirty="0" err="1">
                <a:solidFill>
                  <a:schemeClr val="bg1"/>
                </a:solidFill>
              </a:rPr>
              <a:t>fv</a:t>
            </a:r>
            <a:r>
              <a:rPr lang="en-IN" sz="2800" dirty="0">
                <a:solidFill>
                  <a:schemeClr val="bg1"/>
                </a:solidFill>
              </a:rPr>
              <a:t>, type)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38688" y="2964658"/>
            <a:ext cx="5300662" cy="9144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/>
                </a:solidFill>
              </a:rPr>
              <a:t>= IPMT(rate, per, </a:t>
            </a:r>
            <a:r>
              <a:rPr lang="en-IN" sz="2800" dirty="0" err="1">
                <a:solidFill>
                  <a:schemeClr val="bg1"/>
                </a:solidFill>
              </a:rPr>
              <a:t>nper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dirty="0" err="1">
                <a:solidFill>
                  <a:schemeClr val="bg1"/>
                </a:solidFill>
              </a:rPr>
              <a:t>pv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dirty="0" err="1">
                <a:solidFill>
                  <a:schemeClr val="bg1"/>
                </a:solidFill>
              </a:rPr>
              <a:t>fv</a:t>
            </a:r>
            <a:r>
              <a:rPr lang="en-IN" sz="2800" dirty="0">
                <a:solidFill>
                  <a:schemeClr val="bg1"/>
                </a:solidFill>
              </a:rPr>
              <a:t>, type)</a:t>
            </a:r>
          </a:p>
        </p:txBody>
      </p:sp>
      <p:sp>
        <p:nvSpPr>
          <p:cNvPr id="9" name="Rectangle 8"/>
          <p:cNvSpPr/>
          <p:nvPr/>
        </p:nvSpPr>
        <p:spPr>
          <a:xfrm>
            <a:off x="4738688" y="3971922"/>
            <a:ext cx="5300662" cy="9144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/>
                </a:solidFill>
              </a:rPr>
              <a:t>= CUMPRINC (rate, </a:t>
            </a:r>
            <a:r>
              <a:rPr lang="en-IN" sz="2800" dirty="0" err="1">
                <a:solidFill>
                  <a:schemeClr val="bg1"/>
                </a:solidFill>
              </a:rPr>
              <a:t>nper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dirty="0" err="1">
                <a:solidFill>
                  <a:schemeClr val="bg1"/>
                </a:solidFill>
              </a:rPr>
              <a:t>pv,start_period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dirty="0" err="1">
                <a:solidFill>
                  <a:schemeClr val="bg1"/>
                </a:solidFill>
              </a:rPr>
              <a:t>end_period</a:t>
            </a:r>
            <a:r>
              <a:rPr lang="en-IN" sz="2800" dirty="0">
                <a:solidFill>
                  <a:schemeClr val="bg1"/>
                </a:solidFill>
              </a:rPr>
              <a:t>, type)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38688" y="4943474"/>
            <a:ext cx="5300662" cy="9144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/>
                </a:solidFill>
              </a:rPr>
              <a:t>= CUMIPMT (rate, </a:t>
            </a:r>
            <a:r>
              <a:rPr lang="en-IN" sz="2800" dirty="0" err="1">
                <a:solidFill>
                  <a:schemeClr val="bg1"/>
                </a:solidFill>
              </a:rPr>
              <a:t>nper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dirty="0" err="1">
                <a:solidFill>
                  <a:schemeClr val="bg1"/>
                </a:solidFill>
              </a:rPr>
              <a:t>pv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dirty="0" err="1">
                <a:solidFill>
                  <a:schemeClr val="bg1"/>
                </a:solidFill>
              </a:rPr>
              <a:t>start_period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dirty="0" err="1">
                <a:solidFill>
                  <a:schemeClr val="bg1"/>
                </a:solidFill>
              </a:rPr>
              <a:t>end_period</a:t>
            </a:r>
            <a:r>
              <a:rPr lang="en-IN" sz="2800" dirty="0">
                <a:solidFill>
                  <a:schemeClr val="bg1"/>
                </a:solidFill>
              </a:rPr>
              <a:t>, type)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8B7FEB-C16E-404C-B552-9767095A439E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653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545667"/>
              </p:ext>
            </p:extLst>
          </p:nvPr>
        </p:nvGraphicFramePr>
        <p:xfrm>
          <a:off x="1659730" y="957263"/>
          <a:ext cx="8872540" cy="5673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1696"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rate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0.006666667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payment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$1,037.03 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months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10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end of month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loan amount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 $  10,000.00 </a:t>
                      </a:r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6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Time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Beginning balance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Monthly Payment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Principal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Interest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Ending Balance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 $   10,000.00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$970.37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$66.67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$9,029.63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$9,029.63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$976.83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$60.20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$8,052.80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$8,052.80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$983.35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$53.69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$7,069.45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$7,069.45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$989.90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$47.13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$6,079.55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$6,079.55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$996.50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$40.53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$5,083.05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$5,083.05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$1,003.15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$33.89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$4,079.90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$4,079.90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$1,009.83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$27.20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$3,070.07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$3,070.07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$1,016.56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$20.47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$2,053.51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$2,053.51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$1,023.34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$13.69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$1,030.16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$1,030.16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$1,030.16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$6.87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($0.00)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41696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>
                          <a:effectLst/>
                        </a:rPr>
                        <a:t>cum </a:t>
                      </a:r>
                      <a:r>
                        <a:rPr lang="en-IN" sz="1600" b="1" u="none" strike="noStrike" dirty="0" err="1">
                          <a:effectLst/>
                        </a:rPr>
                        <a:t>int</a:t>
                      </a:r>
                      <a:r>
                        <a:rPr lang="en-IN" sz="1600" b="1" u="none" strike="noStrike" dirty="0">
                          <a:effectLst/>
                        </a:rPr>
                        <a:t> months 2-4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 err="1">
                          <a:effectLst/>
                        </a:rPr>
                        <a:t>cumprinc</a:t>
                      </a:r>
                      <a:r>
                        <a:rPr lang="en-IN" sz="1600" b="1" u="none" strike="noStrike" dirty="0">
                          <a:effectLst/>
                        </a:rPr>
                        <a:t> months 2-4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44283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-161.0125862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-2950.083682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25400" y="1"/>
            <a:ext cx="12166600" cy="95726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sz="3600" dirty="0">
                <a:solidFill>
                  <a:schemeClr val="bg1"/>
                </a:solidFill>
              </a:rPr>
              <a:t>Using MS Excel – PMT, PPMT, IPMT, CUMPRINC, CUMIPMT – Loan Amortization - Example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6810D6-6D3F-46A0-9288-F477356AA1F8}"/>
              </a:ext>
            </a:extLst>
          </p:cNvPr>
          <p:cNvSpPr txBox="1">
            <a:spLocks/>
          </p:cNvSpPr>
          <p:nvPr/>
        </p:nvSpPr>
        <p:spPr>
          <a:xfrm>
            <a:off x="25400" y="6736080"/>
            <a:ext cx="12192000" cy="179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9095939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1"/>
            <a:ext cx="12166600" cy="95726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IN" sz="3600" dirty="0">
                <a:solidFill>
                  <a:schemeClr val="bg1"/>
                </a:solidFill>
              </a:rPr>
              <a:t>Using MS Excel – PMT, PPMT, IPMT, CUMPRINC, CUMIPMT Example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1659730" y="957263"/>
          <a:ext cx="8872540" cy="5657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1696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rate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0.006666667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payment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months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end of month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loan amount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 $  10,000.00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6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Time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Beginning balance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Monthly Payment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Principal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Interest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Ending Balance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 $   10,000.00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$970.37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$66.67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$9,029.63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$9,029.63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$976.83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$60.20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$8,052.80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$8,052.80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$983.35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$53.69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$7,069.45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$7,069.45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$989.90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$47.13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$6,079.55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$6,079.55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$996.50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$40.53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$5,083.05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$5,083.05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$1,003.15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$33.89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$4,079.90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$4,079.90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$1,009.83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$27.20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$3,070.07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$3,070.07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$1,016.56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$20.47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$2,053.51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$2,053.51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$1,023.34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$13.69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$1,030.16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$1,030.16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$1,030.16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$6.87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($0.00)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41696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>
                          <a:effectLst/>
                        </a:rPr>
                        <a:t>cum </a:t>
                      </a:r>
                      <a:r>
                        <a:rPr lang="en-IN" sz="1600" b="1" u="none" strike="noStrike" dirty="0" err="1">
                          <a:effectLst/>
                        </a:rPr>
                        <a:t>int</a:t>
                      </a:r>
                      <a:r>
                        <a:rPr lang="en-IN" sz="1600" b="1" u="none" strike="noStrike" dirty="0">
                          <a:effectLst/>
                        </a:rPr>
                        <a:t> months 2-4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 err="1">
                          <a:effectLst/>
                        </a:rPr>
                        <a:t>cumprinc</a:t>
                      </a:r>
                      <a:r>
                        <a:rPr lang="en-IN" sz="1600" b="1" u="none" strike="noStrike" dirty="0">
                          <a:effectLst/>
                        </a:rPr>
                        <a:t> months 2-4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44283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-161.0125862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-2950.083682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Flowchart: Sequential Access Storage 3"/>
          <p:cNvSpPr/>
          <p:nvPr/>
        </p:nvSpPr>
        <p:spPr>
          <a:xfrm>
            <a:off x="2095501" y="3616453"/>
            <a:ext cx="4257675" cy="2998661"/>
          </a:xfrm>
          <a:prstGeom prst="flowChartMagneticTap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en-IN" sz="2800" b="1" dirty="0"/>
              <a:t>=CUMIPMT(0.08/12,10,10000,2,4,0</a:t>
            </a:r>
            <a:r>
              <a:rPr lang="en-IN" b="1" dirty="0"/>
              <a:t>)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B627AE-815B-4678-BECD-209A98DEBFFF}"/>
              </a:ext>
            </a:extLst>
          </p:cNvPr>
          <p:cNvSpPr txBox="1">
            <a:spLocks/>
          </p:cNvSpPr>
          <p:nvPr/>
        </p:nvSpPr>
        <p:spPr>
          <a:xfrm>
            <a:off x="25400" y="6725920"/>
            <a:ext cx="12192000" cy="1892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87108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30481"/>
            <a:ext cx="12166600" cy="95726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IN" sz="3600" dirty="0">
                <a:solidFill>
                  <a:schemeClr val="bg1"/>
                </a:solidFill>
              </a:rPr>
              <a:t>Using MS Excel – PMT, PPMT, IPMT, CUMPRINC, CUMIPMT Example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002944"/>
              </p:ext>
            </p:extLst>
          </p:nvPr>
        </p:nvGraphicFramePr>
        <p:xfrm>
          <a:off x="1659730" y="957263"/>
          <a:ext cx="8872540" cy="5657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1696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rate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0.006666667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payment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months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end of month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loan amount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 $  10,000.00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6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Time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Beginning balance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Monthly Payment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Principal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Interest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Ending Balance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 $   10,000.00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$970.37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$66.67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$9,029.63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$9,029.63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$976.83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$60.20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$8,052.80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$8,052.80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$983.35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$53.69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$7,069.45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$7,069.45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$989.90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$47.13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$6,079.55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$6,079.55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$996.50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$40.53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$5,083.05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$5,083.05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$1,003.15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$33.89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$4,079.90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$4,079.90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$1,009.83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$27.20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$3,070.07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$3,070.07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$1,016.56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$20.47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$2,053.51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$2,053.51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$1,023.34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$13.69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$1,030.16 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$1,030.16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$1,037.03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$1,030.16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$6.87 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($0.00)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41696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>
                          <a:effectLst/>
                        </a:rPr>
                        <a:t>cum </a:t>
                      </a:r>
                      <a:r>
                        <a:rPr lang="en-IN" sz="1600" b="1" u="none" strike="noStrike" dirty="0" err="1">
                          <a:effectLst/>
                        </a:rPr>
                        <a:t>int</a:t>
                      </a:r>
                      <a:r>
                        <a:rPr lang="en-IN" sz="1600" b="1" u="none" strike="noStrike" dirty="0">
                          <a:effectLst/>
                        </a:rPr>
                        <a:t> months 2-4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 err="1">
                          <a:effectLst/>
                        </a:rPr>
                        <a:t>cumprinc</a:t>
                      </a:r>
                      <a:r>
                        <a:rPr lang="en-IN" sz="1600" b="1" u="none" strike="noStrike" dirty="0">
                          <a:effectLst/>
                        </a:rPr>
                        <a:t> months 2-4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44283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-161.0125862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-2950.083682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Flowchart: Sequential Access Storage 3"/>
          <p:cNvSpPr/>
          <p:nvPr/>
        </p:nvSpPr>
        <p:spPr>
          <a:xfrm>
            <a:off x="3781426" y="4572001"/>
            <a:ext cx="4236243" cy="2043113"/>
          </a:xfrm>
          <a:prstGeom prst="flowChartMagneticTap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rial" panose="020B0604020202020204" pitchFamily="34" charset="0"/>
              </a:rPr>
              <a:t>=CUMPRINC(0.08/12,10,10000,2,4,0)</a:t>
            </a:r>
            <a:endParaRPr lang="en-IN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41D236-3AC9-4AA7-BD4F-1A746D00763E}"/>
              </a:ext>
            </a:extLst>
          </p:cNvPr>
          <p:cNvSpPr txBox="1">
            <a:spLocks/>
          </p:cNvSpPr>
          <p:nvPr/>
        </p:nvSpPr>
        <p:spPr>
          <a:xfrm>
            <a:off x="25400" y="6725920"/>
            <a:ext cx="12192000" cy="1892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5129473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20321"/>
            <a:ext cx="12192000" cy="685800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IN" dirty="0">
                <a:solidFill>
                  <a:schemeClr val="bg1"/>
                </a:solidFill>
              </a:rPr>
              <a:t>Using MS Excel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2650" y="814388"/>
            <a:ext cx="7886700" cy="5362576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PV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FV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PMT</a:t>
            </a:r>
          </a:p>
          <a:p>
            <a:r>
              <a:rPr lang="en-IN" sz="3200" dirty="0">
                <a:solidFill>
                  <a:srgbClr val="C00000"/>
                </a:solidFill>
              </a:rPr>
              <a:t>NPER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RATE</a:t>
            </a:r>
          </a:p>
          <a:p>
            <a:r>
              <a:rPr lang="en-IN" sz="3200" dirty="0">
                <a:solidFill>
                  <a:srgbClr val="002060"/>
                </a:solidFill>
              </a:rPr>
              <a:t>NPV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XNPV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XIRR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MIRR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0151" y="1714500"/>
            <a:ext cx="46148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=NPER(</a:t>
            </a:r>
            <a:r>
              <a:rPr lang="en-IN" sz="2800" dirty="0" err="1"/>
              <a:t>rate,pmt,pv</a:t>
            </a:r>
            <a:r>
              <a:rPr lang="en-IN" sz="2800" dirty="0"/>
              <a:t>,[</a:t>
            </a:r>
            <a:r>
              <a:rPr lang="en-IN" sz="2800" dirty="0" err="1"/>
              <a:t>fv</a:t>
            </a:r>
            <a:r>
              <a:rPr lang="en-IN" sz="2800" dirty="0"/>
              <a:t>],[type])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C66E01-F79F-4656-A167-3FC1F8BFD47A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021419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30481"/>
            <a:ext cx="12166600" cy="95726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IN" sz="3600" dirty="0">
                <a:solidFill>
                  <a:schemeClr val="bg1"/>
                </a:solidFill>
              </a:rPr>
              <a:t>Using MS Excel – NPER -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0560" y="1643063"/>
            <a:ext cx="11145520" cy="4533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If you borrow $100,000 @ 8% and make payments of $10,000 per year, how many years it will take to pay back the loan?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=NPER(0.08,-10000,100000,0,0) = 20.91 years</a:t>
            </a: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Suppose you plan to payback $40,000 in the final payment period, then how many years it will take?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=NPER(0.08,-10000,100000,-40000,0) = 15.90 years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85B0FA-BEB1-4758-B976-2933224E63D2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02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50801"/>
            <a:ext cx="12166600" cy="685800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IN" dirty="0">
                <a:solidFill>
                  <a:schemeClr val="bg1"/>
                </a:solidFill>
              </a:rPr>
              <a:t>Using MS Excel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2650" y="814388"/>
            <a:ext cx="7886700" cy="5362576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PV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FV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PMT</a:t>
            </a:r>
          </a:p>
          <a:p>
            <a:r>
              <a:rPr lang="en-IN" sz="3200" dirty="0">
                <a:solidFill>
                  <a:srgbClr val="C00000"/>
                </a:solidFill>
              </a:rPr>
              <a:t>NPER</a:t>
            </a:r>
          </a:p>
          <a:p>
            <a:r>
              <a:rPr lang="en-IN" sz="3200" dirty="0">
                <a:solidFill>
                  <a:srgbClr val="C00000"/>
                </a:solidFill>
              </a:rPr>
              <a:t>RATE</a:t>
            </a:r>
          </a:p>
          <a:p>
            <a:r>
              <a:rPr lang="en-IN" sz="3200" dirty="0">
                <a:solidFill>
                  <a:srgbClr val="002060"/>
                </a:solidFill>
              </a:rPr>
              <a:t>NPV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XNPV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XIRR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MIRR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52989" y="1714500"/>
            <a:ext cx="46434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=RATE(</a:t>
            </a:r>
            <a:r>
              <a:rPr lang="en-IN" sz="2800" dirty="0" err="1"/>
              <a:t>nper,pmt,pv</a:t>
            </a:r>
            <a:r>
              <a:rPr lang="en-IN" sz="2800" dirty="0"/>
              <a:t>,[</a:t>
            </a:r>
            <a:r>
              <a:rPr lang="en-IN" sz="2800" dirty="0" err="1"/>
              <a:t>fv</a:t>
            </a:r>
            <a:r>
              <a:rPr lang="en-IN" sz="2800" dirty="0"/>
              <a:t>],[type])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843C40-9040-4518-AAF0-82DA00113564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166995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944533"/>
            <a:ext cx="10515600" cy="12324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4400" dirty="0">
              <a:solidFill>
                <a:srgbClr val="00B050"/>
              </a:solidFill>
              <a:latin typeface="Jokerman" panose="04090605060D06020702" pitchFamily="82" charset="0"/>
            </a:endParaRPr>
          </a:p>
          <a:p>
            <a:pPr marL="0" indent="0">
              <a:buNone/>
            </a:pPr>
            <a:r>
              <a:rPr lang="en-IN" sz="4400" dirty="0">
                <a:solidFill>
                  <a:srgbClr val="00B050"/>
                </a:solidFill>
                <a:latin typeface="Jokerman" panose="04090605060D06020702" pitchFamily="82" charset="0"/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CA7E2-C72D-46F8-A13D-43B6366C51EE}"/>
              </a:ext>
            </a:extLst>
          </p:cNvPr>
          <p:cNvSpPr txBox="1"/>
          <p:nvPr/>
        </p:nvSpPr>
        <p:spPr>
          <a:xfrm>
            <a:off x="1917696" y="596644"/>
            <a:ext cx="83565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solidFill>
                  <a:srgbClr val="0070C0"/>
                </a:solidFill>
                <a:latin typeface="Gill Sans MT" panose="020B0502020104020203" pitchFamily="34" charset="0"/>
              </a:rPr>
              <a:t>Financial Analysis &amp; 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66049-0CEE-443F-AB1A-F122B49C5150}"/>
              </a:ext>
            </a:extLst>
          </p:cNvPr>
          <p:cNvSpPr txBox="1"/>
          <p:nvPr/>
        </p:nvSpPr>
        <p:spPr>
          <a:xfrm>
            <a:off x="1337729" y="1737173"/>
            <a:ext cx="9516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00B050"/>
                </a:solidFill>
                <a:latin typeface="Gill Sans MT" panose="020B0502020104020203" pitchFamily="34" charset="0"/>
              </a:rPr>
              <a:t>Finance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36861-0DF7-5BBE-6727-2C8B7504F844}"/>
              </a:ext>
            </a:extLst>
          </p:cNvPr>
          <p:cNvSpPr txBox="1"/>
          <p:nvPr/>
        </p:nvSpPr>
        <p:spPr>
          <a:xfrm>
            <a:off x="381000" y="3189774"/>
            <a:ext cx="11353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2800" dirty="0">
              <a:solidFill>
                <a:srgbClr val="002060"/>
              </a:solidFill>
            </a:endParaRPr>
          </a:p>
          <a:p>
            <a:pPr algn="ctr"/>
            <a:r>
              <a:rPr lang="en-IN" sz="2800" dirty="0">
                <a:solidFill>
                  <a:srgbClr val="002060"/>
                </a:solidFill>
              </a:rPr>
              <a:t>Best wishes </a:t>
            </a:r>
          </a:p>
          <a:p>
            <a:pPr algn="ctr"/>
            <a:r>
              <a:rPr lang="en-IN" sz="3200" dirty="0">
                <a:solidFill>
                  <a:srgbClr val="C00000"/>
                </a:solidFill>
              </a:rPr>
              <a:t>Dr R Narayanaswamy</a:t>
            </a:r>
          </a:p>
          <a:p>
            <a:pPr algn="ctr"/>
            <a:endParaRPr lang="en-IN" sz="2800" dirty="0"/>
          </a:p>
          <a:p>
            <a:pPr algn="ctr"/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7B32D380-4952-854D-8BBC-F341E561E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48" y="5833529"/>
            <a:ext cx="660298" cy="6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80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61"/>
            <a:ext cx="12192000" cy="95726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IN" sz="3600" dirty="0">
                <a:solidFill>
                  <a:schemeClr val="bg1"/>
                </a:solidFill>
              </a:rPr>
              <a:t>Using MS Excel – RATE -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7840" y="1228726"/>
            <a:ext cx="11328400" cy="4948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Suppose you want to borrow $80,000 and make monthly payments for 10 years. The maximum monthly payment you can afford is $1,000. What is the maximum interest rate you can afford?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=RATE(120,-1000,80000,0,0,) = 0.7241% per month</a:t>
            </a: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If you can pay $10,000 at end what is maximum rate you can handle?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=RATE(120,-1000,80000,-10000,0,0) = 0.818% per month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C036C7-0DB4-4709-BA43-E40FB63C5013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264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10161"/>
            <a:ext cx="12166600" cy="685800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IN" dirty="0">
                <a:solidFill>
                  <a:schemeClr val="bg1"/>
                </a:solidFill>
              </a:rPr>
              <a:t>Using MS Excel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2650" y="814388"/>
            <a:ext cx="7886700" cy="5362576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PV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FV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PMT</a:t>
            </a:r>
          </a:p>
          <a:p>
            <a:r>
              <a:rPr lang="en-IN" sz="3200" dirty="0">
                <a:solidFill>
                  <a:srgbClr val="C00000"/>
                </a:solidFill>
              </a:rPr>
              <a:t>NPER</a:t>
            </a:r>
          </a:p>
          <a:p>
            <a:r>
              <a:rPr lang="en-IN" sz="3200" dirty="0">
                <a:solidFill>
                  <a:srgbClr val="C00000"/>
                </a:solidFill>
              </a:rPr>
              <a:t>RATE</a:t>
            </a:r>
          </a:p>
          <a:p>
            <a:r>
              <a:rPr lang="en-IN" sz="3200" dirty="0">
                <a:solidFill>
                  <a:srgbClr val="C00000"/>
                </a:solidFill>
              </a:rPr>
              <a:t>NPV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XNPV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XIRR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MIRR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4388" y="1714500"/>
            <a:ext cx="5143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=NPV(</a:t>
            </a:r>
            <a:r>
              <a:rPr lang="en-IN" sz="2800" dirty="0" err="1"/>
              <a:t>rate,value</a:t>
            </a:r>
            <a:r>
              <a:rPr lang="en-IN" sz="2800" dirty="0"/>
              <a:t> in range of cells)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9BD78B-0F10-4936-ABF0-7568876A9CA2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2987949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30481"/>
            <a:ext cx="12166600" cy="95726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IN" sz="3600" dirty="0">
                <a:solidFill>
                  <a:schemeClr val="bg1"/>
                </a:solidFill>
              </a:rPr>
              <a:t>Using MS Excel – NPV - Example</a:t>
            </a:r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9" y="1100139"/>
            <a:ext cx="8000999" cy="475773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88B3A3-E4F4-4240-9B7C-AB3DDDDE2E48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681237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40641"/>
            <a:ext cx="12166600" cy="95726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IN" sz="3600" dirty="0">
                <a:solidFill>
                  <a:schemeClr val="bg1"/>
                </a:solidFill>
              </a:rPr>
              <a:t>Using MS Excel – NPV - Example</a:t>
            </a:r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9" y="1100139"/>
            <a:ext cx="8000999" cy="4757737"/>
          </a:xfrm>
        </p:spPr>
      </p:pic>
      <p:sp>
        <p:nvSpPr>
          <p:cNvPr id="3" name="Flowchart: Sequential Access Storage 2"/>
          <p:cNvSpPr/>
          <p:nvPr/>
        </p:nvSpPr>
        <p:spPr>
          <a:xfrm>
            <a:off x="2524126" y="3686175"/>
            <a:ext cx="3755898" cy="841248"/>
          </a:xfrm>
          <a:prstGeom prst="flowChartMagneticTap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=C5+NPV(r_,D5:E5)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26741-5560-445D-B135-FCE2FF838A4A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4793427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30481"/>
            <a:ext cx="12166600" cy="95726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IN" sz="3600" dirty="0">
                <a:solidFill>
                  <a:schemeClr val="bg1"/>
                </a:solidFill>
              </a:rPr>
              <a:t>Using MS Excel – NPV - Example</a:t>
            </a:r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9" y="1100139"/>
            <a:ext cx="8000999" cy="4757737"/>
          </a:xfrm>
        </p:spPr>
      </p:pic>
      <p:sp>
        <p:nvSpPr>
          <p:cNvPr id="3" name="Flowchart: Sequential Access Storage 2"/>
          <p:cNvSpPr/>
          <p:nvPr/>
        </p:nvSpPr>
        <p:spPr>
          <a:xfrm>
            <a:off x="2538414" y="4646010"/>
            <a:ext cx="3755898" cy="841248"/>
          </a:xfrm>
          <a:prstGeom prst="flowChartMagneticTap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=NPV(r_,C5:E5)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055B8C-F2C2-4BA7-8BD8-967F15BBFFA6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1113260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40641"/>
            <a:ext cx="12166600" cy="685800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IN" dirty="0">
                <a:solidFill>
                  <a:schemeClr val="bg1"/>
                </a:solidFill>
              </a:rPr>
              <a:t>Using MS Excel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2650" y="814388"/>
            <a:ext cx="7886700" cy="5362576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PV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FV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PMT</a:t>
            </a:r>
          </a:p>
          <a:p>
            <a:r>
              <a:rPr lang="en-IN" sz="3200" dirty="0">
                <a:solidFill>
                  <a:srgbClr val="C00000"/>
                </a:solidFill>
              </a:rPr>
              <a:t>NPER</a:t>
            </a:r>
          </a:p>
          <a:p>
            <a:r>
              <a:rPr lang="en-IN" sz="3200" dirty="0">
                <a:solidFill>
                  <a:srgbClr val="C00000"/>
                </a:solidFill>
              </a:rPr>
              <a:t>RATE</a:t>
            </a:r>
          </a:p>
          <a:p>
            <a:r>
              <a:rPr lang="en-IN" sz="3200" dirty="0">
                <a:solidFill>
                  <a:srgbClr val="C00000"/>
                </a:solidFill>
              </a:rPr>
              <a:t>NPV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XNPV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XIRR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MIRR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4388" y="1714500"/>
            <a:ext cx="5143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=XNPV(</a:t>
            </a:r>
            <a:r>
              <a:rPr lang="en-IN" sz="2800" dirty="0" err="1"/>
              <a:t>rate,values,dates</a:t>
            </a:r>
            <a:r>
              <a:rPr lang="en-IN" sz="2800" dirty="0"/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361528-7411-4878-8069-E2B19770C700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041128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30481"/>
            <a:ext cx="12166600" cy="95726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IN" sz="3600" dirty="0">
                <a:solidFill>
                  <a:schemeClr val="bg1"/>
                </a:solidFill>
              </a:rPr>
              <a:t>Using MS Excel – XNPV - Example</a:t>
            </a:r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20" y="1143001"/>
            <a:ext cx="5700713" cy="3529012"/>
          </a:xfrm>
        </p:spPr>
      </p:pic>
      <p:sp>
        <p:nvSpPr>
          <p:cNvPr id="11" name="Flowchart: Sequential Access Storage 10"/>
          <p:cNvSpPr/>
          <p:nvPr/>
        </p:nvSpPr>
        <p:spPr>
          <a:xfrm>
            <a:off x="-416474" y="3014663"/>
            <a:ext cx="4514850" cy="1657350"/>
          </a:xfrm>
          <a:prstGeom prst="flowChartMagneticTap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=XNPV(A9,E3:E7,D3:D7)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8CA47F-4243-4D09-9E3F-741D205C4235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33283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50801"/>
            <a:ext cx="12166600" cy="685800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IN" dirty="0">
                <a:solidFill>
                  <a:schemeClr val="bg1"/>
                </a:solidFill>
              </a:rPr>
              <a:t>Using MS Excel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2650" y="814388"/>
            <a:ext cx="7886700" cy="5362576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PV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FV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PMT</a:t>
            </a:r>
          </a:p>
          <a:p>
            <a:r>
              <a:rPr lang="en-IN" sz="3200" dirty="0">
                <a:solidFill>
                  <a:srgbClr val="C00000"/>
                </a:solidFill>
              </a:rPr>
              <a:t>NPER</a:t>
            </a:r>
          </a:p>
          <a:p>
            <a:r>
              <a:rPr lang="en-IN" sz="3200" dirty="0">
                <a:solidFill>
                  <a:srgbClr val="C00000"/>
                </a:solidFill>
              </a:rPr>
              <a:t>RATE</a:t>
            </a:r>
          </a:p>
          <a:p>
            <a:r>
              <a:rPr lang="en-IN" sz="3200" dirty="0">
                <a:solidFill>
                  <a:srgbClr val="C00000"/>
                </a:solidFill>
              </a:rPr>
              <a:t>NPV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XNPV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XIRR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MIRR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5800" y="1714500"/>
            <a:ext cx="52720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=IRR(values in range of </a:t>
            </a:r>
            <a:r>
              <a:rPr lang="en-IN" sz="2800" dirty="0" err="1"/>
              <a:t>cells,guess</a:t>
            </a:r>
            <a:r>
              <a:rPr lang="en-IN" sz="2800" dirty="0"/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848EBC-646E-4B89-9980-109D4512E132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2533537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30481"/>
            <a:ext cx="12166600" cy="95726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IN" sz="3600" dirty="0">
                <a:solidFill>
                  <a:schemeClr val="bg1"/>
                </a:solidFill>
              </a:rPr>
              <a:t>Using MS Excel – IRR - Example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9" y="1416389"/>
            <a:ext cx="7886699" cy="955337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9" y="2524520"/>
            <a:ext cx="3286125" cy="2633787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 rot="1088474">
            <a:off x="4802093" y="2582538"/>
            <a:ext cx="3901898" cy="1486653"/>
          </a:xfrm>
          <a:prstGeom prst="wedgeEllipseCallou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=IRR($C$2:$I$2,A11)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3B168F-F2B3-46DC-9059-9ABD0B74D79A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8897408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40641"/>
            <a:ext cx="12166600" cy="95726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IN" sz="3600" dirty="0">
                <a:solidFill>
                  <a:schemeClr val="bg1"/>
                </a:solidFill>
              </a:rPr>
              <a:t>Using MS Excel – IRR - Example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9" y="1416389"/>
            <a:ext cx="7886699" cy="955337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9" y="2524520"/>
            <a:ext cx="3286125" cy="2633787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 rot="1088474">
            <a:off x="4705169" y="3601584"/>
            <a:ext cx="3901898" cy="1486653"/>
          </a:xfrm>
          <a:prstGeom prst="wedgeEllipseCallou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=IRR($C$2:$I$2,A17)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F149AD-EAF2-484B-B413-E1E8C62F0CEB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6540066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12166600" cy="685800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IN" dirty="0">
                <a:solidFill>
                  <a:schemeClr val="bg1"/>
                </a:solidFill>
              </a:rPr>
              <a:t>Using MS Excel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2650" y="1026160"/>
            <a:ext cx="7886700" cy="5150804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FV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PMT</a:t>
            </a:r>
          </a:p>
          <a:p>
            <a:r>
              <a:rPr lang="en-IN" sz="3200" dirty="0">
                <a:solidFill>
                  <a:srgbClr val="002060"/>
                </a:solidFill>
              </a:rPr>
              <a:t>NPER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RATE</a:t>
            </a:r>
          </a:p>
          <a:p>
            <a:r>
              <a:rPr lang="en-IN" sz="3200" dirty="0">
                <a:solidFill>
                  <a:srgbClr val="002060"/>
                </a:solidFill>
              </a:rPr>
              <a:t>NPV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XNPV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XIRR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MIRR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FF0B0D-6EBD-4D0E-A58B-7EFC73F21193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437336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40641"/>
            <a:ext cx="12166600" cy="95726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IN" sz="3600" dirty="0">
                <a:solidFill>
                  <a:schemeClr val="bg1"/>
                </a:solidFill>
              </a:rPr>
              <a:t>Using MS Excel – No IRR - Example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05" y="1095353"/>
            <a:ext cx="4563509" cy="590572"/>
          </a:xfr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13" y="1095354"/>
            <a:ext cx="1728862" cy="486253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424114" y="2486024"/>
            <a:ext cx="3614737" cy="2743202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Non conventional cash flows don’t have IRR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184EB6-10FB-4BC6-9ECC-1E6520C13635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1666790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60961"/>
            <a:ext cx="12166600" cy="95726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IN" sz="3600" dirty="0">
                <a:solidFill>
                  <a:schemeClr val="bg1"/>
                </a:solidFill>
              </a:rPr>
              <a:t>Using MS Excel – Multiple IRR - Example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4" y="1157288"/>
            <a:ext cx="5972462" cy="48006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DB87D2-B599-40AF-89F3-A1892CC3C44D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8492297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50801"/>
            <a:ext cx="12166600" cy="95726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IN" sz="3600" dirty="0">
                <a:solidFill>
                  <a:schemeClr val="bg1"/>
                </a:solidFill>
              </a:rPr>
              <a:t>Using MS Excel – Multiple IRR - Example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4" y="1157288"/>
            <a:ext cx="5972462" cy="4800600"/>
          </a:xfrm>
        </p:spPr>
      </p:pic>
      <p:sp>
        <p:nvSpPr>
          <p:cNvPr id="7" name="Oval Callout 6"/>
          <p:cNvSpPr/>
          <p:nvPr/>
        </p:nvSpPr>
        <p:spPr>
          <a:xfrm>
            <a:off x="3381375" y="2128839"/>
            <a:ext cx="3829050" cy="1100136"/>
          </a:xfrm>
          <a:prstGeom prst="wedgeEllipseCallou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=IRR($B$4:$E$4,B8)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939FCE-BBAE-4DB2-92A1-61A7B7972896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4779084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30481"/>
            <a:ext cx="12166600" cy="95726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IN" sz="3600" dirty="0">
                <a:solidFill>
                  <a:schemeClr val="bg1"/>
                </a:solidFill>
              </a:rPr>
              <a:t>Using MS Excel – Multiple IRR - Example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4" y="1157288"/>
            <a:ext cx="5972462" cy="4800600"/>
          </a:xfrm>
        </p:spPr>
      </p:pic>
      <p:sp>
        <p:nvSpPr>
          <p:cNvPr id="7" name="Oval Callout 6"/>
          <p:cNvSpPr/>
          <p:nvPr/>
        </p:nvSpPr>
        <p:spPr>
          <a:xfrm>
            <a:off x="3281362" y="4507708"/>
            <a:ext cx="3971926" cy="1100136"/>
          </a:xfrm>
          <a:prstGeom prst="wedgeEllipseCallou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=IRR($B$4:$E$4,B17)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8EDA0A-D486-4DEB-B956-8668F5FAB08A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1685511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40641"/>
            <a:ext cx="12166600" cy="685800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IN" dirty="0">
                <a:solidFill>
                  <a:schemeClr val="bg1"/>
                </a:solidFill>
              </a:rPr>
              <a:t>Using MS Excel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2650" y="814388"/>
            <a:ext cx="7886700" cy="5362576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PV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FV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PMT</a:t>
            </a:r>
          </a:p>
          <a:p>
            <a:r>
              <a:rPr lang="en-IN" sz="3200" dirty="0">
                <a:solidFill>
                  <a:srgbClr val="C00000"/>
                </a:solidFill>
              </a:rPr>
              <a:t>NPER</a:t>
            </a:r>
          </a:p>
          <a:p>
            <a:r>
              <a:rPr lang="en-IN" sz="3200" dirty="0">
                <a:solidFill>
                  <a:srgbClr val="C00000"/>
                </a:solidFill>
              </a:rPr>
              <a:t>RATE</a:t>
            </a:r>
          </a:p>
          <a:p>
            <a:r>
              <a:rPr lang="en-IN" sz="3200" dirty="0">
                <a:solidFill>
                  <a:srgbClr val="C00000"/>
                </a:solidFill>
              </a:rPr>
              <a:t>NPV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XNPV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IRR</a:t>
            </a:r>
          </a:p>
          <a:p>
            <a:r>
              <a:rPr lang="en-IN" sz="3200" dirty="0">
                <a:solidFill>
                  <a:srgbClr val="C00000"/>
                </a:solidFill>
              </a:rPr>
              <a:t>XIRR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MIRR</a:t>
            </a:r>
          </a:p>
        </p:txBody>
      </p:sp>
      <p:sp>
        <p:nvSpPr>
          <p:cNvPr id="4" name="Rectangle 3"/>
          <p:cNvSpPr/>
          <p:nvPr/>
        </p:nvSpPr>
        <p:spPr>
          <a:xfrm>
            <a:off x="3938588" y="1714500"/>
            <a:ext cx="64150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=XIRR(values in range of </a:t>
            </a:r>
            <a:r>
              <a:rPr lang="en-IN" sz="2800" dirty="0" err="1"/>
              <a:t>cells,dates,guess</a:t>
            </a:r>
            <a:r>
              <a:rPr lang="en-IN" sz="2800" dirty="0"/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4ABD74-419A-4184-8E68-002565A14FC1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819603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30481"/>
            <a:ext cx="12166600" cy="95726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IN" sz="3600" dirty="0">
                <a:solidFill>
                  <a:schemeClr val="bg1"/>
                </a:solidFill>
              </a:rPr>
              <a:t>Using MS Excel </a:t>
            </a:r>
            <a:r>
              <a:rPr lang="en-IN" sz="3600">
                <a:solidFill>
                  <a:schemeClr val="bg1"/>
                </a:solidFill>
              </a:rPr>
              <a:t>– </a:t>
            </a:r>
            <a:r>
              <a:rPr lang="en-IN" sz="3600" dirty="0">
                <a:solidFill>
                  <a:schemeClr val="bg1"/>
                </a:solidFill>
              </a:rPr>
              <a:t>X</a:t>
            </a:r>
            <a:r>
              <a:rPr lang="en-IN" sz="3600">
                <a:solidFill>
                  <a:schemeClr val="bg1"/>
                </a:solidFill>
              </a:rPr>
              <a:t>IRR </a:t>
            </a:r>
            <a:r>
              <a:rPr lang="en-IN" sz="3600" dirty="0">
                <a:solidFill>
                  <a:schemeClr val="bg1"/>
                </a:solidFill>
              </a:rPr>
              <a:t>- Example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23" y="2102189"/>
            <a:ext cx="4734102" cy="3396575"/>
          </a:xfrm>
        </p:spPr>
      </p:pic>
      <p:sp>
        <p:nvSpPr>
          <p:cNvPr id="9" name="Flowchart: Sequential Access Storage 8"/>
          <p:cNvSpPr/>
          <p:nvPr/>
        </p:nvSpPr>
        <p:spPr>
          <a:xfrm>
            <a:off x="2281239" y="3841413"/>
            <a:ext cx="4943474" cy="1657350"/>
          </a:xfrm>
          <a:prstGeom prst="flowChartMagneticTape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=XIRR(E3:E7,D3:D7)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CA2727-4A8C-464D-8614-608DFD6AD087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557293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50801"/>
            <a:ext cx="12166600" cy="685800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IN" dirty="0">
                <a:solidFill>
                  <a:schemeClr val="bg1"/>
                </a:solidFill>
              </a:rPr>
              <a:t>Using MS Excel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2650" y="814388"/>
            <a:ext cx="7886700" cy="5362576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PV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FV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PMT</a:t>
            </a:r>
          </a:p>
          <a:p>
            <a:r>
              <a:rPr lang="en-IN" sz="3200" dirty="0">
                <a:solidFill>
                  <a:srgbClr val="C00000"/>
                </a:solidFill>
              </a:rPr>
              <a:t>NPER</a:t>
            </a:r>
          </a:p>
          <a:p>
            <a:r>
              <a:rPr lang="en-IN" sz="3200" dirty="0">
                <a:solidFill>
                  <a:srgbClr val="C00000"/>
                </a:solidFill>
              </a:rPr>
              <a:t>RATE</a:t>
            </a:r>
          </a:p>
          <a:p>
            <a:r>
              <a:rPr lang="en-IN" sz="3200" dirty="0">
                <a:solidFill>
                  <a:srgbClr val="C00000"/>
                </a:solidFill>
              </a:rPr>
              <a:t>NPV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XNPV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IRR</a:t>
            </a:r>
          </a:p>
          <a:p>
            <a:r>
              <a:rPr lang="en-IN" sz="3200" dirty="0">
                <a:solidFill>
                  <a:srgbClr val="C00000"/>
                </a:solidFill>
              </a:rPr>
              <a:t>XIRR</a:t>
            </a:r>
          </a:p>
          <a:p>
            <a:r>
              <a:rPr lang="en-IN" sz="3200" dirty="0">
                <a:solidFill>
                  <a:srgbClr val="C00000"/>
                </a:solidFill>
              </a:rPr>
              <a:t>MIRR</a:t>
            </a:r>
          </a:p>
        </p:txBody>
      </p:sp>
      <p:sp>
        <p:nvSpPr>
          <p:cNvPr id="4" name="Rectangle 3"/>
          <p:cNvSpPr/>
          <p:nvPr/>
        </p:nvSpPr>
        <p:spPr>
          <a:xfrm>
            <a:off x="3938588" y="1714500"/>
            <a:ext cx="64150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=MIRR(</a:t>
            </a:r>
            <a:r>
              <a:rPr lang="en-IN" sz="2800" dirty="0" err="1"/>
              <a:t>values,financerate,reinvestrate</a:t>
            </a:r>
            <a:r>
              <a:rPr lang="en-IN" sz="2800" dirty="0"/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BCCE24-5DD5-4C73-AD9A-AA0569AFFC24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565184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50801"/>
            <a:ext cx="12166600" cy="95726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IN" sz="3600" dirty="0">
                <a:solidFill>
                  <a:schemeClr val="bg1"/>
                </a:solidFill>
              </a:rPr>
              <a:t>Using MS Excel – MIRR - Example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64" y="1157288"/>
            <a:ext cx="4271963" cy="4600574"/>
          </a:xfrm>
        </p:spPr>
      </p:pic>
      <p:sp>
        <p:nvSpPr>
          <p:cNvPr id="8" name="Flowchart: Sequential Access Storage 7"/>
          <p:cNvSpPr/>
          <p:nvPr/>
        </p:nvSpPr>
        <p:spPr>
          <a:xfrm>
            <a:off x="1524001" y="3800476"/>
            <a:ext cx="4700587" cy="1657350"/>
          </a:xfrm>
          <a:prstGeom prst="flowChartMagneticTape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=MIRR(E7:E12,E3,E4)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7F62E1-414F-49B1-B6EA-F02BAD2F1FA5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1396472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35773"/>
            <a:ext cx="12166600" cy="864096"/>
          </a:xfrm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No. 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66240"/>
            <a:ext cx="11135360" cy="4459924"/>
          </a:xfrm>
        </p:spPr>
        <p:txBody>
          <a:bodyPr/>
          <a:lstStyle/>
          <a:p>
            <a:r>
              <a:rPr lang="en-US" dirty="0"/>
              <a:t>An IPL player is to receive $ 1,000,000 signing bonus today and $ 2,000,000 one year, two years and three years from now. Assuming r = 0.1, would he be better off receiving  $ 6,000,000 today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617491-9A62-4E91-ADA3-46E853353CCE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418973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3576"/>
            <a:ext cx="12192000" cy="864096"/>
          </a:xfrm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No. 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project has the following cash flows (in $).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company’s cost of capital is 15%, should it proceed with the project.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7568" y="2420888"/>
          <a:ext cx="60960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Now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One year from now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Two years from now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Three years from now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- 4 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- 3 m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E6AA5B9-F544-4244-8908-3EC055BD62A8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307825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1"/>
            <a:ext cx="12166600" cy="685800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IN" dirty="0">
                <a:solidFill>
                  <a:schemeClr val="bg1"/>
                </a:solidFill>
              </a:rPr>
              <a:t>Using MS Excel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2650" y="814388"/>
            <a:ext cx="7886700" cy="5362576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FV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PMT</a:t>
            </a:r>
          </a:p>
          <a:p>
            <a:r>
              <a:rPr lang="en-IN" sz="3200" dirty="0">
                <a:solidFill>
                  <a:srgbClr val="002060"/>
                </a:solidFill>
              </a:rPr>
              <a:t>NPER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RATE</a:t>
            </a:r>
          </a:p>
          <a:p>
            <a:r>
              <a:rPr lang="en-IN" sz="3200" dirty="0">
                <a:solidFill>
                  <a:srgbClr val="002060"/>
                </a:solidFill>
              </a:rPr>
              <a:t>NPV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XNPV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XIRR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MIRR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0151" y="1714500"/>
            <a:ext cx="44862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=PV(</a:t>
            </a:r>
            <a:r>
              <a:rPr lang="en-IN" sz="2800" dirty="0" err="1"/>
              <a:t>rate,nper,pmt</a:t>
            </a:r>
            <a:r>
              <a:rPr lang="en-IN" sz="2800" dirty="0"/>
              <a:t>,[</a:t>
            </a:r>
            <a:r>
              <a:rPr lang="en-IN" sz="2800" dirty="0" err="1"/>
              <a:t>fv</a:t>
            </a:r>
            <a:r>
              <a:rPr lang="en-IN" sz="2800" dirty="0"/>
              <a:t>],[type])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B1C70E-1745-4007-8E0D-B70DAB57D70F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0488568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3736"/>
            <a:ext cx="12192000" cy="864096"/>
          </a:xfrm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No. 3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set of cash flows over a four year period (in $). Determine the NPV if r=15% and cash flows occur at the end.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hlinkClick r:id="rId2" action="ppaction://hlinkfile"/>
            </a:endParaRPr>
          </a:p>
          <a:p>
            <a:endParaRPr lang="en-US" dirty="0">
              <a:hlinkClick r:id="rId2" action="ppaction://hlinkfile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23592" y="3501008"/>
          <a:ext cx="6096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Year 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-600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550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-680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1000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E2A188A-B1EC-4EA1-95D8-D908423B7F89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166366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400" y="33576"/>
            <a:ext cx="12166600" cy="864096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 No. 4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previous problem assuming cash flows occur at the beginning of the year.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882549-148F-41DE-9599-074D085FA627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318599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400" y="33576"/>
            <a:ext cx="12166600" cy="864096"/>
          </a:xfrm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No. 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760" y="926758"/>
            <a:ext cx="10922000" cy="54435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 the following cash flows (in $):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today is Nov, 1, 2001 and r=15%, what is the NPV of these cash flows.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23879"/>
              </p:ext>
            </p:extLst>
          </p:nvPr>
        </p:nvGraphicFramePr>
        <p:xfrm>
          <a:off x="2423592" y="1916832"/>
          <a:ext cx="6096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Date 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Cash flows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15</a:t>
                      </a:r>
                      <a:r>
                        <a:rPr lang="en-US" sz="2800" baseline="30000" dirty="0"/>
                        <a:t>th</a:t>
                      </a:r>
                      <a:r>
                        <a:rPr lang="en-US" sz="2800" dirty="0"/>
                        <a:t>, Dec, 2001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-1,000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r>
                        <a:rPr lang="en-US" sz="2800" baseline="30000" dirty="0"/>
                        <a:t>st</a:t>
                      </a:r>
                      <a:r>
                        <a:rPr lang="en-US" sz="2800" dirty="0"/>
                        <a:t>, Nov, 2002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300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  <a:r>
                        <a:rPr lang="en-US" sz="2800" baseline="30000" dirty="0"/>
                        <a:t>th,</a:t>
                      </a:r>
                      <a:r>
                        <a:rPr lang="en-US" sz="2800" dirty="0"/>
                        <a:t> April,</a:t>
                      </a:r>
                      <a:r>
                        <a:rPr lang="en-US" sz="2800" baseline="0" dirty="0"/>
                        <a:t> 2003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600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15, July,</a:t>
                      </a:r>
                      <a:r>
                        <a:rPr lang="en-US" sz="2800" baseline="0" dirty="0"/>
                        <a:t> 2004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925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AE7F2D4-82AC-4A4E-ADCE-ED3B0967BC51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382886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3576"/>
            <a:ext cx="12192000" cy="864096"/>
          </a:xfrm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No. 6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all IRRs for the following data (in $):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14672"/>
              </p:ext>
            </p:extLst>
          </p:nvPr>
        </p:nvGraphicFramePr>
        <p:xfrm>
          <a:off x="1016000" y="2733040"/>
          <a:ext cx="8178800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Year 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-10,000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8,000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-1,500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4A531ED5-1AA7-491A-B3C6-DA54DC72E3F2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23825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400" y="23416"/>
            <a:ext cx="12166600" cy="864096"/>
          </a:xfrm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No. 7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440"/>
            <a:ext cx="10515600" cy="4561523"/>
          </a:xfrm>
        </p:spPr>
        <p:txBody>
          <a:bodyPr/>
          <a:lstStyle/>
          <a:p>
            <a:r>
              <a:rPr lang="en-US" dirty="0"/>
              <a:t>Find all IRRs for the following project (in $):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hlinkClick r:id="rId2" action="ppaction://hlinkfile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050911"/>
              </p:ext>
            </p:extLst>
          </p:nvPr>
        </p:nvGraphicFramePr>
        <p:xfrm>
          <a:off x="2423592" y="2492896"/>
          <a:ext cx="6557847" cy="1388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5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5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41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Year 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1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-300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250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3443E7C-EBA9-4861-AD5E-61F59E1403CB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75318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3736"/>
            <a:ext cx="12192000" cy="864096"/>
          </a:xfrm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No. 8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IRR for the following project (in $):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hlinkClick r:id="rId2" action="ppaction://hlinkfile"/>
            </a:endParaRPr>
          </a:p>
          <a:p>
            <a:endParaRPr lang="en-US" dirty="0">
              <a:hlinkClick r:id="rId2" action="ppaction://hlinkfile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98376"/>
              </p:ext>
            </p:extLst>
          </p:nvPr>
        </p:nvGraphicFramePr>
        <p:xfrm>
          <a:off x="1829875" y="2721134"/>
          <a:ext cx="8208907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2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2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2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r>
                        <a:rPr lang="en-US" sz="2400" baseline="0" dirty="0"/>
                        <a:t> Jan 03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 July 03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 May 04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 July 04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 Mar 05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Apr 05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 Jan 06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-1,000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350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408CA09E-33A0-4302-85CF-99D0A45E54F1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516161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3576"/>
            <a:ext cx="12192000" cy="864096"/>
          </a:xfrm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No. </a:t>
            </a:r>
            <a:r>
              <a:rPr lang="en-US">
                <a:solidFill>
                  <a:schemeClr val="bg1"/>
                </a:solidFill>
              </a:rPr>
              <a:t>9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4744403"/>
          </a:xfrm>
        </p:spPr>
        <p:txBody>
          <a:bodyPr/>
          <a:lstStyle/>
          <a:p>
            <a:r>
              <a:rPr lang="en-US" dirty="0"/>
              <a:t>Compute IRR for the following data (in $):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we can borrow at 12% per annum and reinvest profits at 15% per annum.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34997"/>
              </p:ext>
            </p:extLst>
          </p:nvPr>
        </p:nvGraphicFramePr>
        <p:xfrm>
          <a:off x="1818640" y="2348880"/>
          <a:ext cx="8093792" cy="135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6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9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Year 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-10,000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8,000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-1,500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DD7E1B9-7ADE-4084-887B-07212B151143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1267773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6">
            <a:extLst>
              <a:ext uri="{FF2B5EF4-FFF2-40B4-BE49-F238E27FC236}">
                <a16:creationId xmlns:a16="http://schemas.microsoft.com/office/drawing/2014/main" id="{7B744A8E-41FE-465A-9E05-E6570D9B90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62100" y="340952"/>
            <a:ext cx="9067800" cy="1528664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IN" altLang="en-US" dirty="0">
              <a:solidFill>
                <a:srgbClr val="002060"/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IN" altLang="en-US" sz="5400" dirty="0">
                <a:solidFill>
                  <a:srgbClr val="0070C0"/>
                </a:solidFill>
                <a:latin typeface="Gill Sans MT" panose="020B0502020104020203" pitchFamily="34" charset="0"/>
              </a:rPr>
              <a:t>Happy Learning</a:t>
            </a:r>
            <a:endParaRPr lang="en-IN" altLang="en-US" sz="4400" dirty="0">
              <a:solidFill>
                <a:srgbClr val="0070C0"/>
              </a:solidFill>
              <a:latin typeface="Gill Sans MT" panose="020B0502020104020203" pitchFamily="34" charset="0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IN" altLang="en-US" sz="4000" dirty="0">
                <a:solidFill>
                  <a:srgbClr val="00B050"/>
                </a:solidFill>
                <a:latin typeface="Gill Sans MT" panose="020B0502020104020203" pitchFamily="34" charset="0"/>
              </a:rPr>
              <a:t>            		</a:t>
            </a:r>
            <a:endParaRPr lang="en-IN" altLang="en-US" sz="6000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2D232-2BDF-4409-8258-F085664D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85701"/>
            <a:ext cx="7772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Best wishes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9700" name="Object 8">
            <a:extLst>
              <a:ext uri="{FF2B5EF4-FFF2-40B4-BE49-F238E27FC236}">
                <a16:creationId xmlns:a16="http://schemas.microsoft.com/office/drawing/2014/main" id="{39762697-8121-406C-A136-4D052E0FF9F4}"/>
              </a:ext>
            </a:extLst>
          </p:cNvPr>
          <p:cNvGraphicFramePr>
            <a:graphicFrameLocks/>
          </p:cNvGraphicFramePr>
          <p:nvPr/>
        </p:nvGraphicFramePr>
        <p:xfrm>
          <a:off x="4629150" y="1952997"/>
          <a:ext cx="29337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8322945" imgH="6010910" progId="MS_ClipArt_Gallery.2">
                  <p:embed/>
                </p:oleObj>
              </mc:Choice>
              <mc:Fallback>
                <p:oleObj name="Clip" r:id="rId4" imgW="8322945" imgH="6010910" progId="MS_ClipArt_Gallery.2">
                  <p:embed/>
                  <p:pic>
                    <p:nvPicPr>
                      <p:cNvPr id="29700" name="Object 8">
                        <a:extLst>
                          <a:ext uri="{FF2B5EF4-FFF2-40B4-BE49-F238E27FC236}">
                            <a16:creationId xmlns:a16="http://schemas.microsoft.com/office/drawing/2014/main" id="{39762697-8121-406C-A136-4D052E0FF9F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1952997"/>
                        <a:ext cx="29337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person with a mustache&#10;&#10;Description automatically generated">
            <a:extLst>
              <a:ext uri="{FF2B5EF4-FFF2-40B4-BE49-F238E27FC236}">
                <a16:creationId xmlns:a16="http://schemas.microsoft.com/office/drawing/2014/main" id="{96970347-FF95-CC39-DEBB-5596555A5BD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3" b="29508"/>
          <a:stretch/>
        </p:blipFill>
        <p:spPr>
          <a:xfrm>
            <a:off x="11057965" y="116632"/>
            <a:ext cx="1041761" cy="1152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0B5220-AAEA-EF00-9420-DB48D0E56A10}"/>
              </a:ext>
            </a:extLst>
          </p:cNvPr>
          <p:cNvSpPr txBox="1"/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1"/>
            <a:ext cx="12166600" cy="685800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IN" dirty="0">
                <a:solidFill>
                  <a:schemeClr val="bg1"/>
                </a:solidFill>
              </a:rPr>
              <a:t>Using MS Excel – PV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0080" y="938212"/>
            <a:ext cx="11186160" cy="5362576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Assume you wish to buy a copier. Would you rather pay $11,000 today or $3,000 a year for 5 years. Assume a rate of 12% per annum.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If we pay at the end of each year	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	=PV(0.12,5,-3000,0,0) = $10,814.33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If we pay at the beginning of each year	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	=PV(0.12,5,-3000,0,1) = $12,112.05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Assume if you pay at the end of the year, an additional $500 need to be paid at the end of the year five. Then what will be the present value.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	=PV(0.12,5,-3000,-500,0) = $11,098.04</a:t>
            </a: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A10DB2-B750-41A3-94E0-2164B1539928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573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1"/>
            <a:ext cx="12166600" cy="685800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IN" dirty="0">
                <a:solidFill>
                  <a:schemeClr val="bg1"/>
                </a:solidFill>
              </a:rPr>
              <a:t>Using MS Excel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2650" y="814388"/>
            <a:ext cx="7886700" cy="5362576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PV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FV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PMT</a:t>
            </a:r>
          </a:p>
          <a:p>
            <a:r>
              <a:rPr lang="en-IN" sz="3200" dirty="0">
                <a:solidFill>
                  <a:srgbClr val="002060"/>
                </a:solidFill>
              </a:rPr>
              <a:t>NPER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RATE</a:t>
            </a:r>
          </a:p>
          <a:p>
            <a:r>
              <a:rPr lang="en-IN" sz="3200" dirty="0">
                <a:solidFill>
                  <a:srgbClr val="002060"/>
                </a:solidFill>
              </a:rPr>
              <a:t>NPV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XNPV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XIRR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MIRR</a:t>
            </a:r>
          </a:p>
        </p:txBody>
      </p:sp>
      <p:sp>
        <p:nvSpPr>
          <p:cNvPr id="4" name="Rectangle 3"/>
          <p:cNvSpPr/>
          <p:nvPr/>
        </p:nvSpPr>
        <p:spPr>
          <a:xfrm>
            <a:off x="4938713" y="1714500"/>
            <a:ext cx="45577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=FV(</a:t>
            </a:r>
            <a:r>
              <a:rPr lang="en-IN" sz="2800" dirty="0" err="1"/>
              <a:t>rate,nper,pmt</a:t>
            </a:r>
            <a:r>
              <a:rPr lang="en-IN" sz="2800" dirty="0"/>
              <a:t>,[</a:t>
            </a:r>
            <a:r>
              <a:rPr lang="en-IN" sz="2800" dirty="0" err="1"/>
              <a:t>pv</a:t>
            </a:r>
            <a:r>
              <a:rPr lang="en-IN" sz="2800" dirty="0"/>
              <a:t>],[type])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BAB851-0761-48FD-850D-86EBCC49622F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586777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1"/>
            <a:ext cx="12166600" cy="685800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IN" dirty="0">
                <a:solidFill>
                  <a:schemeClr val="bg1"/>
                </a:solidFill>
              </a:rPr>
              <a:t>Using MS Excel – FV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8160" y="1056640"/>
            <a:ext cx="11460480" cy="5120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If at the end of each of the next 40 years you invest $2,000 a year towards your retirement, and earn 8% a year, how much you will have on retirement?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=FV(0.08,40,-2000,0,0) = $518,113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If at beginning, what will be the amount?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=FV(0.08,40,-2000,0,1) = $559,562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Assume you initially have $30,000 with you.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End:=FV(0.08,40,-2000,-30000,0) = $11,69,848.68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Beg:=FV(0.08,40,-2000,-30000,1) = $12,11,297.73</a:t>
            </a: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8D5EB6-3FFA-4852-A30D-A31EE47D132B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36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1"/>
            <a:ext cx="12166600" cy="685800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IN" dirty="0">
                <a:solidFill>
                  <a:schemeClr val="bg1"/>
                </a:solidFill>
              </a:rPr>
              <a:t>Using MS Excel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2650" y="814388"/>
            <a:ext cx="7886700" cy="5362576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PV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FV</a:t>
            </a:r>
          </a:p>
          <a:p>
            <a:r>
              <a:rPr lang="en-IN" sz="3200" dirty="0">
                <a:solidFill>
                  <a:srgbClr val="C00000"/>
                </a:solidFill>
              </a:rPr>
              <a:t>PMT</a:t>
            </a:r>
          </a:p>
          <a:p>
            <a:r>
              <a:rPr lang="en-IN" sz="3200" dirty="0">
                <a:solidFill>
                  <a:srgbClr val="002060"/>
                </a:solidFill>
              </a:rPr>
              <a:t>NPER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RATE</a:t>
            </a:r>
          </a:p>
          <a:p>
            <a:r>
              <a:rPr lang="en-IN" sz="3200" dirty="0">
                <a:solidFill>
                  <a:srgbClr val="002060"/>
                </a:solidFill>
              </a:rPr>
              <a:t>NPV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XNPV</a:t>
            </a:r>
          </a:p>
          <a:p>
            <a:r>
              <a:rPr lang="en-IN" sz="3200" dirty="0">
                <a:solidFill>
                  <a:srgbClr val="002060"/>
                </a:solidFill>
              </a:rPr>
              <a:t>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XIRR</a:t>
            </a:r>
          </a:p>
          <a:p>
            <a:r>
              <a:rPr lang="en-IN" sz="3200" dirty="0">
                <a:solidFill>
                  <a:srgbClr val="002060"/>
                </a:solidFill>
              </a:rPr>
              <a:t>MIRR</a:t>
            </a:r>
          </a:p>
        </p:txBody>
      </p:sp>
      <p:sp>
        <p:nvSpPr>
          <p:cNvPr id="4" name="Rectangle 3"/>
          <p:cNvSpPr/>
          <p:nvPr/>
        </p:nvSpPr>
        <p:spPr>
          <a:xfrm>
            <a:off x="4738688" y="978692"/>
            <a:ext cx="4486274" cy="9144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=PMT(</a:t>
            </a:r>
            <a:r>
              <a:rPr lang="en-IN" sz="2800" dirty="0" err="1"/>
              <a:t>rate,nper,pv</a:t>
            </a:r>
            <a:r>
              <a:rPr lang="en-IN" sz="2800" dirty="0"/>
              <a:t>,[</a:t>
            </a:r>
            <a:r>
              <a:rPr lang="en-IN" sz="2800" dirty="0" err="1"/>
              <a:t>fv</a:t>
            </a:r>
            <a:r>
              <a:rPr lang="en-IN" sz="2800" dirty="0"/>
              <a:t>],[type])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8B7FEB-C16E-404C-B552-9767095A439E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858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726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IN" sz="3600" dirty="0">
                <a:solidFill>
                  <a:schemeClr val="bg1"/>
                </a:solidFill>
              </a:rPr>
              <a:t>Using MS Excel – PMT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9920" y="1398906"/>
            <a:ext cx="11176000" cy="5062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Assume you are borrowing $10,000 for 10 months @ 8%. Calculate the EMI.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=PMT(0.08/12,10,10000,0,0) = -$1,037.03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2"/>
                </a:solidFill>
              </a:rPr>
              <a:t>Payment beginning of each month</a:t>
            </a:r>
            <a:r>
              <a:rPr lang="en-IN" sz="3200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=PMT(0.08/12,10,10000,0,1) = -$1,030.16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2"/>
                </a:solidFill>
              </a:rPr>
              <a:t>Payment if we make $1000 ending payment (balloon)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=PMT(0.08/12,10,10000,-1000,0) = -$940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E82AA5-A890-4874-B4CA-44970FDD035F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8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  <p:extLst>
    <p:ext uri="{3A86A75C-4F4B-4683-9AE1-C65F6400EC91}">
      <p14:laserTraceLst xmlns:p14="http://schemas.microsoft.com/office/powerpoint/2010/main">
        <p14:tracePtLst>
          <p14:tracePt t="5451" x="4675188" y="3657600"/>
          <p14:tracePt t="5882" x="4664075" y="3657600"/>
          <p14:tracePt t="5883" x="4629150" y="3657600"/>
          <p14:tracePt t="5902" x="4594225" y="3646488"/>
          <p14:tracePt t="5918" x="4492625" y="3543300"/>
          <p14:tracePt t="5935" x="4422775" y="3463925"/>
          <p14:tracePt t="5951" x="4229100" y="3211513"/>
          <p14:tracePt t="5968" x="4137025" y="3097213"/>
          <p14:tracePt t="5985" x="4057650" y="2960688"/>
          <p14:tracePt t="6002" x="3921125" y="2743200"/>
          <p14:tracePt t="6018" x="3851275" y="2640013"/>
          <p14:tracePt t="6035" x="3783013" y="2525713"/>
          <p14:tracePt t="6052" x="3692525" y="2332038"/>
          <p14:tracePt t="6069" x="3635375" y="2239963"/>
          <p14:tracePt t="6085" x="3565525" y="2092325"/>
          <p14:tracePt t="6102" x="3532188" y="2022475"/>
          <p14:tracePt t="6118" x="3497263" y="1965325"/>
          <p14:tracePt t="6118" x="3475038" y="1931988"/>
          <p14:tracePt t="6135" x="3429000" y="1897063"/>
          <p14:tracePt t="6152" x="3382963" y="1874838"/>
          <p14:tracePt t="6169" x="3222625" y="1806575"/>
          <p14:tracePt t="6185" x="3132138" y="1771650"/>
          <p14:tracePt t="6202" x="3028950" y="1703388"/>
          <p14:tracePt t="6218" x="2914650" y="1646238"/>
          <p14:tracePt t="6236" x="2732088" y="1531938"/>
          <p14:tracePt t="6252" x="2628900" y="1497013"/>
          <p14:tracePt t="6269" x="2446338" y="1417638"/>
          <p14:tracePt t="6285" x="2365375" y="1406525"/>
          <p14:tracePt t="6303" x="2286000" y="1393825"/>
          <p14:tracePt t="6319" x="2136775" y="1382713"/>
          <p14:tracePt t="6335" x="2114550" y="1382713"/>
          <p14:tracePt t="6589" x="2079625" y="1382713"/>
          <p14:tracePt t="6590" x="2057400" y="1382713"/>
          <p14:tracePt t="6604" x="2022475" y="1382713"/>
          <p14:tracePt t="6620" x="1989138" y="1382713"/>
          <p14:tracePt t="6637" x="1931988" y="1382713"/>
          <p14:tracePt t="6654" x="1908175" y="1382713"/>
          <p14:tracePt t="6670" x="1874838" y="1393825"/>
          <p14:tracePt t="6687" x="1851025" y="1393825"/>
          <p14:tracePt t="6722" x="1828800" y="1393825"/>
          <p14:tracePt t="6890" x="1817688" y="1393825"/>
          <p14:tracePt t="6919" x="1806575" y="1393825"/>
          <p14:tracePt t="7022" x="1806575" y="1382713"/>
          <p14:tracePt t="7039" x="1806575" y="1371600"/>
          <p14:tracePt t="7041" x="1839913" y="1349375"/>
          <p14:tracePt t="7054" x="1851025" y="1336675"/>
          <p14:tracePt t="7071" x="1908175" y="1314450"/>
          <p14:tracePt t="7088" x="1931988" y="1314450"/>
          <p14:tracePt t="7104" x="1954213" y="1314450"/>
          <p14:tracePt t="7121" x="2000250" y="1314450"/>
          <p14:tracePt t="7138" x="2011363" y="1325563"/>
          <p14:tracePt t="7154" x="2022475" y="1325563"/>
          <p14:tracePt t="7171" x="2035175" y="1336675"/>
          <p14:tracePt t="7188" x="2035175" y="1349375"/>
          <p14:tracePt t="7205" x="2046288" y="1360488"/>
          <p14:tracePt t="7221" x="2046288" y="1371600"/>
          <p14:tracePt t="7238" x="2035175" y="1382713"/>
          <p14:tracePt t="7255" x="1989138" y="1428750"/>
          <p14:tracePt t="7272" x="1965325" y="1450975"/>
          <p14:tracePt t="7288" x="1920875" y="1450975"/>
          <p14:tracePt t="7305" x="1897063" y="1450975"/>
          <p14:tracePt t="7321" x="1885950" y="1450975"/>
          <p14:tracePt t="7338" x="1874838" y="1450975"/>
          <p14:tracePt t="7355" x="1863725" y="1450975"/>
          <p14:tracePt t="7372" x="1863725" y="1439863"/>
          <p14:tracePt t="7419" x="1863725" y="1428750"/>
          <p14:tracePt t="7438" x="1863725" y="1417638"/>
          <p14:tracePt t="7440" x="1874838" y="1382713"/>
          <p14:tracePt t="7455" x="1897063" y="1371600"/>
          <p14:tracePt t="7472" x="1908175" y="1349375"/>
          <p14:tracePt t="7488" x="1965325" y="1303338"/>
          <p14:tracePt t="7505" x="2000250" y="1292225"/>
          <p14:tracePt t="7522" x="2046288" y="1279525"/>
          <p14:tracePt t="7538" x="2057400" y="1279525"/>
          <p14:tracePt t="7555" x="2068513" y="1279525"/>
          <p14:tracePt t="7572" x="2079625" y="1279525"/>
          <p14:tracePt t="7589" x="2092325" y="1292225"/>
          <p14:tracePt t="7625" x="2092325" y="1303338"/>
          <p14:tracePt t="7640" x="2092325" y="1314450"/>
          <p14:tracePt t="7658" x="2092325" y="1325563"/>
          <p14:tracePt t="7660" x="2092325" y="1336675"/>
          <p14:tracePt t="7672" x="2092325" y="1360488"/>
          <p14:tracePt t="7689" x="2079625" y="1382713"/>
          <p14:tracePt t="7705" x="2057400" y="1428750"/>
          <p14:tracePt t="7722" x="2035175" y="1428750"/>
          <p14:tracePt t="7739" x="2022475" y="1428750"/>
          <p14:tracePt t="7756" x="1989138" y="1450975"/>
          <p14:tracePt t="7792" x="1978025" y="1450975"/>
          <p14:tracePt t="7807" x="1965325" y="1450975"/>
          <p14:tracePt t="7842" x="1965325" y="1439863"/>
          <p14:tracePt t="7882" x="1965325" y="1428750"/>
          <p14:tracePt t="7929" x="1965325" y="1417638"/>
          <p14:tracePt t="7941" x="1965325" y="1406525"/>
          <p14:tracePt t="7956" x="1965325" y="1393825"/>
          <p14:tracePt t="7973" x="1989138" y="1360488"/>
          <p14:tracePt t="7989" x="2011363" y="1336675"/>
          <p14:tracePt t="8006" x="2022475" y="1325563"/>
          <p14:tracePt t="8023" x="2057400" y="1314450"/>
          <p14:tracePt t="8061" x="2068513" y="1314450"/>
          <p14:tracePt t="8087" x="2068513" y="1325563"/>
          <p14:tracePt t="8096" x="2068513" y="1336675"/>
          <p14:tracePt t="8106" x="2068513" y="1360488"/>
          <p14:tracePt t="8123" x="2068513" y="1382713"/>
          <p14:tracePt t="8139" x="2057400" y="1406525"/>
          <p14:tracePt t="8156" x="2035175" y="1417638"/>
          <p14:tracePt t="9718" x="2035175" y="1428750"/>
          <p14:tracePt t="9731" x="2035175" y="1450975"/>
          <p14:tracePt t="9745" x="2035175" y="1485900"/>
          <p14:tracePt t="9746" x="2035175" y="1508125"/>
          <p14:tracePt t="9760" x="2035175" y="1520825"/>
          <p14:tracePt t="9777" x="2035175" y="1554163"/>
          <p14:tracePt t="9794" x="2035175" y="1577975"/>
          <p14:tracePt t="9810" x="2035175" y="1600200"/>
          <p14:tracePt t="9827" x="2035175" y="1622425"/>
          <p14:tracePt t="9844" x="2035175" y="1646238"/>
          <p14:tracePt t="9860" x="2035175" y="1657350"/>
          <p14:tracePt t="9877" x="2035175" y="1679575"/>
          <p14:tracePt t="9926" x="2035175" y="1692275"/>
          <p14:tracePt t="11669" x="2035175" y="1703388"/>
          <p14:tracePt t="11669" x="2035175" y="1714500"/>
          <p14:tracePt t="11683" x="2035175" y="1725613"/>
          <p14:tracePt t="11697" x="2022475" y="1725613"/>
          <p14:tracePt t="11713" x="2022475" y="1736725"/>
          <p14:tracePt t="11730" x="2011363" y="1771650"/>
          <p14:tracePt t="11747" x="2000250" y="1782763"/>
          <p14:tracePt t="11764" x="2000250" y="1793875"/>
          <p14:tracePt t="11780" x="2000250" y="1817688"/>
          <p14:tracePt t="11797" x="1989138" y="1839913"/>
          <p14:tracePt t="11814" x="1978025" y="1851025"/>
          <p14:tracePt t="11830" x="1978025" y="1863725"/>
          <p14:tracePt t="11847" x="1978025" y="1874838"/>
          <p14:tracePt t="11864" x="1965325" y="1920875"/>
          <p14:tracePt t="11880" x="1965325" y="1931988"/>
          <p14:tracePt t="11897" x="1965325" y="1943100"/>
          <p14:tracePt t="11914" x="1965325" y="1954213"/>
          <p14:tracePt t="11998" x="1954213" y="1978025"/>
          <p14:tracePt t="12004" x="1954213" y="1989138"/>
          <p14:tracePt t="12014" x="1954213" y="2000250"/>
          <p14:tracePt t="14839" x="1954213" y="2011363"/>
          <p14:tracePt t="14849" x="1954213" y="2022475"/>
          <p14:tracePt t="14855" x="1954213" y="2035175"/>
          <p14:tracePt t="14869" x="1954213" y="2079625"/>
          <p14:tracePt t="14886" x="1978025" y="2103438"/>
          <p14:tracePt t="14902" x="1989138" y="2136775"/>
          <p14:tracePt t="14919" x="2011363" y="2171700"/>
          <p14:tracePt t="14936" x="2057400" y="2217738"/>
          <p14:tracePt t="14952" x="2092325" y="2228850"/>
          <p14:tracePt t="14969" x="2125663" y="2251075"/>
          <p14:tracePt t="14986" x="2149475" y="2251075"/>
          <p14:tracePt t="15004" x="2160588" y="2263775"/>
          <p14:tracePt t="15019" x="2171700" y="2263775"/>
          <p14:tracePt t="15108" x="2182813" y="2263775"/>
          <p14:tracePt t="18812" x="2182813" y="2251075"/>
          <p14:tracePt t="18838" x="2171700" y="2239963"/>
          <p14:tracePt t="18840" x="2125663" y="2217738"/>
          <p14:tracePt t="18859" x="2103438" y="2217738"/>
          <p14:tracePt t="18876" x="2079625" y="2217738"/>
          <p14:tracePt t="18892" x="2035175" y="2206625"/>
          <p14:tracePt t="18892" x="2000250" y="2206625"/>
          <p14:tracePt t="18910" x="1943100" y="2206625"/>
          <p14:tracePt t="18926" x="1863725" y="2206625"/>
          <p14:tracePt t="18942" x="1657350" y="2251075"/>
          <p14:tracePt t="18959" x="1531938" y="2308225"/>
          <p14:tracePt t="18976" x="1393825" y="2354263"/>
          <p14:tracePt t="18993" x="1189038" y="2446338"/>
          <p14:tracePt t="19009" x="1085850" y="2503488"/>
          <p14:tracePt t="19026" x="1017588" y="2536825"/>
          <p14:tracePt t="19043" x="903288" y="2617788"/>
          <p14:tracePt t="19059" x="879475" y="2651125"/>
          <p14:tracePt t="19077" x="846138" y="2686050"/>
          <p14:tracePt t="19093" x="835025" y="2686050"/>
          <p14:tracePt t="19129" x="822325" y="2697163"/>
          <p14:tracePt t="19152" x="822325" y="2708275"/>
          <p14:tracePt t="19157" x="822325" y="2720975"/>
          <p14:tracePt t="19176" x="822325" y="2732088"/>
          <p14:tracePt t="19193" x="822325" y="2743200"/>
          <p14:tracePt t="19274" x="835025" y="2743200"/>
          <p14:tracePt t="19293" x="857250" y="2743200"/>
          <p14:tracePt t="19295" x="903288" y="2743200"/>
          <p14:tracePt t="19310" x="914400" y="2743200"/>
          <p14:tracePt t="19327" x="936625" y="2732088"/>
          <p14:tracePt t="19343" x="971550" y="2720975"/>
          <p14:tracePt t="19360" x="982663" y="2720975"/>
          <p14:tracePt t="19395" x="993775" y="2720975"/>
          <p14:tracePt t="19421" x="1006475" y="2720975"/>
          <p14:tracePt t="19433" x="1006475" y="2732088"/>
          <p14:tracePt t="19455" x="1006475" y="2743200"/>
          <p14:tracePt t="19467" x="1006475" y="2754313"/>
          <p14:tracePt t="19529" x="1006475" y="2765425"/>
          <p14:tracePt t="19546" x="1006475" y="2789238"/>
          <p14:tracePt t="19560" x="982663" y="2800350"/>
          <p14:tracePt t="19562" x="982663" y="2822575"/>
          <p14:tracePt t="19593" x="960438" y="2857500"/>
          <p14:tracePt t="19595" x="936625" y="2857500"/>
          <p14:tracePt t="19610" x="936625" y="2868613"/>
          <p14:tracePt t="19627" x="914400" y="2868613"/>
          <p14:tracePt t="19644" x="903288" y="2868613"/>
          <p14:tracePt t="19660" x="892175" y="2868613"/>
          <p14:tracePt t="19677" x="868363" y="2868613"/>
          <p14:tracePt t="19712" x="857250" y="2868613"/>
          <p14:tracePt t="19714" x="846138" y="2846388"/>
          <p14:tracePt t="19752" x="846138" y="2835275"/>
          <p14:tracePt t="19764" x="846138" y="2822575"/>
          <p14:tracePt t="19765" x="846138" y="2811463"/>
          <p14:tracePt t="19799" x="846138" y="2800350"/>
          <p14:tracePt t="19820" x="846138" y="2789238"/>
          <p14:tracePt t="19835" x="846138" y="2778125"/>
          <p14:tracePt t="19844" x="857250" y="2754313"/>
          <p14:tracePt t="19861" x="868363" y="2732088"/>
          <p14:tracePt t="19877" x="914400" y="2674938"/>
          <p14:tracePt t="19894" x="936625" y="2651125"/>
          <p14:tracePt t="19911" x="971550" y="2640013"/>
          <p14:tracePt t="19928" x="1006475" y="2606675"/>
          <p14:tracePt t="19944" x="1017588" y="2606675"/>
          <p14:tracePt t="19983" x="1028700" y="2606675"/>
          <p14:tracePt t="19994" x="1039813" y="2606675"/>
          <p14:tracePt t="20016" x="1050925" y="2617788"/>
          <p14:tracePt t="20029" x="1063625" y="2640013"/>
          <p14:tracePt t="20044" x="1063625" y="2651125"/>
          <p14:tracePt t="20046" x="1063625" y="2663825"/>
          <p14:tracePt t="20061" x="1074738" y="2686050"/>
          <p14:tracePt t="20079" x="1085850" y="2720975"/>
          <p14:tracePt t="20095" x="1085850" y="2743200"/>
          <p14:tracePt t="20111" x="1085850" y="2789238"/>
          <p14:tracePt t="20128" x="1063625" y="2822575"/>
          <p14:tracePt t="20145" x="1050925" y="2868613"/>
          <p14:tracePt t="20161" x="1017588" y="2914650"/>
          <p14:tracePt t="20178" x="993775" y="2949575"/>
          <p14:tracePt t="20195" x="971550" y="2949575"/>
          <p14:tracePt t="20211" x="925513" y="2960688"/>
          <p14:tracePt t="20228" x="903288" y="2960688"/>
          <p14:tracePt t="20245" x="892175" y="2960688"/>
          <p14:tracePt t="20261" x="868363" y="2960688"/>
          <p14:tracePt t="20278" x="857250" y="2960688"/>
          <p14:tracePt t="20295" x="835025" y="2949575"/>
          <p14:tracePt t="20312" x="822325" y="2936875"/>
          <p14:tracePt t="20328" x="811213" y="2925763"/>
          <p14:tracePt t="20345" x="800100" y="2914650"/>
          <p14:tracePt t="20362" x="800100" y="2903538"/>
          <p14:tracePt t="20378" x="788988" y="2892425"/>
          <p14:tracePt t="20395" x="788988" y="2879725"/>
          <p14:tracePt t="20412" x="777875" y="2879725"/>
          <p14:tracePt t="20429" x="777875" y="2857500"/>
          <p14:tracePt t="20481" x="777875" y="2846388"/>
          <p14:tracePt t="20521" x="777875" y="2835275"/>
          <p14:tracePt t="20532" x="777875" y="2822575"/>
          <p14:tracePt t="20556" x="788988" y="2811463"/>
          <p14:tracePt t="20568" x="788988" y="2789238"/>
          <p14:tracePt t="20577" x="800100" y="2778125"/>
          <p14:tracePt t="20596" x="822325" y="2765425"/>
          <p14:tracePt t="20612" x="857250" y="2743200"/>
          <p14:tracePt t="20629" x="879475" y="2732088"/>
          <p14:tracePt t="20645" x="892175" y="2720975"/>
          <p14:tracePt t="20662" x="914400" y="2708275"/>
          <p14:tracePt t="20679" x="925513" y="2708275"/>
          <p14:tracePt t="20724" x="936625" y="2708275"/>
          <p14:tracePt t="20735" x="949325" y="2708275"/>
          <p14:tracePt t="20773" x="949325" y="2720975"/>
          <p14:tracePt t="20787" x="960438" y="2732088"/>
          <p14:tracePt t="20821" x="960438" y="2743200"/>
          <p14:tracePt t="20828" x="960438" y="2754313"/>
          <p14:tracePt t="20846" x="960438" y="2765425"/>
          <p14:tracePt t="20903" x="960438" y="2778125"/>
          <p14:tracePt t="20927" x="960438" y="2789238"/>
          <p14:tracePt t="20934" x="960438" y="2822575"/>
          <p14:tracePt t="20946" x="960438" y="2835275"/>
          <p14:tracePt t="20963" x="949325" y="2846388"/>
          <p14:tracePt t="21004" x="936625" y="2857500"/>
          <p14:tracePt t="21028" x="914400" y="2857500"/>
          <p14:tracePt t="21054" x="903288" y="2857500"/>
          <p14:tracePt t="21064" x="892175" y="2857500"/>
          <p14:tracePt t="21073" x="879475" y="2857500"/>
          <p14:tracePt t="21081" x="868363" y="2857500"/>
          <p14:tracePt t="21096" x="868363" y="2846388"/>
          <p14:tracePt t="21113" x="857250" y="2835275"/>
          <p14:tracePt t="21130" x="846138" y="2822575"/>
          <p14:tracePt t="21146" x="846138" y="2811463"/>
          <p14:tracePt t="21189" x="846138" y="2800350"/>
          <p14:tracePt t="21211" x="846138" y="2789238"/>
          <p14:tracePt t="21213" x="846138" y="2778125"/>
          <p14:tracePt t="21230" x="846138" y="2765425"/>
          <p14:tracePt t="21246" x="846138" y="2754313"/>
          <p14:tracePt t="21285" x="846138" y="2743200"/>
          <p14:tracePt t="21300" x="846138" y="2732088"/>
          <p14:tracePt t="21302" x="857250" y="2732088"/>
          <p14:tracePt t="21313" x="857250" y="2708275"/>
          <p14:tracePt t="21330" x="879475" y="2708275"/>
          <p14:tracePt t="21347" x="892175" y="2686050"/>
          <p14:tracePt t="21364" x="903288" y="2674938"/>
          <p14:tracePt t="21380" x="903288" y="2663825"/>
          <p14:tracePt t="21397" x="914400" y="2663825"/>
          <p14:tracePt t="21433" x="925513" y="2663825"/>
          <p14:tracePt t="21454" x="936625" y="2663825"/>
          <p14:tracePt t="21481" x="949325" y="2663825"/>
          <p14:tracePt t="21503" x="960438" y="2663825"/>
          <p14:tracePt t="21517" x="960438" y="2674938"/>
          <p14:tracePt t="21521" x="971550" y="2674938"/>
          <p14:tracePt t="21530" x="971550" y="2686050"/>
          <p14:tracePt t="21547" x="982663" y="2686050"/>
          <p14:tracePt t="21564" x="982663" y="2708275"/>
          <p14:tracePt t="21580" x="982663" y="2720975"/>
          <p14:tracePt t="21598" x="993775" y="2720975"/>
          <p14:tracePt t="21614" x="993775" y="2732088"/>
          <p14:tracePt t="21630" x="993775" y="2754313"/>
          <p14:tracePt t="21648" x="993775" y="2778125"/>
          <p14:tracePt t="21687" x="993775" y="2789238"/>
          <p14:tracePt t="21702" x="993775" y="2800350"/>
          <p14:tracePt t="21711" x="982663" y="2822575"/>
          <p14:tracePt t="21735" x="971550" y="2835275"/>
          <p14:tracePt t="21759" x="960438" y="2835275"/>
          <p14:tracePt t="21771" x="949325" y="2835275"/>
          <p14:tracePt t="21780" x="936625" y="2835275"/>
          <p14:tracePt t="21797" x="925513" y="2846388"/>
          <p14:tracePt t="21814" x="914400" y="2846388"/>
          <p14:tracePt t="21831" x="903288" y="2846388"/>
          <p14:tracePt t="21871" x="892175" y="2846388"/>
          <p14:tracePt t="21907" x="879475" y="2846388"/>
          <p14:tracePt t="21931" x="868363" y="2846388"/>
          <p14:tracePt t="21956" x="857250" y="2846388"/>
          <p14:tracePt t="21991" x="857250" y="2835275"/>
          <p14:tracePt t="22041" x="857250" y="2822575"/>
          <p14:tracePt t="22101" x="857250" y="2811463"/>
          <p14:tracePt t="22125" x="857250" y="2800350"/>
          <p14:tracePt t="22163" x="857250" y="2789238"/>
          <p14:tracePt t="22211" x="857250" y="2778125"/>
          <p14:tracePt t="22213" x="857250" y="2765425"/>
          <p14:tracePt t="22232" x="868363" y="2754313"/>
          <p14:tracePt t="22248" x="879475" y="2754313"/>
          <p14:tracePt t="22265" x="892175" y="2743200"/>
          <p14:tracePt t="22282" x="914400" y="2720975"/>
          <p14:tracePt t="22298" x="925513" y="2708275"/>
          <p14:tracePt t="22315" x="936625" y="2708275"/>
          <p14:tracePt t="22332" x="960438" y="2708275"/>
          <p14:tracePt t="22348" x="960438" y="2697163"/>
          <p14:tracePt t="22365" x="971550" y="2697163"/>
          <p14:tracePt t="22382" x="982663" y="2697163"/>
          <p14:tracePt t="22398" x="993775" y="2697163"/>
          <p14:tracePt t="22415" x="993775" y="2708275"/>
          <p14:tracePt t="22432" x="1006475" y="2708275"/>
          <p14:tracePt t="22449" x="1006475" y="2720975"/>
          <p14:tracePt t="22465" x="1017588" y="2743200"/>
          <p14:tracePt t="22505" x="1028700" y="2765425"/>
          <p14:tracePt t="22529" x="1028700" y="2778125"/>
          <p14:tracePt t="22555" x="1028700" y="2800350"/>
          <p14:tracePt t="22569" x="1028700" y="2811463"/>
          <p14:tracePt t="22570" x="1028700" y="2835275"/>
          <p14:tracePt t="22584" x="1028700" y="2846388"/>
          <p14:tracePt t="22599" x="1028700" y="2868613"/>
          <p14:tracePt t="22616" x="1017588" y="2892425"/>
          <p14:tracePt t="22631" x="1006475" y="2903538"/>
          <p14:tracePt t="22648" x="993775" y="2914650"/>
          <p14:tracePt t="22665" x="982663" y="2925763"/>
          <p14:tracePt t="22682" x="960438" y="2936875"/>
          <p14:tracePt t="22698" x="949325" y="2949575"/>
          <p14:tracePt t="22715" x="936625" y="2949575"/>
          <p14:tracePt t="22731" x="914400" y="2949575"/>
          <p14:tracePt t="22731" x="903288" y="2949575"/>
          <p14:tracePt t="22749" x="879475" y="2960688"/>
          <p14:tracePt t="22765" x="868363" y="2960688"/>
          <p14:tracePt t="22782" x="835025" y="2960688"/>
          <p14:tracePt t="22798" x="822325" y="2960688"/>
          <p14:tracePt t="22815" x="777875" y="2960688"/>
          <p14:tracePt t="22832" x="754063" y="2960688"/>
          <p14:tracePt t="22848" x="742950" y="2960688"/>
          <p14:tracePt t="22865" x="708025" y="2960688"/>
          <p14:tracePt t="22882" x="685800" y="2960688"/>
          <p14:tracePt t="22898" x="650875" y="2960688"/>
          <p14:tracePt t="22915" x="639763" y="2949575"/>
          <p14:tracePt t="22932" x="617538" y="2949575"/>
          <p14:tracePt t="22948" x="582613" y="2925763"/>
          <p14:tracePt t="22965" x="582613" y="2914650"/>
          <p14:tracePt t="22982" x="571500" y="2903538"/>
          <p14:tracePt t="23017" x="560388" y="2892425"/>
          <p14:tracePt t="23051" x="560388" y="2879725"/>
          <p14:tracePt t="23079" x="560388" y="2868613"/>
          <p14:tracePt t="23081" x="560388" y="2846388"/>
          <p14:tracePt t="23126" x="560388" y="2822575"/>
          <p14:tracePt t="23138" x="560388" y="2800350"/>
          <p14:tracePt t="23149" x="560388" y="2789238"/>
          <p14:tracePt t="23151" x="560388" y="2765425"/>
          <p14:tracePt t="23165" x="571500" y="2754313"/>
          <p14:tracePt t="23182" x="593725" y="2697163"/>
          <p14:tracePt t="23199" x="606425" y="2663825"/>
          <p14:tracePt t="23216" x="639763" y="2628900"/>
          <p14:tracePt t="23232" x="708025" y="2571750"/>
          <p14:tracePt t="23249" x="742950" y="2536825"/>
          <p14:tracePt t="23266" x="788988" y="2514600"/>
          <p14:tracePt t="23282" x="868363" y="2435225"/>
          <p14:tracePt t="23299" x="892175" y="2422525"/>
          <p14:tracePt t="23316" x="925513" y="2400300"/>
          <p14:tracePt t="23333" x="960438" y="2389188"/>
          <p14:tracePt t="23349" x="982663" y="2389188"/>
          <p14:tracePt t="23366" x="1006475" y="2389188"/>
          <p14:tracePt t="23382" x="1017588" y="2389188"/>
          <p14:tracePt t="23399" x="1039813" y="2389188"/>
          <p14:tracePt t="23416" x="1063625" y="2389188"/>
          <p14:tracePt t="23433" x="1096963" y="2389188"/>
          <p14:tracePt t="23449" x="1131888" y="2411413"/>
          <p14:tracePt t="23466" x="1154113" y="2422525"/>
          <p14:tracePt t="23483" x="1189038" y="2457450"/>
          <p14:tracePt t="23500" x="1200150" y="2468563"/>
          <p14:tracePt t="23516" x="1211263" y="2492375"/>
          <p14:tracePt t="23551" x="1222375" y="2514600"/>
          <p14:tracePt t="23553" x="1222375" y="2525713"/>
          <p14:tracePt t="23566" x="1235075" y="2536825"/>
          <p14:tracePt t="23583" x="1235075" y="2560638"/>
          <p14:tracePt t="23600" x="1246188" y="2606675"/>
          <p14:tracePt t="23617" x="1246188" y="2640013"/>
          <p14:tracePt t="23633" x="1246188" y="2708275"/>
          <p14:tracePt t="23650" x="1257300" y="2743200"/>
          <p14:tracePt t="23666" x="1257300" y="2765425"/>
          <p14:tracePt t="23683" x="1257300" y="2822575"/>
          <p14:tracePt t="23700" x="1257300" y="2835275"/>
          <p14:tracePt t="23717" x="1257300" y="2857500"/>
          <p14:tracePt t="23733" x="1257300" y="2879725"/>
          <p14:tracePt t="23750" x="1257300" y="2903538"/>
          <p14:tracePt t="23785" x="1257300" y="2925763"/>
          <p14:tracePt t="23787" x="1246188" y="2925763"/>
          <p14:tracePt t="23800" x="1222375" y="2949575"/>
          <p14:tracePt t="23817" x="1211263" y="2960688"/>
          <p14:tracePt t="23833" x="1200150" y="2971800"/>
          <p14:tracePt t="23850" x="1177925" y="2982913"/>
          <p14:tracePt t="23867" x="1131888" y="3006725"/>
          <p14:tracePt t="23883" x="1108075" y="3006725"/>
          <p14:tracePt t="23900" x="1096963" y="3006725"/>
          <p14:tracePt t="23917" x="1050925" y="3017838"/>
          <p14:tracePt t="23934" x="1028700" y="3017838"/>
          <p14:tracePt t="23950" x="993775" y="3017838"/>
          <p14:tracePt t="23967" x="971550" y="3017838"/>
          <p14:tracePt t="23984" x="960438" y="3017838"/>
          <p14:tracePt t="23984" x="949325" y="3017838"/>
          <p14:tracePt t="24001" x="925513" y="3017838"/>
          <p14:tracePt t="24037" x="903288" y="3017838"/>
          <p14:tracePt t="24061" x="892175" y="3017838"/>
          <p14:tracePt t="24086" x="879475" y="3017838"/>
          <p14:tracePt t="24124" x="868363" y="3017838"/>
          <p14:tracePt t="24133" x="846138" y="3017838"/>
          <p14:tracePt t="24176" x="822325" y="3017838"/>
          <p14:tracePt t="24196" x="811213" y="3017838"/>
          <p14:tracePt t="24209" x="800100" y="3017838"/>
          <p14:tracePt t="24223" x="788988" y="3017838"/>
          <p14:tracePt t="24235" x="777875" y="3017838"/>
          <p14:tracePt t="24270" x="754063" y="3017838"/>
          <p14:tracePt t="24272" x="754063" y="3006725"/>
          <p14:tracePt t="24285" x="731838" y="3006725"/>
          <p14:tracePt t="24320" x="720725" y="2982913"/>
          <p14:tracePt t="24335" x="708025" y="2982913"/>
          <p14:tracePt t="24337" x="696913" y="2971800"/>
          <p14:tracePt t="24352" x="674688" y="2960688"/>
          <p14:tracePt t="24369" x="674688" y="2949575"/>
          <p14:tracePt t="24385" x="663575" y="2949575"/>
          <p14:tracePt t="24402" x="663575" y="2936875"/>
          <p14:tracePt t="24419" x="663575" y="2925763"/>
          <p14:tracePt t="24467" x="663575" y="2914650"/>
          <p14:tracePt t="24518" x="663575" y="2903538"/>
          <p14:tracePt t="24554" x="663575" y="2892425"/>
          <p14:tracePt t="24574" x="663575" y="2879725"/>
          <p14:tracePt t="24600" x="663575" y="2868613"/>
          <p14:tracePt t="24624" x="663575" y="2846388"/>
          <p14:tracePt t="24650" x="674688" y="2835275"/>
          <p14:tracePt t="24674" x="685800" y="2811463"/>
          <p14:tracePt t="24676" x="696913" y="2811463"/>
          <p14:tracePt t="24686" x="696913" y="2789238"/>
          <p14:tracePt t="24702" x="731838" y="2765425"/>
          <p14:tracePt t="24719" x="754063" y="2754313"/>
          <p14:tracePt t="24736" x="765175" y="2743200"/>
          <p14:tracePt t="24753" x="788988" y="2720975"/>
          <p14:tracePt t="24769" x="800100" y="2708275"/>
          <p14:tracePt t="24786" x="811213" y="2686050"/>
          <p14:tracePt t="24803" x="846138" y="2663825"/>
          <p14:tracePt t="24819" x="868363" y="2663825"/>
          <p14:tracePt t="24836" x="892175" y="2663825"/>
          <p14:tracePt t="24853" x="914400" y="2663825"/>
          <p14:tracePt t="24870" x="936625" y="2663825"/>
          <p14:tracePt t="24886" x="960438" y="2663825"/>
          <p14:tracePt t="24903" x="982663" y="2663825"/>
          <p14:tracePt t="24919" x="993775" y="2674938"/>
          <p14:tracePt t="24936" x="1017588" y="2686050"/>
          <p14:tracePt t="24953" x="1028700" y="2697163"/>
          <p14:tracePt t="24989" x="1039813" y="2708275"/>
          <p14:tracePt t="25003" x="1050925" y="2732088"/>
          <p14:tracePt t="25005" x="1063625" y="2732088"/>
          <p14:tracePt t="25020" x="1063625" y="2743200"/>
          <p14:tracePt t="25036" x="1085850" y="2765425"/>
          <p14:tracePt t="25053" x="1085850" y="2778125"/>
          <p14:tracePt t="25070" x="1085850" y="2789238"/>
          <p14:tracePt t="25086" x="1096963" y="2800350"/>
          <p14:tracePt t="25136" x="1096963" y="2811463"/>
          <p14:tracePt t="25161" x="1096963" y="2822575"/>
          <p14:tracePt t="25171" x="1096963" y="2835275"/>
          <p14:tracePt t="25177" x="1096963" y="2846388"/>
          <p14:tracePt t="25187" x="1096963" y="2857500"/>
          <p14:tracePt t="25203" x="1096963" y="2879725"/>
          <p14:tracePt t="25220" x="1096963" y="2892425"/>
          <p14:tracePt t="25237" x="1096963" y="2903538"/>
          <p14:tracePt t="25254" x="1096963" y="2914650"/>
          <p14:tracePt t="25270" x="1096963" y="2925763"/>
          <p14:tracePt t="25287" x="1096963" y="2936875"/>
          <p14:tracePt t="25303" x="1096963" y="2949575"/>
          <p14:tracePt t="25320" x="1063625" y="2971800"/>
          <p14:tracePt t="25337" x="1063625" y="2994025"/>
          <p14:tracePt t="25354" x="1017588" y="3017838"/>
          <p14:tracePt t="25370" x="1006475" y="3028950"/>
          <p14:tracePt t="25387" x="960438" y="3063875"/>
          <p14:tracePt t="25404" x="936625" y="3063875"/>
          <p14:tracePt t="25420" x="914400" y="3063875"/>
          <p14:tracePt t="25437" x="879475" y="3074988"/>
          <p14:tracePt t="25454" x="857250" y="3074988"/>
          <p14:tracePt t="25470" x="835025" y="3086100"/>
          <p14:tracePt t="25487" x="800100" y="3086100"/>
          <p14:tracePt t="25504" x="788988" y="3086100"/>
          <p14:tracePt t="25521" x="765175" y="3086100"/>
          <p14:tracePt t="25538" x="754063" y="3086100"/>
          <p14:tracePt t="25554" x="742950" y="3086100"/>
          <p14:tracePt t="25571" x="731838" y="3086100"/>
          <p14:tracePt t="25588" x="708025" y="3086100"/>
          <p14:tracePt t="25622" x="696913" y="3074988"/>
          <p14:tracePt t="25624" x="696913" y="3063875"/>
          <p14:tracePt t="25661" x="685800" y="3051175"/>
          <p14:tracePt t="25671" x="685800" y="3028950"/>
          <p14:tracePt t="25673" x="674688" y="3028950"/>
          <p14:tracePt t="25687" x="674688" y="3006725"/>
          <p14:tracePt t="25704" x="674688" y="2982913"/>
          <p14:tracePt t="25721" x="674688" y="2960688"/>
          <p14:tracePt t="25738" x="674688" y="2949575"/>
          <p14:tracePt t="25754" x="674688" y="2914650"/>
          <p14:tracePt t="25771" x="674688" y="2879725"/>
          <p14:tracePt t="25788" x="674688" y="2846388"/>
          <p14:tracePt t="25804" x="674688" y="2800350"/>
          <p14:tracePt t="25821" x="663575" y="2765425"/>
          <p14:tracePt t="25838" x="663575" y="2732088"/>
          <p14:tracePt t="25854" x="650875" y="2663825"/>
          <p14:tracePt t="25871" x="650875" y="2640013"/>
          <p14:tracePt t="25888" x="650875" y="2628900"/>
          <p14:tracePt t="25905" x="650875" y="2606675"/>
          <p14:tracePt t="25940" x="650875" y="2593975"/>
          <p14:tracePt t="25966" x="650875" y="2582863"/>
          <p14:tracePt t="26035" x="650875" y="2571750"/>
          <p14:tracePt t="26043" x="663575" y="2571750"/>
          <p14:tracePt t="26073" x="685800" y="2571750"/>
          <p14:tracePt t="26075" x="696913" y="2560638"/>
          <p14:tracePt t="26088" x="708025" y="2560638"/>
          <p14:tracePt t="26105" x="731838" y="2549525"/>
          <p14:tracePt t="26122" x="754063" y="2536825"/>
          <p14:tracePt t="26138" x="777875" y="2536825"/>
          <p14:tracePt t="26155" x="811213" y="2536825"/>
          <p14:tracePt t="26173" x="835025" y="2536825"/>
          <p14:tracePt t="26189" x="846138" y="2536825"/>
          <p14:tracePt t="26205" x="879475" y="2536825"/>
          <p14:tracePt t="26222" x="892175" y="2536825"/>
          <p14:tracePt t="26257" x="914400" y="2536825"/>
          <p14:tracePt t="26282" x="925513" y="2536825"/>
          <p14:tracePt t="26307" x="936625" y="2536825"/>
          <p14:tracePt t="26308" x="949325" y="2549525"/>
          <p14:tracePt t="26342" x="960438" y="2549525"/>
          <p14:tracePt t="26366" x="960438" y="2560638"/>
          <p14:tracePt t="26372" x="971550" y="2560638"/>
          <p14:tracePt t="26389" x="982663" y="2582863"/>
          <p14:tracePt t="26405" x="993775" y="2593975"/>
          <p14:tracePt t="26422" x="1006475" y="2617788"/>
          <p14:tracePt t="26439" x="1017588" y="2628900"/>
          <p14:tracePt t="26456" x="1017588" y="2640013"/>
          <p14:tracePt t="26472" x="1017588" y="2663825"/>
          <p14:tracePt t="26489" x="1039813" y="2686050"/>
          <p14:tracePt t="26506" x="1039813" y="2720975"/>
          <p14:tracePt t="26522" x="1039813" y="2732088"/>
          <p14:tracePt t="26539" x="1050925" y="2743200"/>
          <p14:tracePt t="26556" x="1050925" y="2754313"/>
          <p14:tracePt t="26572" x="1050925" y="2765425"/>
          <p14:tracePt t="26612" x="1050925" y="2778125"/>
          <p14:tracePt t="26647" x="1050925" y="2789238"/>
          <p14:tracePt t="26672" x="1050925" y="2800350"/>
          <p14:tracePt t="26706" x="1050925" y="2811463"/>
          <p14:tracePt t="26731" x="1050925" y="2822575"/>
          <p14:tracePt t="26737" x="1050925" y="2835275"/>
          <p14:tracePt t="26756" x="1028700" y="2857500"/>
          <p14:tracePt t="26773" x="1017588" y="2879725"/>
          <p14:tracePt t="26789" x="1006475" y="2879725"/>
          <p14:tracePt t="26806" x="982663" y="2903538"/>
          <p14:tracePt t="26844" x="960438" y="2903538"/>
          <p14:tracePt t="26846" x="949325" y="2914650"/>
          <p14:tracePt t="26856" x="936625" y="2914650"/>
          <p14:tracePt t="26873" x="914400" y="2914650"/>
          <p14:tracePt t="26890" x="892175" y="2925763"/>
          <p14:tracePt t="26906" x="868363" y="2925763"/>
          <p14:tracePt t="26923" x="857250" y="2925763"/>
          <p14:tracePt t="26956" x="822325" y="2925763"/>
          <p14:tracePt t="26958" x="811213" y="2925763"/>
          <p14:tracePt t="26973" x="777875" y="2925763"/>
          <p14:tracePt t="27013" x="765175" y="2925763"/>
          <p14:tracePt t="27025" x="742950" y="2925763"/>
          <p14:tracePt t="27053" x="720725" y="2925763"/>
          <p14:tracePt t="27076" x="708025" y="2925763"/>
          <p14:tracePt t="27078" x="696913" y="2925763"/>
          <p14:tracePt t="27090" x="685800" y="2914650"/>
          <p14:tracePt t="27107" x="663575" y="2892425"/>
          <p14:tracePt t="27123" x="663575" y="2879725"/>
          <p14:tracePt t="27140" x="650875" y="2879725"/>
          <p14:tracePt t="27157" x="639763" y="2868613"/>
          <p14:tracePt t="27190" x="628650" y="2857500"/>
          <p14:tracePt t="27192" x="628650" y="2846388"/>
          <p14:tracePt t="27207" x="628650" y="2835275"/>
          <p14:tracePt t="27224" x="628650" y="2822575"/>
          <p14:tracePt t="27240" x="628650" y="2800350"/>
          <p14:tracePt t="27257" x="650875" y="2743200"/>
          <p14:tracePt t="27274" x="663575" y="2708275"/>
          <p14:tracePt t="27290" x="731838" y="2640013"/>
          <p14:tracePt t="27307" x="777875" y="2582863"/>
          <p14:tracePt t="27324" x="822325" y="2536825"/>
          <p14:tracePt t="27340" x="846138" y="2514600"/>
          <p14:tracePt t="27357" x="879475" y="2514600"/>
          <p14:tracePt t="27374" x="925513" y="2503488"/>
          <p14:tracePt t="27390" x="960438" y="2492375"/>
          <p14:tracePt t="27407" x="982663" y="2479675"/>
          <p14:tracePt t="27424" x="1050925" y="2479675"/>
          <p14:tracePt t="27441" x="1074738" y="2479675"/>
          <p14:tracePt t="27457" x="1096963" y="2479675"/>
          <p14:tracePt t="27474" x="1154113" y="2479675"/>
          <p14:tracePt t="27491" x="1189038" y="2479675"/>
          <p14:tracePt t="27507" x="1211263" y="2492375"/>
          <p14:tracePt t="27524" x="1211263" y="2503488"/>
          <p14:tracePt t="27541" x="1211263" y="2514600"/>
          <p14:tracePt t="27557" x="1211263" y="2525713"/>
          <p14:tracePt t="27574" x="1211263" y="2549525"/>
          <p14:tracePt t="27611" x="1211263" y="2571750"/>
          <p14:tracePt t="27624" x="1211263" y="2582863"/>
          <p14:tracePt t="27626" x="1211263" y="2593975"/>
          <p14:tracePt t="27641" x="1211263" y="2606675"/>
          <p14:tracePt t="27658" x="1211263" y="2640013"/>
          <p14:tracePt t="27674" x="1211263" y="2651125"/>
          <p14:tracePt t="27692" x="1211263" y="2674938"/>
          <p14:tracePt t="27708" x="1211263" y="2686050"/>
          <p14:tracePt t="27743" x="1211263" y="2708275"/>
          <p14:tracePt t="27759" x="1211263" y="2720975"/>
          <p14:tracePt t="27761" x="1211263" y="2732088"/>
          <p14:tracePt t="27774" x="1211263" y="2754313"/>
          <p14:tracePt t="27791" x="1200150" y="2789238"/>
          <p14:tracePt t="27808" x="1189038" y="2811463"/>
          <p14:tracePt t="27825" x="1177925" y="2835275"/>
          <p14:tracePt t="27841" x="1154113" y="2846388"/>
          <p14:tracePt t="27858" x="1154113" y="2857500"/>
          <p14:tracePt t="27875" x="1131888" y="2857500"/>
          <p14:tracePt t="27891" x="1120775" y="2868613"/>
          <p14:tracePt t="27908" x="1096963" y="2879725"/>
          <p14:tracePt t="27925" x="1063625" y="2879725"/>
          <p14:tracePt t="27941" x="1063625" y="2892425"/>
          <p14:tracePt t="27958" x="1039813" y="2892425"/>
          <p14:tracePt t="27975" x="1006475" y="2903538"/>
          <p14:tracePt t="27991" x="982663" y="2903538"/>
          <p14:tracePt t="28008" x="949325" y="2914650"/>
          <p14:tracePt t="28025" x="936625" y="2925763"/>
          <p14:tracePt t="28042" x="914400" y="2925763"/>
          <p14:tracePt t="28058" x="879475" y="2925763"/>
          <p14:tracePt t="28075" x="868363" y="2925763"/>
          <p14:tracePt t="28092" x="846138" y="2925763"/>
          <p14:tracePt t="28108" x="811213" y="2925763"/>
          <p14:tracePt t="28125" x="800100" y="2925763"/>
          <p14:tracePt t="28142" x="788988" y="2925763"/>
          <p14:tracePt t="28159" x="754063" y="2925763"/>
          <p14:tracePt t="28195" x="742950" y="2925763"/>
          <p14:tracePt t="28218" x="731838" y="2925763"/>
          <p14:tracePt t="28246" x="720725" y="2914650"/>
          <p14:tracePt t="28248" x="708025" y="2903538"/>
          <p14:tracePt t="28282" x="708025" y="2892425"/>
          <p14:tracePt t="28307" x="708025" y="2868613"/>
          <p14:tracePt t="29331" x="696913" y="2868613"/>
          <p14:tracePt t="29333" x="674688" y="2868613"/>
          <p14:tracePt t="29344" x="663575" y="2879725"/>
          <p14:tracePt t="29361" x="617538" y="2879725"/>
          <p14:tracePt t="29400" x="606425" y="2892425"/>
          <p14:tracePt t="29415" x="593725" y="2892425"/>
          <p14:tracePt t="29427" x="582613" y="2892425"/>
          <p14:tracePt t="29429" x="560388" y="2903538"/>
          <p14:tracePt t="29465" x="536575" y="2914650"/>
          <p14:tracePt t="29467" x="536575" y="2925763"/>
          <p14:tracePt t="29477" x="525463" y="2936875"/>
          <p14:tracePt t="29494" x="503238" y="2949575"/>
          <p14:tracePt t="29536" x="492125" y="2949575"/>
          <p14:tracePt t="37246" x="492125" y="2936875"/>
          <p14:tracePt t="37299" x="492125" y="2925763"/>
          <p14:tracePt t="37308" x="479425" y="2925763"/>
          <p14:tracePt t="37386" x="479425" y="2914650"/>
          <p14:tracePt t="37405" x="479425" y="2903538"/>
          <p14:tracePt t="37410" x="479425" y="2892425"/>
          <p14:tracePt t="37447" x="479425" y="2868613"/>
          <p14:tracePt t="37449" x="479425" y="2857500"/>
          <p14:tracePt t="37459" x="479425" y="2846388"/>
          <p14:tracePt t="37476" x="492125" y="2835275"/>
          <p14:tracePt t="37492" x="492125" y="2822575"/>
          <p14:tracePt t="37509" x="503238" y="2822575"/>
          <p14:tracePt t="37591" x="503238" y="2800350"/>
          <p14:tracePt t="37601" x="514350" y="2778125"/>
          <p14:tracePt t="37609" x="525463" y="2765425"/>
          <p14:tracePt t="37626" x="536575" y="2743200"/>
          <p14:tracePt t="37643" x="536575" y="2732088"/>
          <p14:tracePt t="37659" x="549275" y="2732088"/>
          <p14:tracePt t="37659" x="560388" y="2732088"/>
          <p14:tracePt t="37676" x="571500" y="2720975"/>
          <p14:tracePt t="37693" x="582613" y="2720975"/>
          <p14:tracePt t="37709" x="593725" y="2697163"/>
          <p14:tracePt t="37726" x="617538" y="2697163"/>
          <p14:tracePt t="37743" x="650875" y="2674938"/>
          <p14:tracePt t="37760" x="663575" y="2663825"/>
          <p14:tracePt t="37776" x="674688" y="2651125"/>
          <p14:tracePt t="37793" x="696913" y="2651125"/>
          <p14:tracePt t="37809" x="708025" y="2640013"/>
          <p14:tracePt t="37844" x="720725" y="2640013"/>
          <p14:tracePt t="37846" x="731838" y="2628900"/>
          <p14:tracePt t="37860" x="742950" y="2628900"/>
          <p14:tracePt t="37876" x="754063" y="2628900"/>
          <p14:tracePt t="37893" x="765175" y="2617788"/>
          <p14:tracePt t="37910" x="777875" y="2617788"/>
          <p14:tracePt t="37927" x="788988" y="2617788"/>
          <p14:tracePt t="37943" x="822325" y="2617788"/>
          <p14:tracePt t="37960" x="835025" y="2617788"/>
          <p14:tracePt t="37976" x="846138" y="2617788"/>
          <p14:tracePt t="37976" x="879475" y="2617788"/>
          <p14:tracePt t="37994" x="892175" y="2617788"/>
          <p14:tracePt t="38010" x="903288" y="2617788"/>
          <p14:tracePt t="38027" x="925513" y="2617788"/>
          <p14:tracePt t="38043" x="949325" y="2617788"/>
          <p14:tracePt t="38060" x="971550" y="2617788"/>
          <p14:tracePt t="38077" x="1017588" y="2617788"/>
          <p14:tracePt t="38094" x="1028700" y="2617788"/>
          <p14:tracePt t="38110" x="1050925" y="2617788"/>
          <p14:tracePt t="38110" x="1063625" y="2628900"/>
          <p14:tracePt t="38127" x="1074738" y="2640013"/>
          <p14:tracePt t="38143" x="1085850" y="2651125"/>
          <p14:tracePt t="38160" x="1131888" y="2686050"/>
          <p14:tracePt t="38177" x="1143000" y="2708275"/>
          <p14:tracePt t="38193" x="1154113" y="2720975"/>
          <p14:tracePt t="38210" x="1165225" y="2743200"/>
          <p14:tracePt t="38227" x="1165225" y="2754313"/>
          <p14:tracePt t="38243" x="1165225" y="2778125"/>
          <p14:tracePt t="38286" x="1165225" y="2789238"/>
          <p14:tracePt t="38300" x="1165225" y="2800350"/>
          <p14:tracePt t="38310" x="1165225" y="2822575"/>
          <p14:tracePt t="38327" x="1165225" y="2846388"/>
          <p14:tracePt t="38329" x="1165225" y="2903538"/>
          <p14:tracePt t="38345" x="1165225" y="2936875"/>
          <p14:tracePt t="38361" x="1165225" y="2960688"/>
          <p14:tracePt t="38377" x="1154113" y="2982913"/>
          <p14:tracePt t="38394" x="1143000" y="3017838"/>
          <p14:tracePt t="38410" x="1131888" y="3040063"/>
          <p14:tracePt t="38427" x="1120775" y="3051175"/>
          <p14:tracePt t="38444" x="1096963" y="3074988"/>
          <p14:tracePt t="38461" x="1085850" y="3074988"/>
          <p14:tracePt t="38477" x="1063625" y="3086100"/>
          <p14:tracePt t="38494" x="1063625" y="3097213"/>
          <p14:tracePt t="38511" x="1028700" y="3108325"/>
          <p14:tracePt t="38528" x="1006475" y="3121025"/>
          <p14:tracePt t="38544" x="982663" y="3132138"/>
          <p14:tracePt t="38561" x="960438" y="3154363"/>
          <p14:tracePt t="38577" x="925513" y="3165475"/>
          <p14:tracePt t="38594" x="903288" y="3165475"/>
          <p14:tracePt t="38611" x="868363" y="3178175"/>
          <p14:tracePt t="38628" x="846138" y="3178175"/>
          <p14:tracePt t="38644" x="822325" y="3178175"/>
          <p14:tracePt t="38661" x="811213" y="3178175"/>
          <p14:tracePt t="38678" x="788988" y="3178175"/>
          <p14:tracePt t="38694" x="777875" y="3178175"/>
          <p14:tracePt t="38711" x="742950" y="3165475"/>
          <p14:tracePt t="38728" x="720725" y="3154363"/>
          <p14:tracePt t="38745" x="696913" y="3143250"/>
          <p14:tracePt t="38761" x="674688" y="3132138"/>
          <p14:tracePt t="38778" x="663575" y="3121025"/>
          <p14:tracePt t="38794" x="639763" y="3097213"/>
          <p14:tracePt t="38811" x="617538" y="3097213"/>
          <p14:tracePt t="38828" x="606425" y="3074988"/>
          <p14:tracePt t="38846" x="606425" y="3051175"/>
          <p14:tracePt t="38861" x="606425" y="3040063"/>
          <p14:tracePt t="38878" x="593725" y="3006725"/>
          <p14:tracePt t="38895" x="593725" y="2994025"/>
          <p14:tracePt t="38911" x="593725" y="2982913"/>
          <p14:tracePt t="38928" x="582613" y="2982913"/>
          <p14:tracePt t="38945" x="582613" y="2960688"/>
          <p14:tracePt t="38961" x="582613" y="2949575"/>
          <p14:tracePt t="38978" x="582613" y="2936875"/>
          <p14:tracePt t="39015" x="582613" y="2925763"/>
          <p14:tracePt t="39043" x="582613" y="2914650"/>
          <p14:tracePt t="39045" x="582613" y="2903538"/>
          <p14:tracePt t="39062" x="582613" y="2892425"/>
          <p14:tracePt t="39078" x="582613" y="2879725"/>
          <p14:tracePt t="39095" x="582613" y="2868613"/>
          <p14:tracePt t="39112" x="582613" y="2857500"/>
          <p14:tracePt t="39128" x="582613" y="2835275"/>
          <p14:tracePt t="39162" x="582613" y="2822575"/>
          <p14:tracePt t="39186" x="582613" y="2811463"/>
          <p14:tracePt t="39200" x="582613" y="2800350"/>
          <p14:tracePt t="39221" x="582613" y="2789238"/>
          <p14:tracePt t="39252" x="582613" y="2778125"/>
          <p14:tracePt t="39272" x="582613" y="2754313"/>
          <p14:tracePt t="39283" x="582613" y="2732088"/>
          <p14:tracePt t="39297" x="593725" y="2708275"/>
          <p14:tracePt t="39299" x="593725" y="2686050"/>
          <p14:tracePt t="39312" x="606425" y="2663825"/>
          <p14:tracePt t="39329" x="617538" y="2651125"/>
          <p14:tracePt t="39329" x="617538" y="2628900"/>
          <p14:tracePt t="39346" x="628650" y="2628900"/>
          <p14:tracePt t="39362" x="639763" y="2606675"/>
          <p14:tracePt t="39379" x="685800" y="2571750"/>
          <p14:tracePt t="39396" x="708025" y="2560638"/>
          <p14:tracePt t="39412" x="754063" y="2536825"/>
          <p14:tracePt t="39429" x="777875" y="2514600"/>
          <p14:tracePt t="39446" x="800100" y="2514600"/>
          <p14:tracePt t="39462" x="835025" y="2503488"/>
          <p14:tracePt t="39479" x="868363" y="2503488"/>
          <p14:tracePt t="39496" x="892175" y="2492375"/>
          <p14:tracePt t="39512" x="925513" y="2479675"/>
          <p14:tracePt t="39529" x="949325" y="2479675"/>
          <p14:tracePt t="39566" x="960438" y="2479675"/>
          <p14:tracePt t="39593" x="982663" y="2492375"/>
          <p14:tracePt t="39594" x="1006475" y="2514600"/>
          <p14:tracePt t="39613" x="1017588" y="2536825"/>
          <p14:tracePt t="39629" x="1039813" y="2549525"/>
          <p14:tracePt t="39646" x="1050925" y="2582863"/>
          <p14:tracePt t="39663" x="1085850" y="2640013"/>
          <p14:tracePt t="39679" x="1108075" y="2720975"/>
          <p14:tracePt t="39696" x="1120775" y="2743200"/>
          <p14:tracePt t="39713" x="1131888" y="2778125"/>
          <p14:tracePt t="39730" x="1143000" y="2800350"/>
          <p14:tracePt t="39746" x="1143000" y="2857500"/>
          <p14:tracePt t="39763" x="1154113" y="2892425"/>
          <p14:tracePt t="39780" x="1154113" y="2914650"/>
          <p14:tracePt t="39796" x="1154113" y="2960688"/>
          <p14:tracePt t="39813" x="1154113" y="2994025"/>
          <p14:tracePt t="39830" x="1154113" y="3040063"/>
          <p14:tracePt t="39848" x="1154113" y="3051175"/>
          <p14:tracePt t="39863" x="1154113" y="3086100"/>
          <p14:tracePt t="39880" x="1154113" y="3121025"/>
          <p14:tracePt t="39896" x="1143000" y="3143250"/>
          <p14:tracePt t="39913" x="1131888" y="3143250"/>
          <p14:tracePt t="39930" x="1120775" y="3165475"/>
          <p14:tracePt t="39947" x="1096963" y="3178175"/>
          <p14:tracePt t="39963" x="1039813" y="3189288"/>
          <p14:tracePt t="39980" x="1017588" y="3189288"/>
          <p14:tracePt t="39997" x="982663" y="3189288"/>
          <p14:tracePt t="40013" x="914400" y="3189288"/>
          <p14:tracePt t="40030" x="879475" y="3189288"/>
          <p14:tracePt t="40047" x="846138" y="3189288"/>
          <p14:tracePt t="40063" x="777875" y="3189288"/>
          <p14:tracePt t="40080" x="754063" y="3189288"/>
          <p14:tracePt t="40097" x="731838" y="3189288"/>
          <p14:tracePt t="40114" x="685800" y="3143250"/>
          <p14:tracePt t="40130" x="674688" y="3132138"/>
          <p14:tracePt t="40147" x="639763" y="3086100"/>
          <p14:tracePt t="40163" x="628650" y="3074988"/>
          <p14:tracePt t="40180" x="606425" y="3028950"/>
          <p14:tracePt t="40197" x="606425" y="3017838"/>
          <p14:tracePt t="40214" x="593725" y="2994025"/>
          <p14:tracePt t="40230" x="593725" y="2982913"/>
          <p14:tracePt t="40247" x="593725" y="2936875"/>
          <p14:tracePt t="40284" x="593725" y="2925763"/>
          <p14:tracePt t="40285" x="593725" y="2914650"/>
          <p14:tracePt t="40297" x="593725" y="2903538"/>
          <p14:tracePt t="40314" x="593725" y="2892425"/>
          <p14:tracePt t="40330" x="593725" y="2868613"/>
          <p14:tracePt t="40347" x="593725" y="2835275"/>
          <p14:tracePt t="40364" x="606425" y="2789238"/>
          <p14:tracePt t="40381" x="628650" y="2674938"/>
          <p14:tracePt t="40397" x="639763" y="2606675"/>
          <p14:tracePt t="40414" x="650875" y="2525713"/>
          <p14:tracePt t="40431" x="685800" y="2400300"/>
          <p14:tracePt t="40448" x="696913" y="2343150"/>
          <p14:tracePt t="40464" x="742950" y="2217738"/>
          <p14:tracePt t="40481" x="777875" y="2171700"/>
          <p14:tracePt t="40497" x="868363" y="2068513"/>
          <p14:tracePt t="40514" x="993775" y="1989138"/>
          <p14:tracePt t="40817" x="993775" y="1965325"/>
          <p14:tracePt t="40833" x="1028700" y="1931988"/>
          <p14:tracePt t="40835" x="1085850" y="1839913"/>
          <p14:tracePt t="40848" x="1177925" y="1725613"/>
          <p14:tracePt t="40866" x="1279525" y="1611313"/>
          <p14:tracePt t="40881" x="1450975" y="1428750"/>
          <p14:tracePt t="40898" x="1497013" y="1393825"/>
          <p14:tracePt t="40915" x="1565275" y="1360488"/>
          <p14:tracePt t="40932" x="1577975" y="1349375"/>
          <p14:tracePt t="40948" x="1589088" y="1349375"/>
          <p14:tracePt t="40965" x="1600200" y="1349375"/>
          <p14:tracePt t="41027" x="1600200" y="1360488"/>
          <p14:tracePt t="41052" x="1600200" y="1371600"/>
          <p14:tracePt t="41079" x="1611313" y="1393825"/>
          <p14:tracePt t="41081" x="1611313" y="1417638"/>
          <p14:tracePt t="41126" x="1611313" y="1428750"/>
          <p14:tracePt t="41152" x="1611313" y="1439863"/>
          <p14:tracePt t="41160" x="1611313" y="1450975"/>
          <p14:tracePt t="41182" x="1611313" y="1463675"/>
          <p14:tracePt t="41198" x="1611313" y="1474788"/>
          <p14:tracePt t="41200" x="1589088" y="1474788"/>
          <p14:tracePt t="41235" x="1577975" y="1474788"/>
          <p14:tracePt t="41258" x="1565275" y="1474788"/>
          <p14:tracePt t="41274" x="1554163" y="1463675"/>
          <p14:tracePt t="41275" x="1554163" y="1450975"/>
          <p14:tracePt t="41282" x="1554163" y="1439863"/>
          <p14:tracePt t="41299" x="1543050" y="1428750"/>
          <p14:tracePt t="41316" x="1543050" y="1382713"/>
          <p14:tracePt t="41332" x="1543050" y="1371600"/>
          <p14:tracePt t="41349" x="1543050" y="1360488"/>
          <p14:tracePt t="41366" x="1543050" y="1349375"/>
          <p14:tracePt t="41382" x="1543050" y="1325563"/>
          <p14:tracePt t="41400" x="1543050" y="1303338"/>
          <p14:tracePt t="41416" x="1554163" y="1268413"/>
          <p14:tracePt t="41432" x="1554163" y="1246188"/>
          <p14:tracePt t="41449" x="1565275" y="1235075"/>
          <p14:tracePt t="41449" x="1577975" y="1211263"/>
          <p14:tracePt t="41466" x="1589088" y="1177925"/>
          <p14:tracePt t="41482" x="1611313" y="1154113"/>
          <p14:tracePt t="41499" x="1635125" y="1120775"/>
          <p14:tracePt t="41516" x="1692275" y="1063625"/>
          <p14:tracePt t="41533" x="1714500" y="1028700"/>
          <p14:tracePt t="41549" x="1749425" y="1006475"/>
          <p14:tracePt t="41566" x="1771650" y="1006475"/>
          <p14:tracePt t="41584" x="1782763" y="993775"/>
          <p14:tracePt t="41584" x="1793875" y="982663"/>
          <p14:tracePt t="41601" x="1806575" y="982663"/>
          <p14:tracePt t="41617" x="1817688" y="982663"/>
          <p14:tracePt t="41634" x="1851025" y="982663"/>
          <p14:tracePt t="41651" x="1863725" y="982663"/>
          <p14:tracePt t="41667" x="1885950" y="982663"/>
          <p14:tracePt t="41684" x="1908175" y="993775"/>
          <p14:tracePt t="41701" x="1908175" y="1006475"/>
          <p14:tracePt t="41717" x="1920875" y="1006475"/>
          <p14:tracePt t="41717" x="1920875" y="1017588"/>
          <p14:tracePt t="41759" x="1931988" y="1028700"/>
          <p14:tracePt t="41770" x="1931988" y="1039813"/>
          <p14:tracePt t="41787" x="1931988" y="1050925"/>
          <p14:tracePt t="41789" x="1943100" y="1063625"/>
          <p14:tracePt t="41801" x="1965325" y="1096963"/>
          <p14:tracePt t="42172" x="1989138" y="1096963"/>
          <p14:tracePt t="42188" x="2000250" y="1096963"/>
          <p14:tracePt t="42213" x="2022475" y="1096963"/>
          <p14:tracePt t="42234" x="2046288" y="1096963"/>
          <p14:tracePt t="42251" x="2046288" y="1108075"/>
          <p14:tracePt t="42253" x="2057400" y="1108075"/>
          <p14:tracePt t="42268" x="2068513" y="1131888"/>
          <p14:tracePt t="42285" x="2068513" y="1143000"/>
          <p14:tracePt t="42302" x="2079625" y="1154113"/>
          <p14:tracePt t="42318" x="2079625" y="1200150"/>
          <p14:tracePt t="42335" x="2092325" y="1211263"/>
          <p14:tracePt t="42352" x="2092325" y="1222375"/>
          <p14:tracePt t="42368" x="2092325" y="1235075"/>
          <p14:tracePt t="42385" x="2092325" y="1246188"/>
          <p14:tracePt t="42402" x="2092325" y="1257300"/>
          <p14:tracePt t="42419" x="2092325" y="1268413"/>
          <p14:tracePt t="42435" x="2092325" y="1292225"/>
          <p14:tracePt t="42452" x="2092325" y="1314450"/>
          <p14:tracePt t="42468" x="2092325" y="1325563"/>
          <p14:tracePt t="42503" x="2092325" y="1349375"/>
          <p14:tracePt t="42505" x="2092325" y="1371600"/>
          <p14:tracePt t="42539" x="2092325" y="1393825"/>
          <p14:tracePt t="42565" x="2092325" y="1406525"/>
          <p14:tracePt t="42567" x="2092325" y="1428750"/>
          <p14:tracePt t="42586" x="2079625" y="1450975"/>
          <p14:tracePt t="42602" x="2068513" y="1474788"/>
          <p14:tracePt t="42619" x="2068513" y="1485900"/>
          <p14:tracePt t="42635" x="2046288" y="1520825"/>
          <p14:tracePt t="42652" x="2035175" y="1531938"/>
          <p14:tracePt t="42669" x="2000250" y="1554163"/>
          <p14:tracePt t="42686" x="1989138" y="1565275"/>
          <p14:tracePt t="42702" x="1954213" y="1577975"/>
          <p14:tracePt t="42719" x="1908175" y="1589088"/>
          <p14:tracePt t="42736" x="1897063" y="1589088"/>
          <p14:tracePt t="42752" x="1863725" y="1589088"/>
          <p14:tracePt t="42769" x="1828800" y="1589088"/>
          <p14:tracePt t="42786" x="1817688" y="1589088"/>
          <p14:tracePt t="42802" x="1771650" y="1589088"/>
          <p14:tracePt t="42819" x="1760538" y="1589088"/>
          <p14:tracePt t="42836" x="1736725" y="1589088"/>
          <p14:tracePt t="42852" x="1714500" y="1589088"/>
          <p14:tracePt t="42870" x="1703388" y="1577975"/>
          <p14:tracePt t="42887" x="1692275" y="1577975"/>
          <p14:tracePt t="42903" x="1679575" y="1565275"/>
          <p14:tracePt t="42944" x="1668463" y="1543050"/>
          <p14:tracePt t="42969" x="1668463" y="1520825"/>
          <p14:tracePt t="42971" x="1668463" y="1497013"/>
          <p14:tracePt t="42986" x="1668463" y="1474788"/>
          <p14:tracePt t="43003" x="1668463" y="1450975"/>
          <p14:tracePt t="43019" x="1668463" y="1417638"/>
          <p14:tracePt t="43019" x="1668463" y="1393825"/>
          <p14:tracePt t="43036" x="1668463" y="1360488"/>
          <p14:tracePt t="43053" x="1668463" y="1314450"/>
          <p14:tracePt t="43070" x="1679575" y="1211263"/>
          <p14:tracePt t="43086" x="1692275" y="1177925"/>
          <p14:tracePt t="43103" x="1703388" y="1154113"/>
          <p14:tracePt t="43120" x="1703388" y="1120775"/>
          <p14:tracePt t="43136" x="1714500" y="1096963"/>
          <p14:tracePt t="43153" x="1714500" y="1074738"/>
          <p14:tracePt t="43170" x="1736725" y="1039813"/>
          <p14:tracePt t="43187" x="1749425" y="1028700"/>
          <p14:tracePt t="43203" x="1760538" y="1017588"/>
          <p14:tracePt t="43220" x="1782763" y="982663"/>
          <p14:tracePt t="43236" x="1806575" y="982663"/>
          <p14:tracePt t="43253" x="1817688" y="982663"/>
          <p14:tracePt t="43270" x="1863725" y="971550"/>
          <p14:tracePt t="43287" x="1874838" y="971550"/>
          <p14:tracePt t="43303" x="1885950" y="971550"/>
          <p14:tracePt t="43320" x="1920875" y="971550"/>
          <p14:tracePt t="43337" x="1931988" y="971550"/>
          <p14:tracePt t="43354" x="1954213" y="982663"/>
          <p14:tracePt t="43370" x="1978025" y="993775"/>
          <p14:tracePt t="43387" x="1989138" y="993775"/>
          <p14:tracePt t="43403" x="2022475" y="1017588"/>
          <p14:tracePt t="43420" x="2035175" y="1028700"/>
          <p14:tracePt t="43437" x="2046288" y="1039813"/>
          <p14:tracePt t="43454" x="2068513" y="1050925"/>
          <p14:tracePt t="43470" x="2079625" y="1074738"/>
          <p14:tracePt t="43487" x="2092325" y="1085850"/>
          <p14:tracePt t="43504" x="2092325" y="1108075"/>
          <p14:tracePt t="43520" x="2103438" y="1131888"/>
          <p14:tracePt t="43537" x="2103438" y="1143000"/>
          <p14:tracePt t="43554" x="2103438" y="1154113"/>
          <p14:tracePt t="43571" x="2114550" y="1177925"/>
          <p14:tracePt t="43587" x="2114550" y="1200150"/>
          <p14:tracePt t="43622" x="2125663" y="1211263"/>
          <p14:tracePt t="43639" x="2125663" y="1235075"/>
          <p14:tracePt t="43641" x="2136775" y="1246188"/>
          <p14:tracePt t="43654" x="2136775" y="1257300"/>
          <p14:tracePt t="43654" x="2136775" y="1279525"/>
          <p14:tracePt t="43699" x="2136775" y="1303338"/>
          <p14:tracePt t="43711" x="2149475" y="1325563"/>
          <p14:tracePt t="43722" x="2149475" y="1349375"/>
          <p14:tracePt t="43737" x="2149475" y="1371600"/>
          <p14:tracePt t="43754" x="2149475" y="1393825"/>
          <p14:tracePt t="43771" x="2149475" y="1417638"/>
          <p14:tracePt t="43787" x="2149475" y="1428750"/>
          <p14:tracePt t="43804" x="2136775" y="1463675"/>
          <p14:tracePt t="43821" x="2125663" y="1474788"/>
          <p14:tracePt t="43838" x="2114550" y="1508125"/>
          <p14:tracePt t="43854" x="2103438" y="1520825"/>
          <p14:tracePt t="43871" x="2079625" y="1543050"/>
          <p14:tracePt t="43888" x="2046288" y="1577975"/>
          <p14:tracePt t="43906" x="2035175" y="1589088"/>
          <p14:tracePt t="43921" x="2000250" y="1611313"/>
          <p14:tracePt t="43938" x="1978025" y="1611313"/>
          <p14:tracePt t="43954" x="1954213" y="1611313"/>
          <p14:tracePt t="43971" x="1943100" y="1622425"/>
          <p14:tracePt t="43988" x="1897063" y="1646238"/>
          <p14:tracePt t="44005" x="1874838" y="1646238"/>
          <p14:tracePt t="44021" x="1851025" y="1646238"/>
          <p14:tracePt t="44038" x="1828800" y="1646238"/>
          <p14:tracePt t="44055" x="1817688" y="1635125"/>
          <p14:tracePt t="44071" x="1771650" y="1622425"/>
          <p14:tracePt t="44088" x="1749425" y="1600200"/>
          <p14:tracePt t="44105" x="1725613" y="1589088"/>
          <p14:tracePt t="44121" x="1692275" y="1565275"/>
          <p14:tracePt t="44138" x="1679575" y="1543050"/>
          <p14:tracePt t="44155" x="1668463" y="1531938"/>
          <p14:tracePt t="44171" x="1668463" y="1497013"/>
          <p14:tracePt t="44188" x="1668463" y="1485900"/>
          <p14:tracePt t="44205" x="1657350" y="1474788"/>
          <p14:tracePt t="44221" x="1657350" y="1450975"/>
          <p14:tracePt t="44238" x="1657350" y="1439863"/>
          <p14:tracePt t="44255" x="1657350" y="1406525"/>
          <p14:tracePt t="44272" x="1657350" y="1382713"/>
          <p14:tracePt t="44288" x="1657350" y="1371600"/>
          <p14:tracePt t="44305" x="1657350" y="1336675"/>
          <p14:tracePt t="44322" x="1657350" y="1314450"/>
          <p14:tracePt t="44339" x="1679575" y="1268413"/>
          <p14:tracePt t="44355" x="1692275" y="1235075"/>
          <p14:tracePt t="44372" x="1703388" y="1211263"/>
          <p14:tracePt t="44388" x="1725613" y="1189038"/>
          <p14:tracePt t="44406" x="1771650" y="1120775"/>
          <p14:tracePt t="44422" x="1793875" y="1108075"/>
          <p14:tracePt t="44439" x="1817688" y="1085850"/>
          <p14:tracePt t="44455" x="1851025" y="1039813"/>
          <p14:tracePt t="44472" x="1874838" y="1028700"/>
          <p14:tracePt t="44489" x="1908175" y="1017588"/>
          <p14:tracePt t="44506" x="1920875" y="1017588"/>
          <p14:tracePt t="44522" x="1931988" y="1017588"/>
          <p14:tracePt t="44539" x="1965325" y="1017588"/>
          <p14:tracePt t="44555" x="1978025" y="1017588"/>
          <p14:tracePt t="44572" x="2000250" y="1050925"/>
          <p14:tracePt t="44589" x="2022475" y="1050925"/>
          <p14:tracePt t="44606" x="2035175" y="1074738"/>
          <p14:tracePt t="44622" x="2046288" y="1096963"/>
          <p14:tracePt t="44639" x="2046288" y="1108075"/>
          <p14:tracePt t="44656" x="2057400" y="1143000"/>
          <p14:tracePt t="44697" x="2068513" y="1165225"/>
          <p14:tracePt t="44707" x="2068513" y="1189038"/>
          <p14:tracePt t="44709" x="2068513" y="1211263"/>
          <p14:tracePt t="44722" x="2079625" y="1246188"/>
          <p14:tracePt t="44739" x="2079625" y="1292225"/>
          <p14:tracePt t="44756" x="2079625" y="1325563"/>
          <p14:tracePt t="44772" x="2092325" y="1360488"/>
          <p14:tracePt t="44789" x="2092325" y="1382713"/>
          <p14:tracePt t="44806" x="2092325" y="1417638"/>
          <p14:tracePt t="44823" x="2092325" y="1428750"/>
          <p14:tracePt t="44839" x="2092325" y="1439863"/>
          <p14:tracePt t="44856" x="2092325" y="1450975"/>
          <p14:tracePt t="44873" x="2092325" y="1463675"/>
          <p14:tracePt t="44889" x="2092325" y="1474788"/>
          <p14:tracePt t="44906" x="2092325" y="1485900"/>
          <p14:tracePt t="44924" x="2079625" y="1497013"/>
          <p14:tracePt t="44939" x="2046288" y="1531938"/>
          <p14:tracePt t="44956" x="2035175" y="1554163"/>
          <p14:tracePt t="44973" x="2000250" y="1565275"/>
          <p14:tracePt t="44973" x="1978025" y="1565275"/>
          <p14:tracePt t="44990" x="1954213" y="1565275"/>
          <p14:tracePt t="45006" x="1931988" y="1565275"/>
          <p14:tracePt t="45023" x="1897063" y="1531938"/>
          <p14:tracePt t="45040" x="1874838" y="1520825"/>
          <p14:tracePt t="47766" x="1874838" y="1543050"/>
          <p14:tracePt t="47783" x="1863725" y="1565275"/>
          <p14:tracePt t="47794" x="1863725" y="1589088"/>
          <p14:tracePt t="47796" x="1851025" y="1600200"/>
          <p14:tracePt t="47811" x="1839913" y="1635125"/>
          <p14:tracePt t="47828" x="1828800" y="1668463"/>
          <p14:tracePt t="47845" x="1828800" y="1679575"/>
          <p14:tracePt t="47880" x="1817688" y="1703388"/>
          <p14:tracePt t="47881" x="1806575" y="1703388"/>
          <p14:tracePt t="47895" x="1806575" y="1714500"/>
          <p14:tracePt t="47912" x="1793875" y="1725613"/>
          <p14:tracePt t="47928" x="1782763" y="1725613"/>
          <p14:tracePt t="47945" x="1771650" y="1736725"/>
          <p14:tracePt t="48001" x="1760538" y="1725613"/>
          <p14:tracePt t="48011" x="1760538" y="1714500"/>
          <p14:tracePt t="48013" x="1760538" y="1703388"/>
          <p14:tracePt t="48028" x="1760538" y="1692275"/>
          <p14:tracePt t="48045" x="1760538" y="1646238"/>
          <p14:tracePt t="48061" x="1760538" y="1635125"/>
          <p14:tracePt t="48078" x="1760538" y="1611313"/>
          <p14:tracePt t="48095" x="1760538" y="1589088"/>
          <p14:tracePt t="48112" x="1760538" y="1577975"/>
          <p14:tracePt t="48128" x="1760538" y="1565275"/>
          <p14:tracePt t="48145" x="1760538" y="1543050"/>
          <p14:tracePt t="48162" x="1771650" y="1543050"/>
          <p14:tracePt t="48178" x="1782763" y="1508125"/>
          <p14:tracePt t="48195" x="1782763" y="1497013"/>
          <p14:tracePt t="48212" x="1817688" y="1463675"/>
          <p14:tracePt t="48228" x="1851025" y="1439863"/>
          <p14:tracePt t="48245" x="1863725" y="1428750"/>
          <p14:tracePt t="48262" x="1885950" y="1406525"/>
          <p14:tracePt t="48279" x="1931988" y="1382713"/>
          <p14:tracePt t="48295" x="1954213" y="1360488"/>
          <p14:tracePt t="48312" x="1965325" y="1360488"/>
          <p14:tracePt t="48329" x="1989138" y="1360488"/>
          <p14:tracePt t="48346" x="2000250" y="1360488"/>
          <p14:tracePt t="48362" x="2022475" y="1349375"/>
          <p14:tracePt t="48379" x="2035175" y="1349375"/>
          <p14:tracePt t="48395" x="2057400" y="1349375"/>
          <p14:tracePt t="48412" x="2068513" y="1349375"/>
          <p14:tracePt t="48449" x="2079625" y="1349375"/>
          <p14:tracePt t="48476" x="2092325" y="1349375"/>
          <p14:tracePt t="48478" x="2092325" y="1360488"/>
          <p14:tracePt t="48496" x="2103438" y="1382713"/>
          <p14:tracePt t="48512" x="2125663" y="1393825"/>
          <p14:tracePt t="48529" x="2136775" y="1406525"/>
          <p14:tracePt t="48546" x="2160588" y="1439863"/>
          <p14:tracePt t="48562" x="2171700" y="1463675"/>
          <p14:tracePt t="48579" x="2182813" y="1485900"/>
          <p14:tracePt t="48596" x="2193925" y="1508125"/>
          <p14:tracePt t="48612" x="2193925" y="1520825"/>
          <p14:tracePt t="48629" x="2206625" y="1543050"/>
          <p14:tracePt t="48646" x="2206625" y="1554163"/>
          <p14:tracePt t="48662" x="2206625" y="1577975"/>
          <p14:tracePt t="48679" x="2206625" y="1611313"/>
          <p14:tracePt t="48696" x="2206625" y="1622425"/>
          <p14:tracePt t="48713" x="2206625" y="1646238"/>
          <p14:tracePt t="48729" x="2206625" y="1668463"/>
          <p14:tracePt t="48746" x="2206625" y="1679575"/>
          <p14:tracePt t="48763" x="2206625" y="1692275"/>
          <p14:tracePt t="48780" x="2206625" y="1703388"/>
          <p14:tracePt t="48796" x="2206625" y="1714500"/>
          <p14:tracePt t="48813" x="2206625" y="1736725"/>
          <p14:tracePt t="48830" x="2206625" y="1749425"/>
          <p14:tracePt t="48846" x="2206625" y="1771650"/>
          <p14:tracePt t="48863" x="2193925" y="1782763"/>
          <p14:tracePt t="48880" x="2182813" y="1817688"/>
          <p14:tracePt t="48896" x="2171700" y="1839913"/>
          <p14:tracePt t="48913" x="2136775" y="1885950"/>
          <p14:tracePt t="48930" x="2114550" y="1908175"/>
          <p14:tracePt t="48946" x="2068513" y="1954213"/>
          <p14:tracePt t="48963" x="2057400" y="1965325"/>
          <p14:tracePt t="48981" x="2011363" y="1989138"/>
          <p14:tracePt t="48996" x="2000250" y="1989138"/>
          <p14:tracePt t="49013" x="1965325" y="2011363"/>
          <p14:tracePt t="49030" x="1931988" y="2022475"/>
          <p14:tracePt t="49047" x="1920875" y="2035175"/>
          <p14:tracePt t="49063" x="1897063" y="2057400"/>
          <p14:tracePt t="49080" x="1839913" y="2057400"/>
          <p14:tracePt t="49097" x="1817688" y="2068513"/>
          <p14:tracePt t="49113" x="1782763" y="2068513"/>
          <p14:tracePt t="49130" x="1760538" y="2068513"/>
          <p14:tracePt t="49147" x="1749425" y="2068513"/>
          <p14:tracePt t="49163" x="1736725" y="2068513"/>
          <p14:tracePt t="49180" x="1725613" y="2046288"/>
          <p14:tracePt t="49197" x="1714500" y="2035175"/>
          <p14:tracePt t="49214" x="1714500" y="2011363"/>
          <p14:tracePt t="49255" x="1714500" y="2000250"/>
          <p14:tracePt t="49280" x="1714500" y="1989138"/>
          <p14:tracePt t="49281" x="1714500" y="1978025"/>
          <p14:tracePt t="49297" x="1714500" y="1954213"/>
          <p14:tracePt t="49314" x="1714500" y="1931988"/>
          <p14:tracePt t="49330" x="1714500" y="1920875"/>
          <p14:tracePt t="49347" x="1714500" y="1897063"/>
          <p14:tracePt t="49364" x="1703388" y="1863725"/>
          <p14:tracePt t="49381" x="1703388" y="1851025"/>
          <p14:tracePt t="49397" x="1703388" y="1817688"/>
          <p14:tracePt t="49414" x="1692275" y="1806575"/>
          <p14:tracePt t="49431" x="1692275" y="1793875"/>
          <p14:tracePt t="49447" x="1692275" y="1760538"/>
          <p14:tracePt t="49464" x="1692275" y="1736725"/>
          <p14:tracePt t="49481" x="1692275" y="1714500"/>
          <p14:tracePt t="49497" x="1692275" y="1657350"/>
          <p14:tracePt t="49514" x="1703388" y="1646238"/>
          <p14:tracePt t="49531" x="1703388" y="1611313"/>
          <p14:tracePt t="49572" x="1703388" y="1600200"/>
          <p14:tracePt t="49584" x="1703388" y="1589088"/>
          <p14:tracePt t="49586" x="1703388" y="1577975"/>
          <p14:tracePt t="49597" x="1714500" y="1577975"/>
          <p14:tracePt t="49614" x="1725613" y="1554163"/>
          <p14:tracePt t="49631" x="1736725" y="1543050"/>
          <p14:tracePt t="49648" x="1749425" y="1531938"/>
          <p14:tracePt t="49664" x="1760538" y="1520825"/>
          <p14:tracePt t="49681" x="1782763" y="1497013"/>
          <p14:tracePt t="49698" x="1806575" y="1497013"/>
          <p14:tracePt t="49715" x="1828800" y="1474788"/>
          <p14:tracePt t="49731" x="1839913" y="1463675"/>
          <p14:tracePt t="49748" x="1863725" y="1450975"/>
          <p14:tracePt t="49764" x="1897063" y="1439863"/>
          <p14:tracePt t="49781" x="1920875" y="1428750"/>
          <p14:tracePt t="49798" x="1954213" y="1406525"/>
          <p14:tracePt t="49815" x="1978025" y="1393825"/>
          <p14:tracePt t="49831" x="1989138" y="1382713"/>
          <p14:tracePt t="49848" x="2011363" y="1371600"/>
          <p14:tracePt t="49865" x="2035175" y="1371600"/>
          <p14:tracePt t="49881" x="2046288" y="1371600"/>
          <p14:tracePt t="49898" x="2068513" y="1360488"/>
          <p14:tracePt t="49915" x="2079625" y="1360488"/>
          <p14:tracePt t="49931" x="2092325" y="1360488"/>
          <p14:tracePt t="49948" x="2114550" y="1360488"/>
          <p14:tracePt t="49981" x="2125663" y="1360488"/>
          <p14:tracePt t="49998" x="2125663" y="1371600"/>
          <p14:tracePt t="50001" x="2136775" y="1371600"/>
          <p14:tracePt t="50015" x="2136775" y="1382713"/>
          <p14:tracePt t="50032" x="2149475" y="1406525"/>
          <p14:tracePt t="50049" x="2149475" y="1428750"/>
          <p14:tracePt t="50065" x="2160588" y="1450975"/>
          <p14:tracePt t="50082" x="2171700" y="1474788"/>
          <p14:tracePt t="50098" x="2171700" y="1497013"/>
          <p14:tracePt t="50115" x="2171700" y="1520825"/>
          <p14:tracePt t="50132" x="2171700" y="1531938"/>
          <p14:tracePt t="50148" x="2171700" y="1543050"/>
          <p14:tracePt t="50165" x="2182813" y="1565275"/>
          <p14:tracePt t="50182" x="2182813" y="1577975"/>
          <p14:tracePt t="50199" x="2193925" y="1611313"/>
          <p14:tracePt t="50215" x="2193925" y="1635125"/>
          <p14:tracePt t="50232" x="2193925" y="1646238"/>
          <p14:tracePt t="50249" x="2193925" y="1668463"/>
          <p14:tracePt t="50288" x="2193925" y="1679575"/>
          <p14:tracePt t="50317" x="2193925" y="1692275"/>
          <p14:tracePt t="50332" x="2193925" y="1703388"/>
          <p14:tracePt t="50350" x="2193925" y="1714500"/>
          <p14:tracePt t="50375" x="2182813" y="1736725"/>
          <p14:tracePt t="50400" x="2160588" y="1760538"/>
          <p14:tracePt t="50401" x="2160588" y="1782763"/>
          <p14:tracePt t="50416" x="2136775" y="1793875"/>
          <p14:tracePt t="50432" x="2114550" y="1828800"/>
          <p14:tracePt t="50449" x="2103438" y="1839913"/>
          <p14:tracePt t="50466" x="2092325" y="1839913"/>
          <p14:tracePt t="50482" x="2068513" y="1851025"/>
          <p14:tracePt t="50526" x="2057400" y="1851025"/>
          <p14:tracePt t="50534" x="2035175" y="1851025"/>
          <p14:tracePt t="50536" x="2022475" y="1851025"/>
          <p14:tracePt t="50549" x="2011363" y="1851025"/>
          <p14:tracePt t="50566" x="1989138" y="1851025"/>
          <p14:tracePt t="50583" x="1978025" y="1851025"/>
          <p14:tracePt t="50623" x="1965325" y="1851025"/>
          <p14:tracePt t="50633" x="1954213" y="1851025"/>
          <p14:tracePt t="50634" x="1943100" y="1851025"/>
          <p14:tracePt t="50669" x="1931988" y="1851025"/>
          <p14:tracePt t="50683" x="1920875" y="1851025"/>
          <p14:tracePt t="50684" x="1908175" y="1839913"/>
          <p14:tracePt t="50699" x="1908175" y="1828800"/>
          <p14:tracePt t="50699" x="1897063" y="1817688"/>
          <p14:tracePt t="50717" x="1885950" y="1817688"/>
          <p14:tracePt t="50733" x="1885950" y="1806575"/>
          <p14:tracePt t="50749" x="1874838" y="1782763"/>
          <p14:tracePt t="50766" x="1874838" y="1771650"/>
          <p14:tracePt t="50783" x="1874838" y="1760538"/>
          <p14:tracePt t="50800" x="1874838" y="1749425"/>
          <p14:tracePt t="50840" x="1863725" y="1736725"/>
          <p14:tracePt t="50851" x="1863725" y="1725613"/>
          <p14:tracePt t="50884" x="1863725" y="1714500"/>
          <p14:tracePt t="50913" x="1863725" y="1703388"/>
          <p14:tracePt t="50933" x="1863725" y="1692275"/>
          <p14:tracePt t="50935" x="1863725" y="1668463"/>
          <p14:tracePt t="50973" x="1863725" y="1657350"/>
          <p14:tracePt t="50985" x="1863725" y="1646238"/>
          <p14:tracePt t="50987" x="1874838" y="1646238"/>
          <p14:tracePt t="51000" x="1874838" y="1635125"/>
          <p14:tracePt t="51018" x="1885950" y="1622425"/>
          <p14:tracePt t="51033" x="1908175" y="1589088"/>
          <p14:tracePt t="51050" x="1920875" y="1577975"/>
          <p14:tracePt t="51067" x="1954213" y="1543050"/>
          <p14:tracePt t="51083" x="1978025" y="1520825"/>
          <p14:tracePt t="51100" x="2011363" y="1497013"/>
          <p14:tracePt t="51117" x="2035175" y="1485900"/>
          <p14:tracePt t="51152" x="2046288" y="1485900"/>
          <p14:tracePt t="51170" x="2057400" y="1474788"/>
          <p14:tracePt t="51184" x="2068513" y="1474788"/>
          <p14:tracePt t="51207" x="2092325" y="1463675"/>
          <p14:tracePt t="51228" x="2103438" y="1463675"/>
          <p14:tracePt t="51235" x="2114550" y="1463675"/>
          <p14:tracePt t="51250" x="2136775" y="1463675"/>
          <p14:tracePt t="51267" x="2136775" y="1474788"/>
          <p14:tracePt t="51284" x="2160588" y="1485900"/>
          <p14:tracePt t="51300" x="2171700" y="1520825"/>
          <p14:tracePt t="51317" x="2171700" y="1531938"/>
          <p14:tracePt t="51334" x="2193925" y="1577975"/>
          <p14:tracePt t="51351" x="2193925" y="1589088"/>
          <p14:tracePt t="51367" x="2193925" y="1611313"/>
          <p14:tracePt t="51384" x="2217738" y="1646238"/>
          <p14:tracePt t="51401" x="2217738" y="1657350"/>
          <p14:tracePt t="51417" x="2228850" y="1679575"/>
          <p14:tracePt t="51434" x="2228850" y="1714500"/>
          <p14:tracePt t="51451" x="2228850" y="1725613"/>
          <p14:tracePt t="51467" x="2228850" y="1760538"/>
          <p14:tracePt t="51484" x="2228850" y="1771650"/>
          <p14:tracePt t="51501" x="2228850" y="1806575"/>
          <p14:tracePt t="51518" x="2228850" y="1851025"/>
          <p14:tracePt t="51534" x="2228850" y="1874838"/>
          <p14:tracePt t="51551" x="2228850" y="1897063"/>
          <p14:tracePt t="51568" x="2228850" y="1954213"/>
          <p14:tracePt t="51584" x="2228850" y="1965325"/>
          <p14:tracePt t="51601" x="2228850" y="1989138"/>
          <p14:tracePt t="51601" x="2228850" y="2000250"/>
          <p14:tracePt t="51618" x="2228850" y="2011363"/>
          <p14:tracePt t="51634" x="2228850" y="2022475"/>
          <p14:tracePt t="51651" x="2228850" y="2046288"/>
          <p14:tracePt t="51668" x="2228850" y="2068513"/>
          <p14:tracePt t="51684" x="2228850" y="2092325"/>
          <p14:tracePt t="51701" x="2228850" y="2136775"/>
          <p14:tracePt t="51718" x="2228850" y="2160588"/>
          <p14:tracePt t="51735" x="2228850" y="2182813"/>
          <p14:tracePt t="51752" x="2239963" y="2239963"/>
          <p14:tracePt t="51768" x="2239963" y="2263775"/>
          <p14:tracePt t="51785" x="2251075" y="2286000"/>
          <p14:tracePt t="51801" x="2263775" y="2343150"/>
          <p14:tracePt t="51818" x="2263775" y="2365375"/>
          <p14:tracePt t="51835" x="2274888" y="2435225"/>
          <p14:tracePt t="51851" x="2274888" y="2457450"/>
          <p14:tracePt t="51868" x="2274888" y="2479675"/>
          <p14:tracePt t="51885" x="2274888" y="2514600"/>
          <p14:tracePt t="51901" x="2274888" y="2525713"/>
          <p14:tracePt t="51918" x="2274888" y="2560638"/>
          <p14:tracePt t="51935" x="2274888" y="2582863"/>
          <p14:tracePt t="51952" x="2274888" y="2606675"/>
          <p14:tracePt t="51968" x="2274888" y="2628900"/>
          <p14:tracePt t="51985" x="2274888" y="2640013"/>
          <p14:tracePt t="52002" x="2263775" y="2686050"/>
          <p14:tracePt t="52019" x="2251075" y="2697163"/>
          <p14:tracePt t="52035" x="2239963" y="2732088"/>
          <p14:tracePt t="52052" x="2217738" y="2765425"/>
          <p14:tracePt t="52069" x="2217738" y="2789238"/>
          <p14:tracePt t="52085" x="2217738" y="2811463"/>
          <p14:tracePt t="52102" x="2206625" y="2822575"/>
          <p14:tracePt t="52118" x="2182813" y="2868613"/>
          <p14:tracePt t="52135" x="2182813" y="2879725"/>
          <p14:tracePt t="52152" x="2171700" y="2914650"/>
          <p14:tracePt t="52169" x="2160588" y="2925763"/>
          <p14:tracePt t="52185" x="2149475" y="2949575"/>
          <p14:tracePt t="52231" x="2125663" y="2949575"/>
          <p14:tracePt t="52233" x="2114550" y="2949575"/>
          <p14:tracePt t="52252" x="2079625" y="2949575"/>
          <p14:tracePt t="52269" x="2068513" y="2949575"/>
          <p14:tracePt t="52286" x="2057400" y="2949575"/>
          <p14:tracePt t="52302" x="2011363" y="2960688"/>
          <p14:tracePt t="52319" x="2000250" y="2960688"/>
          <p14:tracePt t="52336" x="1954213" y="2960688"/>
          <p14:tracePt t="52352" x="1943100" y="2960688"/>
          <p14:tracePt t="52369" x="1920875" y="2949575"/>
          <p14:tracePt t="52386" x="1874838" y="2936875"/>
          <p14:tracePt t="52402" x="1851025" y="2925763"/>
          <p14:tracePt t="52419" x="1817688" y="2914650"/>
          <p14:tracePt t="52436" x="1806575" y="2892425"/>
          <p14:tracePt t="52452" x="1793875" y="2879725"/>
          <p14:tracePt t="52469" x="1782763" y="2868613"/>
          <p14:tracePt t="52507" x="1771650" y="2857500"/>
          <p14:tracePt t="52579" x="1771650" y="2846388"/>
          <p14:tracePt t="52632" x="1771650" y="2835275"/>
          <p14:tracePt t="52653" x="1771650" y="2822575"/>
          <p14:tracePt t="52654" x="1782763" y="2822575"/>
          <p14:tracePt t="52670" x="1782763" y="2811463"/>
          <p14:tracePt t="52686" x="1806575" y="2800350"/>
          <p14:tracePt t="52703" x="1839913" y="2778125"/>
          <p14:tracePt t="52720" x="1851025" y="2778125"/>
          <p14:tracePt t="52736" x="1874838" y="2765425"/>
          <p14:tracePt t="52753" x="1885950" y="2754313"/>
          <p14:tracePt t="52770" x="1897063" y="2743200"/>
          <p14:tracePt t="52836" x="1908175" y="2743200"/>
          <p14:tracePt t="52853" x="1920875" y="2732088"/>
          <p14:tracePt t="52875" x="1931988" y="2732088"/>
          <p14:tracePt t="52890" x="1943100" y="2732088"/>
          <p14:tracePt t="52892" x="1954213" y="2732088"/>
          <p14:tracePt t="52925" x="1965325" y="2732088"/>
          <p14:tracePt t="52937" x="1978025" y="2732088"/>
          <p14:tracePt t="52938" x="1989138" y="2732088"/>
          <p14:tracePt t="52953" x="2011363" y="2732088"/>
          <p14:tracePt t="52970" x="2035175" y="2732088"/>
          <p14:tracePt t="52987" x="2046288" y="2743200"/>
          <p14:tracePt t="53003" x="2057400" y="2754313"/>
          <p14:tracePt t="53020" x="2068513" y="2754313"/>
          <p14:tracePt t="53038" x="2068513" y="2765425"/>
          <p14:tracePt t="53054" x="2079625" y="2765425"/>
          <p14:tracePt t="53070" x="2079625" y="2778125"/>
          <p14:tracePt t="53087" x="2079625" y="2789238"/>
          <p14:tracePt t="53180" x="2079625" y="2800350"/>
          <p14:tracePt t="53225" x="2079625" y="2811463"/>
          <p14:tracePt t="53252" x="2079625" y="2822575"/>
          <p14:tracePt t="53281" x="2079625" y="2835275"/>
          <p14:tracePt t="53289" x="2079625" y="2846388"/>
          <p14:tracePt t="53324" x="2068513" y="2846388"/>
          <p14:tracePt t="53339" x="2057400" y="2857500"/>
          <p14:tracePt t="53341" x="2057400" y="2868613"/>
          <p14:tracePt t="53354" x="2046288" y="2868613"/>
          <p14:tracePt t="53371" x="2022475" y="2879725"/>
          <p14:tracePt t="53412" x="2011363" y="2879725"/>
          <p14:tracePt t="53421" x="2011363" y="2892425"/>
          <p14:tracePt t="53422" x="2000250" y="2903538"/>
          <p14:tracePt t="53457" x="1978025" y="2903538"/>
          <p14:tracePt t="53459" x="1978025" y="2914650"/>
          <p14:tracePt t="53471" x="1965325" y="2914650"/>
          <p14:tracePt t="53487" x="1954213" y="2914650"/>
          <p14:tracePt t="53504" x="1931988" y="2914650"/>
          <p14:tracePt t="53521" x="1920875" y="2914650"/>
          <p14:tracePt t="53558" x="1908175" y="2914650"/>
          <p14:tracePt t="53560" x="1897063" y="2914650"/>
          <p14:tracePt t="53571" x="1885950" y="2914650"/>
          <p14:tracePt t="53588" x="1874838" y="2914650"/>
          <p14:tracePt t="53605" x="1851025" y="2903538"/>
          <p14:tracePt t="53621" x="1851025" y="2892425"/>
          <p14:tracePt t="53638" x="1828800" y="2868613"/>
          <p14:tracePt t="53654" x="1817688" y="2857500"/>
          <p14:tracePt t="53671" x="1817688" y="2846388"/>
          <p14:tracePt t="53688" x="1806575" y="2835275"/>
          <p14:tracePt t="53705" x="1806575" y="2822575"/>
          <p14:tracePt t="53721" x="1806575" y="2811463"/>
          <p14:tracePt t="53738" x="1806575" y="2800350"/>
          <p14:tracePt t="53773" x="1806575" y="2789238"/>
          <p14:tracePt t="53800" x="1817688" y="2765425"/>
          <p14:tracePt t="53826" x="1828800" y="2754313"/>
          <p14:tracePt t="53840" x="1828800" y="2743200"/>
          <p14:tracePt t="53842" x="1828800" y="2732088"/>
          <p14:tracePt t="53855" x="1839913" y="2732088"/>
          <p14:tracePt t="53872" x="1851025" y="2708275"/>
          <p14:tracePt t="53888" x="1863725" y="2708275"/>
          <p14:tracePt t="53905" x="1874838" y="2697163"/>
          <p14:tracePt t="53922" x="1908175" y="2686050"/>
          <p14:tracePt t="53938" x="1920875" y="2674938"/>
          <p14:tracePt t="53955" x="1943100" y="2663825"/>
          <p14:tracePt t="53972" x="1954213" y="2663825"/>
          <p14:tracePt t="53988" x="1989138" y="2663825"/>
          <p14:tracePt t="54005" x="2000250" y="2663825"/>
          <p14:tracePt t="54022" x="2011363" y="2663825"/>
          <p14:tracePt t="54038" x="2035175" y="2663825"/>
          <p14:tracePt t="54056" x="2046288" y="2663825"/>
          <p14:tracePt t="54072" x="2057400" y="2663825"/>
          <p14:tracePt t="54089" x="2079625" y="2663825"/>
          <p14:tracePt t="54106" x="2092325" y="2663825"/>
          <p14:tracePt t="54122" x="2103438" y="2663825"/>
          <p14:tracePt t="54139" x="2125663" y="2663825"/>
          <p14:tracePt t="54191" x="2136775" y="2663825"/>
          <p14:tracePt t="54205" x="2136775" y="2674938"/>
          <p14:tracePt t="54229" x="2136775" y="2686050"/>
          <p14:tracePt t="54239" x="2149475" y="2697163"/>
          <p14:tracePt t="54240" x="2160588" y="2708275"/>
          <p14:tracePt t="54256" x="2160588" y="2720975"/>
          <p14:tracePt t="54272" x="2171700" y="2743200"/>
          <p14:tracePt t="54289" x="2182813" y="2754313"/>
          <p14:tracePt t="54306" x="2182813" y="2765425"/>
          <p14:tracePt t="54322" x="2182813" y="2789238"/>
          <p14:tracePt t="54361" x="2182813" y="2811463"/>
          <p14:tracePt t="54397" x="2182813" y="2822575"/>
          <p14:tracePt t="54434" x="2182813" y="2835275"/>
          <p14:tracePt t="54458" x="2182813" y="2846388"/>
          <p14:tracePt t="54509" x="2171700" y="2846388"/>
          <p14:tracePt t="54511" x="2171700" y="2857500"/>
          <p14:tracePt t="54523" x="2160588" y="2857500"/>
          <p14:tracePt t="54539" x="2149475" y="2868613"/>
          <p14:tracePt t="54557" x="2136775" y="2879725"/>
          <p14:tracePt t="54573" x="2114550" y="2892425"/>
          <p14:tracePt t="54589" x="2092325" y="2903538"/>
          <p14:tracePt t="54606" x="2079625" y="2903538"/>
          <p14:tracePt t="54641" x="2057400" y="2903538"/>
          <p14:tracePt t="54643" x="2057400" y="2914650"/>
          <p14:tracePt t="54656" x="2046288" y="2914650"/>
          <p14:tracePt t="54691" x="2035175" y="2936875"/>
          <p14:tracePt t="54693" x="2022475" y="2936875"/>
          <p14:tracePt t="54706" x="2022475" y="2960688"/>
          <p14:tracePt t="54723" x="2011363" y="2960688"/>
          <p14:tracePt t="54740" x="2000250" y="2982913"/>
          <p14:tracePt t="54757" x="1989138" y="2982913"/>
          <p14:tracePt t="54773" x="1978025" y="2982913"/>
          <p14:tracePt t="54790" x="1978025" y="2994025"/>
          <p14:tracePt t="54806" x="1954213" y="2994025"/>
          <p14:tracePt t="54823" x="1943100" y="2994025"/>
          <p14:tracePt t="54840" x="1931988" y="2994025"/>
          <p14:tracePt t="54857" x="1897063" y="2994025"/>
          <p14:tracePt t="54874" x="1885950" y="3017838"/>
          <p14:tracePt t="57787" x="1874838" y="3028950"/>
          <p14:tracePt t="57796" x="1851025" y="3051175"/>
          <p14:tracePt t="57798" x="1851025" y="3074988"/>
          <p14:tracePt t="57812" x="1839913" y="3097213"/>
          <p14:tracePt t="57828" x="1817688" y="3121025"/>
          <p14:tracePt t="57845" x="1782763" y="3189288"/>
          <p14:tracePt t="57862" x="1771650" y="3235325"/>
          <p14:tracePt t="57878" x="1760538" y="3279775"/>
          <p14:tracePt t="57895" x="1714500" y="3382963"/>
          <p14:tracePt t="57912" x="1692275" y="3451225"/>
          <p14:tracePt t="57929" x="1646238" y="3565525"/>
          <p14:tracePt t="57945" x="1622425" y="3622675"/>
          <p14:tracePt t="57962" x="1600200" y="3692525"/>
          <p14:tracePt t="57979" x="1554163" y="3794125"/>
          <p14:tracePt t="57995" x="1531938" y="3840163"/>
          <p14:tracePt t="58012" x="1508125" y="3863975"/>
          <p14:tracePt t="58029" x="1497013" y="3875088"/>
          <p14:tracePt t="58046" x="1485900" y="3886200"/>
          <p14:tracePt t="58320" x="1485900" y="3897313"/>
          <p14:tracePt t="58336" x="1463675" y="3921125"/>
          <p14:tracePt t="58345" x="1428750" y="3965575"/>
          <p14:tracePt t="58363" x="1393825" y="4057650"/>
          <p14:tracePt t="58379" x="1371600" y="4103688"/>
          <p14:tracePt t="58396" x="1349375" y="4149725"/>
          <p14:tracePt t="58413" x="1303338" y="4251325"/>
          <p14:tracePt t="58429" x="1279525" y="4275138"/>
          <p14:tracePt t="58446" x="1257300" y="4308475"/>
          <p14:tracePt t="58463" x="1211263" y="4365625"/>
          <p14:tracePt t="58479" x="1189038" y="4378325"/>
          <p14:tracePt t="58496" x="1177925" y="4378325"/>
          <p14:tracePt t="58513" x="1131888" y="4435475"/>
          <p14:tracePt t="58530" x="1108075" y="4468813"/>
          <p14:tracePt t="58546" x="1074738" y="4503738"/>
          <p14:tracePt t="58563" x="1017588" y="4560888"/>
          <p14:tracePt t="58580" x="1006475" y="4572000"/>
          <p14:tracePt t="58596" x="982663" y="4583113"/>
          <p14:tracePt t="58596" x="971550" y="4594225"/>
          <p14:tracePt t="58614" x="960438" y="4606925"/>
          <p14:tracePt t="58630" x="936625" y="4606925"/>
          <p14:tracePt t="58646" x="914400" y="4629150"/>
          <p14:tracePt t="58663" x="879475" y="4629150"/>
          <p14:tracePt t="58680" x="857250" y="4629150"/>
          <p14:tracePt t="58697" x="835025" y="4629150"/>
          <p14:tracePt t="58713" x="811213" y="4629150"/>
          <p14:tracePt t="58730" x="788988" y="4629150"/>
          <p14:tracePt t="58747" x="731838" y="4629150"/>
          <p14:tracePt t="58763" x="708025" y="4629150"/>
          <p14:tracePt t="58780" x="685800" y="4629150"/>
          <p14:tracePt t="58797" x="650875" y="4618038"/>
          <p14:tracePt t="58813" x="628650" y="4606925"/>
          <p14:tracePt t="58830" x="606425" y="4583113"/>
          <p14:tracePt t="58847" x="593725" y="4560888"/>
          <p14:tracePt t="58864" x="582613" y="4537075"/>
          <p14:tracePt t="58880" x="549275" y="4479925"/>
          <p14:tracePt t="58897" x="549275" y="4457700"/>
          <p14:tracePt t="58914" x="536575" y="4435475"/>
          <p14:tracePt t="58931" x="514350" y="4378325"/>
          <p14:tracePt t="58947" x="503238" y="4343400"/>
          <p14:tracePt t="58964" x="479425" y="4275138"/>
          <p14:tracePt t="58980" x="479425" y="4240213"/>
          <p14:tracePt t="58997" x="479425" y="4206875"/>
          <p14:tracePt t="59014" x="479425" y="4149725"/>
          <p14:tracePt t="59031" x="479425" y="4125913"/>
          <p14:tracePt t="59047" x="479425" y="4114800"/>
          <p14:tracePt t="59065" x="479425" y="4103688"/>
          <p14:tracePt t="59082" x="479425" y="4092575"/>
          <p14:tracePt t="59098" x="479425" y="4068763"/>
          <p14:tracePt t="59098" x="492125" y="4046538"/>
          <p14:tracePt t="59116" x="503238" y="4022725"/>
          <p14:tracePt t="59132" x="525463" y="4011613"/>
          <p14:tracePt t="59148" x="560388" y="3978275"/>
          <p14:tracePt t="59165" x="582613" y="3978275"/>
          <p14:tracePt t="59182" x="606425" y="3943350"/>
          <p14:tracePt t="59182" x="628650" y="3932238"/>
          <p14:tracePt t="59199" x="663575" y="3897313"/>
          <p14:tracePt t="59215" x="696913" y="3886200"/>
          <p14:tracePt t="59232" x="742950" y="3851275"/>
          <p14:tracePt t="59248" x="800100" y="3829050"/>
          <p14:tracePt t="59265" x="822325" y="3806825"/>
          <p14:tracePt t="59282" x="903288" y="3749675"/>
          <p14:tracePt t="59299" x="949325" y="3714750"/>
          <p14:tracePt t="59315" x="1017588" y="3679825"/>
          <p14:tracePt t="59332" x="1028700" y="3657600"/>
          <p14:tracePt t="59349" x="1039813" y="3657600"/>
          <p14:tracePt t="59365" x="1074738" y="3657600"/>
          <p14:tracePt t="59382" x="1085850" y="3657600"/>
          <p14:tracePt t="59399" x="1120775" y="3657600"/>
          <p14:tracePt t="59415" x="1189038" y="3692525"/>
          <p14:tracePt t="59432" x="1235075" y="3725863"/>
          <p14:tracePt t="59449" x="1279525" y="3771900"/>
          <p14:tracePt t="59466" x="1303338" y="3817938"/>
          <p14:tracePt t="59482" x="1371600" y="3897313"/>
          <p14:tracePt t="59499" x="1382713" y="3921125"/>
          <p14:tracePt t="59516" x="1393825" y="3978275"/>
          <p14:tracePt t="59533" x="1406525" y="4000500"/>
          <p14:tracePt t="59549" x="1406525" y="4022725"/>
          <p14:tracePt t="59566" x="1406525" y="4057650"/>
          <p14:tracePt t="59582" x="1406525" y="4079875"/>
          <p14:tracePt t="59599" x="1406525" y="4114800"/>
          <p14:tracePt t="59616" x="1406525" y="4171950"/>
          <p14:tracePt t="59633" x="1406525" y="4206875"/>
          <p14:tracePt t="59649" x="1406525" y="4275138"/>
          <p14:tracePt t="59666" x="1406525" y="4321175"/>
          <p14:tracePt t="59683" x="1406525" y="4354513"/>
          <p14:tracePt t="59699" x="1406525" y="4378325"/>
          <p14:tracePt t="59716" x="1406525" y="4400550"/>
          <p14:tracePt t="59749" x="1393825" y="4411663"/>
          <p14:tracePt t="59751" x="1393825" y="4435475"/>
          <p14:tracePt t="59766" x="1382713" y="4446588"/>
          <p14:tracePt t="59783" x="1360488" y="4503738"/>
          <p14:tracePt t="59799" x="1349375" y="4514850"/>
          <p14:tracePt t="59816" x="1325563" y="4549775"/>
          <p14:tracePt t="59833" x="1314450" y="4560888"/>
          <p14:tracePt t="59871" x="1303338" y="4572000"/>
          <p14:tracePt t="59873" x="1292225" y="4572000"/>
          <p14:tracePt t="59883" x="1268413" y="4594225"/>
          <p14:tracePt t="59900" x="1257300" y="4606925"/>
          <p14:tracePt t="59916" x="1235075" y="4606925"/>
          <p14:tracePt t="59916" x="1211263" y="4618038"/>
          <p14:tracePt t="59933" x="1200150" y="4629150"/>
          <p14:tracePt t="59950" x="1177925" y="4640263"/>
          <p14:tracePt t="59967" x="1143000" y="4664075"/>
          <p14:tracePt t="59983" x="1120775" y="4664075"/>
          <p14:tracePt t="60000" x="1096963" y="4675188"/>
          <p14:tracePt t="60016" x="1063625" y="4686300"/>
          <p14:tracePt t="60033" x="1050925" y="4686300"/>
          <p14:tracePt t="60050" x="1017588" y="4686300"/>
          <p14:tracePt t="60067" x="993775" y="4686300"/>
          <p14:tracePt t="60083" x="971550" y="4697413"/>
          <p14:tracePt t="60100" x="925513" y="4697413"/>
          <p14:tracePt t="60117" x="892175" y="4697413"/>
          <p14:tracePt t="60134" x="868363" y="4697413"/>
          <p14:tracePt t="60150" x="835025" y="4697413"/>
          <p14:tracePt t="60167" x="800100" y="4686300"/>
          <p14:tracePt t="60184" x="788988" y="4675188"/>
          <p14:tracePt t="60200" x="731838" y="4664075"/>
          <p14:tracePt t="60217" x="708025" y="4664075"/>
          <p14:tracePt t="60234" x="663575" y="4664075"/>
          <p14:tracePt t="60250" x="639763" y="4664075"/>
          <p14:tracePt t="60267" x="593725" y="4651375"/>
          <p14:tracePt t="60284" x="582613" y="4640263"/>
          <p14:tracePt t="60300" x="560388" y="4640263"/>
          <p14:tracePt t="60317" x="549275" y="4618038"/>
          <p14:tracePt t="60334" x="536575" y="4606925"/>
          <p14:tracePt t="60351" x="536575" y="4583113"/>
          <p14:tracePt t="60367" x="536575" y="4560888"/>
          <p14:tracePt t="60410" x="536575" y="4549775"/>
          <p14:tracePt t="60430" x="536575" y="4525963"/>
          <p14:tracePt t="60456" x="536575" y="4514850"/>
          <p14:tracePt t="60458" x="536575" y="4503738"/>
          <p14:tracePt t="60494" x="536575" y="4492625"/>
          <p14:tracePt t="60505" x="525463" y="4468813"/>
          <p14:tracePt t="60507" x="525463" y="4457700"/>
          <p14:tracePt t="60517" x="525463" y="4446588"/>
          <p14:tracePt t="60534" x="525463" y="4422775"/>
          <p14:tracePt t="60551" x="525463" y="4365625"/>
          <p14:tracePt t="60568" x="525463" y="4321175"/>
          <p14:tracePt t="60584" x="525463" y="4275138"/>
          <p14:tracePt t="60601" x="525463" y="4229100"/>
          <p14:tracePt t="60617" x="514350" y="4194175"/>
          <p14:tracePt t="60634" x="514350" y="4171950"/>
          <p14:tracePt t="60651" x="514350" y="4137025"/>
          <p14:tracePt t="60668" x="514350" y="4125913"/>
          <p14:tracePt t="60684" x="514350" y="4114800"/>
          <p14:tracePt t="60701" x="514350" y="4103688"/>
          <p14:tracePt t="60718" x="525463" y="4092575"/>
          <p14:tracePt t="60762" x="536575" y="4092575"/>
          <p14:tracePt t="60771" x="549275" y="4079875"/>
          <p14:tracePt t="60777" x="560388" y="4068763"/>
          <p14:tracePt t="60785" x="582613" y="4057650"/>
          <p14:tracePt t="60801" x="593725" y="4057650"/>
          <p14:tracePt t="60818" x="628650" y="4046538"/>
          <p14:tracePt t="60835" x="650875" y="4046538"/>
          <p14:tracePt t="60851" x="663575" y="4046538"/>
          <p14:tracePt t="60868" x="720725" y="4000500"/>
          <p14:tracePt t="60885" x="742950" y="3989388"/>
          <p14:tracePt t="60901" x="811213" y="3943350"/>
          <p14:tracePt t="60919" x="835025" y="3921125"/>
          <p14:tracePt t="60935" x="868363" y="3908425"/>
          <p14:tracePt t="60952" x="903288" y="3897313"/>
          <p14:tracePt t="60968" x="914400" y="3897313"/>
          <p14:tracePt t="60985" x="936625" y="3886200"/>
          <p14:tracePt t="61002" x="971550" y="3863975"/>
          <p14:tracePt t="61018" x="993775" y="3863975"/>
          <p14:tracePt t="61035" x="1039813" y="3851275"/>
          <p14:tracePt t="61052" x="1050925" y="3840163"/>
          <p14:tracePt t="61068" x="1063625" y="3840163"/>
          <p14:tracePt t="61085" x="1085850" y="3840163"/>
          <p14:tracePt t="61102" x="1096963" y="3840163"/>
          <p14:tracePt t="61118" x="1108075" y="3840163"/>
          <p14:tracePt t="61135" x="1131888" y="3840163"/>
          <p14:tracePt t="61174" x="1143000" y="3863975"/>
          <p14:tracePt t="61188" x="1154113" y="3863975"/>
          <p14:tracePt t="61190" x="1154113" y="3875088"/>
          <p14:tracePt t="61202" x="1154113" y="3886200"/>
          <p14:tracePt t="61219" x="1177925" y="3908425"/>
          <p14:tracePt t="61235" x="1200150" y="3954463"/>
          <p14:tracePt t="61252" x="1211263" y="3978275"/>
          <p14:tracePt t="61269" x="1235075" y="4035425"/>
          <p14:tracePt t="61285" x="1235075" y="4046538"/>
          <p14:tracePt t="61302" x="1246188" y="4092575"/>
          <p14:tracePt t="61319" x="1257300" y="4114800"/>
          <p14:tracePt t="61335" x="1257300" y="4125913"/>
          <p14:tracePt t="61352" x="1257300" y="4137025"/>
          <p14:tracePt t="61369" x="1257300" y="4194175"/>
          <p14:tracePt t="61386" x="1257300" y="4206875"/>
          <p14:tracePt t="61402" x="1257300" y="4240213"/>
          <p14:tracePt t="61444" x="1257300" y="4251325"/>
          <p14:tracePt t="61445" x="1257300" y="4264025"/>
          <p14:tracePt t="61452" x="1257300" y="4275138"/>
          <p14:tracePt t="61469" x="1257300" y="4286250"/>
          <p14:tracePt t="61486" x="1257300" y="4297363"/>
          <p14:tracePt t="61502" x="1257300" y="4321175"/>
          <p14:tracePt t="61539" x="1246188" y="4321175"/>
          <p14:tracePt t="61541" x="1246188" y="4332288"/>
          <p14:tracePt t="61553" x="1246188" y="4343400"/>
          <p14:tracePt t="61569" x="1235075" y="4354513"/>
          <p14:tracePt t="61586" x="1222375" y="4378325"/>
          <p14:tracePt t="61603" x="1200150" y="4400550"/>
          <p14:tracePt t="61619" x="1189038" y="4422775"/>
          <p14:tracePt t="61636" x="1177925" y="4435475"/>
          <p14:tracePt t="61653" x="1177925" y="4446588"/>
          <p14:tracePt t="61669" x="1154113" y="4468813"/>
          <p14:tracePt t="61686" x="1143000" y="4468813"/>
          <p14:tracePt t="61703" x="1131888" y="4479925"/>
          <p14:tracePt t="61719" x="1108075" y="4503738"/>
          <p14:tracePt t="61737" x="1085850" y="4503738"/>
          <p14:tracePt t="61753" x="1074738" y="4514850"/>
          <p14:tracePt t="61770" x="1050925" y="4525963"/>
          <p14:tracePt t="61786" x="1039813" y="4537075"/>
          <p14:tracePt t="61803" x="1017588" y="4537075"/>
          <p14:tracePt t="61820" x="993775" y="4549775"/>
          <p14:tracePt t="61836" x="971550" y="4549775"/>
          <p14:tracePt t="61853" x="949325" y="4560888"/>
          <p14:tracePt t="61870" x="914400" y="4560888"/>
          <p14:tracePt t="61886" x="903288" y="4572000"/>
          <p14:tracePt t="61903" x="857250" y="4583113"/>
          <p14:tracePt t="61920" x="835025" y="4583113"/>
          <p14:tracePt t="61937" x="822325" y="4583113"/>
          <p14:tracePt t="61953" x="765175" y="4594225"/>
          <p14:tracePt t="61970" x="742950" y="4594225"/>
          <p14:tracePt t="61987" x="720725" y="4594225"/>
          <p14:tracePt t="62003" x="685800" y="4594225"/>
          <p14:tracePt t="62020" x="663575" y="4594225"/>
          <p14:tracePt t="62037" x="639763" y="4560888"/>
          <p14:tracePt t="62053" x="628650" y="4549775"/>
          <p14:tracePt t="62088" x="628650" y="4525963"/>
          <p14:tracePt t="62103" x="617538" y="4514850"/>
          <p14:tracePt t="62105" x="617538" y="4503738"/>
          <p14:tracePt t="62121" x="617538" y="4479925"/>
          <p14:tracePt t="62137" x="606425" y="4468813"/>
          <p14:tracePt t="62155" x="606425" y="4457700"/>
          <p14:tracePt t="62170" x="606425" y="4435475"/>
          <p14:tracePt t="62187" x="606425" y="4422775"/>
          <p14:tracePt t="62204" x="606425" y="4411663"/>
          <p14:tracePt t="62221" x="606425" y="4400550"/>
          <p14:tracePt t="62237" x="606425" y="4365625"/>
          <p14:tracePt t="62254" x="606425" y="4354513"/>
          <p14:tracePt t="62270" x="606425" y="4332288"/>
          <p14:tracePt t="62287" x="606425" y="4321175"/>
          <p14:tracePt t="62334" x="606425" y="4308475"/>
          <p14:tracePt t="62335" x="606425" y="4297363"/>
          <p14:tracePt t="62382" x="606425" y="4275138"/>
          <p14:tracePt t="62394" x="606425" y="4264025"/>
          <p14:tracePt t="62396" x="606425" y="4251325"/>
          <p14:tracePt t="62404" x="606425" y="4240213"/>
          <p14:tracePt t="62421" x="606425" y="4229100"/>
          <p14:tracePt t="62437" x="606425" y="4217988"/>
          <p14:tracePt t="62454" x="593725" y="4194175"/>
          <p14:tracePt t="62489" x="593725" y="4183063"/>
          <p14:tracePt t="62514" x="593725" y="4171950"/>
          <p14:tracePt t="62554" x="593725" y="4160838"/>
          <p14:tracePt t="62576" x="593725" y="4149725"/>
          <p14:tracePt t="62615" x="593725" y="4137025"/>
          <p14:tracePt t="62624" x="606425" y="4137025"/>
          <p14:tracePt t="62650" x="617538" y="4125913"/>
          <p14:tracePt t="62678" x="628650" y="4114800"/>
          <p14:tracePt t="62680" x="639763" y="4114800"/>
          <p14:tracePt t="62688" x="663575" y="4092575"/>
          <p14:tracePt t="62704" x="674688" y="4092575"/>
          <p14:tracePt t="62721" x="708025" y="4068763"/>
          <p14:tracePt t="62738" x="720725" y="4057650"/>
          <p14:tracePt t="62755" x="765175" y="4057650"/>
          <p14:tracePt t="62771" x="777875" y="4046538"/>
          <p14:tracePt t="62788" x="788988" y="4035425"/>
          <p14:tracePt t="62805" x="835025" y="4011613"/>
          <p14:tracePt t="62822" x="846138" y="4011613"/>
          <p14:tracePt t="62838" x="868363" y="4011613"/>
          <p14:tracePt t="62855" x="892175" y="4000500"/>
          <p14:tracePt t="62891" x="903288" y="4000500"/>
          <p14:tracePt t="62920" x="925513" y="4000500"/>
          <p14:tracePt t="62940" x="949325" y="4000500"/>
          <p14:tracePt t="62942" x="971550" y="4000500"/>
          <p14:tracePt t="62955" x="982663" y="4000500"/>
          <p14:tracePt t="62972" x="1017588" y="4022725"/>
          <p14:tracePt t="62988" x="1039813" y="4057650"/>
          <p14:tracePt t="63005" x="1050925" y="4068763"/>
          <p14:tracePt t="63022" x="1063625" y="4092575"/>
          <p14:tracePt t="63038" x="1085850" y="4114800"/>
          <p14:tracePt t="63055" x="1096963" y="4137025"/>
          <p14:tracePt t="63072" x="1120775" y="4149725"/>
          <p14:tracePt t="63088" x="1131888" y="4160838"/>
          <p14:tracePt t="63105" x="1143000" y="4171950"/>
          <p14:tracePt t="63148" x="1154113" y="4183063"/>
          <p14:tracePt t="63158" x="1154113" y="4194175"/>
          <p14:tracePt t="63194" x="1154113" y="4206875"/>
          <p14:tracePt t="63221" x="1154113" y="4217988"/>
          <p14:tracePt t="63229" x="1165225" y="4229100"/>
          <p14:tracePt t="63284" x="1165225" y="4240213"/>
          <p14:tracePt t="63307" x="1165225" y="4251325"/>
          <p14:tracePt t="63331" x="1165225" y="4264025"/>
          <p14:tracePt t="63356" x="1165225" y="4275138"/>
          <p14:tracePt t="63379" x="1165225" y="4286250"/>
          <p14:tracePt t="63391" x="1165225" y="4297363"/>
          <p14:tracePt t="63407" x="1165225" y="4308475"/>
          <p14:tracePt t="63452" x="1154113" y="4321175"/>
          <p14:tracePt t="63491" x="1143000" y="4332288"/>
          <p14:tracePt t="63506" x="1143000" y="4343400"/>
          <p14:tracePt t="63508" x="1143000" y="4365625"/>
          <p14:tracePt t="63539" x="1131888" y="4378325"/>
          <p14:tracePt t="63541" x="1131888" y="4389438"/>
          <p14:tracePt t="63556" x="1131888" y="4400550"/>
          <p14:tracePt t="63573" x="1120775" y="4422775"/>
          <p14:tracePt t="63573" x="1108075" y="4422775"/>
          <p14:tracePt t="63590" x="1108075" y="4446588"/>
          <p14:tracePt t="63606" x="1108075" y="4457700"/>
          <p14:tracePt t="63623" x="1085850" y="4492625"/>
          <p14:tracePt t="63639" x="1074738" y="4503738"/>
          <p14:tracePt t="63656" x="1063625" y="4514850"/>
          <p14:tracePt t="63673" x="1063625" y="4525963"/>
          <p14:tracePt t="63690" x="1050925" y="4537075"/>
          <p14:tracePt t="63706" x="1028700" y="4560888"/>
          <p14:tracePt t="63723" x="1017588" y="4572000"/>
          <p14:tracePt t="63740" x="993775" y="4583113"/>
          <p14:tracePt t="63757" x="960438" y="4594225"/>
          <p14:tracePt t="63773" x="936625" y="4594225"/>
          <p14:tracePt t="63790" x="892175" y="4606925"/>
          <p14:tracePt t="63806" x="868363" y="4606925"/>
          <p14:tracePt t="63823" x="835025" y="4618038"/>
          <p14:tracePt t="63840" x="800100" y="4618038"/>
          <p14:tracePt t="63857" x="777875" y="4618038"/>
          <p14:tracePt t="63873" x="742950" y="4618038"/>
          <p14:tracePt t="63890" x="731838" y="4618038"/>
          <p14:tracePt t="63907" x="708025" y="4618038"/>
          <p14:tracePt t="63923" x="674688" y="4618038"/>
          <p14:tracePt t="63940" x="639763" y="4606925"/>
          <p14:tracePt t="63957" x="617538" y="4583113"/>
          <p14:tracePt t="63973" x="606425" y="4572000"/>
          <p14:tracePt t="63973" x="571500" y="4560888"/>
          <p14:tracePt t="63990" x="560388" y="4514850"/>
          <p14:tracePt t="64007" x="536575" y="4479925"/>
          <p14:tracePt t="64023" x="514350" y="4332288"/>
          <p14:tracePt t="64040" x="514350" y="4275138"/>
          <p14:tracePt t="64057" x="514350" y="4137025"/>
          <p14:tracePt t="64073" x="514350" y="4103688"/>
          <p14:tracePt t="64090" x="514350" y="4068763"/>
          <p14:tracePt t="64107" x="514350" y="4046538"/>
          <p14:tracePt t="64124" x="514350" y="4022725"/>
          <p14:tracePt t="64140" x="525463" y="4011613"/>
          <p14:tracePt t="64157" x="560388" y="3965575"/>
          <p14:tracePt t="64174" x="582613" y="3954463"/>
          <p14:tracePt t="64192" x="628650" y="3943350"/>
          <p14:tracePt t="64207" x="685800" y="3943350"/>
          <p14:tracePt t="64224" x="708025" y="3943350"/>
          <p14:tracePt t="64240" x="754063" y="3943350"/>
          <p14:tracePt t="64257" x="788988" y="3943350"/>
          <p14:tracePt t="64274" x="822325" y="3943350"/>
          <p14:tracePt t="64290" x="892175" y="3932238"/>
          <p14:tracePt t="64307" x="925513" y="3921125"/>
          <p14:tracePt t="64324" x="960438" y="3921125"/>
          <p14:tracePt t="64341" x="1017588" y="3921125"/>
          <p14:tracePt t="64357" x="1050925" y="3921125"/>
          <p14:tracePt t="64374" x="1085850" y="3921125"/>
          <p14:tracePt t="64391" x="1108075" y="3932238"/>
          <p14:tracePt t="64407" x="1131888" y="3943350"/>
          <p14:tracePt t="64424" x="1177925" y="3965575"/>
          <p14:tracePt t="64441" x="1189038" y="3978275"/>
          <p14:tracePt t="64457" x="1200150" y="3989388"/>
          <p14:tracePt t="64474" x="1235075" y="4022725"/>
          <p14:tracePt t="64491" x="1235075" y="4035425"/>
          <p14:tracePt t="64508" x="1246188" y="4046538"/>
          <p14:tracePt t="64524" x="1268413" y="4092575"/>
          <p14:tracePt t="64541" x="1268413" y="4103688"/>
          <p14:tracePt t="64558" x="1279525" y="4137025"/>
          <p14:tracePt t="64575" x="1279525" y="4149725"/>
          <p14:tracePt t="64591" x="1279525" y="4171950"/>
          <p14:tracePt t="64608" x="1279525" y="4194175"/>
          <p14:tracePt t="64624" x="1279525" y="4206875"/>
          <p14:tracePt t="64641" x="1279525" y="4229100"/>
          <p14:tracePt t="64658" x="1279525" y="4264025"/>
          <p14:tracePt t="64675" x="1279525" y="4275138"/>
          <p14:tracePt t="64691" x="1279525" y="4308475"/>
          <p14:tracePt t="64708" x="1268413" y="4321175"/>
          <p14:tracePt t="64725" x="1268413" y="4332288"/>
          <p14:tracePt t="64741" x="1257300" y="4378325"/>
          <p14:tracePt t="64758" x="1246188" y="4389438"/>
          <p14:tracePt t="64775" x="1246188" y="4411663"/>
          <p14:tracePt t="64791" x="1222375" y="4446588"/>
          <p14:tracePt t="64808" x="1211263" y="4479925"/>
          <p14:tracePt t="64825" x="1200150" y="4492625"/>
          <p14:tracePt t="64841" x="1189038" y="4514850"/>
          <p14:tracePt t="64858" x="1177925" y="4525963"/>
          <p14:tracePt t="64895" x="1165225" y="4537075"/>
          <p14:tracePt t="64897" x="1154113" y="4537075"/>
          <p14:tracePt t="64908" x="1131888" y="4549775"/>
          <p14:tracePt t="64925" x="1096963" y="4549775"/>
          <p14:tracePt t="64942" x="1074738" y="4560888"/>
          <p14:tracePt t="64958" x="1039813" y="4572000"/>
          <p14:tracePt t="64975" x="993775" y="4572000"/>
          <p14:tracePt t="64992" x="971550" y="4572000"/>
          <p14:tracePt t="65008" x="936625" y="4583113"/>
          <p14:tracePt t="65025" x="892175" y="4583113"/>
          <p14:tracePt t="65042" x="868363" y="4583113"/>
          <p14:tracePt t="65059" x="811213" y="4594225"/>
          <p14:tracePt t="65075" x="777875" y="4594225"/>
          <p14:tracePt t="65092" x="720725" y="4606925"/>
          <p14:tracePt t="65109" x="696913" y="4606925"/>
          <p14:tracePt t="65125" x="674688" y="4606925"/>
          <p14:tracePt t="65142" x="617538" y="4606925"/>
          <p14:tracePt t="65159" x="606425" y="4594225"/>
          <p14:tracePt t="65175" x="582613" y="4594225"/>
          <p14:tracePt t="65192" x="571500" y="4594225"/>
          <p14:tracePt t="65210" x="560388" y="4572000"/>
          <p14:tracePt t="65226" x="549275" y="4572000"/>
          <p14:tracePt t="65242" x="536575" y="4549775"/>
          <p14:tracePt t="65259" x="536575" y="4537075"/>
          <p14:tracePt t="65276" x="525463" y="4525963"/>
          <p14:tracePt t="65292" x="525463" y="4514850"/>
          <p14:tracePt t="65309" x="525463" y="4503738"/>
          <p14:tracePt t="65326" x="525463" y="4492625"/>
          <p14:tracePt t="65342" x="525463" y="4468813"/>
          <p14:tracePt t="65359" x="525463" y="4457700"/>
          <p14:tracePt t="65376" x="525463" y="4435475"/>
          <p14:tracePt t="65393" x="525463" y="4422775"/>
          <p14:tracePt t="65409" x="525463" y="4411663"/>
          <p14:tracePt t="65426" x="525463" y="4400550"/>
          <p14:tracePt t="65443" x="525463" y="4389438"/>
          <p14:tracePt t="65459" x="525463" y="4378325"/>
          <p14:tracePt t="65476" x="525463" y="4354513"/>
          <p14:tracePt t="65493" x="525463" y="4332288"/>
          <p14:tracePt t="65509" x="525463" y="4297363"/>
          <p14:tracePt t="65526" x="525463" y="4275138"/>
          <p14:tracePt t="65543" x="525463" y="4264025"/>
          <p14:tracePt t="65560" x="536575" y="4217988"/>
          <p14:tracePt t="65576" x="536575" y="4206875"/>
          <p14:tracePt t="65593" x="536575" y="4183063"/>
          <p14:tracePt t="65609" x="549275" y="4171950"/>
          <p14:tracePt t="65626" x="549275" y="4160838"/>
          <p14:tracePt t="65643" x="549275" y="4137025"/>
          <p14:tracePt t="65660" x="560388" y="4125913"/>
          <p14:tracePt t="65676" x="560388" y="4114800"/>
          <p14:tracePt t="65693" x="571500" y="4103688"/>
          <p14:tracePt t="65710" x="582613" y="4103688"/>
          <p14:tracePt t="65727" x="606425" y="4079875"/>
          <p14:tracePt t="65743" x="628650" y="4068763"/>
          <p14:tracePt t="65760" x="663575" y="4046538"/>
          <p14:tracePt t="65776" x="696913" y="4035425"/>
          <p14:tracePt t="65793" x="754063" y="4000500"/>
          <p14:tracePt t="65810" x="788988" y="4000500"/>
          <p14:tracePt t="65827" x="822325" y="3965575"/>
          <p14:tracePt t="65843" x="857250" y="3965575"/>
          <p14:tracePt t="65860" x="879475" y="3965575"/>
          <p14:tracePt t="65877" x="903288" y="3965575"/>
          <p14:tracePt t="65893" x="925513" y="3965575"/>
          <p14:tracePt t="65910" x="971550" y="3965575"/>
          <p14:tracePt t="65927" x="1006475" y="3978275"/>
          <p14:tracePt t="65943" x="1028700" y="3978275"/>
          <p14:tracePt t="65961" x="1050925" y="3989388"/>
          <p14:tracePt t="65977" x="1063625" y="3989388"/>
          <p14:tracePt t="65994" x="1074738" y="3989388"/>
          <p14:tracePt t="66010" x="1085850" y="4000500"/>
          <p14:tracePt t="66027" x="1096963" y="4011613"/>
          <p14:tracePt t="66044" x="1108075" y="4022725"/>
          <p14:tracePt t="66060" x="1120775" y="4035425"/>
          <p14:tracePt t="66077" x="1120775" y="4046538"/>
          <p14:tracePt t="66094" x="1131888" y="4057650"/>
          <p14:tracePt t="66111" x="1143000" y="4068763"/>
          <p14:tracePt t="66127" x="1143000" y="4079875"/>
          <p14:tracePt t="66144" x="1154113" y="4103688"/>
          <p14:tracePt t="66182" x="1154113" y="4125913"/>
          <p14:tracePt t="66210" x="1154113" y="4137025"/>
          <p14:tracePt t="66212" x="1154113" y="4149725"/>
          <p14:tracePt t="66247" x="1154113" y="4160838"/>
          <p14:tracePt t="66267" x="1154113" y="4171950"/>
          <p14:tracePt t="66281" x="1154113" y="4183063"/>
          <p14:tracePt t="66282" x="1154113" y="4194175"/>
          <p14:tracePt t="66294" x="1154113" y="4206875"/>
          <p14:tracePt t="66311" x="1154113" y="4217988"/>
          <p14:tracePt t="66327" x="1154113" y="4229100"/>
          <p14:tracePt t="66344" x="1154113" y="4251325"/>
          <p14:tracePt t="66361" x="1154113" y="4275138"/>
          <p14:tracePt t="66378" x="1154113" y="4286250"/>
          <p14:tracePt t="66418" x="1154113" y="4308475"/>
          <p14:tracePt t="66428" x="1154113" y="4321175"/>
          <p14:tracePt t="66429" x="1154113" y="4332288"/>
          <p14:tracePt t="66464" x="1154113" y="4343400"/>
          <p14:tracePt t="66487" x="1154113" y="4354513"/>
          <p14:tracePt t="66502" x="1154113" y="4365625"/>
          <p14:tracePt t="66510" x="1154113" y="4378325"/>
          <p14:tracePt t="66528" x="1154113" y="4389438"/>
          <p14:tracePt t="66544" x="1143000" y="4400550"/>
          <p14:tracePt t="66561" x="1143000" y="4411663"/>
          <p14:tracePt t="66596" x="1143000" y="4422775"/>
          <p14:tracePt t="66611" x="1143000" y="4435475"/>
          <p14:tracePt t="66613" x="1131888" y="4446588"/>
          <p14:tracePt t="66646" x="1120775" y="4446588"/>
          <p14:tracePt t="66648" x="1108075" y="4457700"/>
          <p14:tracePt t="66683" x="1096963" y="4457700"/>
          <p14:tracePt t="66685" x="1085850" y="4468813"/>
          <p14:tracePt t="66695" x="1074738" y="4468813"/>
          <p14:tracePt t="66711" x="1050925" y="4492625"/>
          <p14:tracePt t="66729" x="1017588" y="4537075"/>
          <p14:tracePt t="67170" x="971550" y="4594225"/>
          <p14:tracePt t="67184" x="936625" y="4629150"/>
          <p14:tracePt t="67186" x="914400" y="4640263"/>
          <p14:tracePt t="67196" x="903288" y="4651375"/>
          <p14:tracePt t="67212" x="868363" y="4664075"/>
          <p14:tracePt t="67229" x="822325" y="4675188"/>
          <p14:tracePt t="67247" x="788988" y="4686300"/>
          <p14:tracePt t="67262" x="754063" y="4697413"/>
          <p14:tracePt t="67279" x="674688" y="4697413"/>
          <p14:tracePt t="67296" x="639763" y="4697413"/>
          <p14:tracePt t="67313" x="582613" y="4697413"/>
          <p14:tracePt t="67329" x="571500" y="4697413"/>
          <p14:tracePt t="67346" x="536575" y="4697413"/>
          <p14:tracePt t="67363" x="503238" y="4697413"/>
          <p14:tracePt t="67379" x="492125" y="4697413"/>
          <p14:tracePt t="67396" x="468313" y="4697413"/>
          <p14:tracePt t="67413" x="457200" y="4697413"/>
          <p14:tracePt t="67453" x="446088" y="4697413"/>
          <p14:tracePt t="67464" x="434975" y="4697413"/>
          <p14:tracePt t="67466" x="422275" y="4697413"/>
          <p14:tracePt t="67480" x="422275" y="4686300"/>
          <p14:tracePt t="67496" x="400050" y="4675188"/>
          <p14:tracePt t="67539" x="388938" y="4664075"/>
          <p14:tracePt t="67548" x="388938" y="4651375"/>
          <p14:tracePt t="67563" x="388938" y="4618038"/>
          <p14:tracePt t="67564" x="377825" y="4583113"/>
          <p14:tracePt t="67580" x="377825" y="4457700"/>
          <p14:tracePt t="67597" x="377825" y="4378325"/>
          <p14:tracePt t="67613" x="377825" y="4308475"/>
          <p14:tracePt t="67630" x="377825" y="4229100"/>
          <p14:tracePt t="70532" x="377825" y="4217988"/>
          <p14:tracePt t="70540" x="400050" y="4206875"/>
          <p14:tracePt t="70551" x="411163" y="4183063"/>
          <p14:tracePt t="70568" x="468313" y="4149725"/>
          <p14:tracePt t="70585" x="492125" y="4125913"/>
          <p14:tracePt t="70601" x="514350" y="4103688"/>
          <p14:tracePt t="70618" x="571500" y="4079875"/>
          <p14:tracePt t="70635" x="582613" y="4068763"/>
          <p14:tracePt t="70652" x="606425" y="4068763"/>
          <p14:tracePt t="70668" x="628650" y="4068763"/>
          <p14:tracePt t="70685" x="639763" y="4057650"/>
          <p14:tracePt t="70702" x="663575" y="4057650"/>
          <p14:tracePt t="70718" x="674688" y="4057650"/>
          <p14:tracePt t="70735" x="685800" y="4068763"/>
          <p14:tracePt t="70752" x="696913" y="4068763"/>
          <p14:tracePt t="70768" x="696913" y="4079875"/>
          <p14:tracePt t="70786" x="696913" y="4092575"/>
          <p14:tracePt t="70826" x="696913" y="4103688"/>
          <p14:tracePt t="70850" x="696913" y="4114800"/>
          <p14:tracePt t="70877" x="696913" y="4125913"/>
          <p14:tracePt t="70887" x="696913" y="4137025"/>
          <p14:tracePt t="71057" x="696913" y="4125913"/>
          <p14:tracePt t="71086" x="696913" y="4114800"/>
          <p14:tracePt t="71088" x="696913" y="4103688"/>
          <p14:tracePt t="71102" x="708025" y="4092575"/>
          <p14:tracePt t="71102" x="720725" y="4068763"/>
          <p14:tracePt t="71120" x="754063" y="4057650"/>
          <p14:tracePt t="71136" x="765175" y="4046538"/>
          <p14:tracePt t="71153" x="822325" y="4011613"/>
          <p14:tracePt t="71169" x="835025" y="4000500"/>
          <p14:tracePt t="71186" x="857250" y="4000500"/>
          <p14:tracePt t="71203" x="879475" y="3989388"/>
          <p14:tracePt t="71219" x="903288" y="3989388"/>
          <p14:tracePt t="71236" x="925513" y="3989388"/>
          <p14:tracePt t="71253" x="949325" y="3989388"/>
          <p14:tracePt t="71269" x="960438" y="3989388"/>
          <p14:tracePt t="71287" x="982663" y="3989388"/>
          <p14:tracePt t="71303" x="993775" y="3989388"/>
          <p14:tracePt t="71319" x="1006475" y="4000500"/>
          <p14:tracePt t="71336" x="1039813" y="4035425"/>
          <p14:tracePt t="71353" x="1063625" y="4046538"/>
          <p14:tracePt t="71369" x="1074738" y="4057650"/>
          <p14:tracePt t="71386" x="1074738" y="4068763"/>
          <p14:tracePt t="71403" x="1085850" y="4079875"/>
          <p14:tracePt t="71420" x="1085850" y="4103688"/>
          <p14:tracePt t="71436" x="1096963" y="4137025"/>
          <p14:tracePt t="71453" x="1108075" y="4160838"/>
          <p14:tracePt t="71470" x="1108075" y="4171950"/>
          <p14:tracePt t="71486" x="1120775" y="4183063"/>
          <p14:tracePt t="71503" x="1120775" y="4194175"/>
          <p14:tracePt t="71520" x="1131888" y="4240213"/>
          <p14:tracePt t="71536" x="1143000" y="4251325"/>
          <p14:tracePt t="71553" x="1154113" y="4264025"/>
          <p14:tracePt t="71570" x="1154113" y="4286250"/>
          <p14:tracePt t="71587" x="1154113" y="4297363"/>
          <p14:tracePt t="71603" x="1165225" y="4308475"/>
          <p14:tracePt t="71620" x="1165225" y="4321175"/>
          <p14:tracePt t="71679" x="1165225" y="4332288"/>
          <p14:tracePt t="71714" x="1165225" y="4343400"/>
          <p14:tracePt t="71728" x="1165225" y="4354513"/>
          <p14:tracePt t="71741" x="1154113" y="4354513"/>
          <p14:tracePt t="71755" x="1143000" y="4365625"/>
          <p14:tracePt t="71757" x="1120775" y="4378325"/>
          <p14:tracePt t="71770" x="1108075" y="4400550"/>
          <p14:tracePt t="71787" x="1050925" y="4457700"/>
          <p14:tracePt t="71804" x="1028700" y="4468813"/>
          <p14:tracePt t="71820" x="993775" y="4492625"/>
          <p14:tracePt t="71837" x="949325" y="4514850"/>
          <p14:tracePt t="71854" x="925513" y="4525963"/>
          <p14:tracePt t="71870" x="868363" y="4525963"/>
          <p14:tracePt t="71887" x="857250" y="4525963"/>
          <p14:tracePt t="71904" x="835025" y="4525963"/>
          <p14:tracePt t="71921" x="788988" y="4525963"/>
          <p14:tracePt t="71937" x="777875" y="4525963"/>
          <p14:tracePt t="71954" x="754063" y="4525963"/>
          <p14:tracePt t="71970" x="720725" y="4525963"/>
          <p14:tracePt t="71988" x="708025" y="4525963"/>
          <p14:tracePt t="72004" x="663575" y="4514850"/>
          <p14:tracePt t="72021" x="650875" y="4514850"/>
          <p14:tracePt t="72037" x="639763" y="4492625"/>
          <p14:tracePt t="72054" x="617538" y="4479925"/>
          <p14:tracePt t="72071" x="606425" y="4468813"/>
          <p14:tracePt t="72087" x="593725" y="4457700"/>
          <p14:tracePt t="72104" x="571500" y="4446588"/>
          <p14:tracePt t="72121" x="571500" y="4435475"/>
          <p14:tracePt t="72137" x="560388" y="4422775"/>
          <p14:tracePt t="72154" x="549275" y="4389438"/>
          <p14:tracePt t="72171" x="549275" y="4378325"/>
          <p14:tracePt t="72188" x="536575" y="4343400"/>
          <p14:tracePt t="72227" x="536575" y="4321175"/>
          <p14:tracePt t="72251" x="536575" y="4308475"/>
          <p14:tracePt t="72300" x="536575" y="4297363"/>
          <p14:tracePt t="72323" x="549275" y="4286250"/>
          <p14:tracePt t="72351" x="560388" y="4286250"/>
          <p14:tracePt t="72360" x="560388" y="4275138"/>
          <p14:tracePt t="72371" x="571500" y="4275138"/>
          <p14:tracePt t="72411" x="582613" y="4264025"/>
          <p14:tracePt t="72423" x="582613" y="4251325"/>
          <p14:tracePt t="72424" x="606425" y="4240213"/>
          <p14:tracePt t="72438" x="617538" y="4229100"/>
          <p14:tracePt t="72455" x="628650" y="4206875"/>
          <p14:tracePt t="72455" x="650875" y="4194175"/>
          <p14:tracePt t="72472" x="663575" y="4183063"/>
          <p14:tracePt t="72488" x="674688" y="4171950"/>
          <p14:tracePt t="72505" x="696913" y="4171950"/>
          <p14:tracePt t="72545" x="708025" y="4171950"/>
          <p14:tracePt t="72571" x="720725" y="4160838"/>
          <p14:tracePt t="72573" x="731838" y="4160838"/>
          <p14:tracePt t="72588" x="742950" y="4160838"/>
          <p14:tracePt t="72790" x="742950" y="4171950"/>
          <p14:tracePt t="72804" x="742950" y="4183063"/>
          <p14:tracePt t="72863" x="742950" y="4194175"/>
          <p14:tracePt t="73009" x="742950" y="4206875"/>
          <p14:tracePt t="73132" x="731838" y="4206875"/>
          <p14:tracePt t="73177" x="731838" y="4194175"/>
          <p14:tracePt t="73195" x="720725" y="4194175"/>
          <p14:tracePt t="73217" x="720725" y="4171950"/>
          <p14:tracePt t="73243" x="720725" y="4149725"/>
          <p14:tracePt t="73256" x="720725" y="4125913"/>
          <p14:tracePt t="73273" x="720725" y="4079875"/>
          <p14:tracePt t="73274" x="720725" y="3863975"/>
          <p14:tracePt t="73289" x="720725" y="3578225"/>
          <p14:tracePt t="73307" x="765175" y="3063875"/>
          <p14:tracePt t="73323" x="936625" y="2011363"/>
          <p14:tracePt t="73340" x="1050925" y="1474788"/>
          <p14:tracePt t="73356" x="1303338" y="650875"/>
          <p14:tracePt t="73373" x="1428750" y="377825"/>
          <p14:tracePt t="73390" x="1543050" y="160338"/>
          <p14:tracePt t="73406" x="1679575" y="0"/>
          <p14:tracePt t="73423" x="1725613" y="0"/>
          <p14:tracePt t="73440" x="1749425" y="0"/>
          <p14:tracePt t="73456" x="1760538" y="0"/>
          <p14:tracePt t="73507" x="1760538" y="11113"/>
          <p14:tracePt t="73509" x="1760538" y="34925"/>
          <p14:tracePt t="73546" x="1760538" y="46038"/>
          <p14:tracePt t="73581" x="1760538" y="57150"/>
          <p14:tracePt t="73604" x="1760538" y="68263"/>
          <p14:tracePt t="73632" x="1760538" y="92075"/>
          <p14:tracePt t="73652" x="1760538" y="103188"/>
          <p14:tracePt t="73661" x="1760538" y="125413"/>
          <p14:tracePt t="73690" x="1760538" y="149225"/>
          <p14:tracePt t="73692" x="1760538" y="160338"/>
          <p14:tracePt t="73707" x="1760538" y="171450"/>
          <p14:tracePt t="73724" x="1749425" y="182563"/>
          <p14:tracePt t="73740" x="1749425" y="206375"/>
          <p14:tracePt t="73757" x="1749425" y="239713"/>
          <p14:tracePt t="73774" x="1736725" y="285750"/>
          <p14:tracePt t="73790" x="1736725" y="320675"/>
          <p14:tracePt t="73807" x="1725613" y="388938"/>
          <p14:tracePt t="73824" x="1668463" y="731838"/>
          <p14:tracePt t="73840" x="1635125" y="936625"/>
          <p14:tracePt t="73857" x="1635125" y="1165225"/>
          <p14:tracePt t="73874" x="1622425" y="1439863"/>
          <p14:tracePt t="73890" x="1622425" y="1531938"/>
          <p14:tracePt t="73907" x="1622425" y="1600200"/>
          <p14:tracePt t="73924" x="1622425" y="1668463"/>
          <p14:tracePt t="73941" x="1622425" y="1679575"/>
          <p14:tracePt t="73957" x="1622425" y="1692275"/>
          <p14:tracePt t="74043" x="1622425" y="1703388"/>
          <p14:tracePt t="74078" x="1622425" y="1714500"/>
          <p14:tracePt t="74115" x="1622425" y="1725613"/>
          <p14:tracePt t="74217" x="1622425" y="1714500"/>
          <p14:tracePt t="74252" x="1622425" y="1703388"/>
          <p14:tracePt t="74261" x="1622425" y="1692275"/>
          <p14:tracePt t="74278" x="1622425" y="1679575"/>
          <p14:tracePt t="74280" x="1622425" y="1668463"/>
          <p14:tracePt t="74311" x="1622425" y="1657350"/>
          <p14:tracePt t="74313" x="1622425" y="1646238"/>
          <p14:tracePt t="74374" x="1622425" y="1635125"/>
          <p14:tracePt t="74382" x="1622425" y="1622425"/>
          <p14:tracePt t="74392" x="1622425" y="1600200"/>
          <p14:tracePt t="74408" x="1622425" y="1554163"/>
          <p14:tracePt t="74425" x="1622425" y="1543050"/>
          <p14:tracePt t="74441" x="1622425" y="1508125"/>
          <p14:tracePt t="74458" x="1622425" y="1474788"/>
          <p14:tracePt t="74475" x="1622425" y="1450975"/>
          <p14:tracePt t="74492" x="1622425" y="1393825"/>
          <p14:tracePt t="74508" x="1622425" y="1371600"/>
          <p14:tracePt t="74525" x="1635125" y="1325563"/>
          <p14:tracePt t="74542" x="1635125" y="1303338"/>
          <p14:tracePt t="74558" x="1646238" y="1279525"/>
          <p14:tracePt t="74575" x="1668463" y="1246188"/>
          <p14:tracePt t="74592" x="1692275" y="1235075"/>
          <p14:tracePt t="74608" x="1703388" y="1222375"/>
          <p14:tracePt t="74625" x="1749425" y="1222375"/>
          <p14:tracePt t="74642" x="1771650" y="1211263"/>
          <p14:tracePt t="74658" x="1793875" y="1200150"/>
          <p14:tracePt t="74675" x="1839913" y="1189038"/>
          <p14:tracePt t="74692" x="1851025" y="1189038"/>
          <p14:tracePt t="74709" x="1874838" y="1165225"/>
          <p14:tracePt t="74725" x="1885950" y="1165225"/>
          <p14:tracePt t="74742" x="1897063" y="1165225"/>
          <p14:tracePt t="74759" x="1920875" y="1165225"/>
          <p14:tracePt t="74775" x="1931988" y="1165225"/>
          <p14:tracePt t="74792" x="1943100" y="1165225"/>
          <p14:tracePt t="74809" x="1954213" y="1189038"/>
          <p14:tracePt t="74826" x="1965325" y="1200150"/>
          <p14:tracePt t="74843" x="1978025" y="1235075"/>
          <p14:tracePt t="74859" x="2000250" y="1303338"/>
          <p14:tracePt t="74876" x="2011363" y="1349375"/>
          <p14:tracePt t="75191" x="2011363" y="1336675"/>
          <p14:tracePt t="75212" x="2011363" y="1325563"/>
          <p14:tracePt t="75237" x="2011363" y="1314450"/>
          <p14:tracePt t="75263" x="2022475" y="1314450"/>
          <p14:tracePt t="75290" x="2046288" y="1314450"/>
          <p14:tracePt t="75311" x="2057400" y="1314450"/>
          <p14:tracePt t="75338" x="2068513" y="1325563"/>
          <p14:tracePt t="75359" x="2079625" y="1336675"/>
          <p14:tracePt t="75361" x="2079625" y="1349375"/>
          <p14:tracePt t="75400" x="2079625" y="1360488"/>
          <p14:tracePt t="75420" x="2079625" y="1371600"/>
          <p14:tracePt t="75448" x="2079625" y="1382713"/>
          <p14:tracePt t="75450" x="2079625" y="1393825"/>
          <p14:tracePt t="75481" x="2079625" y="1406525"/>
          <p14:tracePt t="75503" x="2079625" y="1417638"/>
          <p14:tracePt t="75518" x="2079625" y="1428750"/>
          <p14:tracePt t="75526" x="2068513" y="1428750"/>
          <p14:tracePt t="75543" x="2057400" y="1450975"/>
          <p14:tracePt t="75560" x="2057400" y="1463675"/>
          <p14:tracePt t="75577" x="2046288" y="1474788"/>
          <p14:tracePt t="75577" x="2035175" y="1497013"/>
          <p14:tracePt t="75594" x="2022475" y="1497013"/>
          <p14:tracePt t="75610" x="2011363" y="1520825"/>
          <p14:tracePt t="75627" x="1989138" y="1531938"/>
          <p14:tracePt t="75644" x="1943100" y="1577975"/>
          <p14:tracePt t="75660" x="1908175" y="1600200"/>
          <p14:tracePt t="75677" x="1885950" y="1611313"/>
          <p14:tracePt t="75694" x="1851025" y="1611313"/>
          <p14:tracePt t="75710" x="1828800" y="1611313"/>
          <p14:tracePt t="75710" x="1806575" y="1611313"/>
          <p14:tracePt t="75728" x="1793875" y="1611313"/>
          <p14:tracePt t="75744" x="1760538" y="1611313"/>
          <p14:tracePt t="75761" x="1725613" y="1611313"/>
          <p14:tracePt t="75777" x="1703388" y="1600200"/>
          <p14:tracePt t="75794" x="1703388" y="1589088"/>
          <p14:tracePt t="75810" x="1692275" y="1589088"/>
          <p14:tracePt t="75827" x="1679575" y="1577975"/>
          <p14:tracePt t="75844" x="1679575" y="1565275"/>
          <p14:tracePt t="75844" x="1679575" y="1554163"/>
          <p14:tracePt t="75862" x="1679575" y="1543050"/>
          <p14:tracePt t="75877" x="1679575" y="1531938"/>
          <p14:tracePt t="75894" x="1668463" y="1497013"/>
          <p14:tracePt t="75911" x="1668463" y="1474788"/>
          <p14:tracePt t="75927" x="1657350" y="1463675"/>
          <p14:tracePt t="75944" x="1657350" y="1417638"/>
          <p14:tracePt t="75961" x="1657350" y="1393825"/>
          <p14:tracePt t="75977" x="1657350" y="1371600"/>
          <p14:tracePt t="75994" x="1657350" y="1336675"/>
          <p14:tracePt t="76011" x="1668463" y="1314450"/>
          <p14:tracePt t="76028" x="1679575" y="1257300"/>
          <p14:tracePt t="76044" x="1692275" y="1246188"/>
          <p14:tracePt t="76061" x="1692275" y="1222375"/>
          <p14:tracePt t="76078" x="1703388" y="1211263"/>
          <p14:tracePt t="76078" x="1714500" y="1200150"/>
          <p14:tracePt t="76095" x="1725613" y="1189038"/>
          <p14:tracePt t="76111" x="1749425" y="1177925"/>
          <p14:tracePt t="76128" x="1771650" y="1165225"/>
          <p14:tracePt t="76144" x="1806575" y="1165225"/>
          <p14:tracePt t="76161" x="1828800" y="1165225"/>
          <p14:tracePt t="76161" x="1863725" y="1165225"/>
          <p14:tracePt t="76178" x="1885950" y="1165225"/>
          <p14:tracePt t="76195" x="1908175" y="1165225"/>
          <p14:tracePt t="76211" x="1965325" y="1177925"/>
          <p14:tracePt t="76228" x="1978025" y="1189038"/>
          <p14:tracePt t="76245" x="1989138" y="1189038"/>
          <p14:tracePt t="76261" x="2035175" y="1200150"/>
          <p14:tracePt t="76278" x="2046288" y="1211263"/>
          <p14:tracePt t="76295" x="2068513" y="1222375"/>
          <p14:tracePt t="76312" x="2079625" y="1222375"/>
          <p14:tracePt t="76328" x="2092325" y="1235075"/>
          <p14:tracePt t="76345" x="2114550" y="1268413"/>
          <p14:tracePt t="76362" x="2136775" y="1279525"/>
          <p14:tracePt t="76378" x="2160588" y="1325563"/>
          <p14:tracePt t="76395" x="2171700" y="1349375"/>
          <p14:tracePt t="76412" x="2182813" y="1371600"/>
          <p14:tracePt t="76428" x="2193925" y="1406525"/>
          <p14:tracePt t="76445" x="2193925" y="1428750"/>
          <p14:tracePt t="76462" x="2193925" y="1439863"/>
          <p14:tracePt t="76478" x="2193925" y="1450975"/>
          <p14:tracePt t="76495" x="2193925" y="1474788"/>
          <p14:tracePt t="76512" x="2193925" y="1485900"/>
          <p14:tracePt t="76529" x="2193925" y="1508125"/>
          <p14:tracePt t="76546" x="2182813" y="1520825"/>
          <p14:tracePt t="76563" x="2182813" y="1531938"/>
          <p14:tracePt t="76579" x="2149475" y="1577975"/>
          <p14:tracePt t="76597" x="2136775" y="1589088"/>
          <p14:tracePt t="76613" x="2114550" y="1611313"/>
          <p14:tracePt t="76630" x="2079625" y="1646238"/>
          <p14:tracePt t="76646" x="2057400" y="1646238"/>
          <p14:tracePt t="76663" x="2000250" y="1646238"/>
          <p14:tracePt t="76680" x="1978025" y="1646238"/>
          <p14:tracePt t="76696" x="1965325" y="1646238"/>
          <p14:tracePt t="76713" x="1920875" y="1657350"/>
          <p14:tracePt t="76730" x="1897063" y="1657350"/>
          <p14:tracePt t="76746" x="1874838" y="1668463"/>
          <p14:tracePt t="76763" x="1828800" y="1668463"/>
          <p14:tracePt t="76780" x="1817688" y="1679575"/>
          <p14:tracePt t="76797" x="1793875" y="1679575"/>
          <p14:tracePt t="76813" x="1771650" y="1679575"/>
          <p14:tracePt t="76861" x="1749425" y="1679575"/>
          <p14:tracePt t="80714" x="1749425" y="1725613"/>
          <p14:tracePt t="80716" x="1736725" y="1793875"/>
          <p14:tracePt t="80736" x="1725613" y="1817688"/>
          <p14:tracePt t="80752" x="1714500" y="1839913"/>
          <p14:tracePt t="80769" x="1714500" y="1863725"/>
          <p14:tracePt t="80872" x="1714500" y="1839913"/>
          <p14:tracePt t="80888" x="1714500" y="1828800"/>
          <p14:tracePt t="80890" x="1714500" y="1817688"/>
          <p14:tracePt t="80903" x="1714500" y="1793875"/>
          <p14:tracePt t="80919" x="1714500" y="1760538"/>
          <p14:tracePt t="80937" x="1714500" y="1725613"/>
          <p14:tracePt t="80953" x="1736725" y="1657350"/>
          <p14:tracePt t="80969" x="1749425" y="1635125"/>
          <p14:tracePt t="80986" x="1760538" y="1611313"/>
          <p14:tracePt t="81090" x="1760538" y="1600200"/>
          <p14:tracePt t="81100" x="1760538" y="1577975"/>
          <p14:tracePt t="81120" x="1771650" y="1554163"/>
          <p14:tracePt t="81137" x="1771650" y="1531938"/>
          <p14:tracePt t="81153" x="1771650" y="1508125"/>
          <p14:tracePt t="81170" x="1771650" y="1497013"/>
          <p14:tracePt t="81186" x="1806575" y="1439863"/>
          <p14:tracePt t="81203" x="1828800" y="1417638"/>
          <p14:tracePt t="81220" x="1885950" y="1371600"/>
          <p14:tracePt t="81237" x="1920875" y="1349375"/>
          <p14:tracePt t="81253" x="1965325" y="1336675"/>
          <p14:tracePt t="81270" x="2035175" y="1336675"/>
          <p14:tracePt t="81287" x="2079625" y="1336675"/>
          <p14:tracePt t="81303" x="2114550" y="1336675"/>
          <p14:tracePt t="81320" x="2160588" y="1360488"/>
          <p14:tracePt t="81337" x="2182813" y="1371600"/>
          <p14:tracePt t="81353" x="2206625" y="1382713"/>
          <p14:tracePt t="81370" x="2239963" y="1406525"/>
          <p14:tracePt t="81387" x="2251075" y="1417638"/>
          <p14:tracePt t="81403" x="2308225" y="1463675"/>
          <p14:tracePt t="81420" x="2320925" y="1485900"/>
          <p14:tracePt t="81437" x="2354263" y="1531938"/>
          <p14:tracePt t="81454" x="2354263" y="1565275"/>
          <p14:tracePt t="81470" x="2354263" y="1589088"/>
          <p14:tracePt t="81487" x="2365375" y="1622425"/>
          <p14:tracePt t="81504" x="2365375" y="1646238"/>
          <p14:tracePt t="81520" x="2365375" y="1657350"/>
          <p14:tracePt t="81537" x="2365375" y="1692275"/>
          <p14:tracePt t="81554" x="2365375" y="1703388"/>
          <p14:tracePt t="81570" x="2365375" y="1771650"/>
          <p14:tracePt t="81587" x="2365375" y="1817688"/>
          <p14:tracePt t="81604" x="2354263" y="1874838"/>
          <p14:tracePt t="81620" x="2354263" y="1908175"/>
          <p14:tracePt t="81637" x="2320925" y="1978025"/>
          <p14:tracePt t="81654" x="2308225" y="2035175"/>
          <p14:tracePt t="81671" x="2274888" y="2114550"/>
          <p14:tracePt t="81687" x="2251075" y="2125663"/>
          <p14:tracePt t="81704" x="2228850" y="2136775"/>
          <p14:tracePt t="81721" x="2160588" y="2149475"/>
          <p14:tracePt t="81738" x="2125663" y="2149475"/>
          <p14:tracePt t="81754" x="2092325" y="2149475"/>
          <p14:tracePt t="81771" x="2011363" y="2171700"/>
          <p14:tracePt t="81787" x="1978025" y="2171700"/>
          <p14:tracePt t="81804" x="1943100" y="2171700"/>
          <p14:tracePt t="81821" x="1874838" y="2160588"/>
          <p14:tracePt t="81838" x="1839913" y="2149475"/>
          <p14:tracePt t="81854" x="1771650" y="2103438"/>
          <p14:tracePt t="81871" x="1736725" y="2068513"/>
          <p14:tracePt t="81888" x="1725613" y="2046288"/>
          <p14:tracePt t="81904" x="1679575" y="1989138"/>
          <p14:tracePt t="81921" x="1657350" y="1954213"/>
          <p14:tracePt t="81939" x="1635125" y="1885950"/>
          <p14:tracePt t="81954" x="1635125" y="1851025"/>
          <p14:tracePt t="81971" x="1635125" y="1839913"/>
          <p14:tracePt t="81988" x="1635125" y="1771650"/>
          <p14:tracePt t="82005" x="1635125" y="1760538"/>
          <p14:tracePt t="82021" x="1635125" y="1714500"/>
          <p14:tracePt t="82038" x="1635125" y="1679575"/>
          <p14:tracePt t="82055" x="1635125" y="1646238"/>
          <p14:tracePt t="82071" x="1646238" y="1611313"/>
          <p14:tracePt t="82088" x="1668463" y="1531938"/>
          <p14:tracePt t="82105" x="1679575" y="1485900"/>
          <p14:tracePt t="82122" x="1703388" y="1371600"/>
          <p14:tracePt t="82138" x="1703388" y="1349375"/>
          <p14:tracePt t="82155" x="1760538" y="1222375"/>
          <p14:tracePt t="82172" x="1806575" y="1165225"/>
          <p14:tracePt t="82188" x="1863725" y="1120775"/>
          <p14:tracePt t="82205" x="1897063" y="1085850"/>
          <p14:tracePt t="82222" x="1954213" y="1074738"/>
          <p14:tracePt t="82238" x="1978025" y="1074738"/>
          <p14:tracePt t="82255" x="1989138" y="1074738"/>
          <p14:tracePt t="82272" x="2046288" y="1074738"/>
          <p14:tracePt t="82289" x="2057400" y="1074738"/>
          <p14:tracePt t="82305" x="2114550" y="1096963"/>
          <p14:tracePt t="82322" x="2136775" y="1131888"/>
          <p14:tracePt t="82339" x="2160588" y="1154113"/>
          <p14:tracePt t="82355" x="2193925" y="1246188"/>
          <p14:tracePt t="82372" x="2217738" y="1257300"/>
          <p14:tracePt t="82389" x="2217738" y="1279525"/>
          <p14:tracePt t="82405" x="2239963" y="1349375"/>
          <p14:tracePt t="82422" x="2251075" y="1371600"/>
          <p14:tracePt t="82439" x="2274888" y="1439863"/>
          <p14:tracePt t="82456" x="2286000" y="1463675"/>
          <p14:tracePt t="82472" x="2297113" y="1485900"/>
          <p14:tracePt t="82489" x="2332038" y="1565275"/>
          <p14:tracePt t="82505" x="2343150" y="1589088"/>
          <p14:tracePt t="82522" x="2365375" y="1657350"/>
          <p14:tracePt t="82539" x="2378075" y="1679575"/>
          <p14:tracePt t="82556" x="2378075" y="1714500"/>
          <p14:tracePt t="82572" x="2378075" y="1736725"/>
          <p14:tracePt t="82589" x="2378075" y="1771650"/>
          <p14:tracePt t="82606" x="2378075" y="1793875"/>
          <p14:tracePt t="82622" x="2378075" y="1828800"/>
          <p14:tracePt t="82639" x="2343150" y="1874838"/>
          <p14:tracePt t="82656" x="2297113" y="1954213"/>
          <p14:tracePt t="82672" x="2274888" y="1978025"/>
          <p14:tracePt t="82689" x="2228850" y="2022475"/>
          <p14:tracePt t="82706" x="2160588" y="2092325"/>
          <p14:tracePt t="82722" x="2114550" y="2125663"/>
          <p14:tracePt t="82739" x="2079625" y="2160588"/>
          <p14:tracePt t="82756" x="1989138" y="2239963"/>
          <p14:tracePt t="82772" x="1943100" y="2239963"/>
          <p14:tracePt t="82789" x="1851025" y="2274888"/>
          <p14:tracePt t="82806" x="1806575" y="2274888"/>
          <p14:tracePt t="82823" x="1771650" y="2274888"/>
          <p14:tracePt t="82839" x="1725613" y="2263775"/>
          <p14:tracePt t="82856" x="1668463" y="2182813"/>
          <p14:tracePt t="82873" x="1635125" y="2136775"/>
          <p14:tracePt t="82889" x="1565275" y="1989138"/>
          <p14:tracePt t="82906" x="1531938" y="1920875"/>
          <p14:tracePt t="82923" x="1520825" y="1863725"/>
          <p14:tracePt t="82939" x="1508125" y="1760538"/>
          <p14:tracePt t="82956" x="1508125" y="1736725"/>
          <p14:tracePt t="82974" x="1508125" y="1679575"/>
          <p14:tracePt t="82989" x="1508125" y="1646238"/>
          <p14:tracePt t="83006" x="1520825" y="1635125"/>
          <p14:tracePt t="83023" x="1520825" y="1600200"/>
          <p14:tracePt t="83040" x="1531938" y="1589088"/>
          <p14:tracePt t="83056" x="1531938" y="1577975"/>
          <p14:tracePt t="83073" x="1543050" y="1554163"/>
          <p14:tracePt t="83090" x="1554163" y="1554163"/>
          <p14:tracePt t="83106" x="1554163" y="1543050"/>
          <p14:tracePt t="83123" x="1565275" y="1520825"/>
          <p14:tracePt t="83140" x="1589088" y="1508125"/>
          <p14:tracePt t="83156" x="1600200" y="1497013"/>
          <p14:tracePt t="83173" x="1646238" y="1474788"/>
          <p14:tracePt t="83190" x="1679575" y="1463675"/>
          <p14:tracePt t="83207" x="1725613" y="1463675"/>
          <p14:tracePt t="83223" x="1760538" y="1463675"/>
          <p14:tracePt t="83240" x="1782763" y="1463675"/>
          <p14:tracePt t="83257" x="1851025" y="1474788"/>
          <p14:tracePt t="83273" x="1874838" y="1474788"/>
          <p14:tracePt t="83290" x="1897063" y="1474788"/>
          <p14:tracePt t="83307" x="1943100" y="1508125"/>
          <p14:tracePt t="83323" x="1965325" y="1508125"/>
          <p14:tracePt t="83340" x="2000250" y="1531938"/>
          <p14:tracePt t="83357" x="2011363" y="1531938"/>
          <p14:tracePt t="83374" x="2022475" y="1543050"/>
          <p14:tracePt t="83390" x="2035175" y="1565275"/>
          <p14:tracePt t="83407" x="2035175" y="1577975"/>
          <p14:tracePt t="83424" x="2035175" y="1589088"/>
          <p14:tracePt t="83441" x="2046288" y="1600200"/>
          <p14:tracePt t="83457" x="2046288" y="1611313"/>
          <p14:tracePt t="83474" x="2057400" y="1622425"/>
          <p14:tracePt t="83490" x="2068513" y="1646238"/>
          <p14:tracePt t="83507" x="2068513" y="1657350"/>
          <p14:tracePt t="83524" x="2068513" y="1692275"/>
          <p14:tracePt t="83541" x="2079625" y="1692275"/>
          <p14:tracePt t="83557" x="2079625" y="1703388"/>
          <p14:tracePt t="83574" x="2079625" y="1725613"/>
          <p14:tracePt t="83591" x="2079625" y="1749425"/>
          <p14:tracePt t="83607" x="2079625" y="1760538"/>
          <p14:tracePt t="83624" x="2079625" y="1793875"/>
          <p14:tracePt t="83641" x="2079625" y="1817688"/>
          <p14:tracePt t="83658" x="2079625" y="1851025"/>
          <p14:tracePt t="83674" x="2079625" y="1885950"/>
          <p14:tracePt t="83691" x="2068513" y="1897063"/>
          <p14:tracePt t="83707" x="2035175" y="1943100"/>
          <p14:tracePt t="83725" x="2011363" y="1943100"/>
          <p14:tracePt t="83741" x="1965325" y="1978025"/>
          <p14:tracePt t="83758" x="1931988" y="1989138"/>
          <p14:tracePt t="83774" x="1908175" y="1989138"/>
          <p14:tracePt t="83791" x="1874838" y="1989138"/>
          <p14:tracePt t="83808" x="1828800" y="1989138"/>
          <p14:tracePt t="83824" x="1806575" y="1965325"/>
          <p14:tracePt t="83841" x="1760538" y="1908175"/>
          <p14:tracePt t="83858" x="1736725" y="1863725"/>
          <p14:tracePt t="83875" x="1725613" y="1828800"/>
          <p14:tracePt t="83891" x="1692275" y="1749425"/>
          <p14:tracePt t="83908" x="1692275" y="1725613"/>
          <p14:tracePt t="83924" x="1679575" y="1657350"/>
          <p14:tracePt t="83942" x="1679575" y="1622425"/>
          <p14:tracePt t="83958" x="1679575" y="1600200"/>
          <p14:tracePt t="83976" x="1679575" y="1543050"/>
          <p14:tracePt t="83991" x="1679575" y="1520825"/>
          <p14:tracePt t="84008" x="1692275" y="1485900"/>
          <p14:tracePt t="84025" x="1714500" y="1428750"/>
          <p14:tracePt t="84041" x="1749425" y="1406525"/>
          <p14:tracePt t="84058" x="1793875" y="1371600"/>
          <p14:tracePt t="84075" x="1828800" y="1360488"/>
          <p14:tracePt t="84091" x="1851025" y="1349375"/>
          <p14:tracePt t="84108" x="1908175" y="1349375"/>
          <p14:tracePt t="84125" x="1931988" y="1349375"/>
          <p14:tracePt t="84141" x="1965325" y="1349375"/>
          <p14:tracePt t="84158" x="2035175" y="1349375"/>
          <p14:tracePt t="84175" x="2057400" y="1360488"/>
          <p14:tracePt t="84192" x="2092325" y="1371600"/>
          <p14:tracePt t="84208" x="2149475" y="1393825"/>
          <p14:tracePt t="84226" x="2160588" y="1406525"/>
          <p14:tracePt t="84242" x="2182813" y="1428750"/>
          <p14:tracePt t="84258" x="2193925" y="1439863"/>
          <p14:tracePt t="84275" x="2193925" y="1450975"/>
          <p14:tracePt t="84292" x="2206625" y="1474788"/>
          <p14:tracePt t="84309" x="2217738" y="1497013"/>
          <p14:tracePt t="84325" x="2217738" y="1508125"/>
          <p14:tracePt t="84342" x="2217738" y="1531938"/>
          <p14:tracePt t="84359" x="2217738" y="1543050"/>
          <p14:tracePt t="84375" x="2217738" y="1565275"/>
          <p14:tracePt t="84418" x="2217738" y="1589088"/>
          <p14:tracePt t="84429" x="2217738" y="1600200"/>
          <p14:tracePt t="84442" x="2217738" y="1611313"/>
          <p14:tracePt t="84444" x="2217738" y="1646238"/>
          <p14:tracePt t="84459" x="2217738" y="1679575"/>
          <p14:tracePt t="84459" x="2217738" y="1725613"/>
          <p14:tracePt t="84476" x="2206625" y="1760538"/>
          <p14:tracePt t="84492" x="2182813" y="1793875"/>
          <p14:tracePt t="84509" x="2171700" y="1828800"/>
          <p14:tracePt t="84526" x="2114550" y="1897063"/>
          <p14:tracePt t="84542" x="2079625" y="1943100"/>
          <p14:tracePt t="84559" x="1978025" y="2022475"/>
          <p14:tracePt t="84576" x="1943100" y="2035175"/>
          <p14:tracePt t="84592" x="1874838" y="2057400"/>
          <p14:tracePt t="84609" x="1793875" y="2068513"/>
          <p14:tracePt t="84626" x="1760538" y="2068513"/>
          <p14:tracePt t="84643" x="1714500" y="2068513"/>
          <p14:tracePt t="84659" x="1679575" y="2057400"/>
          <p14:tracePt t="84676" x="1657350" y="2035175"/>
          <p14:tracePt t="84692" x="1646238" y="2011363"/>
          <p14:tracePt t="84692" x="1635125" y="1978025"/>
          <p14:tracePt t="84710" x="1622425" y="1943100"/>
          <p14:tracePt t="84726" x="1611313" y="1920875"/>
          <p14:tracePt t="84743" x="1611313" y="1874838"/>
          <p14:tracePt t="84759" x="1611313" y="1828800"/>
          <p14:tracePt t="84776" x="1611313" y="1806575"/>
          <p14:tracePt t="84793" x="1611313" y="1760538"/>
          <p14:tracePt t="84810" x="1611313" y="1736725"/>
          <p14:tracePt t="84826" x="1611313" y="1725613"/>
          <p14:tracePt t="84843" x="1611313" y="1692275"/>
          <p14:tracePt t="84859" x="1611313" y="1679575"/>
          <p14:tracePt t="84876" x="1622425" y="1668463"/>
          <p14:tracePt t="84920" x="1622425" y="1657350"/>
          <p14:tracePt t="84929" x="1622425" y="1646238"/>
          <p14:tracePt t="84931" x="1635125" y="1635125"/>
          <p14:tracePt t="84953" x="1646238" y="1622425"/>
          <p14:tracePt t="84960" x="1657350" y="1600200"/>
          <p14:tracePt t="84976" x="1692275" y="1577975"/>
          <p14:tracePt t="84994" x="1714500" y="1565275"/>
          <p14:tracePt t="85010" x="1771650" y="1565275"/>
          <p14:tracePt t="85027" x="1793875" y="1565275"/>
          <p14:tracePt t="85043" x="1828800" y="1565275"/>
          <p14:tracePt t="85060" x="1885950" y="1577975"/>
          <p14:tracePt t="85076" x="1943100" y="1589088"/>
          <p14:tracePt t="85093" x="1978025" y="1600200"/>
          <p14:tracePt t="85110" x="2022475" y="1622425"/>
          <p14:tracePt t="85127" x="2035175" y="1635125"/>
          <p14:tracePt t="85143" x="2046288" y="1635125"/>
          <p14:tracePt t="85143" x="2046288" y="1657350"/>
          <p14:tracePt t="85183" x="2046288" y="1668463"/>
          <p14:tracePt t="85197" x="2046288" y="1679575"/>
          <p14:tracePt t="85210" x="2046288" y="1703388"/>
          <p14:tracePt t="85212" x="2035175" y="1806575"/>
          <p14:tracePt t="85694" x="2035175" y="1851025"/>
          <p14:tracePt t="85700" x="2011363" y="1965325"/>
          <p14:tracePt t="85711" x="1965325" y="2114550"/>
          <p14:tracePt t="85728" x="1920875" y="2320925"/>
          <p14:tracePt t="85744" x="1828800" y="3017838"/>
          <p14:tracePt t="85761" x="1782763" y="3268663"/>
          <p14:tracePt t="85778" x="1725613" y="3589338"/>
          <p14:tracePt t="85794" x="1714500" y="3692525"/>
          <p14:tracePt t="85811" x="1679575" y="3851275"/>
          <p14:tracePt t="85828" x="1668463" y="3932238"/>
          <p14:tracePt t="85845" x="1646238" y="4022725"/>
          <p14:tracePt t="85861" x="1622425" y="4125913"/>
          <p14:tracePt t="85878" x="1565275" y="4365625"/>
          <p14:tracePt t="85895" x="1543050" y="4514850"/>
          <p14:tracePt t="85911" x="1508125" y="4800600"/>
          <p14:tracePt t="85928" x="1485900" y="4914900"/>
          <p14:tracePt t="85945" x="1463675" y="4994275"/>
          <p14:tracePt t="85961" x="1417638" y="5143500"/>
          <p14:tracePt t="85978" x="1393825" y="5222875"/>
          <p14:tracePt t="85995" x="1371600" y="5303838"/>
          <p14:tracePt t="86011" x="1314450" y="5475288"/>
          <p14:tracePt t="86029" x="1279525" y="5554663"/>
          <p14:tracePt t="86045" x="1257300" y="5635625"/>
          <p14:tracePt t="86062" x="1189038" y="5761038"/>
          <p14:tracePt t="86078" x="1154113" y="5818188"/>
          <p14:tracePt t="86095" x="1131888" y="5875338"/>
          <p14:tracePt t="86112" x="1096963" y="5921375"/>
          <p14:tracePt t="86129" x="1074738" y="5932488"/>
          <p14:tracePt t="86145" x="1039813" y="5943600"/>
          <p14:tracePt t="86162" x="1017588" y="5943600"/>
          <p14:tracePt t="86179" x="971550" y="5943600"/>
          <p14:tracePt t="86195" x="949325" y="5943600"/>
          <p14:tracePt t="86212" x="936625" y="5943600"/>
          <p14:tracePt t="86228" x="914400" y="5943600"/>
          <p14:tracePt t="86246" x="892175" y="5943600"/>
          <p14:tracePt t="86262" x="879475" y="5943600"/>
          <p14:tracePt t="86279" x="846138" y="5943600"/>
          <p14:tracePt t="86295" x="835025" y="5943600"/>
          <p14:tracePt t="86312" x="811213" y="5943600"/>
          <p14:tracePt t="86329" x="788988" y="5932488"/>
          <p14:tracePt t="86345" x="777875" y="5908675"/>
          <p14:tracePt t="86362" x="765175" y="5875338"/>
          <p14:tracePt t="86379" x="754063" y="5851525"/>
          <p14:tracePt t="86395" x="742950" y="5840413"/>
          <p14:tracePt t="86412" x="731838" y="5794375"/>
          <p14:tracePt t="86429" x="731838" y="5783263"/>
          <p14:tracePt t="86445" x="708025" y="5761038"/>
          <p14:tracePt t="86462" x="696913" y="5749925"/>
          <p14:tracePt t="86499" x="674688" y="5737225"/>
          <p14:tracePt t="86513" x="674688" y="5726113"/>
          <p14:tracePt t="86514" x="650875" y="5726113"/>
          <p14:tracePt t="86529" x="639763" y="5703888"/>
          <p14:tracePt t="86546" x="617538" y="5680075"/>
          <p14:tracePt t="86563" x="606425" y="5680075"/>
          <p14:tracePt t="86579" x="606425" y="5657850"/>
          <p14:tracePt t="86596" x="593725" y="5622925"/>
          <p14:tracePt t="86612" x="593725" y="5611813"/>
          <p14:tracePt t="86629" x="593725" y="5600700"/>
          <p14:tracePt t="86646" x="593725" y="5578475"/>
          <p14:tracePt t="86663" x="593725" y="5554663"/>
          <p14:tracePt t="86679" x="593725" y="5532438"/>
          <p14:tracePt t="86696" x="593725" y="5521325"/>
          <p14:tracePt t="86713" x="593725" y="5497513"/>
          <p14:tracePt t="86729" x="593725" y="5451475"/>
          <p14:tracePt t="86746" x="606425" y="5451475"/>
          <p14:tracePt t="86763" x="617538" y="5407025"/>
          <p14:tracePt t="86807" x="617538" y="5383213"/>
          <p14:tracePt t="86815" x="617538" y="5349875"/>
          <p14:tracePt t="86833" x="639763" y="5337175"/>
          <p14:tracePt t="86834" x="650875" y="5326063"/>
          <p14:tracePt t="86846" x="663575" y="5303838"/>
          <p14:tracePt t="86863" x="685800" y="5292725"/>
          <p14:tracePt t="86880" x="708025" y="5268913"/>
          <p14:tracePt t="86897" x="731838" y="5268913"/>
          <p14:tracePt t="86913" x="765175" y="5235575"/>
          <p14:tracePt t="86930" x="788988" y="5235575"/>
          <p14:tracePt t="86946" x="800100" y="5211763"/>
          <p14:tracePt t="86963" x="835025" y="5200650"/>
          <p14:tracePt t="86980" x="857250" y="5189538"/>
          <p14:tracePt t="86997" x="892175" y="5178425"/>
          <p14:tracePt t="87014" x="903288" y="5178425"/>
          <p14:tracePt t="87030" x="925513" y="5178425"/>
          <p14:tracePt t="87047" x="936625" y="5178425"/>
          <p14:tracePt t="87063" x="960438" y="5178425"/>
          <p14:tracePt t="87080" x="993775" y="5189538"/>
          <p14:tracePt t="87097" x="1006475" y="5189538"/>
          <p14:tracePt t="87113" x="1017588" y="5200650"/>
          <p14:tracePt t="87130" x="1028700" y="5211763"/>
          <p14:tracePt t="87147" x="1039813" y="5235575"/>
          <p14:tracePt t="87163" x="1050925" y="5235575"/>
          <p14:tracePt t="87180" x="1050925" y="5246688"/>
          <p14:tracePt t="87197" x="1074738" y="5268913"/>
          <p14:tracePt t="87214" x="1085850" y="5280025"/>
          <p14:tracePt t="87230" x="1108075" y="5314950"/>
          <p14:tracePt t="87247" x="1120775" y="5326063"/>
          <p14:tracePt t="87264" x="1143000" y="5337175"/>
          <p14:tracePt t="87280" x="1143000" y="5349875"/>
          <p14:tracePt t="87297" x="1154113" y="5360988"/>
          <p14:tracePt t="87314" x="1165225" y="5383213"/>
          <p14:tracePt t="87330" x="1177925" y="5407025"/>
          <p14:tracePt t="87367" x="1189038" y="5418138"/>
          <p14:tracePt t="87394" x="1200150" y="5429250"/>
          <p14:tracePt t="87416" x="1200150" y="5440363"/>
          <p14:tracePt t="87417" x="1200150" y="5451475"/>
          <p14:tracePt t="87431" x="1200150" y="5464175"/>
          <p14:tracePt t="87478" x="1200150" y="5475288"/>
          <p14:tracePt t="87497" x="1200150" y="5486400"/>
          <p14:tracePt t="87526" x="1200150" y="5497513"/>
          <p14:tracePt t="87561" x="1200150" y="5508625"/>
          <p14:tracePt t="87563" x="1200150" y="5521325"/>
          <p14:tracePt t="87581" x="1189038" y="5532438"/>
          <p14:tracePt t="87598" x="1177925" y="5543550"/>
          <p14:tracePt t="87614" x="1177925" y="5554663"/>
          <p14:tracePt t="87631" x="1177925" y="5565775"/>
          <p14:tracePt t="87648" x="1154113" y="5589588"/>
          <p14:tracePt t="87665" x="1143000" y="5589588"/>
          <p14:tracePt t="87681" x="1131888" y="5600700"/>
          <p14:tracePt t="87698" x="1120775" y="5600700"/>
          <p14:tracePt t="87714" x="1120775" y="5611813"/>
          <p14:tracePt t="87731" x="1108075" y="5622925"/>
          <p14:tracePt t="87748" x="1096963" y="5622925"/>
          <p14:tracePt t="87765" x="1085850" y="5635625"/>
          <p14:tracePt t="87781" x="1074738" y="5646738"/>
          <p14:tracePt t="87816" x="1074738" y="5657850"/>
          <p14:tracePt t="87818" x="1063625" y="5657850"/>
          <p14:tracePt t="87855" x="1050925" y="5657850"/>
          <p14:tracePt t="87856" x="1039813" y="5668963"/>
          <p14:tracePt t="87865" x="1028700" y="5668963"/>
          <p14:tracePt t="87882" x="1017588" y="5680075"/>
          <p14:tracePt t="87898" x="1006475" y="5692775"/>
          <p14:tracePt t="87915" x="982663" y="5692775"/>
          <p14:tracePt t="87931" x="971550" y="5703888"/>
          <p14:tracePt t="87948" x="936625" y="5715000"/>
          <p14:tracePt t="87965" x="925513" y="5715000"/>
          <p14:tracePt t="87981" x="914400" y="5715000"/>
          <p14:tracePt t="87998" x="892175" y="5715000"/>
          <p14:tracePt t="88015" x="879475" y="5715000"/>
          <p14:tracePt t="88032" x="868363" y="5715000"/>
          <p14:tracePt t="88050" x="846138" y="5715000"/>
          <p14:tracePt t="88065" x="835025" y="5726113"/>
          <p14:tracePt t="88082" x="822325" y="5726113"/>
          <p14:tracePt t="88098" x="788988" y="5726113"/>
          <p14:tracePt t="88115" x="777875" y="5726113"/>
          <p14:tracePt t="88132" x="742950" y="5726113"/>
          <p14:tracePt t="88148" x="720725" y="5715000"/>
          <p14:tracePt t="88165" x="720725" y="5703888"/>
          <p14:tracePt t="88165" x="708025" y="5703888"/>
          <p14:tracePt t="88182" x="708025" y="5692775"/>
          <p14:tracePt t="88199" x="696913" y="5692775"/>
          <p14:tracePt t="88234" x="685800" y="5668963"/>
          <p14:tracePt t="88235" x="674688" y="5668963"/>
          <p14:tracePt t="88272" x="663575" y="5668963"/>
          <p14:tracePt t="88274" x="663575" y="5657850"/>
          <p14:tracePt t="88307" x="650875" y="5657850"/>
          <p14:tracePt t="88309" x="650875" y="5635625"/>
          <p14:tracePt t="88342" x="650875" y="5622925"/>
          <p14:tracePt t="88352" x="639763" y="5600700"/>
          <p14:tracePt t="88380" x="639763" y="5578475"/>
          <p14:tracePt t="88388" x="639763" y="5565775"/>
          <p14:tracePt t="88399" x="639763" y="5554663"/>
          <p14:tracePt t="88416" x="639763" y="5508625"/>
          <p14:tracePt t="88433" x="639763" y="5475288"/>
          <p14:tracePt t="88449" x="639763" y="5464175"/>
          <p14:tracePt t="88466" x="639763" y="5451475"/>
          <p14:tracePt t="88482" x="639763" y="5440363"/>
          <p14:tracePt t="88522" x="639763" y="5429250"/>
          <p14:tracePt t="88534" x="639763" y="5418138"/>
          <p14:tracePt t="88560" x="639763" y="5407025"/>
          <p14:tracePt t="88568" x="639763" y="5394325"/>
          <p14:tracePt t="88583" x="639763" y="5383213"/>
          <p14:tracePt t="88599" x="639763" y="5372100"/>
          <p14:tracePt t="88616" x="639763" y="5349875"/>
          <p14:tracePt t="88633" x="639763" y="5337175"/>
          <p14:tracePt t="88672" x="639763" y="5326063"/>
          <p14:tracePt t="88685" x="639763" y="5314950"/>
          <p14:tracePt t="88699" x="639763" y="5303838"/>
          <p14:tracePt t="88701" x="650875" y="5292725"/>
          <p14:tracePt t="88716" x="663575" y="5268913"/>
          <p14:tracePt t="88733" x="663575" y="5246688"/>
          <p14:tracePt t="88750" x="685800" y="5235575"/>
          <p14:tracePt t="88766" x="708025" y="5211763"/>
          <p14:tracePt t="88783" x="720725" y="5200650"/>
          <p14:tracePt t="88800" x="777875" y="5165725"/>
          <p14:tracePt t="88817" x="811213" y="5154613"/>
          <p14:tracePt t="88833" x="857250" y="5121275"/>
          <p14:tracePt t="88850" x="903288" y="5086350"/>
          <p14:tracePt t="88866" x="982663" y="5051425"/>
          <p14:tracePt t="88883" x="1006475" y="5029200"/>
          <p14:tracePt t="88900" x="1085850" y="5018088"/>
          <p14:tracePt t="88916" x="1120775" y="5006975"/>
          <p14:tracePt t="88933" x="1177925" y="5006975"/>
          <p14:tracePt t="88950" x="1200150" y="5006975"/>
          <p14:tracePt t="88967" x="1235075" y="5006975"/>
          <p14:tracePt t="88983" x="1246188" y="5006975"/>
          <p14:tracePt t="89000" x="1292225" y="5018088"/>
          <p14:tracePt t="89017" x="1303338" y="5029200"/>
          <p14:tracePt t="89017" x="1314450" y="5029200"/>
          <p14:tracePt t="89035" x="1336675" y="5051425"/>
          <p14:tracePt t="89050" x="1349375" y="5064125"/>
          <p14:tracePt t="89067" x="1360488" y="5075238"/>
          <p14:tracePt t="89083" x="1371600" y="5108575"/>
          <p14:tracePt t="89100" x="1382713" y="5132388"/>
          <p14:tracePt t="89117" x="1393825" y="5165725"/>
          <p14:tracePt t="89134" x="1393825" y="5200650"/>
          <p14:tracePt t="89150" x="1393825" y="5235575"/>
          <p14:tracePt t="89167" x="1406525" y="5314950"/>
          <p14:tracePt t="89184" x="1406525" y="5360988"/>
          <p14:tracePt t="89200" x="1417638" y="5394325"/>
          <p14:tracePt t="89217" x="1417638" y="5486400"/>
          <p14:tracePt t="89234" x="1417638" y="5508625"/>
          <p14:tracePt t="89250" x="1417638" y="5532438"/>
          <p14:tracePt t="89267" x="1417638" y="5554663"/>
          <p14:tracePt t="89284" x="1417638" y="5565775"/>
          <p14:tracePt t="89300" x="1417638" y="5589588"/>
          <p14:tracePt t="89317" x="1417638" y="5622925"/>
          <p14:tracePt t="89334" x="1406525" y="5635625"/>
          <p14:tracePt t="89351" x="1393825" y="5657850"/>
          <p14:tracePt t="89367" x="1382713" y="5703888"/>
          <p14:tracePt t="89384" x="1382713" y="5715000"/>
          <p14:tracePt t="89401" x="1360488" y="5737225"/>
          <p14:tracePt t="89418" x="1349375" y="5749925"/>
          <p14:tracePt t="89434" x="1325563" y="5749925"/>
          <p14:tracePt t="89451" x="1279525" y="5772150"/>
          <p14:tracePt t="89467" x="1257300" y="5783263"/>
          <p14:tracePt t="89484" x="1211263" y="5818188"/>
          <p14:tracePt t="89501" x="1200150" y="5829300"/>
          <p14:tracePt t="89518" x="1177925" y="5840413"/>
          <p14:tracePt t="89534" x="1131888" y="5864225"/>
          <p14:tracePt t="89552" x="1108075" y="5864225"/>
          <p14:tracePt t="89568" x="1050925" y="5875338"/>
          <p14:tracePt t="89585" x="1006475" y="5875338"/>
          <p14:tracePt t="89601" x="982663" y="5886450"/>
          <p14:tracePt t="89618" x="914400" y="5897563"/>
          <p14:tracePt t="89634" x="892175" y="5897563"/>
          <p14:tracePt t="89651" x="868363" y="5908675"/>
          <p14:tracePt t="89668" x="846138" y="5921375"/>
          <p14:tracePt t="89685" x="822325" y="5921375"/>
          <p14:tracePt t="89701" x="800100" y="5921375"/>
          <p14:tracePt t="89718" x="765175" y="5921375"/>
          <p14:tracePt t="89735" x="754063" y="5921375"/>
          <p14:tracePt t="89751" x="720725" y="5921375"/>
          <p14:tracePt t="89768" x="708025" y="5921375"/>
          <p14:tracePt t="89785" x="696913" y="5897563"/>
          <p14:tracePt t="89801" x="663575" y="5897563"/>
          <p14:tracePt t="89818" x="639763" y="5875338"/>
          <p14:tracePt t="89835" x="617538" y="5864225"/>
          <p14:tracePt t="89851" x="606425" y="5851525"/>
          <p14:tracePt t="89868" x="593725" y="5840413"/>
          <p14:tracePt t="89885" x="582613" y="5818188"/>
          <p14:tracePt t="89902" x="571500" y="5794375"/>
          <p14:tracePt t="89918" x="571500" y="5783263"/>
          <p14:tracePt t="89953" x="571500" y="5761038"/>
          <p14:tracePt t="89955" x="571500" y="5749925"/>
          <p14:tracePt t="89968" x="571500" y="5703888"/>
          <p14:tracePt t="89985" x="571500" y="5680075"/>
          <p14:tracePt t="90002" x="571500" y="5657850"/>
          <p14:tracePt t="90018" x="571500" y="5646738"/>
          <p14:tracePt t="90035" x="571500" y="5622925"/>
          <p14:tracePt t="90053" x="560388" y="5611813"/>
          <p14:tracePt t="90069" x="560388" y="5600700"/>
          <p14:tracePt t="90107" x="549275" y="5578475"/>
          <p14:tracePt t="90118" x="549275" y="5565775"/>
          <p14:tracePt t="90120" x="549275" y="5554663"/>
          <p14:tracePt t="90135" x="536575" y="5532438"/>
          <p14:tracePt t="90152" x="525463" y="5532438"/>
          <p14:tracePt t="90169" x="514350" y="5508625"/>
          <p14:tracePt t="90185" x="503238" y="5486400"/>
          <p14:tracePt t="90202" x="503238" y="5451475"/>
          <p14:tracePt t="90219" x="503238" y="5440363"/>
          <p14:tracePt t="90235" x="503238" y="5418138"/>
          <p14:tracePt t="90252" x="503238" y="5394325"/>
          <p14:tracePt t="90269" x="514350" y="5360988"/>
          <p14:tracePt t="90286" x="525463" y="5337175"/>
          <p14:tracePt t="90302" x="536575" y="5314950"/>
          <p14:tracePt t="90319" x="549275" y="5303838"/>
          <p14:tracePt t="90336" x="571500" y="5280025"/>
          <p14:tracePt t="90353" x="571500" y="5257800"/>
          <p14:tracePt t="90369" x="593725" y="5246688"/>
          <p14:tracePt t="90386" x="639763" y="5222875"/>
          <p14:tracePt t="90402" x="650875" y="5211763"/>
          <p14:tracePt t="90419" x="674688" y="5189538"/>
          <p14:tracePt t="90436" x="765175" y="5154613"/>
          <p14:tracePt t="90453" x="822325" y="5143500"/>
          <p14:tracePt t="90469" x="857250" y="5132388"/>
          <p14:tracePt t="90486" x="960438" y="5108575"/>
          <p14:tracePt t="90503" x="993775" y="5097463"/>
          <p14:tracePt t="90519" x="1017588" y="5097463"/>
          <p14:tracePt t="90536" x="1074738" y="5097463"/>
          <p14:tracePt t="90553" x="1096963" y="5097463"/>
          <p14:tracePt t="90570" x="1131888" y="5097463"/>
          <p14:tracePt t="90586" x="1154113" y="5108575"/>
          <p14:tracePt t="90623" x="1177925" y="5132388"/>
          <p14:tracePt t="90625" x="1189038" y="5143500"/>
          <p14:tracePt t="90636" x="1211263" y="5165725"/>
          <p14:tracePt t="90653" x="1222375" y="5189538"/>
          <p14:tracePt t="90669" x="1268413" y="5222875"/>
          <p14:tracePt t="90687" x="1292225" y="5246688"/>
          <p14:tracePt t="90703" x="1325563" y="5303838"/>
          <p14:tracePt t="90720" x="1336675" y="5314950"/>
          <p14:tracePt t="90736" x="1349375" y="5337175"/>
          <p14:tracePt t="90753" x="1349375" y="5360988"/>
          <p14:tracePt t="90790" x="1349375" y="5383213"/>
          <p14:tracePt t="90803" x="1349375" y="5394325"/>
          <p14:tracePt t="90831" x="1349375" y="5418138"/>
          <p14:tracePt t="90853" x="1349375" y="5440363"/>
          <p14:tracePt t="90854" x="1349375" y="5451475"/>
          <p14:tracePt t="90870" x="1349375" y="5486400"/>
          <p14:tracePt t="90887" x="1336675" y="5532438"/>
          <p14:tracePt t="90903" x="1336675" y="5565775"/>
          <p14:tracePt t="90920" x="1325563" y="5600700"/>
          <p14:tracePt t="90937" x="1292225" y="5668963"/>
          <p14:tracePt t="90954" x="1292225" y="5692775"/>
          <p14:tracePt t="90970" x="1257300" y="5749925"/>
          <p14:tracePt t="90987" x="1246188" y="5761038"/>
          <p14:tracePt t="91003" x="1222375" y="5783263"/>
          <p14:tracePt t="91021" x="1189038" y="5829300"/>
          <p14:tracePt t="91037" x="1165225" y="5864225"/>
          <p14:tracePt t="91054" x="1096963" y="5908675"/>
          <p14:tracePt t="91071" x="1074738" y="5932488"/>
          <p14:tracePt t="91087" x="1050925" y="5954713"/>
          <p14:tracePt t="91104" x="1006475" y="5965825"/>
          <p14:tracePt t="91120" x="960438" y="5965825"/>
          <p14:tracePt t="91137" x="936625" y="5965825"/>
          <p14:tracePt t="91154" x="868363" y="5965825"/>
          <p14:tracePt t="91170" x="835025" y="5965825"/>
          <p14:tracePt t="91187" x="800100" y="5965825"/>
          <p14:tracePt t="91204" x="742950" y="5965825"/>
          <p14:tracePt t="91221" x="708025" y="5954713"/>
          <p14:tracePt t="91238" x="650875" y="5932488"/>
          <p14:tracePt t="91254" x="639763" y="5921375"/>
          <p14:tracePt t="91271" x="617538" y="5908675"/>
          <p14:tracePt t="91287" x="606425" y="5897563"/>
          <p14:tracePt t="91304" x="582613" y="5897563"/>
          <p14:tracePt t="91321" x="571500" y="5897563"/>
          <p14:tracePt t="91338" x="549275" y="5897563"/>
          <p14:tracePt t="91354" x="536575" y="5897563"/>
          <p14:tracePt t="91371" x="525463" y="5886450"/>
          <p14:tracePt t="91387" x="525463" y="5875338"/>
          <p14:tracePt t="91404" x="525463" y="5864225"/>
          <p14:tracePt t="91421" x="525463" y="5840413"/>
          <p14:tracePt t="91438" x="525463" y="5794375"/>
          <p14:tracePt t="91454" x="525463" y="5761038"/>
          <p14:tracePt t="91471" x="525463" y="5737225"/>
          <p14:tracePt t="91488" x="525463" y="5680075"/>
          <p14:tracePt t="91505" x="525463" y="5646738"/>
          <p14:tracePt t="91505" x="525463" y="5622925"/>
          <p14:tracePt t="91521" x="525463" y="5600700"/>
          <p14:tracePt t="91538" x="525463" y="5589588"/>
          <p14:tracePt t="91554" x="525463" y="5554663"/>
          <p14:tracePt t="91571" x="525463" y="5543550"/>
          <p14:tracePt t="91588" x="525463" y="5532438"/>
          <p14:tracePt t="91604" x="525463" y="5521325"/>
          <p14:tracePt t="91655" x="525463" y="5508625"/>
          <p14:tracePt t="91663" x="525463" y="5497513"/>
          <p14:tracePt t="91696" x="525463" y="5486400"/>
          <p14:tracePt t="91704" x="525463" y="5475288"/>
          <p14:tracePt t="91706" x="525463" y="5464175"/>
          <p14:tracePt t="91721" x="525463" y="5451475"/>
          <p14:tracePt t="91738" x="525463" y="5418138"/>
          <p14:tracePt t="91778" x="525463" y="5407025"/>
          <p14:tracePt t="91805" x="525463" y="5394325"/>
          <p14:tracePt t="91820" x="525463" y="5383213"/>
          <p14:tracePt t="91838" x="525463" y="5372100"/>
          <p14:tracePt t="91855" x="536575" y="5372100"/>
          <p14:tracePt t="91872" x="549275" y="5349875"/>
          <p14:tracePt t="91889" x="549275" y="5337175"/>
          <p14:tracePt t="91938" x="560388" y="5337175"/>
          <p14:tracePt t="91947" x="560388" y="5326063"/>
          <p14:tracePt t="91975" x="571500" y="5314950"/>
          <p14:tracePt t="91988" x="582613" y="5303838"/>
          <p14:tracePt t="91990" x="593725" y="5303838"/>
          <p14:tracePt t="92005" x="628650" y="5268913"/>
          <p14:tracePt t="92022" x="663575" y="5246688"/>
          <p14:tracePt t="92039" x="685800" y="5222875"/>
          <p14:tracePt t="92055" x="720725" y="5211763"/>
          <p14:tracePt t="92072" x="731838" y="5200650"/>
          <p14:tracePt t="92090" x="765175" y="5178425"/>
          <p14:tracePt t="92105" x="765175" y="5165725"/>
          <p14:tracePt t="92122" x="788988" y="5165725"/>
          <p14:tracePt t="92139" x="811213" y="5154613"/>
          <p14:tracePt t="92155" x="857250" y="5143500"/>
          <p14:tracePt t="92172" x="879475" y="5143500"/>
          <p14:tracePt t="92189" x="903288" y="5143500"/>
          <p14:tracePt t="92205" x="925513" y="5143500"/>
          <p14:tracePt t="92222" x="936625" y="5143500"/>
          <p14:tracePt t="92239" x="960438" y="5178425"/>
          <p14:tracePt t="92256" x="982663" y="5189538"/>
          <p14:tracePt t="92272" x="1006475" y="5211763"/>
          <p14:tracePt t="92289" x="1017588" y="5222875"/>
          <p14:tracePt t="92306" x="1017588" y="5235575"/>
          <p14:tracePt t="92323" x="1039813" y="5235575"/>
          <p14:tracePt t="92339" x="1050925" y="5257800"/>
          <p14:tracePt t="92356" x="1063625" y="5280025"/>
          <p14:tracePt t="92372" x="1063625" y="5292725"/>
          <p14:tracePt t="92372" x="1063625" y="5303838"/>
          <p14:tracePt t="92390" x="1074738" y="5326063"/>
          <p14:tracePt t="92406" x="1074738" y="5337175"/>
          <p14:tracePt t="92423" x="1085850" y="5360988"/>
          <p14:tracePt t="92439" x="1085850" y="5372100"/>
          <p14:tracePt t="92456" x="1096963" y="5407025"/>
          <p14:tracePt t="92473" x="1096963" y="5440363"/>
          <p14:tracePt t="92489" x="1108075" y="5451475"/>
          <p14:tracePt t="92506" x="1108075" y="5486400"/>
          <p14:tracePt t="92523" x="1108075" y="5497513"/>
          <p14:tracePt t="92561" x="1108075" y="5508625"/>
          <p14:tracePt t="92563" x="1108075" y="5532438"/>
          <p14:tracePt t="92595" x="1108075" y="5543550"/>
          <p14:tracePt t="92597" x="1108075" y="5554663"/>
          <p14:tracePt t="92634" x="1108075" y="5565775"/>
          <p14:tracePt t="92654" x="1108075" y="5589588"/>
          <p14:tracePt t="92660" x="1108075" y="5600700"/>
          <p14:tracePt t="92673" x="1108075" y="5611813"/>
          <p14:tracePt t="92690" x="1096963" y="5635625"/>
          <p14:tracePt t="92690" x="1085850" y="5657850"/>
          <p14:tracePt t="92707" x="1074738" y="5680075"/>
          <p14:tracePt t="92723" x="1074738" y="5703888"/>
          <p14:tracePt t="92740" x="1039813" y="5737225"/>
          <p14:tracePt t="92757" x="1006475" y="5761038"/>
          <p14:tracePt t="92773" x="982663" y="5783263"/>
          <p14:tracePt t="92790" x="925513" y="5807075"/>
          <p14:tracePt t="92806" x="892175" y="5829300"/>
          <p14:tracePt t="92823" x="835025" y="5851525"/>
          <p14:tracePt t="92840" x="777875" y="5851525"/>
          <p14:tracePt t="92857" x="742950" y="5875338"/>
          <p14:tracePt t="92873" x="663575" y="5886450"/>
          <p14:tracePt t="92890" x="628650" y="5897563"/>
          <p14:tracePt t="92907" x="582613" y="5897563"/>
          <p14:tracePt t="92923" x="560388" y="5897563"/>
          <p14:tracePt t="92940" x="525463" y="5897563"/>
          <p14:tracePt t="92957" x="492125" y="5875338"/>
          <p14:tracePt t="92973" x="468313" y="5851525"/>
          <p14:tracePt t="92990" x="457200" y="5829300"/>
          <p14:tracePt t="93007" x="422275" y="5772150"/>
          <p14:tracePt t="93024" x="422275" y="5726113"/>
          <p14:tracePt t="93040" x="411163" y="5680075"/>
          <p14:tracePt t="93057" x="411163" y="5611813"/>
          <p14:tracePt t="93074" x="411163" y="5589588"/>
          <p14:tracePt t="93091" x="411163" y="5565775"/>
          <p14:tracePt t="93107" x="411163" y="5554663"/>
          <p14:tracePt t="93124" x="411163" y="5543550"/>
          <p14:tracePt t="93140" x="411163" y="5532438"/>
          <p14:tracePt t="93157" x="411163" y="5521325"/>
          <p14:tracePt t="93174" x="411163" y="5508625"/>
          <p14:tracePt t="93191" x="411163" y="5497513"/>
          <p14:tracePt t="93227" x="411163" y="5486400"/>
          <p14:tracePt t="93264" x="411163" y="5464175"/>
          <p14:tracePt t="93289" x="411163" y="5451475"/>
          <p14:tracePt t="93314" x="411163" y="5440363"/>
          <p14:tracePt t="93329" x="411163" y="5429250"/>
          <p14:tracePt t="93339" x="422275" y="5394325"/>
          <p14:tracePt t="93357" x="422275" y="5383213"/>
          <p14:tracePt t="93374" x="422275" y="5349875"/>
          <p14:tracePt t="93391" x="434975" y="5337175"/>
          <p14:tracePt t="93408" x="434975" y="5314950"/>
          <p14:tracePt t="93424" x="457200" y="5280025"/>
          <p14:tracePt t="93441" x="468313" y="5268913"/>
          <p14:tracePt t="93458" x="514350" y="5222875"/>
          <p14:tracePt t="93474" x="536575" y="5200650"/>
          <p14:tracePt t="93491" x="606425" y="5143500"/>
          <p14:tracePt t="93508" x="650875" y="5108575"/>
          <p14:tracePt t="93524" x="696913" y="5075238"/>
          <p14:tracePt t="93541" x="822325" y="4983163"/>
          <p14:tracePt t="93558" x="879475" y="4937125"/>
          <p14:tracePt t="93574" x="925513" y="4903788"/>
          <p14:tracePt t="93591" x="993775" y="4835525"/>
          <p14:tracePt t="93608" x="1028700" y="4822825"/>
          <p14:tracePt t="93625" x="1050925" y="4811713"/>
          <p14:tracePt t="93641" x="1108075" y="4811713"/>
          <p14:tracePt t="93658" x="1143000" y="4811713"/>
          <p14:tracePt t="93675" x="1200150" y="4811713"/>
          <p14:tracePt t="93692" x="1235075" y="4822825"/>
          <p14:tracePt t="93708" x="1257300" y="4846638"/>
          <p14:tracePt t="93725" x="1314450" y="4937125"/>
          <p14:tracePt t="93741" x="1349375" y="4983163"/>
          <p14:tracePt t="93758" x="1382713" y="5018088"/>
          <p14:tracePt t="93775" x="1428750" y="5108575"/>
          <p14:tracePt t="93792" x="1450975" y="5154613"/>
          <p14:tracePt t="93808" x="1474788" y="5189538"/>
          <p14:tracePt t="93825" x="1485900" y="5257800"/>
          <p14:tracePt t="93842" x="1497013" y="5292725"/>
          <p14:tracePt t="93859" x="1497013" y="5314950"/>
          <p14:tracePt t="93875" x="1508125" y="5349875"/>
          <p14:tracePt t="93892" x="1508125" y="5360988"/>
          <p14:tracePt t="93908" x="1508125" y="5407025"/>
          <p14:tracePt t="93926" x="1508125" y="5429250"/>
          <p14:tracePt t="93942" x="1508125" y="5451475"/>
          <p14:tracePt t="93959" x="1508125" y="5464175"/>
          <p14:tracePt t="93959" x="1508125" y="5486400"/>
          <p14:tracePt t="93975" x="1508125" y="5508625"/>
          <p14:tracePt t="93992" x="1508125" y="5532438"/>
          <p14:tracePt t="94009" x="1485900" y="5578475"/>
          <p14:tracePt t="94026" x="1485900" y="5589588"/>
          <p14:tracePt t="94043" x="1463675" y="5611813"/>
          <p14:tracePt t="94043" x="1439863" y="5635625"/>
          <p14:tracePt t="94060" x="1417638" y="5668963"/>
          <p14:tracePt t="94076" x="1393825" y="5692775"/>
          <p14:tracePt t="94093" x="1325563" y="5783263"/>
          <p14:tracePt t="94111" x="1292225" y="5807075"/>
          <p14:tracePt t="94126" x="1257300" y="5840413"/>
          <p14:tracePt t="94143" x="1200150" y="5864225"/>
          <p14:tracePt t="94160" x="1165225" y="5875338"/>
          <p14:tracePt t="94177" x="1143000" y="5886450"/>
          <p14:tracePt t="94194" x="1074738" y="5886450"/>
          <p14:tracePt t="94210" x="1050925" y="5897563"/>
          <p14:tracePt t="94227" x="982663" y="5897563"/>
          <p14:tracePt t="94243" x="936625" y="5908675"/>
          <p14:tracePt t="94260" x="903288" y="5908675"/>
          <p14:tracePt t="94277" x="822325" y="5908675"/>
          <p14:tracePt t="94293" x="765175" y="5897563"/>
          <p14:tracePt t="94310" x="674688" y="5864225"/>
          <p14:tracePt t="94327" x="639763" y="5840413"/>
          <p14:tracePt t="94344" x="617538" y="5818188"/>
          <p14:tracePt t="94360" x="571500" y="5772150"/>
          <p14:tracePt t="94377" x="549275" y="5749925"/>
          <p14:tracePt t="94394" x="536575" y="5680075"/>
          <p14:tracePt t="94410" x="536575" y="5646738"/>
          <p14:tracePt t="94427" x="536575" y="5611813"/>
          <p14:tracePt t="94444" x="525463" y="5565775"/>
          <p14:tracePt t="94460" x="525463" y="5543550"/>
          <p14:tracePt t="94477" x="525463" y="5521325"/>
          <p14:tracePt t="94494" x="514350" y="5464175"/>
          <p14:tracePt t="94535" x="514350" y="5451475"/>
          <p14:tracePt t="94547" x="514350" y="5429250"/>
          <p14:tracePt t="94549" x="514350" y="5407025"/>
          <p14:tracePt t="94561" x="525463" y="5383213"/>
          <p14:tracePt t="94577" x="536575" y="5314950"/>
          <p14:tracePt t="94594" x="536575" y="5280025"/>
          <p14:tracePt t="94611" x="549275" y="5246688"/>
          <p14:tracePt t="94628" x="571500" y="5235575"/>
          <p14:tracePt t="94644" x="593725" y="5189538"/>
          <p14:tracePt t="94661" x="617538" y="5178425"/>
          <p14:tracePt t="94678" x="674688" y="5143500"/>
          <p14:tracePt t="94694" x="696913" y="5132388"/>
          <p14:tracePt t="94711" x="720725" y="5121275"/>
          <p14:tracePt t="94727" x="800100" y="5097463"/>
          <p14:tracePt t="94745" x="846138" y="5097463"/>
          <p14:tracePt t="94761" x="879475" y="5097463"/>
          <p14:tracePt t="94778" x="914400" y="5097463"/>
          <p14:tracePt t="94794" x="949325" y="5097463"/>
          <p14:tracePt t="94811" x="971550" y="5108575"/>
          <p14:tracePt t="94828" x="982663" y="5132388"/>
          <p14:tracePt t="94844" x="1028700" y="5165725"/>
          <p14:tracePt t="94861" x="1039813" y="5178425"/>
          <p14:tracePt t="94878" x="1074738" y="5189538"/>
          <p14:tracePt t="94894" x="1096963" y="5200650"/>
          <p14:tracePt t="94911" x="1120775" y="5222875"/>
          <p14:tracePt t="94928" x="1131888" y="5235575"/>
          <p14:tracePt t="94945" x="1131888" y="5246688"/>
          <p14:tracePt t="94986" x="1131888" y="5257800"/>
          <p14:tracePt t="95009" x="1131888" y="5268913"/>
          <p14:tracePt t="95035" x="1131888" y="5280025"/>
          <p14:tracePt t="95055" x="1131888" y="5292725"/>
          <p14:tracePt t="95081" x="1131888" y="5303838"/>
          <p14:tracePt t="95095" x="1131888" y="5314950"/>
          <p14:tracePt t="95097" x="1143000" y="5314950"/>
          <p14:tracePt t="95111" x="1143000" y="5326063"/>
          <p14:tracePt t="95130" x="1143000" y="5349875"/>
          <p14:tracePt t="95145" x="1154113" y="5360988"/>
          <p14:tracePt t="95162" x="1154113" y="5372100"/>
          <p14:tracePt t="95178" x="1154113" y="5383213"/>
          <p14:tracePt t="95195" x="1165225" y="5394325"/>
          <p14:tracePt t="95212" x="1177925" y="5418138"/>
          <p14:tracePt t="95251" x="1177925" y="5440363"/>
          <p14:tracePt t="95278" x="1189038" y="5451475"/>
          <p14:tracePt t="95313" x="1189038" y="5464175"/>
          <p14:tracePt t="95513" x="1200150" y="5475288"/>
          <p14:tracePt t="95514" x="1200150" y="5486400"/>
          <p14:tracePt t="95529" x="1211263" y="5497513"/>
          <p14:tracePt t="95596" x="1211263" y="5508625"/>
          <p14:tracePt t="95631" x="1222375" y="5508625"/>
          <p14:tracePt t="95682" x="1235075" y="5508625"/>
          <p14:tracePt t="95704" x="1246188" y="5508625"/>
          <p14:tracePt t="96364" x="1235075" y="5508625"/>
          <p14:tracePt t="96400" x="1222375" y="5508625"/>
          <p14:tracePt t="96427" x="1200150" y="5521325"/>
          <p14:tracePt t="96428" x="1165225" y="5543550"/>
          <p14:tracePt t="96447" x="1131888" y="5554663"/>
          <p14:tracePt t="96464" x="1108075" y="5578475"/>
          <p14:tracePt t="96480" x="1050925" y="5600700"/>
          <p14:tracePt t="96497" x="1028700" y="5611813"/>
          <p14:tracePt t="96514" x="1017588" y="5622925"/>
          <p14:tracePt t="96531" x="971550" y="5622925"/>
          <p14:tracePt t="96547" x="960438" y="5635625"/>
          <p14:tracePt t="96564" x="936625" y="5646738"/>
          <p14:tracePt t="96581" x="892175" y="5657850"/>
          <p14:tracePt t="96597" x="868363" y="5668963"/>
          <p14:tracePt t="96614" x="857250" y="5668963"/>
          <p14:tracePt t="96631" x="835025" y="5668963"/>
          <p14:tracePt t="96648" x="822325" y="5668963"/>
          <p14:tracePt t="96665" x="800100" y="5668963"/>
          <p14:tracePt t="96681" x="788988" y="5668963"/>
          <p14:tracePt t="96698" x="765175" y="5657850"/>
          <p14:tracePt t="96714" x="731838" y="5646738"/>
          <p14:tracePt t="96731" x="708025" y="5646738"/>
          <p14:tracePt t="96748" x="685800" y="5635625"/>
          <p14:tracePt t="96764" x="650875" y="5622925"/>
          <p14:tracePt t="96781" x="639763" y="5611813"/>
          <p14:tracePt t="96798" x="628650" y="5578475"/>
          <p14:tracePt t="96815" x="628650" y="5554663"/>
          <p14:tracePt t="96831" x="617538" y="5532438"/>
          <p14:tracePt t="96848" x="606425" y="5497513"/>
          <p14:tracePt t="96865" x="593725" y="5464175"/>
          <p14:tracePt t="96881" x="593725" y="5451475"/>
          <p14:tracePt t="96898" x="582613" y="5429250"/>
          <p14:tracePt t="96915" x="571500" y="5418138"/>
          <p14:tracePt t="96931" x="571500" y="5407025"/>
          <p14:tracePt t="96973" x="571500" y="5394325"/>
          <p14:tracePt t="96985" x="571500" y="5383213"/>
          <p14:tracePt t="97000" x="571500" y="5372100"/>
          <p14:tracePt t="97015" x="571500" y="5360988"/>
          <p14:tracePt t="97031" x="571500" y="5349875"/>
          <p14:tracePt t="97033" x="571500" y="5314950"/>
          <p14:tracePt t="97073" x="571500" y="5292725"/>
          <p14:tracePt t="97093" x="571500" y="5268913"/>
          <p14:tracePt t="97121" x="571500" y="5257800"/>
          <p14:tracePt t="97123" x="582613" y="5257800"/>
          <p14:tracePt t="97132" x="582613" y="5246688"/>
          <p14:tracePt t="97149" x="606425" y="5222875"/>
          <p14:tracePt t="97165" x="617538" y="5211763"/>
          <p14:tracePt t="97182" x="628650" y="5211763"/>
          <p14:tracePt t="97199" x="650875" y="5200650"/>
          <p14:tracePt t="97215" x="685800" y="5189538"/>
          <p14:tracePt t="97232" x="720725" y="5189538"/>
          <p14:tracePt t="97249" x="754063" y="5189538"/>
          <p14:tracePt t="97266" x="777875" y="5189538"/>
          <p14:tracePt t="97282" x="800100" y="5178425"/>
          <p14:tracePt t="97299" x="835025" y="5154613"/>
          <p14:tracePt t="97315" x="868363" y="5154613"/>
          <p14:tracePt t="97332" x="892175" y="5143500"/>
          <p14:tracePt t="97349" x="936625" y="5132388"/>
          <p14:tracePt t="97366" x="971550" y="5132388"/>
          <p14:tracePt t="97382" x="1006475" y="5132388"/>
          <p14:tracePt t="97399" x="1017588" y="5132388"/>
          <p14:tracePt t="97415" x="1039813" y="5132388"/>
          <p14:tracePt t="97432" x="1050925" y="5143500"/>
          <p14:tracePt t="97449" x="1063625" y="5143500"/>
          <p14:tracePt t="97466" x="1074738" y="5154613"/>
          <p14:tracePt t="97482" x="1096963" y="5154613"/>
          <p14:tracePt t="97499" x="1108075" y="5165725"/>
          <p14:tracePt t="97516" x="1120775" y="5165725"/>
          <p14:tracePt t="97532" x="1143000" y="5189538"/>
          <p14:tracePt t="97549" x="1143000" y="5200650"/>
          <p14:tracePt t="97566" x="1154113" y="5200650"/>
          <p14:tracePt t="97566" x="1154113" y="5211763"/>
          <p14:tracePt t="97583" x="1154113" y="5222875"/>
          <p14:tracePt t="97599" x="1165225" y="5235575"/>
          <p14:tracePt t="97616" x="1177925" y="5246688"/>
          <p14:tracePt t="97632" x="1177925" y="5268913"/>
          <p14:tracePt t="97649" x="1177925" y="5280025"/>
          <p14:tracePt t="97666" x="1177925" y="5303838"/>
          <p14:tracePt t="97683" x="1177925" y="5314950"/>
          <p14:tracePt t="97699" x="1177925" y="5337175"/>
          <p14:tracePt t="97716" x="1177925" y="5349875"/>
          <p14:tracePt t="97749" x="1177925" y="5360988"/>
          <p14:tracePt t="97751" x="1177925" y="5372100"/>
          <p14:tracePt t="97788" x="1177925" y="5383213"/>
          <p14:tracePt t="97803" x="1177925" y="5394325"/>
          <p14:tracePt t="97804" x="1177925" y="5407025"/>
          <p14:tracePt t="97838" x="1177925" y="5418138"/>
          <p14:tracePt t="97864" x="1177925" y="5429250"/>
          <p14:tracePt t="97866" x="1177925" y="5440363"/>
          <p14:tracePt t="97883" x="1177925" y="5464175"/>
          <p14:tracePt t="97900" x="1177925" y="5475288"/>
          <p14:tracePt t="97916" x="1177925" y="5486400"/>
          <p14:tracePt t="97933" x="1177925" y="5497513"/>
          <p14:tracePt t="97950" x="1177925" y="5508625"/>
          <p14:tracePt t="97996" x="1177925" y="5521325"/>
          <p14:tracePt t="98034" x="1177925" y="5532438"/>
          <p14:tracePt t="98461" x="1177925" y="5521325"/>
          <p14:tracePt t="98482" x="1177925" y="5497513"/>
          <p14:tracePt t="98491" x="1177925" y="5475288"/>
          <p14:tracePt t="98501" x="1177925" y="5440363"/>
          <p14:tracePt t="98518" x="1177925" y="5268913"/>
          <p14:tracePt t="98534" x="1200150" y="5143500"/>
          <p14:tracePt t="98551" x="1222375" y="4949825"/>
          <p14:tracePt t="98568" x="1336675" y="3965575"/>
          <p14:tracePt t="98584" x="1417638" y="3440113"/>
          <p14:tracePt t="98601" x="1531938" y="2708275"/>
          <p14:tracePt t="98618" x="1577975" y="2492375"/>
          <p14:tracePt t="98634" x="1622425" y="2332038"/>
          <p14:tracePt t="98651" x="1668463" y="2092325"/>
          <p14:tracePt t="98668" x="1692275" y="2035175"/>
          <p14:tracePt t="98685" x="1703388" y="1989138"/>
          <p14:tracePt t="98702" x="1703388" y="1965325"/>
          <p14:tracePt t="98788" x="1692275" y="1989138"/>
          <p14:tracePt t="98803" x="1679575" y="2011363"/>
          <p14:tracePt t="98824" x="1668463" y="2011363"/>
          <p14:tracePt t="98884" x="1668463" y="2000250"/>
          <p14:tracePt t="99140" x="1668463" y="1978025"/>
          <p14:tracePt t="99152" x="1668463" y="1965325"/>
          <p14:tracePt t="99153" x="1657350" y="1920875"/>
          <p14:tracePt t="99169" x="1657350" y="1851025"/>
          <p14:tracePt t="99186" x="1646238" y="1725613"/>
          <p14:tracePt t="99202" x="1646238" y="1692275"/>
          <p14:tracePt t="99219" x="1646238" y="1668463"/>
          <p14:tracePt t="99235" x="1646238" y="1646238"/>
          <p14:tracePt t="99252" x="1646238" y="1635125"/>
          <p14:tracePt t="99269" x="1646238" y="1622425"/>
          <p14:tracePt t="99286" x="1646238" y="1589088"/>
          <p14:tracePt t="99302" x="1646238" y="1577975"/>
          <p14:tracePt t="99319" x="1657350" y="1565275"/>
          <p14:tracePt t="99335" x="1657350" y="1554163"/>
          <p14:tracePt t="99542" x="1657350" y="1565275"/>
          <p14:tracePt t="99569" x="1657350" y="1577975"/>
          <p14:tracePt t="99590" x="1646238" y="1577975"/>
          <p14:tracePt t="99615" x="1635125" y="1577975"/>
          <p14:tracePt t="99639" x="1611313" y="1577975"/>
          <p14:tracePt t="99656" x="1611313" y="1565275"/>
          <p14:tracePt t="99658" x="1611313" y="1554163"/>
          <p14:tracePt t="99692" x="1600200" y="1543050"/>
          <p14:tracePt t="99704" x="1600200" y="1520825"/>
          <p14:tracePt t="99724" x="1600200" y="1497013"/>
          <p14:tracePt t="99738" x="1600200" y="1485900"/>
          <p14:tracePt t="99740" x="1600200" y="1463675"/>
          <p14:tracePt t="99753" x="1600200" y="1450975"/>
          <p14:tracePt t="99770" x="1622425" y="1428750"/>
          <p14:tracePt t="99786" x="1622425" y="1417638"/>
          <p14:tracePt t="99803" x="1622425" y="1406525"/>
          <p14:tracePt t="99820" x="1646238" y="1393825"/>
          <p14:tracePt t="99836" x="1646238" y="1382713"/>
          <p14:tracePt t="99853" x="1657350" y="1371600"/>
          <p14:tracePt t="99870" x="1679575" y="1360488"/>
          <p14:tracePt t="99911" x="1692275" y="1360488"/>
          <p14:tracePt t="99937" x="1714500" y="1360488"/>
          <p14:tracePt t="99939" x="1714500" y="1349375"/>
          <p14:tracePt t="99953" x="1736725" y="1336675"/>
          <p14:tracePt t="99970" x="1749425" y="1336675"/>
          <p14:tracePt t="100034" x="1760538" y="1336675"/>
          <p14:tracePt t="100070" x="1771650" y="1336675"/>
          <p14:tracePt t="100088" x="1782763" y="1336675"/>
          <p14:tracePt t="100090" x="1793875" y="1325563"/>
          <p14:tracePt t="100104" x="1806575" y="1314450"/>
          <p14:tracePt t="100120" x="1817688" y="1303338"/>
          <p14:tracePt t="100137" x="1874838" y="1303338"/>
          <p14:tracePt t="100154" x="1908175" y="1303338"/>
          <p14:tracePt t="100170" x="1920875" y="1303338"/>
          <p14:tracePt t="100187" x="1954213" y="1314450"/>
          <p14:tracePt t="100205" x="1965325" y="1325563"/>
          <p14:tracePt t="100220" x="2000250" y="1336675"/>
          <p14:tracePt t="100237" x="2011363" y="1336675"/>
          <p14:tracePt t="100254" x="2022475" y="1336675"/>
          <p14:tracePt t="100271" x="2035175" y="1360488"/>
          <p14:tracePt t="100287" x="2035175" y="1371600"/>
          <p14:tracePt t="100385" x="2035175" y="1382713"/>
          <p14:tracePt t="100395" x="2035175" y="1393825"/>
          <p14:tracePt t="100447" x="2035175" y="1417638"/>
          <p14:tracePt t="100483" x="2035175" y="1428750"/>
          <p14:tracePt t="100485" x="2011363" y="1450975"/>
          <p14:tracePt t="100504" x="2000250" y="1485900"/>
          <p14:tracePt t="100521" x="1978025" y="1531938"/>
          <p14:tracePt t="100538" x="1978025" y="1543050"/>
          <p14:tracePt t="100554" x="1954213" y="1565275"/>
          <p14:tracePt t="100571" x="1943100" y="1577975"/>
          <p14:tracePt t="100588" x="1908175" y="1600200"/>
          <p14:tracePt t="100605" x="1885950" y="1611313"/>
          <p14:tracePt t="100621" x="1874838" y="1611313"/>
          <p14:tracePt t="100638" x="1839913" y="1611313"/>
          <p14:tracePt t="100654" x="1793875" y="1622425"/>
          <p14:tracePt t="100672" x="1749425" y="1635125"/>
          <p14:tracePt t="100688" x="1725613" y="1635125"/>
          <p14:tracePt t="100705" x="1714500" y="1635125"/>
          <p14:tracePt t="100721" x="1692275" y="1635125"/>
          <p14:tracePt t="100738" x="1679575" y="1635125"/>
          <p14:tracePt t="100755" x="1657350" y="1635125"/>
          <p14:tracePt t="100771" x="1635125" y="1611313"/>
          <p14:tracePt t="100788" x="1622425" y="1611313"/>
          <p14:tracePt t="100805" x="1611313" y="1589088"/>
          <p14:tracePt t="100821" x="1589088" y="1554163"/>
          <p14:tracePt t="100839" x="1565275" y="1543050"/>
          <p14:tracePt t="100875" x="1554163" y="1543050"/>
          <p14:tracePt t="100876" x="1543050" y="1531938"/>
          <p14:tracePt t="100888" x="1543050" y="1520825"/>
          <p14:tracePt t="100905" x="1543050" y="1508125"/>
          <p14:tracePt t="100947" x="1543050" y="1497013"/>
          <p14:tracePt t="100967" x="1543050" y="1485900"/>
          <p14:tracePt t="100973" x="1554163" y="1463675"/>
          <p14:tracePt t="100988" x="1554163" y="1439863"/>
          <p14:tracePt t="101005" x="1565275" y="1428750"/>
          <p14:tracePt t="101022" x="1577975" y="1417638"/>
          <p14:tracePt t="101038" x="1577975" y="1406525"/>
          <p14:tracePt t="101055" x="1600200" y="1371600"/>
          <p14:tracePt t="101072" x="1646238" y="1360488"/>
          <p14:tracePt t="101089" x="1657350" y="1349375"/>
          <p14:tracePt t="101105" x="1679575" y="1349375"/>
          <p14:tracePt t="101122" x="1714500" y="1314450"/>
          <p14:tracePt t="101139" x="1725613" y="1314450"/>
          <p14:tracePt t="101155" x="1736725" y="1303338"/>
          <p14:tracePt t="101172" x="1806575" y="1279525"/>
          <p14:tracePt t="101189" x="1851025" y="1246188"/>
          <p14:tracePt t="101206" x="1920875" y="1235075"/>
          <p14:tracePt t="101222" x="2046288" y="1200150"/>
          <p14:tracePt t="101239" x="2092325" y="1200150"/>
          <p14:tracePt t="101256" x="2114550" y="1200150"/>
          <p14:tracePt t="101272" x="2160588" y="1200150"/>
          <p14:tracePt t="101617" x="2160588" y="1211263"/>
          <p14:tracePt t="101627" x="2160588" y="1222375"/>
          <p14:tracePt t="101644" x="2160588" y="1246188"/>
          <p14:tracePt t="101645" x="2171700" y="1246188"/>
          <p14:tracePt t="101656" x="2171700" y="1257300"/>
          <p14:tracePt t="101673" x="2171700" y="1279525"/>
          <p14:tracePt t="101690" x="2171700" y="1303338"/>
          <p14:tracePt t="101706" x="2171700" y="1314450"/>
          <p14:tracePt t="101723" x="2171700" y="1336675"/>
          <p14:tracePt t="101740" x="2171700" y="1371600"/>
          <p14:tracePt t="101756" x="2160588" y="1417638"/>
          <p14:tracePt t="101773" x="2149475" y="1439863"/>
          <p14:tracePt t="101790" x="2136775" y="1463675"/>
          <p14:tracePt t="101806" x="2114550" y="1508125"/>
          <p14:tracePt t="101823" x="2103438" y="1520825"/>
          <p14:tracePt t="101840" x="2079625" y="1531938"/>
          <p14:tracePt t="101857" x="2046288" y="1543050"/>
          <p14:tracePt t="101873" x="2035175" y="1554163"/>
          <p14:tracePt t="101890" x="2011363" y="1565275"/>
          <p14:tracePt t="101907" x="1954213" y="1589088"/>
          <p14:tracePt t="101924" x="1943100" y="1600200"/>
          <p14:tracePt t="101940" x="1908175" y="1600200"/>
          <p14:tracePt t="101957" x="1874838" y="1611313"/>
          <p14:tracePt t="101973" x="1851025" y="1622425"/>
          <p14:tracePt t="101990" x="1806575" y="1622425"/>
          <p14:tracePt t="102007" x="1782763" y="1622425"/>
          <p14:tracePt t="102024" x="1760538" y="1622425"/>
          <p14:tracePt t="102040" x="1692275" y="1622425"/>
          <p14:tracePt t="102057" x="1668463" y="1600200"/>
          <p14:tracePt t="102074" x="1657350" y="1589088"/>
          <p14:tracePt t="102090" x="1622425" y="1543050"/>
          <p14:tracePt t="102107" x="1611313" y="1531938"/>
          <p14:tracePt t="102124" x="1600200" y="1508125"/>
          <p14:tracePt t="102141" x="1600200" y="1485900"/>
          <p14:tracePt t="102157" x="1589088" y="1439863"/>
          <p14:tracePt t="102174" x="1589088" y="1417638"/>
          <p14:tracePt t="102190" x="1589088" y="1360488"/>
          <p14:tracePt t="102207" x="1589088" y="1303338"/>
          <p14:tracePt t="102225" x="1600200" y="1257300"/>
          <p14:tracePt t="102241" x="1600200" y="1222375"/>
          <p14:tracePt t="102257" x="1600200" y="1189038"/>
          <p14:tracePt t="102274" x="1611313" y="1143000"/>
          <p14:tracePt t="102291" x="1622425" y="1120775"/>
          <p14:tracePt t="102308" x="1622425" y="1085850"/>
          <p14:tracePt t="102324" x="1622425" y="1063625"/>
          <p14:tracePt t="102341" x="1635125" y="1050925"/>
          <p14:tracePt t="102357" x="1668463" y="1017588"/>
          <p14:tracePt t="102374" x="1692275" y="993775"/>
          <p14:tracePt t="102391" x="1725613" y="971550"/>
          <p14:tracePt t="102408" x="1793875" y="971550"/>
          <p14:tracePt t="102424" x="1817688" y="971550"/>
          <p14:tracePt t="102441" x="1851025" y="982663"/>
          <p14:tracePt t="102457" x="1920875" y="993775"/>
          <p14:tracePt t="102474" x="1943100" y="1006475"/>
          <p14:tracePt t="102491" x="2000250" y="1028700"/>
          <p14:tracePt t="102508" x="2022475" y="1039813"/>
          <p14:tracePt t="102524" x="2046288" y="1063625"/>
          <p14:tracePt t="102541" x="2092325" y="1096963"/>
          <p14:tracePt t="102558" x="2103438" y="1108075"/>
          <p14:tracePt t="102575" x="2125663" y="1143000"/>
          <p14:tracePt t="102591" x="2136775" y="1154113"/>
          <p14:tracePt t="102608" x="2136775" y="1165225"/>
          <p14:tracePt t="102624" x="2149475" y="1189038"/>
          <p14:tracePt t="102663" x="2149475" y="1211263"/>
          <p14:tracePt t="102676" x="2160588" y="1222375"/>
          <p14:tracePt t="102678" x="2160588" y="1235075"/>
          <p14:tracePt t="102709" x="2160588" y="1246188"/>
          <p14:tracePt t="102724" x="2160588" y="1257300"/>
          <p14:tracePt t="102726" x="2160588" y="1268413"/>
          <p14:tracePt t="102742" x="2160588" y="1292225"/>
          <p14:tracePt t="102758" x="2160588" y="1360488"/>
          <p14:tracePt t="102775" x="2160588" y="1382713"/>
          <p14:tracePt t="102791" x="2160588" y="1393825"/>
          <p14:tracePt t="102808" x="2160588" y="1450975"/>
          <p14:tracePt t="102825" x="2160588" y="1474788"/>
          <p14:tracePt t="102842" x="2160588" y="1485900"/>
          <p14:tracePt t="102858" x="2125663" y="1543050"/>
          <p14:tracePt t="102875" x="2114550" y="1565275"/>
          <p14:tracePt t="102892" x="2068513" y="1611313"/>
          <p14:tracePt t="102908" x="2046288" y="1635125"/>
          <p14:tracePt t="102925" x="2011363" y="1657350"/>
          <p14:tracePt t="102942" x="1978025" y="1679575"/>
          <p14:tracePt t="102958" x="1965325" y="1679575"/>
          <p14:tracePt t="102975" x="1920875" y="1679575"/>
          <p14:tracePt t="102992" x="1885950" y="1679575"/>
          <p14:tracePt t="103008" x="1851025" y="1679575"/>
          <p14:tracePt t="103025" x="1828800" y="1668463"/>
          <p14:tracePt t="103042" x="1782763" y="1668463"/>
          <p14:tracePt t="103059" x="1760538" y="1657350"/>
          <p14:tracePt t="103075" x="1703388" y="1622425"/>
          <p14:tracePt t="103092" x="1679575" y="1600200"/>
          <p14:tracePt t="103109" x="1668463" y="1565275"/>
          <p14:tracePt t="103125" x="1635125" y="1497013"/>
          <p14:tracePt t="103142" x="1635125" y="1474788"/>
          <p14:tracePt t="103159" x="1622425" y="1439863"/>
          <p14:tracePt t="103176" x="1622425" y="1371600"/>
          <p14:tracePt t="103192" x="1622425" y="1349375"/>
          <p14:tracePt t="103209" x="1622425" y="1314450"/>
          <p14:tracePt t="103225" x="1622425" y="1257300"/>
          <p14:tracePt t="103243" x="1622425" y="1211263"/>
          <p14:tracePt t="103259" x="1635125" y="1165225"/>
          <p14:tracePt t="103276" x="1646238" y="1120775"/>
          <p14:tracePt t="103293" x="1657350" y="1085850"/>
          <p14:tracePt t="103309" x="1679575" y="1039813"/>
          <p14:tracePt t="103326" x="1703388" y="993775"/>
          <p14:tracePt t="103343" x="1736725" y="960438"/>
          <p14:tracePt t="103359" x="1806575" y="879475"/>
          <p14:tracePt t="103376" x="1839913" y="868363"/>
          <p14:tracePt t="103393" x="1908175" y="846138"/>
          <p14:tracePt t="103409" x="1931988" y="846138"/>
          <p14:tracePt t="103426" x="1965325" y="846138"/>
          <p14:tracePt t="103443" x="1989138" y="846138"/>
          <p14:tracePt t="103459" x="2000250" y="857250"/>
          <p14:tracePt t="103476" x="2046288" y="879475"/>
          <p14:tracePt t="103493" x="2068513" y="903288"/>
          <p14:tracePt t="103509" x="2092325" y="914400"/>
          <p14:tracePt t="103526" x="2103438" y="936625"/>
          <p14:tracePt t="103526" x="2114550" y="960438"/>
          <p14:tracePt t="103544" x="2125663" y="982663"/>
          <p14:tracePt t="103560" x="2149475" y="1006475"/>
          <p14:tracePt t="103576" x="2182813" y="1085850"/>
          <p14:tracePt t="103593" x="2193925" y="1120775"/>
          <p14:tracePt t="103610" x="2217738" y="1222375"/>
          <p14:tracePt t="103626" x="2217738" y="1279525"/>
          <p14:tracePt t="103643" x="2228850" y="1336675"/>
          <p14:tracePt t="103660" x="2228850" y="1406525"/>
          <p14:tracePt t="103676" x="2228850" y="1428750"/>
          <p14:tracePt t="103693" x="2228850" y="1450975"/>
          <p14:tracePt t="103710" x="2228850" y="1497013"/>
          <p14:tracePt t="103727" x="2217738" y="1508125"/>
          <p14:tracePt t="103743" x="2217738" y="1531938"/>
          <p14:tracePt t="103761" x="2193925" y="1531938"/>
          <p14:tracePt t="103776" x="2193925" y="1543050"/>
          <p14:tracePt t="103793" x="2182813" y="1543050"/>
          <p14:tracePt t="103833" x="2182813" y="1565275"/>
          <p14:tracePt t="103848" x="2171700" y="1565275"/>
          <p14:tracePt t="103860" x="2160588" y="1565275"/>
          <p14:tracePt t="103862" x="2149475" y="1577975"/>
          <p14:tracePt t="103877" x="2136775" y="1589088"/>
          <p14:tracePt t="103893" x="2114550" y="1589088"/>
          <p14:tracePt t="103910" x="2068513" y="1589088"/>
          <p14:tracePt t="103927" x="2046288" y="1600200"/>
          <p14:tracePt t="103927" x="2011363" y="1611313"/>
          <p14:tracePt t="103944" x="1978025" y="1611313"/>
          <p14:tracePt t="103960" x="1954213" y="1611313"/>
          <p14:tracePt t="103977" x="1920875" y="1611313"/>
          <p14:tracePt t="103994" x="1897063" y="1611313"/>
          <p14:tracePt t="104032" x="1874838" y="1600200"/>
          <p14:tracePt t="104033" x="1863725" y="1589088"/>
          <p14:tracePt t="104044" x="1851025" y="1589088"/>
          <p14:tracePt t="104060" x="1839913" y="1565275"/>
          <p14:tracePt t="104077" x="1817688" y="1554163"/>
          <p14:tracePt t="104117" x="1793875" y="1554163"/>
          <p14:tracePt t="104127" x="1782763" y="1543050"/>
          <p14:tracePt t="104129" x="1771650" y="1531938"/>
          <p14:tracePt t="104167" x="1760538" y="1531938"/>
          <p14:tracePt t="104169" x="1760538" y="1520825"/>
          <p14:tracePt t="104177" x="1749425" y="1508125"/>
          <p14:tracePt t="104194" x="1749425" y="1497013"/>
          <p14:tracePt t="104211" x="1736725" y="1474788"/>
          <p14:tracePt t="104227" x="1725613" y="1463675"/>
          <p14:tracePt t="104245" x="1714500" y="1439863"/>
          <p14:tracePt t="104261" x="1703388" y="1428750"/>
          <p14:tracePt t="104277" x="1703388" y="1393825"/>
          <p14:tracePt t="104294" x="1692275" y="1336675"/>
          <p14:tracePt t="104311" x="1679575" y="1314450"/>
          <p14:tracePt t="104327" x="1668463" y="1292225"/>
          <p14:tracePt t="104344" x="1668463" y="1235075"/>
          <p14:tracePt t="104361" x="1668463" y="1211263"/>
          <p14:tracePt t="104378" x="1668463" y="1189038"/>
          <p14:tracePt t="104394" x="1668463" y="1165225"/>
          <p14:tracePt t="104411" x="1668463" y="1154113"/>
          <p14:tracePt t="104446" x="1668463" y="1143000"/>
          <p14:tracePt t="104448" x="1679575" y="1143000"/>
          <p14:tracePt t="104461" x="1679575" y="1120775"/>
          <p14:tracePt t="104478" x="1692275" y="1108075"/>
          <p14:tracePt t="104494" x="1692275" y="1085850"/>
          <p14:tracePt t="104511" x="1714500" y="1074738"/>
          <p14:tracePt t="104528" x="1736725" y="1063625"/>
          <p14:tracePt t="104544" x="1749425" y="1063625"/>
          <p14:tracePt t="104561" x="1782763" y="1063625"/>
          <p14:tracePt t="104578" x="1793875" y="1063625"/>
          <p14:tracePt t="104595" x="1806575" y="1063625"/>
          <p14:tracePt t="104611" x="1851025" y="1063625"/>
          <p14:tracePt t="104628" x="1874838" y="1063625"/>
          <p14:tracePt t="104645" x="1943100" y="1085850"/>
          <p14:tracePt t="104661" x="1965325" y="1096963"/>
          <p14:tracePt t="104678" x="1989138" y="1108075"/>
          <p14:tracePt t="104695" x="2022475" y="1131888"/>
          <p14:tracePt t="104711" x="2022475" y="1143000"/>
          <p14:tracePt t="104728" x="2035175" y="1143000"/>
          <p14:tracePt t="104745" x="2057400" y="1165225"/>
          <p14:tracePt t="104762" x="2068513" y="1165225"/>
          <p14:tracePt t="104778" x="2079625" y="1177925"/>
          <p14:tracePt t="104795" x="2103438" y="1189038"/>
          <p14:tracePt t="104812" x="2114550" y="1211263"/>
          <p14:tracePt t="104828" x="2125663" y="1211263"/>
          <p14:tracePt t="104845" x="2136775" y="1246188"/>
          <p14:tracePt t="104862" x="2149475" y="1257300"/>
          <p14:tracePt t="104879" x="2160588" y="1279525"/>
          <p14:tracePt t="104895" x="2171700" y="1292225"/>
          <p14:tracePt t="104912" x="2171700" y="1314450"/>
          <p14:tracePt t="104928" x="2193925" y="1336675"/>
          <p14:tracePt t="104945" x="2206625" y="1349375"/>
          <p14:tracePt t="104962" x="2206625" y="1382713"/>
          <p14:tracePt t="104979" x="2206625" y="1406525"/>
          <p14:tracePt t="104995" x="2206625" y="1417638"/>
          <p14:tracePt t="105012" x="2206625" y="1450975"/>
          <p14:tracePt t="105029" x="2206625" y="1508125"/>
          <p14:tracePt t="105045" x="2182813" y="1543050"/>
          <p14:tracePt t="105062" x="2125663" y="1668463"/>
          <p14:tracePt t="105079" x="2068513" y="1806575"/>
          <p14:tracePt t="105955" x="2035175" y="1885950"/>
          <p14:tracePt t="105967" x="2011363" y="2011363"/>
          <p14:tracePt t="105980" x="1885950" y="2663825"/>
          <p14:tracePt t="105997" x="1771650" y="3371850"/>
          <p14:tracePt t="106014" x="1714500" y="3589338"/>
          <p14:tracePt t="106030" x="1657350" y="3806825"/>
          <p14:tracePt t="106047" x="1543050" y="4308475"/>
          <p14:tracePt t="106064" x="1497013" y="4525963"/>
          <p14:tracePt t="106080" x="1463675" y="4675188"/>
          <p14:tracePt t="106097" x="1417638" y="4835525"/>
          <p14:tracePt t="106114" x="1406525" y="4868863"/>
          <p14:tracePt t="106131" x="1393825" y="4892675"/>
          <p14:tracePt t="106147" x="1371600" y="4937125"/>
          <p14:tracePt t="106164" x="1349375" y="4972050"/>
          <p14:tracePt t="106181" x="1336675" y="5006975"/>
          <p14:tracePt t="106197" x="1325563" y="5029200"/>
          <p14:tracePt t="106214" x="1314450" y="5064125"/>
          <p14:tracePt t="106274" x="1314450" y="5086350"/>
          <p14:tracePt t="106282" x="1303338" y="5097463"/>
          <p14:tracePt t="106297" x="1292225" y="5108575"/>
          <p14:tracePt t="106299" x="1279525" y="5132388"/>
          <p14:tracePt t="106314" x="1268413" y="5132388"/>
          <p14:tracePt t="106331" x="1268413" y="5143500"/>
          <p14:tracePt t="106367" x="1268413" y="5165725"/>
          <p14:tracePt t="106384" x="1257300" y="5189538"/>
          <p14:tracePt t="106386" x="1246188" y="5222875"/>
          <p14:tracePt t="106398" x="1235075" y="5257800"/>
          <p14:tracePt t="106415" x="1235075" y="5292725"/>
          <p14:tracePt t="106431" x="1222375" y="5360988"/>
          <p14:tracePt t="106448" x="1222375" y="5372100"/>
          <p14:tracePt t="106464" x="1222375" y="5383213"/>
          <p14:tracePt t="106612" x="1222375" y="5372100"/>
          <p14:tracePt t="106613" x="1222375" y="5337175"/>
          <p14:tracePt t="106632" x="1222375" y="5292725"/>
          <p14:tracePt t="106648" x="1246188" y="5051425"/>
          <p14:tracePt t="106665" x="1279525" y="4835525"/>
          <p14:tracePt t="106682" x="1406525" y="3908425"/>
          <p14:tracePt t="106698" x="1463675" y="3508375"/>
          <p14:tracePt t="106715" x="1520825" y="3143250"/>
          <p14:tracePt t="106732" x="1635125" y="2468563"/>
          <p14:tracePt t="106749" x="1668463" y="2046288"/>
          <p14:tracePt t="106765" x="1725613" y="1703388"/>
          <p14:tracePt t="106782" x="1817688" y="1154113"/>
          <p14:tracePt t="106798" x="1839913" y="993775"/>
          <p14:tracePt t="106815" x="1885950" y="754063"/>
          <p14:tracePt t="106832" x="1897063" y="696913"/>
          <p14:tracePt t="106848" x="1908175" y="650875"/>
          <p14:tracePt t="106865" x="1908175" y="639763"/>
          <p14:tracePt t="106882" x="1908175" y="628650"/>
          <p14:tracePt t="107040" x="1908175" y="639763"/>
          <p14:tracePt t="107066" x="1908175" y="650875"/>
          <p14:tracePt t="107068" x="1908175" y="674688"/>
          <p14:tracePt t="107113" x="1908175" y="696913"/>
          <p14:tracePt t="107124" x="1908175" y="708025"/>
          <p14:tracePt t="107132" x="1897063" y="754063"/>
          <p14:tracePt t="107149" x="1885950" y="811213"/>
          <p14:tracePt t="107166" x="1874838" y="879475"/>
          <p14:tracePt t="107182" x="1874838" y="1028700"/>
          <p14:tracePt t="107199" x="1874838" y="1131888"/>
          <p14:tracePt t="107216" x="1863725" y="1189038"/>
          <p14:tracePt t="107233" x="1863725" y="1257300"/>
          <p14:tracePt t="107249" x="1863725" y="1279525"/>
          <p14:tracePt t="107266" x="1863725" y="1303338"/>
          <p14:tracePt t="107284" x="1863725" y="1314450"/>
          <p14:tracePt t="107299" x="1863725" y="1325563"/>
          <p14:tracePt t="107334" x="1863725" y="1336675"/>
          <p14:tracePt t="107395" x="1851025" y="1360488"/>
          <p14:tracePt t="107397" x="1851025" y="1382713"/>
          <p14:tracePt t="107416" x="1839913" y="1406525"/>
          <p14:tracePt t="107433" x="1839913" y="1417638"/>
          <p14:tracePt t="107449" x="1839913" y="1428750"/>
          <p14:tracePt t="107466" x="1839913" y="1439863"/>
          <p14:tracePt t="107675" x="1839913" y="1450975"/>
          <p14:tracePt t="107721" x="1828800" y="1463675"/>
          <p14:tracePt t="107734" x="1828800" y="1474788"/>
          <p14:tracePt t="107750" x="1817688" y="1485900"/>
          <p14:tracePt t="107767" x="1817688" y="1497013"/>
          <p14:tracePt t="107783" x="1817688" y="1508125"/>
          <p14:tracePt t="108562" x="1817688" y="1531938"/>
          <p14:tracePt t="108572" x="1817688" y="1543050"/>
          <p14:tracePt t="108585" x="1817688" y="1589088"/>
          <p14:tracePt t="108601" x="1817688" y="1611313"/>
          <p14:tracePt t="108618" x="1817688" y="1646238"/>
          <p14:tracePt t="108635" x="1817688" y="1657350"/>
          <p14:tracePt t="108652" x="1817688" y="1668463"/>
          <p14:tracePt t="108668" x="1817688" y="1692275"/>
          <p14:tracePt t="108685" x="1817688" y="1703388"/>
          <p14:tracePt t="108738" x="1817688" y="1714500"/>
          <p14:tracePt t="108740" x="1817688" y="1725613"/>
          <p14:tracePt t="108781" x="1817688" y="1736725"/>
          <p14:tracePt t="109491" x="1817688" y="1725613"/>
          <p14:tracePt t="109493" x="1817688" y="1714500"/>
          <p14:tracePt t="109633" x="1817688" y="1703388"/>
          <p14:tracePt t="110872" x="1817688" y="1714500"/>
          <p14:tracePt t="110874" x="1817688" y="1736725"/>
          <p14:tracePt t="110889" x="1817688" y="1828800"/>
          <p14:tracePt t="110906" x="1793875" y="2149475"/>
          <p14:tracePt t="110922" x="1782763" y="2320925"/>
          <p14:tracePt t="110939" x="1782763" y="2571750"/>
          <p14:tracePt t="110956" x="1782763" y="2651125"/>
          <p14:tracePt t="110973" x="1782763" y="2732088"/>
          <p14:tracePt t="110989" x="1782763" y="2868613"/>
          <p14:tracePt t="111006" x="1782763" y="2949575"/>
          <p14:tracePt t="111022" x="1782763" y="3121025"/>
          <p14:tracePt t="111039" x="1782763" y="3211513"/>
          <p14:tracePt t="111056" x="1782763" y="3292475"/>
          <p14:tracePt t="111072" x="1782763" y="3406775"/>
          <p14:tracePt t="111089" x="1782763" y="3429000"/>
          <p14:tracePt t="111106" x="1782763" y="3451225"/>
          <p14:tracePt t="111123" x="1782763" y="3475038"/>
          <p14:tracePt t="111161" x="1782763" y="3486150"/>
          <p14:tracePt t="111163" x="1782763" y="3508375"/>
          <p14:tracePt t="111173" x="1782763" y="3532188"/>
          <p14:tracePt t="111189" x="1771650" y="3578225"/>
          <p14:tracePt t="111206" x="1771650" y="3703638"/>
          <p14:tracePt t="111223" x="1771650" y="3783013"/>
          <p14:tracePt t="111239" x="1771650" y="3989388"/>
          <p14:tracePt t="111256" x="1771650" y="4114800"/>
          <p14:tracePt t="111273" x="1771650" y="4240213"/>
          <p14:tracePt t="111289" x="1760538" y="4365625"/>
          <p14:tracePt t="111306" x="1725613" y="4675188"/>
          <p14:tracePt t="111323" x="1703388" y="4846638"/>
          <p14:tracePt t="111340" x="1646238" y="5349875"/>
          <p14:tracePt t="111598" x="1646238" y="5360988"/>
          <p14:tracePt t="111612" x="1646238" y="5383213"/>
          <p14:tracePt t="111614" x="1646238" y="5407025"/>
          <p14:tracePt t="111624" x="1646238" y="5429250"/>
          <p14:tracePt t="111641" x="1646238" y="5440363"/>
          <p14:tracePt t="111658" x="1646238" y="5451475"/>
          <p14:tracePt t="111916" x="1646238" y="5429250"/>
          <p14:tracePt t="111923" x="1646238" y="5383213"/>
          <p14:tracePt t="111942" x="1646238" y="5360988"/>
          <p14:tracePt t="111958" x="1646238" y="5337175"/>
          <p14:tracePt t="111975" x="1646238" y="5280025"/>
          <p14:tracePt t="111992" x="1668463" y="5235575"/>
          <p14:tracePt t="112008" x="1679575" y="5211763"/>
          <p14:tracePt t="112025" x="1703388" y="5165725"/>
          <p14:tracePt t="112042" x="1714500" y="5143500"/>
          <p14:tracePt t="112059" x="1725613" y="5132388"/>
          <p14:tracePt t="112075" x="1760538" y="5075238"/>
          <p14:tracePt t="112092" x="1793875" y="5051425"/>
          <p14:tracePt t="112109" x="1839913" y="4983163"/>
          <p14:tracePt t="112126" x="1851025" y="4960938"/>
          <p14:tracePt t="112142" x="1874838" y="4937125"/>
          <p14:tracePt t="112159" x="1897063" y="4926013"/>
          <p14:tracePt t="112175" x="1908175" y="4926013"/>
          <p14:tracePt t="112192" x="1954213" y="4926013"/>
          <p14:tracePt t="112209" x="1978025" y="4926013"/>
          <p14:tracePt t="112225" x="2011363" y="4926013"/>
          <p14:tracePt t="112242" x="2092325" y="4949825"/>
          <p14:tracePt t="112259" x="2136775" y="4949825"/>
          <p14:tracePt t="112275" x="2160588" y="4960938"/>
          <p14:tracePt t="112292" x="2182813" y="4983163"/>
          <p14:tracePt t="112309" x="2193925" y="5006975"/>
          <p14:tracePt t="112326" x="2217738" y="5018088"/>
          <p14:tracePt t="112342" x="2217738" y="5029200"/>
          <p14:tracePt t="112359" x="2228850" y="5040313"/>
          <p14:tracePt t="112376" x="2228850" y="5051425"/>
          <p14:tracePt t="112393" x="2239963" y="5075238"/>
          <p14:tracePt t="112427" x="2251075" y="5086350"/>
          <p14:tracePt t="112429" x="2251075" y="5097463"/>
          <p14:tracePt t="112442" x="2251075" y="5108575"/>
          <p14:tracePt t="112459" x="2251075" y="5121275"/>
          <p14:tracePt t="112476" x="2251075" y="5143500"/>
          <p14:tracePt t="112512" x="2251075" y="5154613"/>
          <p14:tracePt t="112514" x="2251075" y="5178425"/>
          <p14:tracePt t="112549" x="2251075" y="5200650"/>
          <p14:tracePt t="112564" x="2251075" y="5211763"/>
          <p14:tracePt t="112566" x="2251075" y="5222875"/>
          <p14:tracePt t="112576" x="2251075" y="5246688"/>
          <p14:tracePt t="112593" x="2251075" y="5268913"/>
          <p14:tracePt t="112609" x="2251075" y="5326063"/>
          <p14:tracePt t="112626" x="2251075" y="5360988"/>
          <p14:tracePt t="112643" x="2251075" y="5407025"/>
          <p14:tracePt t="112659" x="2251075" y="5429250"/>
          <p14:tracePt t="112676" x="2251075" y="5451475"/>
          <p14:tracePt t="112693" x="2251075" y="5475288"/>
          <p14:tracePt t="112710" x="2251075" y="5497513"/>
          <p14:tracePt t="112726" x="2239963" y="5497513"/>
          <p14:tracePt t="112743" x="2239963" y="5521325"/>
          <p14:tracePt t="112760" x="2239963" y="5532438"/>
          <p14:tracePt t="112777" x="2228850" y="5554663"/>
          <p14:tracePt t="112793" x="2217738" y="5578475"/>
          <p14:tracePt t="112810" x="2217738" y="5600700"/>
          <p14:tracePt t="112826" x="2182813" y="5635625"/>
          <p14:tracePt t="112844" x="2171700" y="5668963"/>
          <p14:tracePt t="112860" x="2149475" y="5680075"/>
          <p14:tracePt t="112878" x="2103438" y="5703888"/>
          <p14:tracePt t="112893" x="2079625" y="5703888"/>
          <p14:tracePt t="112910" x="2011363" y="5703888"/>
          <p14:tracePt t="112927" x="1989138" y="5692775"/>
          <p14:tracePt t="112943" x="1965325" y="5692775"/>
          <p14:tracePt t="112960" x="1920875" y="5680075"/>
          <p14:tracePt t="112977" x="1897063" y="5680075"/>
          <p14:tracePt t="112993" x="1885950" y="5680075"/>
          <p14:tracePt t="113010" x="1851025" y="5657850"/>
          <p14:tracePt t="113027" x="1839913" y="5646738"/>
          <p14:tracePt t="113044" x="1806575" y="5635625"/>
          <p14:tracePt t="113060" x="1760538" y="5622925"/>
          <p14:tracePt t="113077" x="1749425" y="5611813"/>
          <p14:tracePt t="113094" x="1703388" y="5600700"/>
          <p14:tracePt t="113111" x="1692275" y="5600700"/>
          <p14:tracePt t="113127" x="1679575" y="5600700"/>
          <p14:tracePt t="113144" x="1657350" y="5578475"/>
          <p14:tracePt t="113185" x="1657350" y="5565775"/>
          <p14:tracePt t="113198" x="1646238" y="5543550"/>
          <p14:tracePt t="113206" x="1646238" y="5532438"/>
          <p14:tracePt t="113215" x="1646238" y="5521325"/>
          <p14:tracePt t="113227" x="1646238" y="5486400"/>
          <p14:tracePt t="113244" x="1646238" y="5475288"/>
          <p14:tracePt t="113280" x="1646238" y="5464175"/>
          <p14:tracePt t="113297" x="1646238" y="5451475"/>
          <p14:tracePt t="113299" x="1646238" y="5440363"/>
          <p14:tracePt t="113311" x="1646238" y="5429250"/>
          <p14:tracePt t="113346" x="1646238" y="5418138"/>
          <p14:tracePt t="113361" x="1646238" y="5407025"/>
          <p14:tracePt t="113363" x="1657350" y="5394325"/>
          <p14:tracePt t="113377" x="1657350" y="5383213"/>
          <p14:tracePt t="113395" x="1657350" y="5372100"/>
          <p14:tracePt t="113427" x="1657350" y="5360988"/>
          <p14:tracePt t="113456" x="1657350" y="5337175"/>
          <p14:tracePt t="113463" x="1668463" y="5337175"/>
          <p14:tracePt t="113464" x="1668463" y="5326063"/>
          <p14:tracePt t="113478" x="1668463" y="5314950"/>
          <p14:tracePt t="113494" x="1668463" y="5303838"/>
          <p14:tracePt t="113511" x="1668463" y="5292725"/>
          <p14:tracePt t="113549" x="1679575" y="5280025"/>
          <p14:tracePt t="113551" x="1692275" y="5268913"/>
          <p14:tracePt t="113561" x="1692275" y="5246688"/>
          <p14:tracePt t="113578" x="1703388" y="5246688"/>
          <p14:tracePt t="113594" x="1714500" y="5222875"/>
          <p14:tracePt t="113611" x="1736725" y="5211763"/>
          <p14:tracePt t="113628" x="1749425" y="5200650"/>
          <p14:tracePt t="113645" x="1793875" y="5189538"/>
          <p14:tracePt t="113661" x="1806575" y="5189538"/>
          <p14:tracePt t="113678" x="1828800" y="5189538"/>
          <p14:tracePt t="113695" x="1874838" y="5178425"/>
          <p14:tracePt t="113711" x="1885950" y="5178425"/>
          <p14:tracePt t="113728" x="1908175" y="5165725"/>
          <p14:tracePt t="113745" x="1954213" y="5143500"/>
          <p14:tracePt t="113761" x="1978025" y="5143500"/>
          <p14:tracePt t="113778" x="2011363" y="5143500"/>
          <p14:tracePt t="113795" x="2035175" y="5143500"/>
          <p14:tracePt t="113811" x="2046288" y="5143500"/>
          <p14:tracePt t="113828" x="2079625" y="5143500"/>
          <p14:tracePt t="113845" x="2092325" y="5154613"/>
          <p14:tracePt t="113862" x="2103438" y="5154613"/>
          <p14:tracePt t="113878" x="2114550" y="5154613"/>
          <p14:tracePt t="113912" x="2114550" y="5165725"/>
          <p14:tracePt t="113913" x="2125663" y="5189538"/>
          <p14:tracePt t="113928" x="2136775" y="5189538"/>
          <p14:tracePt t="113945" x="2136775" y="5200650"/>
          <p14:tracePt t="113962" x="2136775" y="5222875"/>
          <p14:tracePt t="113978" x="2136775" y="5246688"/>
          <p14:tracePt t="113995" x="2149475" y="5246688"/>
          <p14:tracePt t="114012" x="2149475" y="5268913"/>
          <p14:tracePt t="114029" x="2149475" y="5280025"/>
          <p14:tracePt t="114045" x="2149475" y="5292725"/>
          <p14:tracePt t="114062" x="2160588" y="5314950"/>
          <p14:tracePt t="114079" x="2160588" y="5326063"/>
          <p14:tracePt t="114095" x="2160588" y="5360988"/>
          <p14:tracePt t="114112" x="2160588" y="5383213"/>
          <p14:tracePt t="114129" x="2160588" y="5394325"/>
          <p14:tracePt t="114146" x="2160588" y="5418138"/>
          <p14:tracePt t="114162" x="2160588" y="5429250"/>
          <p14:tracePt t="114179" x="2160588" y="5451475"/>
          <p14:tracePt t="114195" x="2160588" y="5475288"/>
          <p14:tracePt t="114213" x="2160588" y="5497513"/>
          <p14:tracePt t="114229" x="2160588" y="5521325"/>
          <p14:tracePt t="114246" x="2160588" y="5532438"/>
          <p14:tracePt t="114262" x="2160588" y="5554663"/>
          <p14:tracePt t="114279" x="2160588" y="5565775"/>
          <p14:tracePt t="114279" x="2160588" y="5589588"/>
          <p14:tracePt t="114296" x="2160588" y="5600700"/>
          <p14:tracePt t="114313" x="2149475" y="5611813"/>
          <p14:tracePt t="114329" x="2136775" y="5657850"/>
          <p14:tracePt t="114346" x="2114550" y="5668963"/>
          <p14:tracePt t="114362" x="2092325" y="5703888"/>
          <p14:tracePt t="114379" x="2057400" y="5726113"/>
          <p14:tracePt t="114396" x="2022475" y="5737225"/>
          <p14:tracePt t="114413" x="1978025" y="5737225"/>
          <p14:tracePt t="114430" x="1943100" y="5737225"/>
          <p14:tracePt t="114446" x="1908175" y="5737225"/>
          <p14:tracePt t="114463" x="1885950" y="5737225"/>
          <p14:tracePt t="114479" x="1863725" y="5737225"/>
          <p14:tracePt t="114496" x="1817688" y="5726113"/>
          <p14:tracePt t="114513" x="1806575" y="5726113"/>
          <p14:tracePt t="114529" x="1782763" y="5703888"/>
          <p14:tracePt t="114546" x="1749425" y="5680075"/>
          <p14:tracePt t="114563" x="1749425" y="5668963"/>
          <p14:tracePt t="114580" x="1725613" y="5657850"/>
          <p14:tracePt t="114596" x="1725613" y="5622925"/>
          <p14:tracePt t="114613" x="1714500" y="5611813"/>
          <p14:tracePt t="114630" x="1703388" y="5565775"/>
          <p14:tracePt t="114646" x="1703388" y="5554663"/>
          <p14:tracePt t="114663" x="1692275" y="5543550"/>
          <p14:tracePt t="114680" x="1692275" y="5497513"/>
          <p14:tracePt t="114697" x="1692275" y="5475288"/>
          <p14:tracePt t="114713" x="1692275" y="5429250"/>
          <p14:tracePt t="114730" x="1692275" y="5407025"/>
          <p14:tracePt t="114746" x="1692275" y="5383213"/>
          <p14:tracePt t="114763" x="1692275" y="5360988"/>
          <p14:tracePt t="114780" x="1703388" y="5314950"/>
          <p14:tracePt t="114797" x="1714500" y="5292725"/>
          <p14:tracePt t="114813" x="1725613" y="5268913"/>
          <p14:tracePt t="114830" x="1725613" y="5211763"/>
          <p14:tracePt t="114847" x="1736725" y="5189538"/>
          <p14:tracePt t="114863" x="1749425" y="5154613"/>
          <p14:tracePt t="114880" x="1771650" y="5143500"/>
          <p14:tracePt t="114898" x="1771650" y="5121275"/>
          <p14:tracePt t="114913" x="1806575" y="5097463"/>
          <p14:tracePt t="114930" x="1828800" y="5097463"/>
          <p14:tracePt t="114947" x="1839913" y="5097463"/>
          <p14:tracePt t="114964" x="1885950" y="5097463"/>
          <p14:tracePt t="114980" x="1908175" y="5097463"/>
          <p14:tracePt t="114997" x="1943100" y="5097463"/>
          <p14:tracePt t="115014" x="1965325" y="5097463"/>
          <p14:tracePt t="115030" x="2000250" y="5097463"/>
          <p14:tracePt t="115047" x="2046288" y="5108575"/>
          <p14:tracePt t="115064" x="2068513" y="5121275"/>
          <p14:tracePt t="115080" x="2103438" y="5143500"/>
          <p14:tracePt t="115097" x="2125663" y="5154613"/>
          <p14:tracePt t="115114" x="2125663" y="5178425"/>
          <p14:tracePt t="115130" x="2149475" y="5200650"/>
          <p14:tracePt t="115147" x="2160588" y="5222875"/>
          <p14:tracePt t="115164" x="2171700" y="5257800"/>
          <p14:tracePt t="115181" x="2171700" y="5268913"/>
          <p14:tracePt t="115197" x="2182813" y="5268913"/>
          <p14:tracePt t="115214" x="2182813" y="5292725"/>
          <p14:tracePt t="115255" x="2182813" y="5303838"/>
          <p14:tracePt t="115280" x="2182813" y="5314950"/>
          <p14:tracePt t="115297" x="2182813" y="5326063"/>
          <p14:tracePt t="115318" x="2182813" y="5337175"/>
          <p14:tracePt t="115319" x="2182813" y="5349875"/>
          <p14:tracePt t="115331" x="2182813" y="5360988"/>
          <p14:tracePt t="115348" x="2182813" y="5372100"/>
          <p14:tracePt t="115364" x="2182813" y="5394325"/>
          <p14:tracePt t="115401" x="2182813" y="5407025"/>
          <p14:tracePt t="115403" x="2182813" y="5440363"/>
          <p14:tracePt t="115415" x="2182813" y="5464175"/>
          <p14:tracePt t="115431" x="2182813" y="5486400"/>
          <p14:tracePt t="115448" x="2171700" y="5554663"/>
          <p14:tracePt t="115464" x="2160588" y="5600700"/>
          <p14:tracePt t="115481" x="2149475" y="5635625"/>
          <p14:tracePt t="115498" x="2136775" y="5668963"/>
          <p14:tracePt t="115515" x="2136775" y="5703888"/>
          <p14:tracePt t="115531" x="2125663" y="5715000"/>
          <p14:tracePt t="115548" x="2114550" y="5737225"/>
          <p14:tracePt t="115565" x="2092325" y="5749925"/>
          <p14:tracePt t="115581" x="2079625" y="5749925"/>
          <p14:tracePt t="115598" x="2057400" y="5749925"/>
          <p14:tracePt t="115615" x="2022475" y="5749925"/>
          <p14:tracePt t="115631" x="1965325" y="5749925"/>
          <p14:tracePt t="115648" x="1931988" y="5749925"/>
          <p14:tracePt t="115665" x="1885950" y="5726113"/>
          <p14:tracePt t="115682" x="1828800" y="5703888"/>
          <p14:tracePt t="115698" x="1817688" y="5692775"/>
          <p14:tracePt t="115715" x="1782763" y="5657850"/>
          <p14:tracePt t="115731" x="1749425" y="5635625"/>
          <p14:tracePt t="115748" x="1736725" y="5611813"/>
          <p14:tracePt t="115765" x="1714500" y="5578475"/>
          <p14:tracePt t="115782" x="1703388" y="5565775"/>
          <p14:tracePt t="115798" x="1692275" y="5543550"/>
          <p14:tracePt t="115815" x="1679575" y="5521325"/>
          <p14:tracePt t="115832" x="1668463" y="5508625"/>
          <p14:tracePt t="115848" x="1668463" y="5497513"/>
          <p14:tracePt t="115865" x="1657350" y="5486400"/>
          <p14:tracePt t="115882" x="1657350" y="5475288"/>
          <p14:tracePt t="115899" x="1657350" y="5451475"/>
          <p14:tracePt t="115916" x="1657350" y="5418138"/>
          <p14:tracePt t="115932" x="1657350" y="5407025"/>
          <p14:tracePt t="115949" x="1657350" y="5383213"/>
          <p14:tracePt t="115965" x="1657350" y="5372100"/>
          <p14:tracePt t="115982" x="1657350" y="5360988"/>
          <p14:tracePt t="115999" x="1668463" y="5314950"/>
          <p14:tracePt t="116015" x="1679575" y="5303838"/>
          <p14:tracePt t="116032" x="1692275" y="5268913"/>
          <p14:tracePt t="116049" x="1714500" y="5246688"/>
          <p14:tracePt t="116065" x="1725613" y="5222875"/>
          <p14:tracePt t="116082" x="1771650" y="5189538"/>
          <p14:tracePt t="116099" x="1793875" y="5165725"/>
          <p14:tracePt t="116115" x="1828800" y="5165725"/>
          <p14:tracePt t="116132" x="1885950" y="5132388"/>
          <p14:tracePt t="116149" x="1908175" y="5132388"/>
          <p14:tracePt t="116166" x="1931988" y="5132388"/>
          <p14:tracePt t="116182" x="1965325" y="5132388"/>
          <p14:tracePt t="116199" x="2011363" y="5132388"/>
          <p14:tracePt t="116216" x="2092325" y="5200650"/>
          <p14:tracePt t="116233" x="2125663" y="5235575"/>
          <p14:tracePt t="116249" x="2160588" y="5268913"/>
          <p14:tracePt t="116266" x="2182813" y="5303838"/>
          <p14:tracePt t="116282" x="2193925" y="5337175"/>
          <p14:tracePt t="116299" x="2193925" y="5383213"/>
          <p14:tracePt t="116316" x="2193925" y="5394325"/>
          <p14:tracePt t="116367" x="2193925" y="5418138"/>
          <p14:tracePt t="116438" x="2193925" y="5429250"/>
          <p14:tracePt t="116465" x="2193925" y="5440363"/>
          <p14:tracePt t="117314" x="2182813" y="5451475"/>
          <p14:tracePt t="117316" x="2149475" y="5475288"/>
          <p14:tracePt t="117334" x="2125663" y="5486400"/>
          <p14:tracePt t="117351" x="2079625" y="5543550"/>
          <p14:tracePt t="117368" x="2035175" y="5589588"/>
          <p14:tracePt t="117384" x="1908175" y="5703888"/>
          <p14:tracePt t="117401" x="1806575" y="5783263"/>
          <p14:tracePt t="117418" x="1703388" y="5875338"/>
          <p14:tracePt t="117434" x="1520825" y="6022975"/>
          <p14:tracePt t="117452" x="1428750" y="6092825"/>
          <p14:tracePt t="117468" x="1349375" y="6149975"/>
          <p14:tracePt t="117485" x="1235075" y="6218238"/>
          <p14:tracePt t="117501" x="1200150" y="6229350"/>
          <p14:tracePt t="117518" x="1177925" y="6229350"/>
          <p14:tracePt t="117535" x="1108075" y="6240463"/>
          <p14:tracePt t="117552" x="1085850" y="6240463"/>
          <p14:tracePt t="117568" x="1063625" y="6240463"/>
          <p14:tracePt t="117585" x="993775" y="6251575"/>
          <p14:tracePt t="117601" x="960438" y="6251575"/>
          <p14:tracePt t="117618" x="914400" y="6275388"/>
          <p14:tracePt t="117635" x="903288" y="6286500"/>
          <p14:tracePt t="117651" x="846138" y="6308725"/>
          <p14:tracePt t="117668" x="835025" y="6308725"/>
          <p14:tracePt t="117685" x="811213" y="6308725"/>
          <p14:tracePt t="117702" x="788988" y="6308725"/>
          <p14:tracePt t="117718" x="765175" y="6308725"/>
          <p14:tracePt t="117735" x="754063" y="6308725"/>
          <p14:tracePt t="117752" x="742950" y="6308725"/>
          <p14:tracePt t="117752" x="720725" y="6308725"/>
          <p14:tracePt t="117769" x="685800" y="6308725"/>
          <p14:tracePt t="117785" x="617538" y="6308725"/>
          <p14:tracePt t="117802" x="593725" y="6297613"/>
          <p14:tracePt t="117818" x="571500" y="6286500"/>
          <p14:tracePt t="117835" x="549275" y="6264275"/>
          <p14:tracePt t="117852" x="536575" y="6251575"/>
          <p14:tracePt t="117869" x="525463" y="6229350"/>
          <p14:tracePt t="117885" x="514350" y="6183313"/>
          <p14:tracePt t="117902" x="514350" y="6149975"/>
          <p14:tracePt t="117919" x="514350" y="6115050"/>
          <p14:tracePt t="117919" x="514350" y="6080125"/>
          <p14:tracePt t="117936" x="514350" y="6035675"/>
          <p14:tracePt t="117953" x="514350" y="6011863"/>
          <p14:tracePt t="117969" x="514350" y="5978525"/>
          <p14:tracePt t="117985" x="503238" y="5954713"/>
          <p14:tracePt t="118022" x="503238" y="5943600"/>
          <p14:tracePt t="118048" x="503238" y="5932488"/>
          <p14:tracePt t="118050" x="503238" y="5921375"/>
          <p14:tracePt t="118069" x="503238" y="5908675"/>
          <p14:tracePt t="118086" x="503238" y="5897563"/>
          <p14:tracePt t="118102" x="503238" y="5886450"/>
          <p14:tracePt t="118119" x="503238" y="5864225"/>
          <p14:tracePt t="118136" x="514350" y="5851525"/>
          <p14:tracePt t="118152" x="525463" y="5829300"/>
          <p14:tracePt t="118169" x="525463" y="5807075"/>
          <p14:tracePt t="118186" x="536575" y="5783263"/>
          <p14:tracePt t="118202" x="606425" y="5737225"/>
          <p14:tracePt t="118219" x="650875" y="5715000"/>
          <p14:tracePt t="118236" x="708025" y="5692775"/>
          <p14:tracePt t="118253" x="800100" y="5680075"/>
          <p14:tracePt t="118269" x="835025" y="5657850"/>
          <p14:tracePt t="118286" x="892175" y="5646738"/>
          <p14:tracePt t="118303" x="925513" y="5646738"/>
          <p14:tracePt t="118319" x="949325" y="5646738"/>
          <p14:tracePt t="118336" x="993775" y="5622925"/>
          <p14:tracePt t="118353" x="1017588" y="5611813"/>
          <p14:tracePt t="118369" x="1050925" y="5611813"/>
          <p14:tracePt t="118386" x="1120775" y="5611813"/>
          <p14:tracePt t="118403" x="1154113" y="5611813"/>
          <p14:tracePt t="118420" x="1165225" y="5611813"/>
          <p14:tracePt t="118436" x="1211263" y="5646738"/>
          <p14:tracePt t="118454" x="1222375" y="5657850"/>
          <p14:tracePt t="118470" x="1222375" y="5668963"/>
          <p14:tracePt t="118486" x="1235075" y="5715000"/>
          <p14:tracePt t="118503" x="1246188" y="5737225"/>
          <p14:tracePt t="118520" x="1257300" y="5783263"/>
          <p14:tracePt t="118536" x="1268413" y="5818188"/>
          <p14:tracePt t="118553" x="1279525" y="5864225"/>
          <p14:tracePt t="118570" x="1292225" y="5886450"/>
          <p14:tracePt t="118586" x="1292225" y="5921375"/>
          <p14:tracePt t="118603" x="1292225" y="5954713"/>
          <p14:tracePt t="118620" x="1292225" y="6011863"/>
          <p14:tracePt t="118637" x="1303338" y="6046788"/>
          <p14:tracePt t="118653" x="1303338" y="6069013"/>
          <p14:tracePt t="118670" x="1303338" y="6126163"/>
          <p14:tracePt t="118687" x="1303338" y="6137275"/>
          <p14:tracePt t="118704" x="1303338" y="6149975"/>
          <p14:tracePt t="118720" x="1303338" y="6183313"/>
          <p14:tracePt t="118757" x="1303338" y="6207125"/>
          <p14:tracePt t="118778" x="1303338" y="6218238"/>
          <p14:tracePt t="118790" x="1292225" y="6218238"/>
          <p14:tracePt t="118805" x="1292225" y="6229350"/>
          <p14:tracePt t="118807" x="1268413" y="6240463"/>
          <p14:tracePt t="118820" x="1257300" y="6251575"/>
          <p14:tracePt t="118837" x="1211263" y="6297613"/>
          <p14:tracePt t="118854" x="1189038" y="6308725"/>
          <p14:tracePt t="118870" x="1165225" y="6343650"/>
          <p14:tracePt t="118887" x="1108075" y="6354763"/>
          <p14:tracePt t="118904" x="1074738" y="6354763"/>
          <p14:tracePt t="118920" x="1050925" y="6354763"/>
          <p14:tracePt t="118937" x="982663" y="6354763"/>
          <p14:tracePt t="118955" x="960438" y="6343650"/>
          <p14:tracePt t="118971" x="925513" y="6332538"/>
          <p14:tracePt t="118987" x="903288" y="6321425"/>
          <p14:tracePt t="119004" x="892175" y="6308725"/>
          <p14:tracePt t="119021" x="846138" y="6286500"/>
          <p14:tracePt t="119037" x="835025" y="6275388"/>
          <p14:tracePt t="119054" x="800100" y="6264275"/>
          <p14:tracePt t="119071" x="788988" y="6264275"/>
          <p14:tracePt t="119087" x="765175" y="6251575"/>
          <p14:tracePt t="119104" x="765175" y="6240463"/>
          <p14:tracePt t="119121" x="742950" y="6229350"/>
          <p14:tracePt t="119137" x="720725" y="6229350"/>
          <p14:tracePt t="119154" x="708025" y="6229350"/>
          <p14:tracePt t="119171" x="708025" y="6218238"/>
          <p14:tracePt t="119187" x="696913" y="6218238"/>
          <p14:tracePt t="119204" x="685800" y="6207125"/>
          <p14:tracePt t="119221" x="674688" y="6207125"/>
          <p14:tracePt t="119238" x="663575" y="6207125"/>
          <p14:tracePt t="119254" x="650875" y="6207125"/>
          <p14:tracePt t="119271" x="639763" y="6207125"/>
          <p14:tracePt t="119288" x="628650" y="6207125"/>
          <p14:tracePt t="119329" x="617538" y="6207125"/>
          <p14:tracePt t="119344" x="617538" y="6194425"/>
          <p14:tracePt t="119352" x="606425" y="6183313"/>
          <p14:tracePt t="119371" x="593725" y="6183313"/>
          <p14:tracePt t="119388" x="593725" y="6161088"/>
          <p14:tracePt t="119405" x="582613" y="6137275"/>
          <p14:tracePt t="119421" x="571500" y="6115050"/>
          <p14:tracePt t="119438" x="571500" y="6092825"/>
          <p14:tracePt t="119455" x="571500" y="6069013"/>
          <p14:tracePt t="119455" x="571500" y="6057900"/>
          <p14:tracePt t="119472" x="571500" y="6035675"/>
          <p14:tracePt t="119488" x="571500" y="6011863"/>
          <p14:tracePt t="119505" x="582613" y="5989638"/>
          <p14:tracePt t="119521" x="593725" y="5932488"/>
          <p14:tracePt t="119538" x="606425" y="5921375"/>
          <p14:tracePt t="119555" x="617538" y="5908675"/>
          <p14:tracePt t="119571" x="639763" y="5864225"/>
          <p14:tracePt t="119589" x="663575" y="5840413"/>
          <p14:tracePt t="119605" x="720725" y="5818188"/>
          <p14:tracePt t="119622" x="742950" y="5807075"/>
          <p14:tracePt t="119638" x="822325" y="5783263"/>
          <p14:tracePt t="119655" x="857250" y="5761038"/>
          <p14:tracePt t="119672" x="892175" y="5749925"/>
          <p14:tracePt t="119688" x="914400" y="5749925"/>
          <p14:tracePt t="119705" x="971550" y="5749925"/>
          <p14:tracePt t="119722" x="982663" y="5749925"/>
          <p14:tracePt t="119739" x="1028700" y="5737225"/>
          <p14:tracePt t="119755" x="1063625" y="5737225"/>
          <p14:tracePt t="119772" x="1074738" y="5737225"/>
          <p14:tracePt t="119788" x="1120775" y="5737225"/>
          <p14:tracePt t="119806" x="1143000" y="5749925"/>
          <p14:tracePt t="119822" x="1189038" y="5807075"/>
          <p14:tracePt t="119839" x="1200150" y="5829300"/>
          <p14:tracePt t="119855" x="1222375" y="5851525"/>
          <p14:tracePt t="119872" x="1235075" y="5886450"/>
          <p14:tracePt t="119889" x="1268413" y="5932488"/>
          <p14:tracePt t="119906" x="1268413" y="5965825"/>
          <p14:tracePt t="119922" x="1279525" y="6000750"/>
          <p14:tracePt t="119939" x="1279525" y="6022975"/>
          <p14:tracePt t="119955" x="1279525" y="6080125"/>
          <p14:tracePt t="119973" x="1279525" y="6115050"/>
          <p14:tracePt t="119989" x="1279525" y="6137275"/>
          <p14:tracePt t="120006" x="1279525" y="6183313"/>
          <p14:tracePt t="120022" x="1257300" y="6218238"/>
          <p14:tracePt t="122275" x="1246188" y="6218238"/>
          <p14:tracePt t="122315" x="1235075" y="6229350"/>
          <p14:tracePt t="122338" x="1211263" y="6229350"/>
          <p14:tracePt t="122347" x="1200150" y="6240463"/>
          <p14:tracePt t="122360" x="1154113" y="6240463"/>
          <p14:tracePt t="122376" x="1143000" y="6240463"/>
          <p14:tracePt t="122393" x="1120775" y="6251575"/>
          <p14:tracePt t="122410" x="1074738" y="6264275"/>
          <p14:tracePt t="122426" x="1063625" y="6264275"/>
          <p14:tracePt t="122443" x="1039813" y="6275388"/>
          <p14:tracePt t="122460" x="993775" y="6275388"/>
          <p14:tracePt t="122476" x="971550" y="6275388"/>
          <p14:tracePt t="122493" x="925513" y="6275388"/>
          <p14:tracePt t="122510" x="892175" y="6264275"/>
          <p14:tracePt t="122527" x="857250" y="6218238"/>
          <p14:tracePt t="122543" x="835025" y="6218238"/>
          <p14:tracePt t="122560" x="822325" y="6194425"/>
          <p14:tracePt t="122577" x="788988" y="6161088"/>
          <p14:tracePt t="122593" x="765175" y="6149975"/>
          <p14:tracePt t="122610" x="754063" y="6126163"/>
          <p14:tracePt t="122627" x="720725" y="6115050"/>
          <p14:tracePt t="122644" x="708025" y="6115050"/>
          <p14:tracePt t="122660" x="685800" y="6115050"/>
          <p14:tracePt t="122677" x="663575" y="6103938"/>
          <p14:tracePt t="122677" x="650875" y="6103938"/>
          <p14:tracePt t="122694" x="639763" y="6103938"/>
          <p14:tracePt t="122710" x="628650" y="6103938"/>
          <p14:tracePt t="122710" x="617538" y="6103938"/>
          <p14:tracePt t="122727" x="606425" y="6103938"/>
          <p14:tracePt t="122744" x="593725" y="6103938"/>
          <p14:tracePt t="122760" x="571500" y="6103938"/>
          <p14:tracePt t="122777" x="560388" y="6103938"/>
          <p14:tracePt t="122794" x="549275" y="6103938"/>
          <p14:tracePt t="122810" x="536575" y="6092825"/>
          <p14:tracePt t="122827" x="536575" y="6046788"/>
          <p14:tracePt t="122844" x="525463" y="6011863"/>
          <p14:tracePt t="122860" x="525463" y="6000750"/>
          <p14:tracePt t="122877" x="525463" y="5978525"/>
          <p14:tracePt t="122894" x="525463" y="5965825"/>
          <p14:tracePt t="122911" x="525463" y="5932488"/>
          <p14:tracePt t="122927" x="525463" y="5921375"/>
          <p14:tracePt t="122944" x="525463" y="5886450"/>
          <p14:tracePt t="122961" x="536575" y="5886450"/>
          <p14:tracePt t="122977" x="549275" y="5864225"/>
          <p14:tracePt t="122994" x="571500" y="5829300"/>
          <p14:tracePt t="123012" x="582613" y="5818188"/>
          <p14:tracePt t="123028" x="639763" y="5761038"/>
          <p14:tracePt t="123044" x="663575" y="5737225"/>
          <p14:tracePt t="123061" x="685800" y="5726113"/>
          <p14:tracePt t="123078" x="731838" y="5715000"/>
          <p14:tracePt t="123094" x="754063" y="5703888"/>
          <p14:tracePt t="123111" x="788988" y="5703888"/>
          <p14:tracePt t="123128" x="811213" y="5703888"/>
          <p14:tracePt t="123144" x="846138" y="5703888"/>
          <p14:tracePt t="123161" x="892175" y="5703888"/>
          <p14:tracePt t="123178" x="914400" y="5703888"/>
          <p14:tracePt t="123194" x="936625" y="5703888"/>
          <p14:tracePt t="123211" x="971550" y="5703888"/>
          <p14:tracePt t="123211" x="982663" y="5715000"/>
          <p14:tracePt t="123228" x="993775" y="5726113"/>
          <p14:tracePt t="123244" x="1017588" y="5737225"/>
          <p14:tracePt t="123261" x="1028700" y="5737225"/>
          <p14:tracePt t="123278" x="1063625" y="5749925"/>
          <p14:tracePt t="123295" x="1074738" y="5749925"/>
          <p14:tracePt t="123311" x="1085850" y="5761038"/>
          <p14:tracePt t="123328" x="1108075" y="5761038"/>
          <p14:tracePt t="123363" x="1120775" y="5761038"/>
          <p14:tracePt t="123378" x="1120775" y="5772150"/>
          <p14:tracePt t="123398" x="1131888" y="5783263"/>
          <p14:tracePt t="123411" x="1143000" y="5783263"/>
          <p14:tracePt t="123435" x="1154113" y="5783263"/>
          <p14:tracePt t="123445" x="1165225" y="5794375"/>
          <p14:tracePt t="123447" x="1177925" y="5807075"/>
          <p14:tracePt t="123497" x="1189038" y="5818188"/>
          <p14:tracePt t="123518" x="1189038" y="5840413"/>
          <p14:tracePt t="123545" x="1200150" y="5851525"/>
          <p14:tracePt t="123567" x="1200150" y="5864225"/>
          <p14:tracePt t="123580" x="1211263" y="5875338"/>
          <p14:tracePt t="123610" x="1211263" y="5886450"/>
          <p14:tracePt t="123628" x="1211263" y="5897563"/>
          <p14:tracePt t="123645" x="1211263" y="5908675"/>
          <p14:tracePt t="123676" x="1211263" y="5921375"/>
          <p14:tracePt t="123705" x="1211263" y="5932488"/>
          <p14:tracePt t="123727" x="1211263" y="5943600"/>
          <p14:tracePt t="123728" x="1211263" y="5954713"/>
          <p14:tracePt t="123812" x="1211263" y="5965825"/>
          <p14:tracePt t="123837" x="1211263" y="5989638"/>
          <p14:tracePt t="123862" x="1211263" y="6000750"/>
          <p14:tracePt t="123889" x="1200150" y="6011863"/>
          <p14:tracePt t="123897" x="1200150" y="6022975"/>
          <p14:tracePt t="123899" x="1200150" y="6035675"/>
          <p14:tracePt t="123946" x="1189038" y="6057900"/>
          <p14:tracePt t="123987" x="1189038" y="6080125"/>
          <p14:tracePt t="123996" x="1177925" y="6080125"/>
          <p14:tracePt t="123998" x="1177925" y="6092825"/>
          <p14:tracePt t="124012" x="1165225" y="6092825"/>
          <p14:tracePt t="124029" x="1165225" y="6103938"/>
          <p14:tracePt t="124103" x="1154113" y="6103938"/>
          <p14:tracePt t="124118" x="1154113" y="6115050"/>
          <p14:tracePt t="124129" x="1154113" y="6126163"/>
          <p14:tracePt t="124146" x="1143000" y="6126163"/>
          <p14:tracePt t="124163" x="1131888" y="6126163"/>
          <p14:tracePt t="124179" x="1131888" y="6137275"/>
          <p14:tracePt t="124226" x="1120775" y="6137275"/>
          <p14:tracePt t="124228" x="1120775" y="6149975"/>
          <p14:tracePt t="124265" x="1120775" y="6161088"/>
          <p14:tracePt t="124289" x="1108075" y="6161088"/>
          <p14:tracePt t="124493" x="1108075" y="6149975"/>
          <p14:tracePt t="124502" x="1108075" y="6115050"/>
          <p14:tracePt t="124513" x="1108075" y="6046788"/>
          <p14:tracePt t="124530" x="1108075" y="5692775"/>
          <p14:tracePt t="124547" x="1131888" y="5360988"/>
          <p14:tracePt t="124564" x="1235075" y="4572000"/>
          <p14:tracePt t="124580" x="1292225" y="4137025"/>
          <p14:tracePt t="124597" x="1349375" y="3714750"/>
          <p14:tracePt t="124614" x="1463675" y="3006725"/>
          <p14:tracePt t="124630" x="1508125" y="2674938"/>
          <p14:tracePt t="124647" x="1543050" y="2400300"/>
          <p14:tracePt t="124664" x="1589088" y="1897063"/>
          <p14:tracePt t="124681" x="1611313" y="1736725"/>
          <p14:tracePt t="124697" x="1622425" y="1611313"/>
          <p14:tracePt t="124714" x="1635125" y="1474788"/>
          <p14:tracePt t="124730" x="1635125" y="1439863"/>
          <p14:tracePt t="124747" x="1635125" y="1382713"/>
          <p14:tracePt t="124764" x="1646238" y="1349375"/>
          <p14:tracePt t="124781" x="1668463" y="1246188"/>
          <p14:tracePt t="124797" x="1668463" y="1200150"/>
          <p14:tracePt t="124814" x="1679575" y="1154113"/>
          <p14:tracePt t="124831" x="1679575" y="1096963"/>
          <p14:tracePt t="124847" x="1679575" y="1050925"/>
          <p14:tracePt t="124944" x="1679575" y="1063625"/>
          <p14:tracePt t="124947" x="1679575" y="1074738"/>
          <p14:tracePt t="124964" x="1679575" y="1085850"/>
          <p14:tracePt t="124998" x="1679575" y="1096963"/>
          <p14:tracePt t="125000" x="1679575" y="1108075"/>
          <p14:tracePt t="125014" x="1679575" y="1131888"/>
          <p14:tracePt t="125031" x="1679575" y="1143000"/>
          <p14:tracePt t="125049" x="1679575" y="1154113"/>
          <p14:tracePt t="125064" x="1679575" y="1165225"/>
          <p14:tracePt t="125081" x="1679575" y="1177925"/>
          <p14:tracePt t="125098" x="1679575" y="1189038"/>
          <p14:tracePt t="125115" x="1679575" y="1211263"/>
          <p14:tracePt t="125131" x="1679575" y="1222375"/>
          <p14:tracePt t="125148" x="1679575" y="1235075"/>
          <p14:tracePt t="125165" x="1679575" y="1246188"/>
          <p14:tracePt t="125181" x="1679575" y="1257300"/>
          <p14:tracePt t="125252" x="1679575" y="1268413"/>
          <p14:tracePt t="125267" x="1668463" y="1279525"/>
          <p14:tracePt t="125338" x="1668463" y="1292225"/>
          <p14:tracePt t="125374" x="1668463" y="1303338"/>
          <p14:tracePt t="125388" x="1657350" y="1314450"/>
          <p14:tracePt t="125423" x="1657350" y="1325563"/>
          <p14:tracePt t="125495" x="1657350" y="1336675"/>
          <p14:tracePt t="125645" x="1657350" y="1325563"/>
          <p14:tracePt t="125646" x="1657350" y="1314450"/>
          <p14:tracePt t="125665" x="1657350" y="1303338"/>
          <p14:tracePt t="125682" x="1657350" y="1292225"/>
          <p14:tracePt t="125699" x="1657350" y="1279525"/>
          <p14:tracePt t="125716" x="1657350" y="1268413"/>
          <p14:tracePt t="125732" x="1657350" y="1257300"/>
          <p14:tracePt t="125749" x="1657350" y="1235075"/>
          <p14:tracePt t="125765" x="1657350" y="1211263"/>
          <p14:tracePt t="125782" x="1657350" y="1189038"/>
          <p14:tracePt t="125799" x="1657350" y="1177925"/>
          <p14:tracePt t="125816" x="1657350" y="1165225"/>
          <p14:tracePt t="125832" x="1657350" y="1143000"/>
          <p14:tracePt t="125849" x="1668463" y="1120775"/>
          <p14:tracePt t="125897" x="1668463" y="1108075"/>
          <p14:tracePt t="125919" x="1679575" y="1085850"/>
          <p14:tracePt t="125921" x="1692275" y="1074738"/>
          <p14:tracePt t="125933" x="1714500" y="1039813"/>
          <p14:tracePt t="125949" x="1725613" y="1028700"/>
          <p14:tracePt t="125966" x="1760538" y="1028700"/>
          <p14:tracePt t="125983" x="1782763" y="1028700"/>
          <p14:tracePt t="125999" x="1793875" y="1028700"/>
          <p14:tracePt t="126016" x="1817688" y="1028700"/>
          <p14:tracePt t="126033" x="1851025" y="1028700"/>
          <p14:tracePt t="126049" x="1874838" y="1028700"/>
          <p14:tracePt t="126067" x="1920875" y="1028700"/>
          <p14:tracePt t="126083" x="1943100" y="1028700"/>
          <p14:tracePt t="126099" x="1965325" y="1050925"/>
          <p14:tracePt t="126116" x="1978025" y="1074738"/>
          <p14:tracePt t="126133" x="1989138" y="1074738"/>
          <p14:tracePt t="126150" x="2011363" y="1096963"/>
          <p14:tracePt t="126166" x="2035175" y="1108075"/>
          <p14:tracePt t="126183" x="2068513" y="1154113"/>
          <p14:tracePt t="126200" x="2068513" y="1165225"/>
          <p14:tracePt t="126216" x="2079625" y="1189038"/>
          <p14:tracePt t="126233" x="2092325" y="1200150"/>
          <p14:tracePt t="126250" x="2103438" y="1235075"/>
          <p14:tracePt t="126266" x="2103438" y="1246188"/>
          <p14:tracePt t="126283" x="2114550" y="1257300"/>
          <p14:tracePt t="126300" x="2114550" y="1268413"/>
          <p14:tracePt t="126317" x="2114550" y="1279525"/>
          <p14:tracePt t="126333" x="2114550" y="1292225"/>
          <p14:tracePt t="126350" x="2114550" y="1303338"/>
          <p14:tracePt t="126367" x="2114550" y="1314450"/>
          <p14:tracePt t="126384" x="2114550" y="1349375"/>
          <p14:tracePt t="126421" x="2114550" y="1360488"/>
          <p14:tracePt t="126435" x="2114550" y="1371600"/>
          <p14:tracePt t="126437" x="2114550" y="1382713"/>
          <p14:tracePt t="126471" x="2114550" y="1393825"/>
          <p14:tracePt t="126483" x="2114550" y="1406525"/>
          <p14:tracePt t="126486" x="2114550" y="1417638"/>
          <p14:tracePt t="126500" x="2114550" y="1428750"/>
          <p14:tracePt t="126517" x="2114550" y="1450975"/>
          <p14:tracePt t="126533" x="2103438" y="1474788"/>
          <p14:tracePt t="126550" x="2092325" y="1485900"/>
          <p14:tracePt t="126567" x="2068513" y="1520825"/>
          <p14:tracePt t="126584" x="2046288" y="1531938"/>
          <p14:tracePt t="126601" x="2035175" y="1543050"/>
          <p14:tracePt t="126601" x="2011363" y="1565275"/>
          <p14:tracePt t="126618" x="1978025" y="1577975"/>
          <p14:tracePt t="126634" x="1954213" y="1600200"/>
          <p14:tracePt t="126650" x="1920875" y="1600200"/>
          <p14:tracePt t="126667" x="1897063" y="1600200"/>
          <p14:tracePt t="126684" x="1885950" y="1611313"/>
          <p14:tracePt t="126700" x="1851025" y="1622425"/>
          <p14:tracePt t="126718" x="1839913" y="1635125"/>
          <p14:tracePt t="126734" x="1806575" y="1646238"/>
          <p14:tracePt t="126751" x="1771650" y="1668463"/>
          <p14:tracePt t="126767" x="1760538" y="1692275"/>
          <p14:tracePt t="126784" x="1714500" y="1703388"/>
          <p14:tracePt t="126801" x="1703388" y="1714500"/>
          <p14:tracePt t="126817" x="1692275" y="1714500"/>
          <p14:tracePt t="126834" x="1668463" y="1714500"/>
          <p14:tracePt t="126851" x="1657350" y="1714500"/>
          <p14:tracePt t="126867" x="1646238" y="1703388"/>
          <p14:tracePt t="126884" x="1600200" y="1668463"/>
          <p14:tracePt t="126901" x="1577975" y="1646238"/>
          <p14:tracePt t="126918" x="1543050" y="1611313"/>
          <p14:tracePt t="126934" x="1531938" y="1600200"/>
          <p14:tracePt t="126951" x="1520825" y="1589088"/>
          <p14:tracePt t="126968" x="1520825" y="1554163"/>
          <p14:tracePt t="126984" x="1520825" y="1531938"/>
          <p14:tracePt t="127001" x="1520825" y="1485900"/>
          <p14:tracePt t="127018" x="1520825" y="1474788"/>
          <p14:tracePt t="127034" x="1520825" y="1463675"/>
          <p14:tracePt t="127051" x="1531938" y="1417638"/>
          <p14:tracePt t="127069" x="1531938" y="1406525"/>
          <p14:tracePt t="127084" x="1531938" y="1371600"/>
          <p14:tracePt t="127101" x="1554163" y="1336675"/>
          <p14:tracePt t="127118" x="1554163" y="1314450"/>
          <p14:tracePt t="127135" x="1565275" y="1292225"/>
          <p14:tracePt t="127151" x="1589088" y="1268413"/>
          <p14:tracePt t="127168" x="1600200" y="1246188"/>
          <p14:tracePt t="127185" x="1622425" y="1222375"/>
          <p14:tracePt t="127202" x="1668463" y="1189038"/>
          <p14:tracePt t="127218" x="1679575" y="1177925"/>
          <p14:tracePt t="127235" x="1725613" y="1165225"/>
          <p14:tracePt t="127251" x="1736725" y="1165225"/>
          <p14:tracePt t="127268" x="1771650" y="1165225"/>
          <p14:tracePt t="127285" x="1851025" y="1165225"/>
          <p14:tracePt t="127302" x="1920875" y="1165225"/>
          <p14:tracePt t="127318" x="1965325" y="1165225"/>
          <p14:tracePt t="127335" x="2057400" y="1189038"/>
          <p14:tracePt t="127352" x="2079625" y="1211263"/>
          <p14:tracePt t="127368" x="2103438" y="1246188"/>
          <p14:tracePt t="127385" x="2114550" y="1246188"/>
          <p14:tracePt t="127402" x="2125663" y="1257300"/>
          <p14:tracePt t="127418" x="2136775" y="1268413"/>
          <p14:tracePt t="127456" x="2136775" y="1279525"/>
          <p14:tracePt t="127472" x="2136775" y="1292225"/>
          <p14:tracePt t="127492" x="2136775" y="1303338"/>
          <p14:tracePt t="127528" x="2136775" y="1314450"/>
          <p14:tracePt t="127537" x="2136775" y="1325563"/>
          <p14:tracePt t="127552" x="2136775" y="1336675"/>
          <p14:tracePt t="127594" x="2136775" y="1349375"/>
          <p14:tracePt t="127605" x="2136775" y="1360488"/>
          <p14:tracePt t="127607" x="2136775" y="1371600"/>
          <p14:tracePt t="127642" x="2136775" y="1393825"/>
          <p14:tracePt t="127654" x="2125663" y="1393825"/>
          <p14:tracePt t="127669" x="2114550" y="1406525"/>
          <p14:tracePt t="127685" x="2092325" y="1428750"/>
          <p14:tracePt t="127687" x="2079625" y="1439863"/>
          <p14:tracePt t="127702" x="2035175" y="1450975"/>
          <p14:tracePt t="127719" x="2022475" y="1463675"/>
          <p14:tracePt t="127736" x="1978025" y="1474788"/>
          <p14:tracePt t="127753" x="1965325" y="1485900"/>
          <p14:tracePt t="127769" x="1920875" y="1508125"/>
          <p14:tracePt t="127786" x="1897063" y="1531938"/>
          <p14:tracePt t="127802" x="1874838" y="1543050"/>
          <p14:tracePt t="127836" x="1851025" y="1554163"/>
          <p14:tracePt t="127838" x="1839913" y="1554163"/>
          <p14:tracePt t="127852" x="1828800" y="1554163"/>
          <p14:tracePt t="127869" x="1806575" y="1554163"/>
          <p14:tracePt t="127886" x="1782763" y="1554163"/>
          <p14:tracePt t="127903" x="1760538" y="1554163"/>
          <p14:tracePt t="127919" x="1749425" y="1554163"/>
          <p14:tracePt t="127936" x="1725613" y="1554163"/>
          <p14:tracePt t="127953" x="1714500" y="1554163"/>
          <p14:tracePt t="127953" x="1703388" y="1543050"/>
          <p14:tracePt t="127970" x="1703388" y="1531938"/>
          <p14:tracePt t="127986" x="1692275" y="1508125"/>
          <p14:tracePt t="128003" x="1679575" y="1485900"/>
          <p14:tracePt t="128041" x="1668463" y="1474788"/>
          <p14:tracePt t="128054" x="1668463" y="1463675"/>
          <p14:tracePt t="128056" x="1668463" y="1450975"/>
          <p14:tracePt t="128070" x="1668463" y="1439863"/>
          <p14:tracePt t="128087" x="1668463" y="1428750"/>
          <p14:tracePt t="128087" x="1668463" y="1406525"/>
          <p14:tracePt t="128103" x="1668463" y="1371600"/>
          <p14:tracePt t="128120" x="1668463" y="1349375"/>
          <p14:tracePt t="128136" x="1668463" y="1325563"/>
          <p14:tracePt t="128153" x="1668463" y="1268413"/>
          <p14:tracePt t="128170" x="1668463" y="1235075"/>
          <p14:tracePt t="128187" x="1679575" y="1189038"/>
          <p14:tracePt t="128203" x="1692275" y="1165225"/>
          <p14:tracePt t="128220" x="1692275" y="1143000"/>
          <p14:tracePt t="128236" x="1760538" y="1096963"/>
          <p14:tracePt t="128253" x="1806575" y="1096963"/>
          <p14:tracePt t="128270" x="1885950" y="1096963"/>
          <p14:tracePt t="128287" x="1931988" y="1096963"/>
          <p14:tracePt t="128303" x="1965325" y="1096963"/>
          <p14:tracePt t="128320" x="2022475" y="1131888"/>
          <p14:tracePt t="128337" x="2068513" y="1143000"/>
          <p14:tracePt t="128353" x="2079625" y="1154113"/>
          <p14:tracePt t="128370" x="2125663" y="1189038"/>
          <p14:tracePt t="128387" x="2136775" y="1200150"/>
          <p14:tracePt t="128403" x="2160588" y="1200150"/>
          <p14:tracePt t="128420" x="2171700" y="1222375"/>
          <p14:tracePt t="128437" x="2182813" y="1235075"/>
          <p14:tracePt t="128454" x="2193925" y="1257300"/>
          <p14:tracePt t="128470" x="2193925" y="1268413"/>
          <p14:tracePt t="128487" x="2193925" y="1279525"/>
          <p14:tracePt t="128504" x="2193925" y="1292225"/>
          <p14:tracePt t="128565" x="2193925" y="1303338"/>
          <p14:tracePt t="128594" x="2193925" y="1314450"/>
          <p14:tracePt t="128613" x="2193925" y="1325563"/>
          <p14:tracePt t="130240" x="2182813" y="1349375"/>
          <p14:tracePt t="130242" x="2171700" y="1371600"/>
          <p14:tracePt t="130258" x="2136775" y="1531938"/>
          <p14:tracePt t="130275" x="2114550" y="1646238"/>
          <p14:tracePt t="130292" x="2068513" y="1760538"/>
          <p14:tracePt t="130308" x="2046288" y="1885950"/>
          <p14:tracePt t="130325" x="1989138" y="2125663"/>
          <p14:tracePt t="130341" x="1965325" y="2239963"/>
          <p14:tracePt t="130358" x="1874838" y="2525713"/>
          <p14:tracePt t="130374" x="1828800" y="2674938"/>
          <p14:tracePt t="130391" x="1736725" y="3028950"/>
          <p14:tracePt t="130408" x="1692275" y="3189288"/>
          <p14:tracePt t="130425" x="1657350" y="3314700"/>
          <p14:tracePt t="130441" x="1635125" y="3440113"/>
          <p14:tracePt t="130458" x="1565275" y="3679825"/>
          <p14:tracePt t="130475" x="1543050" y="3794125"/>
          <p14:tracePt t="130491" x="1485900" y="4046538"/>
          <p14:tracePt t="130508" x="1463675" y="4149725"/>
          <p14:tracePt t="130525" x="1450975" y="4251325"/>
          <p14:tracePt t="130541" x="1417638" y="4457700"/>
          <p14:tracePt t="130558" x="1393825" y="4560888"/>
          <p14:tracePt t="130575" x="1360488" y="4765675"/>
          <p14:tracePt t="130592" x="1349375" y="4857750"/>
          <p14:tracePt t="130608" x="1325563" y="4949825"/>
          <p14:tracePt t="130625" x="1303338" y="5086350"/>
          <p14:tracePt t="130642" x="1303338" y="5143500"/>
          <p14:tracePt t="130658" x="1279525" y="5211763"/>
          <p14:tracePt t="130675" x="1268413" y="5235575"/>
          <p14:tracePt t="130692" x="1268413" y="5257800"/>
          <p14:tracePt t="130708" x="1268413" y="5314950"/>
          <p14:tracePt t="130725" x="1268413" y="5349875"/>
          <p14:tracePt t="130742" x="1257300" y="5407025"/>
          <p14:tracePt t="130759" x="1257300" y="5440363"/>
          <p14:tracePt t="130775" x="1246188" y="5475288"/>
          <p14:tracePt t="130792" x="1235075" y="5543550"/>
          <p14:tracePt t="130809" x="1211263" y="5692775"/>
          <p14:tracePt t="130826" x="1211263" y="5761038"/>
          <p14:tracePt t="130842" x="1200150" y="5807075"/>
          <p14:tracePt t="130859" x="1200150" y="5840413"/>
          <p14:tracePt t="130875" x="1200150" y="5851525"/>
          <p14:tracePt t="130892" x="1200150" y="5875338"/>
          <p14:tracePt t="130909" x="1200150" y="5897563"/>
          <p14:tracePt t="130925" x="1189038" y="5921375"/>
          <p14:tracePt t="130942" x="1189038" y="5989638"/>
          <p14:tracePt t="130959" x="1177925" y="6022975"/>
          <p14:tracePt t="130976" x="1177925" y="6035675"/>
          <p14:tracePt t="131032" x="1165225" y="6035675"/>
          <p14:tracePt t="131092" x="1165225" y="6011863"/>
          <p14:tracePt t="131093" x="1165225" y="6000750"/>
          <p14:tracePt t="131109" x="1165225" y="5978525"/>
          <p14:tracePt t="131126" x="1165225" y="5851525"/>
          <p14:tracePt t="131142" x="1177925" y="5737225"/>
          <p14:tracePt t="131161" x="1200150" y="5589588"/>
          <p14:tracePt t="131176" x="1303338" y="4960938"/>
          <p14:tracePt t="131193" x="1360488" y="4594225"/>
          <p14:tracePt t="131209" x="1439863" y="4103688"/>
          <p14:tracePt t="131226" x="1474788" y="3943350"/>
          <p14:tracePt t="131243" x="1531938" y="3646488"/>
          <p14:tracePt t="131259" x="1565275" y="3486150"/>
          <p14:tracePt t="131276" x="1589088" y="3360738"/>
          <p14:tracePt t="131293" x="1622425" y="3189288"/>
          <p14:tracePt t="131309" x="1635125" y="3121025"/>
          <p14:tracePt t="131326" x="1646238" y="3074988"/>
          <p14:tracePt t="131343" x="1657350" y="2971800"/>
          <p14:tracePt t="131360" x="1657350" y="2936875"/>
          <p14:tracePt t="131376" x="1657350" y="2892425"/>
          <p14:tracePt t="131393" x="1668463" y="2846388"/>
          <p14:tracePt t="131429" x="1668463" y="2835275"/>
          <p14:tracePt t="131443" x="1668463" y="2822575"/>
          <p14:tracePt t="131445" x="1679575" y="2789238"/>
          <p14:tracePt t="131460" x="1679575" y="2765425"/>
          <p14:tracePt t="131477" x="1692275" y="2640013"/>
          <p14:tracePt t="131493" x="1703388" y="2560638"/>
          <p14:tracePt t="131510" x="1714500" y="2503488"/>
          <p14:tracePt t="131526" x="1714500" y="2332038"/>
          <p14:tracePt t="131544" x="1714500" y="2228850"/>
          <p14:tracePt t="131560" x="1725613" y="2136775"/>
          <p14:tracePt t="131577" x="1749425" y="1978025"/>
          <p14:tracePt t="131593" x="1760538" y="1885950"/>
          <p14:tracePt t="131610" x="1782763" y="1657350"/>
          <p14:tracePt t="131627" x="1806575" y="1577975"/>
          <p14:tracePt t="131643" x="1817688" y="1463675"/>
          <p14:tracePt t="131660" x="1817688" y="1325563"/>
          <p14:tracePt t="131678" x="1817688" y="1314450"/>
          <p14:tracePt t="131694" x="1817688" y="1279525"/>
          <p14:tracePt t="131710" x="1817688" y="1257300"/>
          <p14:tracePt t="131727" x="1817688" y="1246188"/>
          <p14:tracePt t="131812" x="1817688" y="1268413"/>
          <p14:tracePt t="131814" x="1806575" y="1268413"/>
          <p14:tracePt t="131873" x="1793875" y="1268413"/>
          <p14:tracePt t="131934" x="1793875" y="1279525"/>
          <p14:tracePt t="131944" x="1793875" y="1292225"/>
          <p14:tracePt t="131972" x="1793875" y="1303338"/>
          <p14:tracePt t="132004" x="1793875" y="1314450"/>
          <p14:tracePt t="132032" x="1793875" y="1325563"/>
          <p14:tracePt t="132034" x="1782763" y="1325563"/>
          <p14:tracePt t="132044" x="1782763" y="1336675"/>
          <p14:tracePt t="132092" x="1782763" y="1349375"/>
          <p14:tracePt t="132114" x="1782763" y="1360488"/>
          <p14:tracePt t="132129" x="1782763" y="1371600"/>
          <p14:tracePt t="132131" x="1771650" y="1371600"/>
          <p14:tracePt t="132144" x="1771650" y="1382713"/>
          <p14:tracePt t="132161" x="1771650" y="1393825"/>
          <p14:tracePt t="132202" x="1771650" y="1406525"/>
          <p14:tracePt t="132226" x="1771650" y="1417638"/>
          <p14:tracePt t="132271" x="1771650" y="1428750"/>
          <p14:tracePt t="132285" x="1760538" y="1428750"/>
          <p14:tracePt t="132294" x="1760538" y="1450975"/>
          <p14:tracePt t="132312" x="1760538" y="1463675"/>
          <p14:tracePt t="132328" x="1736725" y="1474788"/>
          <p14:tracePt t="132345" x="1736725" y="1485900"/>
          <p14:tracePt t="132384" x="1725613" y="1485900"/>
          <p14:tracePt t="132395" x="1714500" y="1485900"/>
          <p14:tracePt t="132396" x="1703388" y="1485900"/>
          <p14:tracePt t="132411" x="1692275" y="1485900"/>
          <p14:tracePt t="132428" x="1679575" y="1485900"/>
          <p14:tracePt t="132445" x="1657350" y="1485900"/>
          <p14:tracePt t="132461" x="1646238" y="1485900"/>
          <p14:tracePt t="132478" x="1622425" y="1439863"/>
          <p14:tracePt t="132495" x="1622425" y="1406525"/>
          <p14:tracePt t="132512" x="1622425" y="1349375"/>
          <p14:tracePt t="132528" x="1622425" y="1303338"/>
          <p14:tracePt t="132545" x="1635125" y="1222375"/>
          <p14:tracePt t="132562" x="1692275" y="982663"/>
          <p14:tracePt t="132578" x="1714500" y="879475"/>
          <p14:tracePt t="132595" x="1736725" y="788988"/>
          <p14:tracePt t="132612" x="1839913" y="628650"/>
          <p14:tracePt t="132628" x="1908175" y="593725"/>
          <p14:tracePt t="132645" x="2068513" y="571500"/>
          <p14:tracePt t="132662" x="2149475" y="571500"/>
          <p14:tracePt t="132679" x="2251075" y="571500"/>
          <p14:tracePt t="132696" x="2378075" y="582613"/>
          <p14:tracePt t="132712" x="2422525" y="617538"/>
          <p14:tracePt t="132729" x="2446338" y="639763"/>
          <p14:tracePt t="132745" x="2468563" y="696913"/>
          <p14:tracePt t="132762" x="2479675" y="720725"/>
          <p14:tracePt t="132779" x="2492375" y="742950"/>
          <p14:tracePt t="132796" x="2503488" y="857250"/>
          <p14:tracePt t="132812" x="2514600" y="971550"/>
          <p14:tracePt t="132829" x="2525713" y="1096963"/>
          <p14:tracePt t="132845" x="2536825" y="1257300"/>
          <p14:tracePt t="132862" x="2536825" y="1314450"/>
          <p14:tracePt t="132879" x="2536825" y="1428750"/>
          <p14:tracePt t="132896" x="2536825" y="1485900"/>
          <p14:tracePt t="132912" x="2525713" y="1531938"/>
          <p14:tracePt t="132929" x="2479675" y="1657350"/>
          <p14:tracePt t="132946" x="2446338" y="1703388"/>
          <p14:tracePt t="132962" x="2422525" y="1749425"/>
          <p14:tracePt t="132979" x="2389188" y="1828800"/>
          <p14:tracePt t="132996" x="2378075" y="1851025"/>
          <p14:tracePt t="133012" x="2332038" y="1908175"/>
          <p14:tracePt t="133029" x="2308225" y="1908175"/>
          <p14:tracePt t="133046" x="2286000" y="1931988"/>
          <p14:tracePt t="133089" x="2274888" y="1931988"/>
          <p14:tracePt t="133113" x="2263775" y="1920875"/>
          <p14:tracePt t="133142" x="2251075" y="1908175"/>
          <p14:tracePt t="133143" x="2239963" y="1885950"/>
          <p14:tracePt t="133163" x="2239963" y="1863725"/>
          <p14:tracePt t="133179" x="2228850" y="1839913"/>
          <p14:tracePt t="133215" x="2217738" y="1817688"/>
          <p14:tracePt t="133216" x="2206625" y="1806575"/>
          <p14:tracePt t="133229" x="2206625" y="1793875"/>
          <p14:tracePt t="133246" x="2206625" y="1771650"/>
          <p14:tracePt t="133283" x="2193925" y="1760538"/>
          <p14:tracePt t="133285" x="2182813" y="1760538"/>
          <p14:tracePt t="133296" x="2182813" y="1736725"/>
          <p14:tracePt t="133313" x="2171700" y="1736725"/>
          <p14:tracePt t="133372" x="2171700" y="1725613"/>
          <p14:tracePt t="134026" x="2171700" y="1920875"/>
          <p14:tracePt t="134047" x="2206625" y="2411413"/>
          <p14:tracePt t="134049" x="2308225" y="4183063"/>
          <p14:tracePt t="134064" x="2308225" y="4365625"/>
          <p14:tracePt t="134081" x="2308225" y="4560888"/>
          <p14:tracePt t="134098" x="2297113" y="4743450"/>
          <p14:tracePt t="134115" x="2251075" y="5154613"/>
          <p14:tracePt t="134131" x="2193925" y="5635625"/>
          <p14:tracePt t="134148" x="2171700" y="5772150"/>
          <p14:tracePt t="134164" x="2160588" y="5875338"/>
          <p14:tracePt t="134181" x="2160588" y="5921375"/>
          <p14:tracePt t="134198" x="2149475" y="5954713"/>
          <p14:tracePt t="134518" x="2149475" y="5965825"/>
          <p14:tracePt t="134532" x="2149475" y="5978525"/>
          <p14:tracePt t="134533" x="2149475" y="5989638"/>
          <p14:tracePt t="134549" x="2149475" y="6035675"/>
          <p14:tracePt t="134565" x="2136775" y="6057900"/>
          <p14:tracePt t="134582" x="2136775" y="6080125"/>
          <p14:tracePt t="134598" x="2136775" y="6115050"/>
          <p14:tracePt t="134615" x="2125663" y="6137275"/>
          <p14:tracePt t="134632" x="2125663" y="6149975"/>
          <p14:tracePt t="134648" x="2125663" y="6183313"/>
          <p14:tracePt t="134665" x="2114550" y="6194425"/>
          <p14:tracePt t="134682" x="2103438" y="6218238"/>
          <p14:tracePt t="134699" x="2068513" y="6251575"/>
          <p14:tracePt t="134716" x="2068513" y="6264275"/>
          <p14:tracePt t="134732" x="2035175" y="6297613"/>
          <p14:tracePt t="134749" x="2011363" y="6308725"/>
          <p14:tracePt t="134765" x="2000250" y="6321425"/>
          <p14:tracePt t="134782" x="1965325" y="6332538"/>
          <p14:tracePt t="134799" x="1943100" y="6343650"/>
          <p14:tracePt t="134816" x="1897063" y="6343650"/>
          <p14:tracePt t="134832" x="1885950" y="6343650"/>
          <p14:tracePt t="134849" x="1874838" y="6343650"/>
          <p14:tracePt t="134866" x="1839913" y="6321425"/>
          <p14:tracePt t="134883" x="1817688" y="6321425"/>
          <p14:tracePt t="134899" x="1793875" y="6321425"/>
          <p14:tracePt t="134916" x="1771650" y="6321425"/>
          <p14:tracePt t="134932" x="1749425" y="6321425"/>
          <p14:tracePt t="134949" x="1749425" y="6308725"/>
          <p14:tracePt t="134966" x="1725613" y="6297613"/>
          <p14:tracePt t="134982" x="1714500" y="6275388"/>
          <p14:tracePt t="134999" x="1703388" y="6251575"/>
          <p14:tracePt t="135016" x="1692275" y="6240463"/>
          <p14:tracePt t="135033" x="1692275" y="6229350"/>
          <p14:tracePt t="135049" x="1679575" y="6194425"/>
          <p14:tracePt t="135066" x="1668463" y="6172200"/>
          <p14:tracePt t="135083" x="1668463" y="6149975"/>
          <p14:tracePt t="135100" x="1657350" y="6137275"/>
          <p14:tracePt t="135116" x="1657350" y="6126163"/>
          <p14:tracePt t="135133" x="1657350" y="6092825"/>
          <p14:tracePt t="135149" x="1657350" y="6069013"/>
          <p14:tracePt t="135184" x="1657350" y="6057900"/>
          <p14:tracePt t="135186" x="1657350" y="6046788"/>
          <p14:tracePt t="135199" x="1657350" y="6035675"/>
          <p14:tracePt t="135236" x="1657350" y="6022975"/>
          <p14:tracePt t="135250" x="1657350" y="6011863"/>
          <p14:tracePt t="135251" x="1657350" y="6000750"/>
          <p14:tracePt t="135266" x="1657350" y="5978525"/>
          <p14:tracePt t="135283" x="1668463" y="5932488"/>
          <p14:tracePt t="135300" x="1668463" y="5897563"/>
          <p14:tracePt t="135316" x="1692275" y="5749925"/>
          <p14:tracePt t="135334" x="1703388" y="5657850"/>
          <p14:tracePt t="135350" x="1714500" y="5565775"/>
          <p14:tracePt t="135367" x="1749425" y="5372100"/>
          <p14:tracePt t="135383" x="1760538" y="5349875"/>
          <p14:tracePt t="135400" x="1760538" y="5303838"/>
          <p14:tracePt t="135416" x="1793875" y="5280025"/>
          <p14:tracePt t="135434" x="1806575" y="5257800"/>
          <p14:tracePt t="135450" x="1839913" y="5200650"/>
          <p14:tracePt t="135467" x="1863725" y="5200650"/>
          <p14:tracePt t="135483" x="1885950" y="5189538"/>
          <p14:tracePt t="135500" x="1920875" y="5189538"/>
          <p14:tracePt t="135517" x="1943100" y="5189538"/>
          <p14:tracePt t="135534" x="1954213" y="5189538"/>
          <p14:tracePt t="135550" x="1989138" y="5200650"/>
          <p14:tracePt t="135567" x="2000250" y="5200650"/>
          <p14:tracePt t="135583" x="2011363" y="5200650"/>
          <p14:tracePt t="135600" x="2057400" y="5222875"/>
          <p14:tracePt t="135617" x="2068513" y="5222875"/>
          <p14:tracePt t="135634" x="2103438" y="5268913"/>
          <p14:tracePt t="135650" x="2125663" y="5280025"/>
          <p14:tracePt t="135667" x="2136775" y="5292725"/>
          <p14:tracePt t="135684" x="2160588" y="5326063"/>
          <p14:tracePt t="135701" x="2171700" y="5349875"/>
          <p14:tracePt t="135717" x="2193925" y="5372100"/>
          <p14:tracePt t="135734" x="2217738" y="5418138"/>
          <p14:tracePt t="135750" x="2239963" y="5464175"/>
          <p14:tracePt t="135767" x="2239963" y="5486400"/>
          <p14:tracePt t="135784" x="2286000" y="5578475"/>
          <p14:tracePt t="135801" x="2286000" y="5611813"/>
          <p14:tracePt t="135817" x="2308225" y="5646738"/>
          <p14:tracePt t="135834" x="2343150" y="5715000"/>
          <p14:tracePt t="135851" x="2354263" y="5761038"/>
          <p14:tracePt t="135868" x="2378075" y="5818188"/>
          <p14:tracePt t="135884" x="2389188" y="5840413"/>
          <p14:tracePt t="135901" x="2389188" y="5864225"/>
          <p14:tracePt t="135917" x="2400300" y="5897563"/>
          <p14:tracePt t="135934" x="2400300" y="5921375"/>
          <p14:tracePt t="135951" x="2411413" y="5932488"/>
          <p14:tracePt t="135951" x="2411413" y="5943600"/>
          <p14:tracePt t="135968" x="2411413" y="5965825"/>
          <p14:tracePt t="135984" x="2411413" y="5978525"/>
          <p14:tracePt t="136001" x="2411413" y="5989638"/>
          <p14:tracePt t="136018" x="2411413" y="6000750"/>
          <p14:tracePt t="136034" x="2411413" y="6011863"/>
          <p14:tracePt t="136051" x="2411413" y="6057900"/>
          <p14:tracePt t="136068" x="2411413" y="6080125"/>
          <p14:tracePt t="136084" x="2400300" y="6137275"/>
          <p14:tracePt t="136101" x="2389188" y="6161088"/>
          <p14:tracePt t="136118" x="2389188" y="6194425"/>
          <p14:tracePt t="136134" x="2365375" y="6251575"/>
          <p14:tracePt t="136151" x="2354263" y="6275388"/>
          <p14:tracePt t="136168" x="2343150" y="6297613"/>
          <p14:tracePt t="136184" x="2320925" y="6343650"/>
          <p14:tracePt t="136201" x="2308225" y="6365875"/>
          <p14:tracePt t="136218" x="2274888" y="6411913"/>
          <p14:tracePt t="136235" x="2251075" y="6423025"/>
          <p14:tracePt t="136253" x="2239963" y="6435725"/>
          <p14:tracePt t="136268" x="2193925" y="6469063"/>
          <p14:tracePt t="136285" x="2171700" y="6492875"/>
          <p14:tracePt t="136301" x="2149475" y="6503988"/>
          <p14:tracePt t="136318" x="2092325" y="6515100"/>
          <p14:tracePt t="136335" x="2079625" y="6515100"/>
          <p14:tracePt t="136351" x="2022475" y="6515100"/>
          <p14:tracePt t="136368" x="2000250" y="6515100"/>
          <p14:tracePt t="136385" x="1978025" y="6515100"/>
          <p14:tracePt t="136402" x="1943100" y="6515100"/>
          <p14:tracePt t="136418" x="1931988" y="6503988"/>
          <p14:tracePt t="136435" x="1897063" y="6480175"/>
          <p14:tracePt t="136452" x="1885950" y="6469063"/>
          <p14:tracePt t="136468" x="1851025" y="6457950"/>
          <p14:tracePt t="136485" x="1839913" y="6446838"/>
          <p14:tracePt t="136502" x="1806575" y="6423025"/>
          <p14:tracePt t="136518" x="1793875" y="6400800"/>
          <p14:tracePt t="136535" x="1771650" y="6354763"/>
          <p14:tracePt t="136552" x="1760538" y="6332538"/>
          <p14:tracePt t="136569" x="1749425" y="6308725"/>
          <p14:tracePt t="136585" x="1736725" y="6275388"/>
          <p14:tracePt t="136602" x="1725613" y="6251575"/>
          <p14:tracePt t="136619" x="1703388" y="6218238"/>
          <p14:tracePt t="136635" x="1703388" y="6207125"/>
          <p14:tracePt t="136652" x="1692275" y="6194425"/>
          <p14:tracePt t="136669" x="1692275" y="6161088"/>
          <p14:tracePt t="136686" x="1692275" y="6126163"/>
          <p14:tracePt t="136702" x="1692275" y="6103938"/>
          <p14:tracePt t="136719" x="1692275" y="6057900"/>
          <p14:tracePt t="136736" x="1692275" y="6035675"/>
          <p14:tracePt t="136753" x="1703388" y="6011863"/>
          <p14:tracePt t="136769" x="1725613" y="5965825"/>
          <p14:tracePt t="136786" x="1725613" y="5954713"/>
          <p14:tracePt t="136802" x="1736725" y="5921375"/>
          <p14:tracePt t="136819" x="1749425" y="5908675"/>
          <p14:tracePt t="136836" x="1760538" y="5897563"/>
          <p14:tracePt t="136852" x="1806575" y="5840413"/>
          <p14:tracePt t="136869" x="1828800" y="5829300"/>
          <p14:tracePt t="136886" x="1863725" y="5794375"/>
          <p14:tracePt t="136902" x="1908175" y="5749925"/>
          <p14:tracePt t="136919" x="1931988" y="5749925"/>
          <p14:tracePt t="136936" x="1943100" y="5749925"/>
          <p14:tracePt t="136952" x="1978025" y="5749925"/>
          <p14:tracePt t="136969" x="1989138" y="5749925"/>
          <p14:tracePt t="136986" x="2000250" y="5749925"/>
          <p14:tracePt t="137003" x="2057400" y="5749925"/>
          <p14:tracePt t="137019" x="2114550" y="5749925"/>
          <p14:tracePt t="137036" x="2136775" y="5772150"/>
          <p14:tracePt t="137053" x="2171700" y="5783263"/>
          <p14:tracePt t="137069" x="2206625" y="5851525"/>
          <p14:tracePt t="137086" x="2217738" y="5875338"/>
          <p14:tracePt t="137103" x="2228850" y="5897563"/>
          <p14:tracePt t="137119" x="2251075" y="5932488"/>
          <p14:tracePt t="137136" x="2251075" y="5954713"/>
          <p14:tracePt t="137153" x="2263775" y="5965825"/>
          <p14:tracePt t="137170" x="2274888" y="6011863"/>
          <p14:tracePt t="137186" x="2274888" y="6035675"/>
          <p14:tracePt t="137203" x="2274888" y="6046788"/>
          <p14:tracePt t="137220" x="2274888" y="6092825"/>
          <p14:tracePt t="137237" x="2274888" y="6115050"/>
          <p14:tracePt t="137254" x="2274888" y="6149975"/>
          <p14:tracePt t="137270" x="2274888" y="6172200"/>
          <p14:tracePt t="137286" x="2274888" y="6194425"/>
          <p14:tracePt t="137303" x="2274888" y="6240463"/>
          <p14:tracePt t="137320" x="2274888" y="6264275"/>
          <p14:tracePt t="137337" x="2274888" y="6275388"/>
          <p14:tracePt t="137353" x="2263775" y="6308725"/>
          <p14:tracePt t="137370" x="2263775" y="6321425"/>
          <p14:tracePt t="137403" x="2251075" y="6332538"/>
          <p14:tracePt t="137420" x="2251075" y="6343650"/>
          <p14:tracePt t="137451" x="2251075" y="6354763"/>
          <p14:tracePt t="138328" x="2251075" y="6343650"/>
          <p14:tracePt t="138337" x="2251075" y="6321425"/>
          <p14:tracePt t="138355" x="2286000" y="6240463"/>
          <p14:tracePt t="138372" x="2343150" y="6126163"/>
          <p14:tracePt t="138388" x="2422525" y="6000750"/>
          <p14:tracePt t="138405" x="2628900" y="5680075"/>
          <p14:tracePt t="138422" x="2732088" y="5578475"/>
          <p14:tracePt t="138439" x="2949575" y="5429250"/>
          <p14:tracePt t="138455" x="3051175" y="5383213"/>
          <p14:tracePt t="138472" x="3211513" y="5280025"/>
          <p14:tracePt t="138488" x="3279775" y="5235575"/>
          <p14:tracePt t="138505" x="3349625" y="5178425"/>
          <p14:tracePt t="138522" x="3543300" y="5086350"/>
          <p14:tracePt t="138539" x="3622675" y="5040313"/>
          <p14:tracePt t="138555" x="3679825" y="5018088"/>
          <p14:tracePt t="138572" x="3736975" y="5006975"/>
          <p14:tracePt t="138589" x="3749675" y="5006975"/>
          <p14:tracePt t="138605" x="3760788" y="5006975"/>
          <p14:tracePt t="138659" x="3794125" y="5040313"/>
          <p14:tracePt t="139491" x="3806825" y="5040313"/>
          <p14:tracePt t="139493" x="3817938" y="5040313"/>
          <p14:tracePt t="139508" x="3875088" y="5040313"/>
          <p14:tracePt t="139525" x="3921125" y="5051425"/>
          <p14:tracePt t="139541" x="3943350" y="5064125"/>
          <p14:tracePt t="139558" x="3965575" y="5064125"/>
          <p14:tracePt t="139558" x="4000500" y="5064125"/>
          <p14:tracePt t="139575" x="4022725" y="5075238"/>
          <p14:tracePt t="139591" x="4068763" y="5075238"/>
          <p14:tracePt t="139608" x="4125913" y="5075238"/>
          <p14:tracePt t="139625" x="4171950" y="5075238"/>
          <p14:tracePt t="139642" x="4217988" y="5075238"/>
          <p14:tracePt t="139658" x="4378325" y="5075238"/>
          <p14:tracePt t="139675" x="4457700" y="5064125"/>
          <p14:tracePt t="139692" x="4640263" y="5029200"/>
          <p14:tracePt t="139708" x="4732338" y="5029200"/>
          <p14:tracePt t="139725" x="4789488" y="5029200"/>
          <p14:tracePt t="139742" x="4822825" y="5029200"/>
          <p14:tracePt t="140038" x="4892675" y="5006975"/>
          <p14:tracePt t="140045" x="5006975" y="4983163"/>
          <p14:tracePt t="140059" x="5292725" y="4960938"/>
          <p14:tracePt t="140076" x="5418138" y="4937125"/>
          <p14:tracePt t="140092" x="5521325" y="4914900"/>
          <p14:tracePt t="140109" x="5692775" y="4868863"/>
          <p14:tracePt t="140126" x="5761038" y="4846638"/>
          <p14:tracePt t="140142" x="5794375" y="4822825"/>
          <p14:tracePt t="140159" x="5840413" y="4789488"/>
          <p14:tracePt t="140176" x="5851525" y="4778375"/>
          <p14:tracePt t="140193" x="5864225" y="4765675"/>
          <p14:tracePt t="140209" x="5908675" y="4721225"/>
          <p14:tracePt t="140226" x="5943600" y="4686300"/>
          <p14:tracePt t="140243" x="6035675" y="4606925"/>
          <p14:tracePt t="140259" x="6069013" y="4549775"/>
          <p14:tracePt t="140276" x="6172200" y="4446588"/>
          <p14:tracePt t="140294" x="6251575" y="4378325"/>
          <p14:tracePt t="140309" x="6332538" y="4308475"/>
          <p14:tracePt t="140326" x="6446838" y="4114800"/>
          <p14:tracePt t="140649" x="6457950" y="4092575"/>
          <p14:tracePt t="140658" x="6618288" y="3989388"/>
          <p14:tracePt t="140677" x="6765925" y="3875088"/>
          <p14:tracePt t="140693" x="7280275" y="3394075"/>
          <p14:tracePt t="140710" x="7532688" y="3121025"/>
          <p14:tracePt t="140727" x="8012113" y="2617788"/>
          <p14:tracePt t="140744" x="8183563" y="2457450"/>
          <p14:tracePt t="140760" x="8286750" y="2354263"/>
          <p14:tracePt t="140777" x="8389938" y="2286000"/>
          <p14:tracePt t="140793" x="8583613" y="2160588"/>
          <p14:tracePt t="140811" x="8686800" y="2136775"/>
          <p14:tracePt t="140827" x="8743950" y="2092325"/>
          <p14:tracePt t="141157" x="8743950" y="2103438"/>
          <p14:tracePt t="141177" x="8743950" y="2114550"/>
          <p14:tracePt t="141179" x="8743950" y="2125663"/>
          <p14:tracePt t="141194" x="8721725" y="2182813"/>
          <p14:tracePt t="141211" x="8686800" y="2228850"/>
          <p14:tracePt t="141228" x="8550275" y="2400300"/>
          <p14:tracePt t="141245" x="8469313" y="2549525"/>
          <p14:tracePt t="141261" x="8355013" y="2743200"/>
          <p14:tracePt t="141278" x="8207375" y="3063875"/>
          <p14:tracePt t="141294" x="8137525" y="3200400"/>
          <p14:tracePt t="141311" x="7989888" y="3440113"/>
          <p14:tracePt t="141329" x="7908925" y="3543300"/>
          <p14:tracePt t="141344" x="7829550" y="3635375"/>
          <p14:tracePt t="141361" x="7704138" y="3771900"/>
          <p14:tracePt t="141378" x="7646988" y="3829050"/>
          <p14:tracePt t="141395" x="7589838" y="3875088"/>
          <p14:tracePt t="141411" x="7508875" y="3943350"/>
          <p14:tracePt t="141428" x="7464425" y="3954463"/>
          <p14:tracePt t="141445" x="7429500" y="3989388"/>
          <p14:tracePt t="141461" x="7337425" y="4022725"/>
          <p14:tracePt t="141478" x="7292975" y="4022725"/>
          <p14:tracePt t="141495" x="7269163" y="4022725"/>
          <p14:tracePt t="141511" x="7200900" y="4035425"/>
          <p14:tracePt t="141866" x="7097713" y="4035425"/>
          <p14:tracePt t="141877" x="6778625" y="4125913"/>
          <p14:tracePt t="141895" x="6515100" y="4194175"/>
          <p14:tracePt t="141912" x="6229350" y="4286250"/>
          <p14:tracePt t="141929" x="5600700" y="4435475"/>
          <p14:tracePt t="141945" x="5303838" y="4468813"/>
          <p14:tracePt t="141962" x="4618038" y="4514850"/>
          <p14:tracePt t="141979" x="4297363" y="4514850"/>
          <p14:tracePt t="141996" x="3954463" y="4446588"/>
          <p14:tracePt t="142012" x="3508375" y="4251325"/>
          <p14:tracePt t="142029" x="3394075" y="4149725"/>
          <p14:tracePt t="142046" x="3303588" y="4011613"/>
          <p14:tracePt t="142063" x="3200400" y="3817938"/>
          <p14:tracePt t="142079" x="3200400" y="3760788"/>
          <p14:tracePt t="142305" x="3074988" y="3725863"/>
          <p14:tracePt t="142315" x="2949575" y="3692525"/>
          <p14:tracePt t="142329" x="2686050" y="3532188"/>
          <p14:tracePt t="142347" x="2582863" y="3440113"/>
          <p14:tracePt t="142363" x="2422525" y="3178175"/>
          <p14:tracePt t="142380" x="2378075" y="3040063"/>
          <p14:tracePt t="142396" x="2320925" y="2903538"/>
          <p14:tracePt t="142413" x="2251075" y="2708275"/>
          <p14:tracePt t="142430" x="2228850" y="2640013"/>
          <p14:tracePt t="142446" x="2217738" y="2582863"/>
          <p14:tracePt t="142463" x="2193925" y="2525713"/>
          <p14:tracePt t="142480" x="2193925" y="2514600"/>
          <p14:tracePt t="142497" x="2171700" y="2503488"/>
          <p14:tracePt t="142536" x="2171700" y="2492375"/>
          <p14:tracePt t="142551" x="2160588" y="2479675"/>
          <p14:tracePt t="142563" x="2149475" y="2468563"/>
          <p14:tracePt t="142580" x="2136775" y="2446338"/>
          <p14:tracePt t="142597" x="2125663" y="2389188"/>
          <p14:tracePt t="142613" x="2114550" y="2365375"/>
          <p14:tracePt t="142630" x="2114550" y="2308225"/>
          <p14:tracePt t="142647" x="2103438" y="2274888"/>
          <p14:tracePt t="142663" x="2103438" y="2251075"/>
          <p14:tracePt t="142680" x="2103438" y="2193925"/>
          <p14:tracePt t="142697" x="2092325" y="2182813"/>
          <p14:tracePt t="142713" x="2092325" y="2160588"/>
          <p14:tracePt t="142730" x="2092325" y="2136775"/>
          <p14:tracePt t="142783" x="2092325" y="2125663"/>
          <p14:tracePt t="142791" x="2079625" y="2125663"/>
          <p14:tracePt t="142818" x="2079625" y="2114550"/>
          <p14:tracePt t="142843" x="2079625" y="2103438"/>
          <p14:tracePt t="142845" x="2068513" y="2103438"/>
          <p14:tracePt t="142864" x="2068513" y="2092325"/>
          <p14:tracePt t="142938" x="2068513" y="2079625"/>
          <p14:tracePt t="142965" x="2068513" y="2057400"/>
          <p14:tracePt t="143331" x="2068513" y="2046288"/>
          <p14:tracePt t="143353" x="2092325" y="2068513"/>
          <p14:tracePt t="143365" x="2125663" y="2149475"/>
          <p14:tracePt t="143367" x="2193925" y="2251075"/>
          <p14:tracePt t="143381" x="2308225" y="2365375"/>
          <p14:tracePt t="143398" x="2582863" y="2606675"/>
          <p14:tracePt t="143415" x="2778125" y="2732088"/>
          <p14:tracePt t="143431" x="3017838" y="2857500"/>
          <p14:tracePt t="143448" x="3692525" y="3211513"/>
          <p14:tracePt t="143465" x="4103688" y="3429000"/>
          <p14:tracePt t="143481" x="4960938" y="3886200"/>
          <p14:tracePt t="143498" x="5303838" y="4079875"/>
          <p14:tracePt t="143515" x="5578475" y="4206875"/>
          <p14:tracePt t="143532" x="5726113" y="4297363"/>
          <p14:tracePt t="143548" x="5840413" y="4332288"/>
          <p14:tracePt t="143792" x="5864225" y="4332288"/>
          <p14:tracePt t="143806" x="5886450" y="4354513"/>
          <p14:tracePt t="143816" x="5989638" y="4492625"/>
          <p14:tracePt t="143832" x="6057900" y="4629150"/>
          <p14:tracePt t="143850" x="6126163" y="4800600"/>
          <p14:tracePt t="143865" x="6207125" y="5132388"/>
          <p14:tracePt t="143883" x="6218238" y="5257800"/>
          <p14:tracePt t="143899" x="6218238" y="5418138"/>
          <p14:tracePt t="143916" x="6218238" y="5464175"/>
          <p14:tracePt t="143932" x="6218238" y="5486400"/>
          <p14:tracePt t="143949" x="6218238" y="5497513"/>
          <p14:tracePt t="143985" x="6218238" y="5508625"/>
          <p14:tracePt t="144013" x="6218238" y="5521325"/>
          <p14:tracePt t="144095" x="6207125" y="5521325"/>
          <p14:tracePt t="144104" x="6194425" y="5521325"/>
          <p14:tracePt t="144116" x="6183313" y="5521325"/>
          <p14:tracePt t="144133" x="6161088" y="5508625"/>
          <p14:tracePt t="144149" x="6161088" y="5486400"/>
          <p14:tracePt t="144166" x="6161088" y="5464175"/>
          <p14:tracePt t="144183" x="6137275" y="5394325"/>
          <p14:tracePt t="144199" x="6126163" y="5372100"/>
          <p14:tracePt t="144216" x="6115050" y="5314950"/>
          <p14:tracePt t="144233" x="6115050" y="5292725"/>
          <p14:tracePt t="144249" x="6115050" y="5280025"/>
          <p14:tracePt t="144266" x="6115050" y="5268913"/>
          <p14:tracePt t="144283" x="6115050" y="5257800"/>
          <p14:tracePt t="144316" x="6115050" y="5246688"/>
          <p14:tracePt t="144343" x="6115050" y="5235575"/>
          <p14:tracePt t="144352" x="6115050" y="5222875"/>
          <p14:tracePt t="144359" x="6103938" y="5222875"/>
          <p14:tracePt t="144366" x="6103938" y="5211763"/>
          <p14:tracePt t="144383" x="6103938" y="5200650"/>
          <p14:tracePt t="144400" x="6103938" y="5189538"/>
          <p14:tracePt t="144416" x="6103938" y="5178425"/>
          <p14:tracePt t="144433" x="6103938" y="5165725"/>
          <p14:tracePt t="144450" x="6103938" y="5143500"/>
          <p14:tracePt t="144467" x="6103938" y="5132388"/>
          <p14:tracePt t="144483" x="6103938" y="5121275"/>
          <p14:tracePt t="144561" x="6103938" y="5108575"/>
          <p14:tracePt t="144850" x="6103938" y="5097463"/>
          <p14:tracePt t="144887" x="6103938" y="5086350"/>
          <p14:tracePt t="144915" x="6103938" y="5075238"/>
          <p14:tracePt t="144925" x="6103938" y="5064125"/>
          <p14:tracePt t="145036" x="6103938" y="5040313"/>
          <p14:tracePt t="145156" x="6103938" y="5051425"/>
          <p14:tracePt t="145183" x="6103938" y="5064125"/>
          <p14:tracePt t="148523" x="6103938" y="5051425"/>
          <p14:tracePt t="148543" x="6103938" y="5040313"/>
          <p14:tracePt t="148570" x="6103938" y="5029200"/>
          <p14:tracePt t="148573" x="6115050" y="5018088"/>
          <p14:tracePt t="148592" x="6161088" y="4960938"/>
          <p14:tracePt t="148608" x="6218238" y="4914900"/>
          <p14:tracePt t="148625" x="6275388" y="4868863"/>
          <p14:tracePt t="148642" x="6332538" y="4811713"/>
          <p14:tracePt t="148642" x="6389688" y="4743450"/>
          <p14:tracePt t="148659" x="6446838" y="4629150"/>
          <p14:tracePt t="148675" x="6526213" y="4503738"/>
          <p14:tracePt t="148692" x="6664325" y="4229100"/>
          <p14:tracePt t="148708" x="6732588" y="4149725"/>
          <p14:tracePt t="148726" x="6765925" y="4068763"/>
          <p14:tracePt t="148742" x="6789738" y="3989388"/>
          <p14:tracePt t="149058" x="6789738" y="4000500"/>
          <p14:tracePt t="149119" x="6823075" y="3954463"/>
          <p14:tracePt t="149136" x="6880225" y="3863975"/>
          <p14:tracePt t="149144" x="6961188" y="3749675"/>
          <p14:tracePt t="149146" x="7064375" y="3635375"/>
          <p14:tracePt t="149159" x="7189788" y="3497263"/>
          <p14:tracePt t="149176" x="7361238" y="3314700"/>
          <p14:tracePt t="149192" x="7440613" y="3257550"/>
          <p14:tracePt t="149209" x="7508875" y="3211513"/>
          <p14:tracePt t="149226" x="7589838" y="3154363"/>
          <p14:tracePt t="149242" x="7600950" y="3154363"/>
          <p14:tracePt t="149259" x="7612063" y="3143250"/>
          <p14:tracePt t="149276" x="7623175" y="3143250"/>
          <p14:tracePt t="149608" x="7635875" y="3097213"/>
          <p14:tracePt t="149617" x="7680325" y="3028950"/>
          <p14:tracePt t="149626" x="7818438" y="2822575"/>
          <p14:tracePt t="149643" x="7897813" y="2708275"/>
          <p14:tracePt t="149660" x="7966075" y="2606675"/>
          <p14:tracePt t="149676" x="8035925" y="2503488"/>
          <p14:tracePt t="149694" x="8047038" y="2468563"/>
          <p14:tracePt t="149710" x="8058150" y="2468563"/>
          <p14:tracePt t="150118" x="8058150" y="2479675"/>
          <p14:tracePt t="150130" x="8058150" y="2503488"/>
          <p14:tracePt t="150146" x="8058150" y="2525713"/>
          <p14:tracePt t="150148" x="8058150" y="2560638"/>
          <p14:tracePt t="150161" x="8023225" y="2640013"/>
          <p14:tracePt t="150178" x="7943850" y="2822575"/>
          <p14:tracePt t="150194" x="7886700" y="2925763"/>
          <p14:tracePt t="150211" x="7840663" y="3028950"/>
          <p14:tracePt t="150228" x="7783513" y="3108325"/>
          <p14:tracePt t="150244" x="7658100" y="3303588"/>
          <p14:tracePt t="150261" x="7578725" y="3394075"/>
          <p14:tracePt t="150278" x="7440613" y="3578225"/>
          <p14:tracePt t="150294" x="7383463" y="3646488"/>
          <p14:tracePt t="150311" x="7269163" y="3749675"/>
          <p14:tracePt t="150328" x="7212013" y="3794125"/>
          <p14:tracePt t="150344" x="7143750" y="3863975"/>
          <p14:tracePt t="150361" x="7064375" y="3978275"/>
          <p14:tracePt t="150361" x="6961188" y="4137025"/>
          <p14:tracePt t="150378" x="6869113" y="4286250"/>
          <p14:tracePt t="150394" x="6765925" y="4446588"/>
          <p14:tracePt t="150411" x="6561138" y="4708525"/>
          <p14:tracePt t="150428" x="6492875" y="4778375"/>
          <p14:tracePt t="150445" x="6446838" y="4800600"/>
          <p14:tracePt t="150461" x="6423025" y="4800600"/>
          <p14:tracePt t="150478" x="6411913" y="4800600"/>
          <p14:tracePt t="150571" x="6400800" y="4811713"/>
          <p14:tracePt t="150584" x="6389688" y="4822825"/>
          <p14:tracePt t="150593" x="6378575" y="4822825"/>
          <p14:tracePt t="150694" x="6378575" y="4811713"/>
          <p14:tracePt t="150716" x="6378575" y="4800600"/>
          <p14:tracePt t="150728" x="6378575" y="4789488"/>
          <p14:tracePt t="150730" x="6378575" y="4778375"/>
          <p14:tracePt t="150745" x="6378575" y="4765675"/>
          <p14:tracePt t="150762" x="6400800" y="4721225"/>
          <p14:tracePt t="150779" x="6423025" y="4686300"/>
          <p14:tracePt t="150795" x="6435725" y="4664075"/>
          <p14:tracePt t="150812" x="6503988" y="4503738"/>
          <p14:tracePt t="150828" x="6537325" y="4435475"/>
          <p14:tracePt t="150846" x="6583363" y="4354513"/>
          <p14:tracePt t="150862" x="6675438" y="4240213"/>
          <p14:tracePt t="150879" x="6732588" y="4194175"/>
          <p14:tracePt t="150895" x="6765925" y="4137025"/>
          <p14:tracePt t="150912" x="6835775" y="4057650"/>
          <p14:tracePt t="150929" x="6880225" y="4022725"/>
          <p14:tracePt t="150946" x="6972300" y="3908425"/>
          <p14:tracePt t="150962" x="7029450" y="3829050"/>
          <p14:tracePt t="150980" x="7108825" y="3736975"/>
          <p14:tracePt t="150995" x="7258050" y="3565525"/>
          <p14:tracePt t="151012" x="7315200" y="3475038"/>
          <p14:tracePt t="151029" x="7418388" y="3336925"/>
          <p14:tracePt t="151046" x="7464425" y="3279775"/>
          <p14:tracePt t="151062" x="7521575" y="3200400"/>
          <p14:tracePt t="151079" x="7600950" y="3108325"/>
          <p14:tracePt t="151096" x="7646988" y="3074988"/>
          <p14:tracePt t="151112" x="7726363" y="2971800"/>
          <p14:tracePt t="151129" x="7772400" y="2925763"/>
          <p14:tracePt t="151146" x="7818438" y="2879725"/>
          <p14:tracePt t="151162" x="7864475" y="2846388"/>
          <p14:tracePt t="151179" x="7908925" y="2835275"/>
          <p14:tracePt t="155458" x="7897813" y="2846388"/>
          <p14:tracePt t="155470" x="7875588" y="2868613"/>
          <p14:tracePt t="155472" x="7840663" y="2925763"/>
          <p14:tracePt t="155487" x="7818438" y="2971800"/>
          <p14:tracePt t="155503" x="7783513" y="3006725"/>
          <p14:tracePt t="155521" x="7761288" y="3028950"/>
          <p14:tracePt t="155537" x="7693025" y="3086100"/>
          <p14:tracePt t="155554" x="7669213" y="3097213"/>
          <p14:tracePt t="155570" x="7635875" y="3132138"/>
          <p14:tracePt t="155587" x="7578725" y="3189288"/>
          <p14:tracePt t="155604" x="7440613" y="3371850"/>
          <p14:tracePt t="155620" x="7383463" y="3486150"/>
          <p14:tracePt t="155637" x="7315200" y="3600450"/>
          <p14:tracePt t="155654" x="7178675" y="3817938"/>
          <p14:tracePt t="155670" x="7121525" y="3897313"/>
          <p14:tracePt t="155687" x="7007225" y="4000500"/>
          <p14:tracePt t="155704" x="6926263" y="4068763"/>
          <p14:tracePt t="155720" x="6858000" y="4137025"/>
          <p14:tracePt t="155737" x="6697663" y="4332288"/>
          <p14:tracePt t="155754" x="6618288" y="4435475"/>
          <p14:tracePt t="155770" x="6550025" y="4514850"/>
          <p14:tracePt t="155787" x="6469063" y="4594225"/>
          <p14:tracePt t="155804" x="6457950" y="4606925"/>
          <p14:tracePt t="155821" x="6423025" y="4618038"/>
          <p14:tracePt t="155837" x="6378575" y="4651375"/>
          <p14:tracePt t="155854" x="6343650" y="4697413"/>
          <p14:tracePt t="155871" x="6321425" y="4732338"/>
          <p14:tracePt t="155887" x="6286500" y="4754563"/>
          <p14:tracePt t="155922" x="6275388" y="4754563"/>
          <p14:tracePt t="155947" x="6264275" y="4754563"/>
          <p14:tracePt t="155972" x="6240463" y="4778375"/>
          <p14:tracePt t="155974" x="6229350" y="4778375"/>
          <p14:tracePt t="155987" x="6207125" y="4789488"/>
          <p14:tracePt t="156004" x="6194425" y="4800600"/>
          <p14:tracePt t="156022" x="6183313" y="4800600"/>
          <p14:tracePt t="156038" x="6183313" y="4811713"/>
          <p14:tracePt t="156054" x="6172200" y="4811713"/>
          <p14:tracePt t="156139" x="6172200" y="4800600"/>
          <p14:tracePt t="156154" x="6172200" y="4778375"/>
          <p14:tracePt t="156156" x="6183313" y="4765675"/>
          <p14:tracePt t="156171" x="6194425" y="4743450"/>
          <p14:tracePt t="156188" x="6207125" y="4721225"/>
          <p14:tracePt t="156204" x="6275388" y="4640263"/>
          <p14:tracePt t="156221" x="6321425" y="4572000"/>
          <p14:tracePt t="156238" x="6480175" y="4378325"/>
          <p14:tracePt t="156255" x="6583363" y="4251325"/>
          <p14:tracePt t="156271" x="6675438" y="4125913"/>
          <p14:tracePt t="156288" x="6823075" y="3943350"/>
          <p14:tracePt t="156305" x="6904038" y="3851275"/>
          <p14:tracePt t="156321" x="7040563" y="3725863"/>
          <p14:tracePt t="156338" x="7121525" y="3657600"/>
          <p14:tracePt t="156355" x="7189788" y="3589338"/>
          <p14:tracePt t="156371" x="7200900" y="3589338"/>
          <p14:tracePt t="156388" x="7212013" y="3578225"/>
          <p14:tracePt t="156457" x="7223125" y="3578225"/>
          <p14:tracePt t="156508" x="7223125" y="3589338"/>
          <p14:tracePt t="156509" x="7223125" y="3611563"/>
          <p14:tracePt t="156522" x="7223125" y="3622675"/>
          <p14:tracePt t="156539" x="7212013" y="3679825"/>
          <p14:tracePt t="156555" x="7200900" y="3714750"/>
          <p14:tracePt t="156572" x="7178675" y="3771900"/>
          <p14:tracePt t="156588" x="7097713" y="3886200"/>
          <p14:tracePt t="156606" x="7051675" y="3954463"/>
          <p14:tracePt t="156622" x="7007225" y="4022725"/>
          <p14:tracePt t="156639" x="6892925" y="4194175"/>
          <p14:tracePt t="156655" x="6846888" y="4251325"/>
          <p14:tracePt t="156672" x="6811963" y="4297363"/>
          <p14:tracePt t="156689" x="6743700" y="4378325"/>
          <p14:tracePt t="156705" x="6721475" y="4400550"/>
          <p14:tracePt t="156722" x="6664325" y="4435475"/>
          <p14:tracePt t="156739" x="6640513" y="4457700"/>
          <p14:tracePt t="156755" x="6629400" y="4457700"/>
          <p14:tracePt t="156772" x="6594475" y="4468813"/>
          <p14:tracePt t="156789" x="6583363" y="4468813"/>
          <p14:tracePt t="156825" x="6572250" y="4468813"/>
          <p14:tracePt t="156827" x="6572250" y="4479925"/>
          <p14:tracePt t="156839" x="6561138" y="4479925"/>
          <p14:tracePt t="156856" x="6550025" y="4479925"/>
          <p14:tracePt t="156872" x="6550025" y="4492625"/>
          <p14:tracePt t="156909" x="6537325" y="4503738"/>
          <p14:tracePt t="156912" x="6537325" y="4514850"/>
          <p14:tracePt t="156923" x="6526213" y="4525963"/>
          <p14:tracePt t="156939" x="6515100" y="4537075"/>
          <p14:tracePt t="156957" x="6503988" y="4537075"/>
          <p14:tracePt t="156972" x="6503988" y="4549775"/>
          <p14:tracePt t="157592" x="6492875" y="4549775"/>
          <p14:tracePt t="157607" x="6469063" y="4560888"/>
          <p14:tracePt t="157624" x="6423025" y="4583113"/>
          <p14:tracePt t="157626" x="6411913" y="4594225"/>
          <p14:tracePt t="157641" x="6400800" y="4606925"/>
          <p14:tracePt t="157657" x="6365875" y="4606925"/>
          <p14:tracePt t="157674" x="6343650" y="4629150"/>
          <p14:tracePt t="157690" x="6308725" y="4629150"/>
          <p14:tracePt t="157707" x="6275388" y="4651375"/>
          <p14:tracePt t="157724" x="6264275" y="4664075"/>
          <p14:tracePt t="157741" x="6251575" y="4664075"/>
          <p14:tracePt t="157757" x="6229350" y="4664075"/>
          <p14:tracePt t="157775" x="6218238" y="4686300"/>
          <p14:tracePt t="157791" x="6207125" y="4697413"/>
          <p14:tracePt t="157807" x="6194425" y="4721225"/>
          <p14:tracePt t="157824" x="6183313" y="4721225"/>
          <p14:tracePt t="157899" x="6183313" y="4708525"/>
          <p14:tracePt t="157910" x="6183313" y="4697413"/>
          <p14:tracePt t="157912" x="6183313" y="4686300"/>
          <p14:tracePt t="157924" x="6183313" y="4675188"/>
          <p14:tracePt t="157941" x="6194425" y="4629150"/>
          <p14:tracePt t="157958" x="6207125" y="4583113"/>
          <p14:tracePt t="157974" x="6218238" y="4560888"/>
          <p14:tracePt t="157991" x="6229350" y="4492625"/>
          <p14:tracePt t="158008" x="6264275" y="4435475"/>
          <p14:tracePt t="158024" x="6286500" y="4400550"/>
          <p14:tracePt t="158041" x="6354763" y="4275138"/>
          <p14:tracePt t="158059" x="6400800" y="4206875"/>
          <p14:tracePt t="158074" x="6446838" y="4149725"/>
          <p14:tracePt t="158091" x="6503988" y="4068763"/>
          <p14:tracePt t="158108" x="6537325" y="4022725"/>
          <p14:tracePt t="158125" x="6651625" y="3908425"/>
          <p14:tracePt t="158141" x="6721475" y="3851275"/>
          <p14:tracePt t="158158" x="6835775" y="3714750"/>
          <p14:tracePt t="158175" x="6892925" y="3679825"/>
          <p14:tracePt t="158191" x="6950075" y="3635375"/>
          <p14:tracePt t="158208" x="7018338" y="3589338"/>
          <p14:tracePt t="158208" x="7075488" y="3543300"/>
          <p14:tracePt t="158225" x="7165975" y="3463925"/>
          <p14:tracePt t="158241" x="7258050" y="3394075"/>
          <p14:tracePt t="158258" x="7418388" y="3246438"/>
          <p14:tracePt t="158275" x="7497763" y="3165475"/>
          <p14:tracePt t="158292" x="7589838" y="3074988"/>
          <p14:tracePt t="158308" x="7750175" y="2903538"/>
          <p14:tracePt t="158325" x="7851775" y="2800350"/>
          <p14:tracePt t="158342" x="7989888" y="2663825"/>
          <p14:tracePt t="158358" x="8001000" y="2663825"/>
          <p14:tracePt t="158629" x="8001000" y="2651125"/>
          <p14:tracePt t="158642" x="8023225" y="2617788"/>
          <p14:tracePt t="158647" x="8058150" y="2571750"/>
          <p14:tracePt t="158659" x="8115300" y="2503488"/>
          <p14:tracePt t="158675" x="8286750" y="2320925"/>
          <p14:tracePt t="158692" x="8389938" y="2228850"/>
          <p14:tracePt t="158709" x="8561388" y="2114550"/>
          <p14:tracePt t="158726" x="8594725" y="2092325"/>
          <p14:tracePt t="158742" x="8618538" y="2092325"/>
          <p14:tracePt t="158759" x="8618538" y="2079625"/>
          <p14:tracePt t="158857" x="8629650" y="2092325"/>
          <p14:tracePt t="159432" x="8583613" y="2149475"/>
          <p14:tracePt t="159446" x="8515350" y="2274888"/>
          <p14:tracePt t="159448" x="8378825" y="2446338"/>
          <p14:tracePt t="159461" x="8183563" y="2732088"/>
          <p14:tracePt t="159477" x="7737475" y="3429000"/>
          <p14:tracePt t="159493" x="7532688" y="3771900"/>
          <p14:tracePt t="159510" x="7304088" y="4125913"/>
          <p14:tracePt t="159527" x="6937375" y="4640263"/>
          <p14:tracePt t="159544" x="6789738" y="4789488"/>
          <p14:tracePt t="159560" x="6675438" y="4892675"/>
          <p14:tracePt t="159560" x="6572250" y="4983163"/>
          <p14:tracePt t="159578" x="6480175" y="5051425"/>
          <p14:tracePt t="159594" x="6435725" y="5075238"/>
          <p14:tracePt t="159611" x="6400800" y="5097463"/>
          <p14:tracePt t="159627" x="6378575" y="5097463"/>
          <p14:tracePt t="159644" x="6378575" y="5121275"/>
          <p14:tracePt t="160101" x="6354763" y="5121275"/>
          <p14:tracePt t="160114" x="6297613" y="5154613"/>
          <p14:tracePt t="160129" x="6218238" y="5211763"/>
          <p14:tracePt t="160131" x="6126163" y="5303838"/>
          <p14:tracePt t="160145" x="6035675" y="5407025"/>
          <p14:tracePt t="160162" x="5851525" y="5565775"/>
          <p14:tracePt t="160178" x="5761038" y="5657850"/>
          <p14:tracePt t="160195" x="5589588" y="5807075"/>
          <p14:tracePt t="160211" x="5497513" y="5864225"/>
          <p14:tracePt t="160228" x="5429250" y="5932488"/>
          <p14:tracePt t="160245" x="5268913" y="6057900"/>
          <p14:tracePt t="160261" x="5200650" y="6103938"/>
          <p14:tracePt t="160278" x="5121275" y="6161088"/>
          <p14:tracePt t="160295" x="4972050" y="6251575"/>
          <p14:tracePt t="160311" x="4903788" y="6286500"/>
          <p14:tracePt t="160328" x="4835525" y="6308725"/>
          <p14:tracePt t="160345" x="4708525" y="6321425"/>
          <p14:tracePt t="160362" x="4640263" y="6321425"/>
          <p14:tracePt t="160379" x="4549775" y="6321425"/>
          <p14:tracePt t="160395" x="4492625" y="6308725"/>
          <p14:tracePt t="160412" x="4446588" y="6297613"/>
          <p14:tracePt t="160428" x="4354513" y="6275388"/>
          <p14:tracePt t="160445" x="4321175" y="6275388"/>
          <p14:tracePt t="160462" x="4286250" y="6264275"/>
          <p14:tracePt t="160478" x="4217988" y="6240463"/>
          <p14:tracePt t="160495" x="4183063" y="6240463"/>
          <p14:tracePt t="160512" x="4137025" y="6229350"/>
          <p14:tracePt t="160529" x="4114800" y="6218238"/>
          <p14:tracePt t="160545" x="4079875" y="6207125"/>
          <p14:tracePt t="160562" x="4057650" y="6183313"/>
          <p14:tracePt t="160562" x="4035425" y="6149975"/>
          <p14:tracePt t="160580" x="4011613" y="6115050"/>
          <p14:tracePt t="160595" x="3989388" y="6057900"/>
          <p14:tracePt t="160612" x="3943350" y="5989638"/>
          <p14:tracePt t="160629" x="3921125" y="5954713"/>
          <p14:tracePt t="160646" x="3908425" y="5921375"/>
          <p14:tracePt t="160662" x="3863975" y="5864225"/>
          <p14:tracePt t="160679" x="3840163" y="5840413"/>
          <p14:tracePt t="160696" x="3806825" y="5783263"/>
          <p14:tracePt t="160712" x="3794125" y="5715000"/>
          <p14:tracePt t="160729" x="3783013" y="5680075"/>
          <p14:tracePt t="160746" x="3771900" y="5600700"/>
          <p14:tracePt t="160763" x="3760788" y="5508625"/>
          <p14:tracePt t="160779" x="3749675" y="5464175"/>
          <p14:tracePt t="160796" x="3714750" y="5372100"/>
          <p14:tracePt t="160812" x="3703638" y="5337175"/>
          <p14:tracePt t="160829" x="3703638" y="5280025"/>
          <p14:tracePt t="160846" x="3703638" y="5211763"/>
          <p14:tracePt t="160863" x="3692525" y="5189538"/>
          <p14:tracePt t="160879" x="3692525" y="5121275"/>
          <p14:tracePt t="160896" x="3679825" y="5108575"/>
          <p14:tracePt t="160913" x="3679825" y="5097463"/>
          <p14:tracePt t="160929" x="3679825" y="5075238"/>
          <p14:tracePt t="160929" x="3679825" y="5051425"/>
          <p14:tracePt t="160946" x="3679825" y="5029200"/>
          <p14:tracePt t="160963" x="3679825" y="4994275"/>
          <p14:tracePt t="160979" x="3679825" y="4937125"/>
          <p14:tracePt t="160996" x="3692525" y="4926013"/>
          <p14:tracePt t="161013" x="3692525" y="4914900"/>
          <p14:tracePt t="161030" x="3692525" y="4892675"/>
          <p14:tracePt t="161046" x="3692525" y="4879975"/>
          <p14:tracePt t="161063" x="3714750" y="4846638"/>
          <p14:tracePt t="161080" x="3714750" y="4835525"/>
          <p14:tracePt t="161097" x="3725863" y="4822825"/>
          <p14:tracePt t="161113" x="3749675" y="4800600"/>
          <p14:tracePt t="161130" x="3760788" y="4800600"/>
          <p14:tracePt t="161146" x="3806825" y="4789488"/>
          <p14:tracePt t="161163" x="3829050" y="4789488"/>
          <p14:tracePt t="161180" x="3851275" y="4778375"/>
          <p14:tracePt t="161196" x="3875088" y="4765675"/>
          <p14:tracePt t="161213" x="3932238" y="4765675"/>
          <p14:tracePt t="161230" x="3954463" y="4754563"/>
          <p14:tracePt t="161246" x="4000500" y="4754563"/>
          <p14:tracePt t="161263" x="4022725" y="4743450"/>
          <p14:tracePt t="161280" x="4057650" y="4743450"/>
          <p14:tracePt t="161297" x="4092575" y="4743450"/>
          <p14:tracePt t="161313" x="4125913" y="4743450"/>
          <p14:tracePt t="161330" x="4183063" y="4754563"/>
          <p14:tracePt t="161347" x="4206875" y="4778375"/>
          <p14:tracePt t="161363" x="4240213" y="4778375"/>
          <p14:tracePt t="161380" x="4286250" y="4789488"/>
          <p14:tracePt t="161397" x="4308475" y="4789488"/>
          <p14:tracePt t="161414" x="4343400" y="4789488"/>
          <p14:tracePt t="161430" x="4400550" y="4789488"/>
          <p14:tracePt t="161447" x="4422775" y="4789488"/>
          <p14:tracePt t="161463" x="4435475" y="4789488"/>
          <p14:tracePt t="161463" x="4457700" y="4789488"/>
          <p14:tracePt t="161481" x="4492625" y="4789488"/>
          <p14:tracePt t="161497" x="4503738" y="4789488"/>
          <p14:tracePt t="161514" x="4560888" y="4789488"/>
          <p14:tracePt t="161530" x="4594225" y="4789488"/>
          <p14:tracePt t="161547" x="4629150" y="4789488"/>
          <p14:tracePt t="161564" x="4697413" y="4778375"/>
          <p14:tracePt t="161581" x="4743450" y="4778375"/>
          <p14:tracePt t="161597" x="4778375" y="4778375"/>
          <p14:tracePt t="161614" x="4846638" y="4778375"/>
          <p14:tracePt t="161630" x="4879975" y="4778375"/>
          <p14:tracePt t="161647" x="4914900" y="4789488"/>
          <p14:tracePt t="161664" x="4994275" y="4811713"/>
          <p14:tracePt t="161681" x="5097463" y="4846638"/>
          <p14:tracePt t="161697" x="5154613" y="4857750"/>
          <p14:tracePt t="161714" x="5211763" y="4868863"/>
          <p14:tracePt t="161731" x="5280025" y="4892675"/>
          <p14:tracePt t="161731" x="5360988" y="4914900"/>
          <p14:tracePt t="161748" x="5429250" y="4937125"/>
          <p14:tracePt t="161764" x="5475288" y="4949825"/>
          <p14:tracePt t="161781" x="5521325" y="4960938"/>
          <p14:tracePt t="161798" x="5565775" y="4972050"/>
          <p14:tracePt t="161814" x="5589588" y="4983163"/>
          <p14:tracePt t="161831" x="5657850" y="4994275"/>
          <p14:tracePt t="161848" x="5692775" y="5006975"/>
          <p14:tracePt t="161864" x="5715000" y="5006975"/>
          <p14:tracePt t="161881" x="5749925" y="5075238"/>
          <p14:tracePt t="162148" x="5772150" y="5075238"/>
          <p14:tracePt t="162166" x="5783263" y="5075238"/>
          <p14:tracePt t="162168" x="5807075" y="5064125"/>
          <p14:tracePt t="162182" x="5818188" y="5064125"/>
          <p14:tracePt t="162198" x="5851525" y="5064125"/>
          <p14:tracePt t="162215" x="5864225" y="5064125"/>
          <p14:tracePt t="162232" x="5897563" y="5097463"/>
          <p14:tracePt t="162248" x="5897563" y="5121275"/>
          <p14:tracePt t="162265" x="5908675" y="5143500"/>
          <p14:tracePt t="162282" x="5921375" y="5154613"/>
          <p14:tracePt t="162282" x="5921375" y="5178425"/>
          <p14:tracePt t="162299" x="5921375" y="5200650"/>
          <p14:tracePt t="162315" x="5932488" y="5211763"/>
          <p14:tracePt t="162332" x="5932488" y="5235575"/>
          <p14:tracePt t="162348" x="5932488" y="5246688"/>
          <p14:tracePt t="162365" x="5932488" y="5257800"/>
          <p14:tracePt t="162382" x="5932488" y="5268913"/>
          <p14:tracePt t="162398" x="5932488" y="5280025"/>
          <p14:tracePt t="162415" x="5897563" y="5314950"/>
          <p14:tracePt t="162432" x="5864225" y="5360988"/>
          <p14:tracePt t="162449" x="5840413" y="5383213"/>
          <p14:tracePt t="162465" x="5783263" y="5451475"/>
          <p14:tracePt t="162482" x="5737225" y="5497513"/>
          <p14:tracePt t="162499" x="5680075" y="5565775"/>
          <p14:tracePt t="162515" x="5657850" y="5578475"/>
          <p14:tracePt t="162532" x="5635625" y="5589588"/>
          <p14:tracePt t="162549" x="5600700" y="5600700"/>
          <p14:tracePt t="162566" x="5578475" y="5611813"/>
          <p14:tracePt t="162582" x="5532438" y="5635625"/>
          <p14:tracePt t="162599" x="5497513" y="5657850"/>
          <p14:tracePt t="162616" x="5407025" y="5749925"/>
          <p14:tracePt t="162632" x="5349875" y="5807075"/>
          <p14:tracePt t="162649" x="5235575" y="5921375"/>
          <p14:tracePt t="162666" x="5200650" y="5954713"/>
          <p14:tracePt t="162682" x="5108575" y="5989638"/>
          <p14:tracePt t="162699" x="5064125" y="6000750"/>
          <p14:tracePt t="162716" x="5029200" y="6022975"/>
          <p14:tracePt t="162732" x="4914900" y="6057900"/>
          <p14:tracePt t="162749" x="4846638" y="6069013"/>
          <p14:tracePt t="162766" x="4765675" y="6103938"/>
          <p14:tracePt t="162783" x="4583113" y="6149975"/>
          <p14:tracePt t="162799" x="4514850" y="6172200"/>
          <p14:tracePt t="162816" x="4365625" y="6183313"/>
          <p14:tracePt t="162833" x="4321175" y="6172200"/>
          <p14:tracePt t="162849" x="4275138" y="6172200"/>
          <p14:tracePt t="162866" x="4171950" y="6137275"/>
          <p14:tracePt t="162883" x="4114800" y="6137275"/>
          <p14:tracePt t="162899" x="4057650" y="6137275"/>
          <p14:tracePt t="162916" x="4011613" y="6137275"/>
          <p14:tracePt t="162933" x="3932238" y="6103938"/>
          <p14:tracePt t="162949" x="3908425" y="6069013"/>
          <p14:tracePt t="162966" x="3875088" y="6022975"/>
          <p14:tracePt t="162983" x="3863975" y="5954713"/>
          <p14:tracePt t="163000" x="3829050" y="5851525"/>
          <p14:tracePt t="163016" x="3817938" y="5807075"/>
          <p14:tracePt t="163033" x="3806825" y="5749925"/>
          <p14:tracePt t="163050" x="3794125" y="5635625"/>
          <p14:tracePt t="163066" x="3783013" y="5600700"/>
          <p14:tracePt t="163083" x="3783013" y="5578475"/>
          <p14:tracePt t="163100" x="3760788" y="5497513"/>
          <p14:tracePt t="163118" x="3749675" y="5464175"/>
          <p14:tracePt t="163133" x="3749675" y="5440363"/>
          <p14:tracePt t="163150" x="3725863" y="5383213"/>
          <p14:tracePt t="163166" x="3714750" y="5349875"/>
          <p14:tracePt t="163183" x="3703638" y="5268913"/>
          <p14:tracePt t="163200" x="3692525" y="5257800"/>
          <p14:tracePt t="163217" x="3679825" y="5178425"/>
          <p14:tracePt t="163233" x="3679825" y="5154613"/>
          <p14:tracePt t="163250" x="3668713" y="5108575"/>
          <p14:tracePt t="163267" x="3668713" y="5029200"/>
          <p14:tracePt t="163283" x="3668713" y="5006975"/>
          <p14:tracePt t="163300" x="3668713" y="4983163"/>
          <p14:tracePt t="163317" x="3679825" y="4937125"/>
          <p14:tracePt t="163333" x="3692525" y="4903788"/>
          <p14:tracePt t="163351" x="3692525" y="4846638"/>
          <p14:tracePt t="163367" x="3725863" y="4778375"/>
          <p14:tracePt t="163384" x="3736975" y="4743450"/>
          <p14:tracePt t="163400" x="3760788" y="4732338"/>
          <p14:tracePt t="163417" x="3794125" y="4708525"/>
          <p14:tracePt t="163434" x="3817938" y="4686300"/>
          <p14:tracePt t="163450" x="3840163" y="4664075"/>
          <p14:tracePt t="163467" x="3943350" y="4549775"/>
          <p14:tracePt t="163484" x="4022725" y="4446588"/>
          <p14:tracePt t="163501" x="4171950" y="4297363"/>
          <p14:tracePt t="163517" x="4240213" y="4251325"/>
          <p14:tracePt t="163534" x="4400550" y="4137025"/>
          <p14:tracePt t="163551" x="4479925" y="4092575"/>
          <p14:tracePt t="163567" x="4549775" y="4079875"/>
          <p14:tracePt t="163584" x="4664075" y="4057650"/>
          <p14:tracePt t="163601" x="4721225" y="4035425"/>
          <p14:tracePt t="163618" x="4800600" y="4011613"/>
          <p14:tracePt t="163634" x="4868863" y="4011613"/>
          <p14:tracePt t="163651" x="5006975" y="4011613"/>
          <p14:tracePt t="163667" x="5075238" y="4022725"/>
          <p14:tracePt t="163684" x="5143500" y="4046538"/>
          <p14:tracePt t="163701" x="5292725" y="4125913"/>
          <p14:tracePt t="163718" x="5497513" y="4264025"/>
          <p14:tracePt t="163734" x="5600700" y="4378325"/>
          <p14:tracePt t="163751" x="5692775" y="4503738"/>
          <p14:tracePt t="163768" x="5829300" y="4686300"/>
          <p14:tracePt t="163785" x="5875338" y="4765675"/>
          <p14:tracePt t="163801" x="5908675" y="4835525"/>
          <p14:tracePt t="163818" x="5965825" y="4926013"/>
          <p14:tracePt t="163834" x="6046788" y="5075238"/>
          <p14:tracePt t="163851" x="6092825" y="5154613"/>
          <p14:tracePt t="163868" x="6183313" y="5246688"/>
          <p14:tracePt t="163885" x="6218238" y="5292725"/>
          <p14:tracePt t="163901" x="6240463" y="5314950"/>
          <p14:tracePt t="163918" x="6264275" y="5383213"/>
          <p14:tracePt t="163934" x="6264275" y="5418138"/>
          <p14:tracePt t="163951" x="6286500" y="5451475"/>
          <p14:tracePt t="163969" x="6286500" y="5475288"/>
          <p14:tracePt t="163986" x="6286500" y="5486400"/>
          <p14:tracePt t="164002" x="6286500" y="5508625"/>
          <p14:tracePt t="164019" x="6286500" y="5521325"/>
          <p14:tracePt t="164036" x="6286500" y="5543550"/>
          <p14:tracePt t="164053" x="6286500" y="5578475"/>
          <p14:tracePt t="164069" x="6275388" y="5589588"/>
          <p14:tracePt t="164086" x="6218238" y="5668963"/>
          <p14:tracePt t="164102" x="6183313" y="5726113"/>
          <p14:tracePt t="164119" x="6126163" y="5783263"/>
          <p14:tracePt t="164119" x="6069013" y="5875338"/>
          <p14:tracePt t="164137" x="6000750" y="5943600"/>
          <p14:tracePt t="164152" x="5908675" y="6000750"/>
          <p14:tracePt t="164169" x="5692775" y="6126163"/>
          <p14:tracePt t="164186" x="5589588" y="6194425"/>
          <p14:tracePt t="164203" x="5475288" y="6240463"/>
          <p14:tracePt t="164219" x="5268913" y="6343650"/>
          <p14:tracePt t="164236" x="5178425" y="6378575"/>
          <p14:tracePt t="164253" x="5097463" y="6435725"/>
          <p14:tracePt t="164269" x="4949825" y="6457950"/>
          <p14:tracePt t="164286" x="4868863" y="6457950"/>
          <p14:tracePt t="164303" x="4811713" y="6480175"/>
          <p14:tracePt t="164320" x="4651375" y="6480175"/>
          <p14:tracePt t="164336" x="4572000" y="6480175"/>
          <p14:tracePt t="164353" x="4492625" y="6480175"/>
          <p14:tracePt t="164370" x="4354513" y="6446838"/>
          <p14:tracePt t="164387" x="4286250" y="6411913"/>
          <p14:tracePt t="164403" x="4240213" y="6400800"/>
          <p14:tracePt t="164420" x="4149725" y="6354763"/>
          <p14:tracePt t="164436" x="4079875" y="6308725"/>
          <p14:tracePt t="164453" x="4046538" y="6251575"/>
          <p14:tracePt t="164470" x="4011613" y="6207125"/>
          <p14:tracePt t="164486" x="3965575" y="6069013"/>
          <p14:tracePt t="164503" x="3943350" y="6011863"/>
          <p14:tracePt t="164520" x="3921125" y="5943600"/>
          <p14:tracePt t="164536" x="3875088" y="5829300"/>
          <p14:tracePt t="164554" x="3863975" y="5772150"/>
          <p14:tracePt t="164570" x="3829050" y="5668963"/>
          <p14:tracePt t="164587" x="3817938" y="5635625"/>
          <p14:tracePt t="164603" x="3806825" y="5600700"/>
          <p14:tracePt t="164620" x="3806825" y="5578475"/>
          <p14:tracePt t="164637" x="3794125" y="5521325"/>
          <p14:tracePt t="164653" x="3794125" y="5508625"/>
          <p14:tracePt t="164670" x="3794125" y="5429250"/>
          <p14:tracePt t="164687" x="3794125" y="5394325"/>
          <p14:tracePt t="164704" x="3794125" y="5372100"/>
          <p14:tracePt t="164720" x="3794125" y="5349875"/>
          <p14:tracePt t="164737" x="3794125" y="5314950"/>
          <p14:tracePt t="164754" x="3794125" y="5303838"/>
          <p14:tracePt t="164770" x="3806825" y="5246688"/>
          <p14:tracePt t="164787" x="3817938" y="5211763"/>
          <p14:tracePt t="164804" x="3829050" y="5189538"/>
          <p14:tracePt t="164820" x="3840163" y="5165725"/>
          <p14:tracePt t="164837" x="3851275" y="5154613"/>
          <p14:tracePt t="164854" x="3851275" y="5143500"/>
          <p14:tracePt t="164871" x="3863975" y="5121275"/>
          <p14:tracePt t="164887" x="3897313" y="5097463"/>
          <p14:tracePt t="164904" x="3965575" y="5018088"/>
          <p14:tracePt t="164921" x="4011613" y="4972050"/>
          <p14:tracePt t="164937" x="4035425" y="4960938"/>
          <p14:tracePt t="164954" x="4114800" y="4903788"/>
          <p14:tracePt t="164971" x="4149725" y="4868863"/>
          <p14:tracePt t="164987" x="4229100" y="4835525"/>
          <p14:tracePt t="165004" x="4275138" y="4800600"/>
          <p14:tracePt t="165021" x="4308475" y="4778375"/>
          <p14:tracePt t="165037" x="4400550" y="4765675"/>
          <p14:tracePt t="165054" x="4435475" y="4754563"/>
          <p14:tracePt t="165071" x="4525963" y="4754563"/>
          <p14:tracePt t="165087" x="4583113" y="4765675"/>
          <p14:tracePt t="165104" x="4618038" y="4778375"/>
          <p14:tracePt t="165121" x="4697413" y="4811713"/>
          <p14:tracePt t="165138" x="4754563" y="4846638"/>
          <p14:tracePt t="165155" x="4800600" y="4868863"/>
          <p14:tracePt t="165171" x="4960938" y="5006975"/>
          <p14:tracePt t="165188" x="5064125" y="5097463"/>
          <p14:tracePt t="165204" x="5165725" y="5189538"/>
          <p14:tracePt t="165221" x="5372100" y="5383213"/>
          <p14:tracePt t="165238" x="5464175" y="5464175"/>
          <p14:tracePt t="165254" x="5578475" y="5611813"/>
          <p14:tracePt t="165271" x="5622925" y="5657850"/>
          <p14:tracePt t="165288" x="5668963" y="5715000"/>
          <p14:tracePt t="165304" x="5726113" y="5807075"/>
          <p14:tracePt t="165322" x="5726113" y="5840413"/>
          <p14:tracePt t="165338" x="5737225" y="5875338"/>
          <p14:tracePt t="165355" x="5737225" y="5943600"/>
          <p14:tracePt t="165371" x="5737225" y="5954713"/>
          <p14:tracePt t="165388" x="5737225" y="5989638"/>
          <p14:tracePt t="165405" x="5703888" y="6057900"/>
          <p14:tracePt t="165421" x="5692775" y="6080125"/>
          <p14:tracePt t="165438" x="5668963" y="6115050"/>
          <p14:tracePt t="165455" x="5589588" y="6194425"/>
          <p14:tracePt t="165471" x="5521325" y="6229350"/>
          <p14:tracePt t="165488" x="5372100" y="6251575"/>
          <p14:tracePt t="165505" x="5280025" y="6275388"/>
          <p14:tracePt t="165522" x="5121275" y="6286500"/>
          <p14:tracePt t="165538" x="5040313" y="6297613"/>
          <p14:tracePt t="165555" x="4949825" y="6286500"/>
          <p14:tracePt t="165572" x="4835525" y="6251575"/>
          <p14:tracePt t="165588" x="4800600" y="6229350"/>
          <p14:tracePt t="165605" x="4765675" y="6218238"/>
          <p14:tracePt t="165622" x="4743450" y="6207125"/>
          <p14:tracePt t="165662" x="4732338" y="6207125"/>
          <p14:tracePt t="165688" x="4732338" y="6229350"/>
          <p14:tracePt t="165690" x="4721225" y="6275388"/>
          <p14:tracePt t="166433" x="4708525" y="6251575"/>
          <p14:tracePt t="166443" x="4708525" y="6240463"/>
          <p14:tracePt t="166445" x="4697413" y="6229350"/>
          <p14:tracePt t="166461" x="4697413" y="6207125"/>
          <p14:tracePt t="166473" x="4697413" y="6161088"/>
          <p14:tracePt t="166490" x="4697413" y="6137275"/>
          <p14:tracePt t="166507" x="4686300" y="6115050"/>
          <p14:tracePt t="166523" x="4675188" y="6115050"/>
          <p14:tracePt t="166540" x="4675188" y="6092825"/>
          <p14:tracePt t="166557" x="4664075" y="6092825"/>
          <p14:tracePt t="167121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1043</TotalTime>
  <Words>3031</Words>
  <Application>Microsoft Office PowerPoint</Application>
  <PresentationFormat>Widescreen</PresentationFormat>
  <Paragraphs>798</Paragraphs>
  <Slides>47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Gill Sans MT</vt:lpstr>
      <vt:lpstr>Jokerman</vt:lpstr>
      <vt:lpstr>Office Theme</vt:lpstr>
      <vt:lpstr>Clip</vt:lpstr>
      <vt:lpstr>PowerPoint Presentation</vt:lpstr>
      <vt:lpstr>PowerPoint Presentation</vt:lpstr>
      <vt:lpstr>Using MS Excel</vt:lpstr>
      <vt:lpstr>Using MS Excel</vt:lpstr>
      <vt:lpstr>Using MS Excel – PV Example</vt:lpstr>
      <vt:lpstr>Using MS Excel</vt:lpstr>
      <vt:lpstr>Using MS Excel – FV Example</vt:lpstr>
      <vt:lpstr>Using MS Excel</vt:lpstr>
      <vt:lpstr>Using MS Excel – PMT </vt:lpstr>
      <vt:lpstr>Using MS Excel</vt:lpstr>
      <vt:lpstr>Using MS Excel – PMT, PPMT, IPMT</vt:lpstr>
      <vt:lpstr>PowerPoint Presentation</vt:lpstr>
      <vt:lpstr>Using MS Excel</vt:lpstr>
      <vt:lpstr>PowerPoint Presentation</vt:lpstr>
      <vt:lpstr>Using MS Excel – PMT, PPMT, IPMT, CUMPRINC, CUMIPMT Example</vt:lpstr>
      <vt:lpstr>Using MS Excel – PMT, PPMT, IPMT, CUMPRINC, CUMIPMT Example</vt:lpstr>
      <vt:lpstr>Using MS Excel</vt:lpstr>
      <vt:lpstr>Using MS Excel – NPER - Example</vt:lpstr>
      <vt:lpstr>Using MS Excel</vt:lpstr>
      <vt:lpstr>Using MS Excel – RATE - Example</vt:lpstr>
      <vt:lpstr>Using MS Excel</vt:lpstr>
      <vt:lpstr>Using MS Excel – NPV - Example</vt:lpstr>
      <vt:lpstr>Using MS Excel – NPV - Example</vt:lpstr>
      <vt:lpstr>Using MS Excel – NPV - Example</vt:lpstr>
      <vt:lpstr>Using MS Excel</vt:lpstr>
      <vt:lpstr>Using MS Excel – XNPV - Example</vt:lpstr>
      <vt:lpstr>Using MS Excel</vt:lpstr>
      <vt:lpstr>Using MS Excel – IRR - Example</vt:lpstr>
      <vt:lpstr>Using MS Excel – IRR - Example</vt:lpstr>
      <vt:lpstr>Using MS Excel – No IRR - Example</vt:lpstr>
      <vt:lpstr>Using MS Excel – Multiple IRR - Example</vt:lpstr>
      <vt:lpstr>Using MS Excel – Multiple IRR - Example</vt:lpstr>
      <vt:lpstr>Using MS Excel – Multiple IRR - Example</vt:lpstr>
      <vt:lpstr>Using MS Excel</vt:lpstr>
      <vt:lpstr>Using MS Excel – XIRR - Example</vt:lpstr>
      <vt:lpstr>Using MS Excel</vt:lpstr>
      <vt:lpstr>Using MS Excel – MIRR - Example</vt:lpstr>
      <vt:lpstr>Problem No. 1</vt:lpstr>
      <vt:lpstr>Problem No. 2</vt:lpstr>
      <vt:lpstr>Problem No. 3</vt:lpstr>
      <vt:lpstr>Problem No. 4</vt:lpstr>
      <vt:lpstr>Problem No. 5</vt:lpstr>
      <vt:lpstr>Problem No. 6</vt:lpstr>
      <vt:lpstr>Problem No. 7</vt:lpstr>
      <vt:lpstr>Problem No. 8</vt:lpstr>
      <vt:lpstr>Problem No. 9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STRATEGIES</dc:title>
  <dc:creator>HP-PC</dc:creator>
  <cp:lastModifiedBy>Ramaswamy Narayanaswamy</cp:lastModifiedBy>
  <cp:revision>107</cp:revision>
  <dcterms:created xsi:type="dcterms:W3CDTF">2015-03-04T23:41:59Z</dcterms:created>
  <dcterms:modified xsi:type="dcterms:W3CDTF">2024-01-22T08:43:00Z</dcterms:modified>
</cp:coreProperties>
</file>