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9" r:id="rId10"/>
    <p:sldId id="268" r:id="rId11"/>
    <p:sldId id="271" r:id="rId12"/>
    <p:sldId id="263" r:id="rId13"/>
    <p:sldId id="264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9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7492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59099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39193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 and tab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96069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60037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6163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917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33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28260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53630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846" y="136525"/>
            <a:ext cx="4198463" cy="2209483"/>
          </a:xfrm>
        </p:spPr>
        <p:txBody>
          <a:bodyPr anchor="b">
            <a:noAutofit/>
          </a:bodyPr>
          <a:lstStyle>
            <a:lvl1pPr>
              <a:defRPr sz="4000" spc="150" baseline="0">
                <a:solidFill>
                  <a:srgbClr val="004F0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8657" y="2346008"/>
            <a:ext cx="3777343" cy="4375466"/>
          </a:xfrm>
        </p:spPr>
        <p:txBody>
          <a:bodyPr>
            <a:normAutofit/>
          </a:bodyPr>
          <a:lstStyle>
            <a:lvl1pPr marL="457200" indent="-4572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-4572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77523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77336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9074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542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0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9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7796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1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8355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036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FD975-D9AD-4803-92EE-BEAE74ABE075}" type="datetimeFigureOut">
              <a:rPr lang="hr-HR" smtClean="0"/>
              <a:t>5.11.2023.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0F92164-E4E3-5DD9-56CA-8AF8E1431463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84693">
            <a:off x="-715684" y="4431162"/>
            <a:ext cx="2831338" cy="283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65C6-4ED3-050B-4991-5574BA1DE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3899" y="876424"/>
            <a:ext cx="8918713" cy="2387600"/>
          </a:xfrm>
        </p:spPr>
        <p:txBody>
          <a:bodyPr/>
          <a:lstStyle/>
          <a:p>
            <a:r>
              <a:rPr lang="hr-HR" b="1" dirty="0">
                <a:solidFill>
                  <a:srgbClr val="004F08"/>
                </a:solidFill>
              </a:rPr>
              <a:t>ARKTUS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E1F0B-4DCB-9500-AC74-E5CF5EFCD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2960" y="3207127"/>
            <a:ext cx="9210261" cy="1659798"/>
          </a:xfrm>
        </p:spPr>
        <p:txBody>
          <a:bodyPr>
            <a:normAutofit/>
          </a:bodyPr>
          <a:lstStyle/>
          <a:p>
            <a:r>
              <a:rPr lang="hr-HR" sz="2800" b="1" dirty="0">
                <a:solidFill>
                  <a:srgbClr val="004F08"/>
                </a:solidFill>
              </a:rPr>
              <a:t>Revolucija parkiranja na dlanu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379CD3-C288-5F2A-176D-C1DFC04FC42B}"/>
              </a:ext>
            </a:extLst>
          </p:cNvPr>
          <p:cNvSpPr txBox="1"/>
          <p:nvPr/>
        </p:nvSpPr>
        <p:spPr>
          <a:xfrm>
            <a:off x="4885476" y="885473"/>
            <a:ext cx="91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8000" dirty="0"/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5E3812-DF56-53ED-16A3-7BF17829A9A4}"/>
              </a:ext>
            </a:extLst>
          </p:cNvPr>
          <p:cNvSpPr txBox="1"/>
          <p:nvPr/>
        </p:nvSpPr>
        <p:spPr>
          <a:xfrm>
            <a:off x="9813865" y="5930756"/>
            <a:ext cx="3266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Kaktusi</a:t>
            </a:r>
          </a:p>
          <a:p>
            <a:r>
              <a:rPr lang="hr-HR" dirty="0"/>
              <a:t>5/11/2023</a:t>
            </a:r>
          </a:p>
          <a:p>
            <a:r>
              <a:rPr lang="hr-HR" dirty="0"/>
              <a:t>KojiKukac </a:t>
            </a:r>
            <a:r>
              <a:rPr lang="hr-HR" dirty="0" err="1"/>
              <a:t>Hackathon</a:t>
            </a:r>
            <a:endParaRPr lang="hr-HR" dirty="0"/>
          </a:p>
        </p:txBody>
      </p:sp>
      <p:pic>
        <p:nvPicPr>
          <p:cNvPr id="17" name="Picture 16" descr="A black background with a cactus in the middle">
            <a:extLst>
              <a:ext uri="{FF2B5EF4-FFF2-40B4-BE49-F238E27FC236}">
                <a16:creationId xmlns:a16="http://schemas.microsoft.com/office/drawing/2014/main" id="{045D332D-C28F-CA20-B15E-4B9BC1D1C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236" y="370304"/>
            <a:ext cx="5163984" cy="516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23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213E-F419-56D9-13CA-33E38842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karte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44D1F-DDD1-CD60-BAAE-B738D0F12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r-HR" dirty="0"/>
              <a:t>Za odabir određenog mjesta prikazuju mu se određene opcije</a:t>
            </a:r>
          </a:p>
          <a:p>
            <a:r>
              <a:rPr lang="hr-HR" dirty="0"/>
              <a:t>Za slobodno mjesto:</a:t>
            </a:r>
          </a:p>
          <a:p>
            <a:pPr lvl="1"/>
            <a:r>
              <a:rPr lang="hr-HR" dirty="0"/>
              <a:t>Vidljiva je cijena parkirnog mjesta po satu</a:t>
            </a:r>
          </a:p>
          <a:p>
            <a:pPr lvl="1"/>
            <a:r>
              <a:rPr lang="hr-HR" dirty="0"/>
              <a:t>Mogućnost rezervacije mjesta do određenog trenutka</a:t>
            </a:r>
          </a:p>
          <a:p>
            <a:endParaRPr lang="hr-HR" dirty="0"/>
          </a:p>
          <a:p>
            <a:endParaRPr lang="hr-HR" dirty="0"/>
          </a:p>
        </p:txBody>
      </p:sp>
      <p:pic>
        <p:nvPicPr>
          <p:cNvPr id="5" name="Picture 4" descr="A screenshot of a map with a parking lot&#10;&#10;Description automatically generated">
            <a:extLst>
              <a:ext uri="{FF2B5EF4-FFF2-40B4-BE49-F238E27FC236}">
                <a16:creationId xmlns:a16="http://schemas.microsoft.com/office/drawing/2014/main" id="{8E04A002-2180-37F5-5726-7976941B9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777" y="606280"/>
            <a:ext cx="3537132" cy="564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2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7F73-8477-2429-7197-0D869BB4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filteri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90BE5-D633-4DEB-BDB7-40E7B6090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Korisnik bira jedan od dva načina filtriranja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4899D5-1739-8555-4CCB-F1043F929822}"/>
              </a:ext>
            </a:extLst>
          </p:cNvPr>
          <p:cNvGrpSpPr/>
          <p:nvPr/>
        </p:nvGrpSpPr>
        <p:grpSpPr>
          <a:xfrm>
            <a:off x="8010939" y="477078"/>
            <a:ext cx="3707296" cy="5943600"/>
            <a:chOff x="8010939" y="477078"/>
            <a:chExt cx="3707296" cy="5943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731487-1735-26CB-D392-D9663A98E12B}"/>
                </a:ext>
              </a:extLst>
            </p:cNvPr>
            <p:cNvSpPr/>
            <p:nvPr/>
          </p:nvSpPr>
          <p:spPr>
            <a:xfrm>
              <a:off x="8010939" y="477078"/>
              <a:ext cx="3707296" cy="5943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pic>
          <p:nvPicPr>
            <p:cNvPr id="5" name="Picture 4" descr="A screenshot of a phone&#10;&#10;Description automatically generated">
              <a:extLst>
                <a:ext uri="{FF2B5EF4-FFF2-40B4-BE49-F238E27FC236}">
                  <a16:creationId xmlns:a16="http://schemas.microsoft.com/office/drawing/2014/main" id="{2D9269E3-F872-4572-F990-BAF47B66F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1127" y="580878"/>
              <a:ext cx="3524431" cy="5696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981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EF54-26D1-45C4-28A1-A2D2E502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Rezervacija parkirnog mjesta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8A179-30C4-5111-F5BF-B66B60382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r-HR" dirty="0"/>
              <a:t>Rezervacijom parkirnog mjesta korisnik ima pravo parkiranja na mjesto do izabranog trenutka</a:t>
            </a:r>
          </a:p>
          <a:p>
            <a:r>
              <a:rPr lang="hr-HR" dirty="0"/>
              <a:t>Korisnik može vidjeti cijenu koju će plaćati po satu parkiranja</a:t>
            </a:r>
          </a:p>
          <a:p>
            <a:r>
              <a:rPr lang="hr-HR" dirty="0"/>
              <a:t>Prikazuje se karta s uputama dolaska do izabranog mjesta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17385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7C6E-7AB1-9AA8-9A6D-6B062B1A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Prednosti korištenja Parktusa </a:t>
            </a:r>
            <a:r>
              <a:rPr lang="hr-HR" dirty="0">
                <a:sym typeface="Wingdings" panose="05000000000000000000" pitchFamily="2" charset="2"/>
              </a:rPr>
              <a:t>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7CE9B-0828-F075-4D33-EEE62917B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Ušteda vremena i živaca</a:t>
            </a:r>
          </a:p>
          <a:p>
            <a:r>
              <a:rPr lang="hr-HR" dirty="0"/>
              <a:t>Ušteda goriva i novčanih sredstava</a:t>
            </a:r>
          </a:p>
        </p:txBody>
      </p:sp>
    </p:spTree>
    <p:extLst>
      <p:ext uri="{BB962C8B-B14F-4D97-AF65-F5344CB8AC3E}">
        <p14:creationId xmlns:p14="http://schemas.microsoft.com/office/powerpoint/2010/main" val="3463723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0A8A-1611-268E-1EC4-E0B15499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Planovi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7E74D-9C93-C85E-14D8-5BCF82681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r-HR" dirty="0"/>
              <a:t>Nadolazeće funkcije:</a:t>
            </a:r>
          </a:p>
          <a:p>
            <a:pPr lvl="1"/>
            <a:r>
              <a:rPr lang="hr-HR" dirty="0"/>
              <a:t>Plan širenja na druge gradove</a:t>
            </a:r>
          </a:p>
          <a:p>
            <a:pPr lvl="1"/>
            <a:r>
              <a:rPr lang="hr-HR" dirty="0"/>
              <a:t>Parkinzi sa senzorima</a:t>
            </a:r>
          </a:p>
          <a:p>
            <a:pPr lvl="1"/>
            <a:r>
              <a:rPr lang="hr-HR" dirty="0"/>
              <a:t>Mogućnost plaćanja putem aplikacije</a:t>
            </a:r>
          </a:p>
          <a:p>
            <a:pPr marL="457200" lvl="1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42937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7E96-3D4A-889B-9ABC-5FC7BE66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40" y="-1841362"/>
            <a:ext cx="6195866" cy="3481319"/>
          </a:xfrm>
        </p:spPr>
        <p:txBody>
          <a:bodyPr/>
          <a:lstStyle/>
          <a:p>
            <a:r>
              <a:rPr lang="hr-HR" sz="5400" dirty="0"/>
              <a:t>Hvala na pažnji</a:t>
            </a:r>
          </a:p>
        </p:txBody>
      </p:sp>
    </p:spTree>
    <p:extLst>
      <p:ext uri="{BB962C8B-B14F-4D97-AF65-F5344CB8AC3E}">
        <p14:creationId xmlns:p14="http://schemas.microsoft.com/office/powerpoint/2010/main" val="426081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18BE-8114-7726-DCAD-49E5BF115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Parkiranje u zagrebu </a:t>
            </a:r>
            <a:r>
              <a:rPr lang="hr-HR" dirty="0">
                <a:sym typeface="Wingdings" panose="05000000000000000000" pitchFamily="2" charset="2"/>
              </a:rPr>
              <a:t>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1CFA6-5A1F-37C0-B5CE-68FFC4574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r-HR" dirty="0"/>
              <a:t>Povećana potražnja za parkirnim prostorom</a:t>
            </a:r>
          </a:p>
          <a:p>
            <a:r>
              <a:rPr lang="hr-HR" dirty="0"/>
              <a:t>Ograničen broj parkirališta u odnosu na vozila</a:t>
            </a:r>
          </a:p>
          <a:p>
            <a:r>
              <a:rPr lang="hr-HR" dirty="0"/>
              <a:t>Parkiranje u blizini centra postaje skupo</a:t>
            </a:r>
          </a:p>
          <a:p>
            <a:r>
              <a:rPr lang="hr-HR" dirty="0"/>
              <a:t>Vozači prosječno gube desetak minuta na traženje parkinga</a:t>
            </a:r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9252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3C1C-0ECC-6B95-9A30-86064350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je Parktus???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97E7B-A878-C6A4-0D31-566A5404A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r-HR" dirty="0"/>
              <a:t>Aplikacija dostupna svakome</a:t>
            </a:r>
          </a:p>
          <a:p>
            <a:r>
              <a:rPr lang="hr-HR" dirty="0"/>
              <a:t>Omogućuje korisnicima informacije o parkirnim mjestima u Zagrebu</a:t>
            </a:r>
          </a:p>
          <a:p>
            <a:r>
              <a:rPr lang="hr-HR" dirty="0"/>
              <a:t>Navodi korisnike do parkinga</a:t>
            </a:r>
          </a:p>
          <a:p>
            <a:pPr marL="457200" lvl="1" indent="0">
              <a:buNone/>
            </a:pPr>
            <a:endParaRPr lang="hr-HR" dirty="0"/>
          </a:p>
          <a:p>
            <a:endParaRPr lang="hr-HR" dirty="0"/>
          </a:p>
          <a:p>
            <a:pPr lvl="1"/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2DEF551B-8930-9127-784B-376D1A541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333" y="490835"/>
            <a:ext cx="3777343" cy="607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8DA8-F2B5-48BA-BBCD-32DE6FF3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Cilj Parktusa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5881F-6863-AEE8-F69E-ACD3F525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r-HR" dirty="0"/>
              <a:t>Efikasno riješiti problem parkiranja u velikim gradovima</a:t>
            </a:r>
          </a:p>
          <a:p>
            <a:r>
              <a:rPr lang="hr-HR" dirty="0"/>
              <a:t>Smanjiti korisnicima potrošnju vremena tražeći parking</a:t>
            </a:r>
          </a:p>
          <a:p>
            <a:r>
              <a:rPr lang="hr-HR" dirty="0"/>
              <a:t>Prikazati najbliža slobodna parkirna mjesta</a:t>
            </a:r>
          </a:p>
          <a:p>
            <a:pPr marL="0" indent="0">
              <a:buNone/>
            </a:pPr>
            <a:endParaRPr lang="hr-HR" dirty="0"/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1216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18CF-2871-291D-0217-8FF4BA6A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323FA-DB1F-0CA5-9C41-1CEA006A7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r-HR" dirty="0"/>
              <a:t>Prikaz svih slobodnih i zauzetih parkirnih mjesta u Zagrebu</a:t>
            </a:r>
          </a:p>
          <a:p>
            <a:r>
              <a:rPr lang="hr-HR" dirty="0"/>
              <a:t>Mogućnost rezervacije parkirnog mjesta</a:t>
            </a:r>
          </a:p>
          <a:p>
            <a:r>
              <a:rPr lang="hr-HR" dirty="0"/>
              <a:t>Prikaz cijene za pojedino parkirno mjesto</a:t>
            </a:r>
          </a:p>
          <a:p>
            <a:r>
              <a:rPr lang="hr-HR" dirty="0"/>
              <a:t>Upute dolaska do izabranog parkirnog mjesta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5073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18CF-2871-291D-0217-8FF4BA6A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323FA-DB1F-0CA5-9C41-1CEA006A7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Mogućnost filtriranja mape na više načina:</a:t>
            </a:r>
          </a:p>
          <a:p>
            <a:pPr lvl="1"/>
            <a:r>
              <a:rPr lang="hr-HR" dirty="0"/>
              <a:t>Vrsta parkinga</a:t>
            </a:r>
          </a:p>
          <a:p>
            <a:pPr lvl="1"/>
            <a:r>
              <a:rPr lang="hr-HR" dirty="0"/>
              <a:t>Lokacija</a:t>
            </a:r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0996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0726-E4B6-3F53-4DAC-9FD53180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Registracija i prijava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A2396-B972-4012-831D-88EF2F523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Korisnik otvara svoj Parktus račun kojim se prijavljuje u aplikaciju</a:t>
            </a:r>
          </a:p>
          <a:p>
            <a:endParaRPr lang="hr-HR" dirty="0"/>
          </a:p>
        </p:txBody>
      </p:sp>
      <p:pic>
        <p:nvPicPr>
          <p:cNvPr id="5" name="Picture 4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3C7C26D8-0D53-8F59-4FA0-CA3324E6E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965" y="612630"/>
            <a:ext cx="3524431" cy="563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4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213E-F419-56D9-13CA-33E38842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karte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44D1F-DDD1-CD60-BAAE-B738D0F12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r-HR" dirty="0"/>
              <a:t>Korisnik ima mogućnost pregledavanja karte grada s prikazanim zauzetim i slobodnim parkirnim mjestima</a:t>
            </a:r>
          </a:p>
          <a:p>
            <a:r>
              <a:rPr lang="hr-HR" dirty="0"/>
              <a:t>Za svako parkirno mjesto korisnik vidi njegov tip:</a:t>
            </a:r>
          </a:p>
          <a:p>
            <a:pPr lvl="1"/>
            <a:r>
              <a:rPr lang="hr-HR" dirty="0"/>
              <a:t>Obično, invalidsko, za električna vozila</a:t>
            </a:r>
          </a:p>
          <a:p>
            <a:endParaRPr lang="hr-HR" dirty="0"/>
          </a:p>
        </p:txBody>
      </p:sp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CBD13A42-928A-ED83-079E-C8134B36F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693" y="736316"/>
            <a:ext cx="3530781" cy="568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3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D0EB-0E29-F99D-BF09-CEDFCEE8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Dostupnost parkirnih mjesta</a:t>
            </a:r>
          </a:p>
        </p:txBody>
      </p:sp>
      <p:pic>
        <p:nvPicPr>
          <p:cNvPr id="5" name="Content Placeholder 4" descr="A yellow cactus with black stripes&#10;&#10;Description automatically generated">
            <a:extLst>
              <a:ext uri="{FF2B5EF4-FFF2-40B4-BE49-F238E27FC236}">
                <a16:creationId xmlns:a16="http://schemas.microsoft.com/office/drawing/2014/main" id="{8475A982-4C24-FF28-A930-D80F31470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22" y="463458"/>
            <a:ext cx="3175163" cy="3175163"/>
          </a:xfrm>
        </p:spPr>
      </p:pic>
      <p:pic>
        <p:nvPicPr>
          <p:cNvPr id="9" name="Picture 8" descr="A green cactus with black outline&#10;&#10;Description automatically generated">
            <a:extLst>
              <a:ext uri="{FF2B5EF4-FFF2-40B4-BE49-F238E27FC236}">
                <a16:creationId xmlns:a16="http://schemas.microsoft.com/office/drawing/2014/main" id="{D746E5B8-241A-9BF9-7353-66FB1E5B4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760" y="2678457"/>
            <a:ext cx="3175163" cy="31751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961AFF-814F-505E-0F26-A4DCDE185EC4}"/>
              </a:ext>
            </a:extLst>
          </p:cNvPr>
          <p:cNvSpPr txBox="1"/>
          <p:nvPr/>
        </p:nvSpPr>
        <p:spPr>
          <a:xfrm>
            <a:off x="1822132" y="5853620"/>
            <a:ext cx="25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/>
              <a:t>SLOBODNO MJESTO</a:t>
            </a:r>
          </a:p>
        </p:txBody>
      </p:sp>
      <p:pic>
        <p:nvPicPr>
          <p:cNvPr id="7" name="Picture 6" descr="A red cactus with black outline&#10;&#10;Description automatically generated">
            <a:extLst>
              <a:ext uri="{FF2B5EF4-FFF2-40B4-BE49-F238E27FC236}">
                <a16:creationId xmlns:a16="http://schemas.microsoft.com/office/drawing/2014/main" id="{32D26B83-F297-B817-15C5-4B4AEFB355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678" y="1841418"/>
            <a:ext cx="3175163" cy="31751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80024C-08FA-5F39-BF8D-B5A6A0168DA0}"/>
              </a:ext>
            </a:extLst>
          </p:cNvPr>
          <p:cNvSpPr txBox="1"/>
          <p:nvPr/>
        </p:nvSpPr>
        <p:spPr>
          <a:xfrm>
            <a:off x="9014045" y="5016581"/>
            <a:ext cx="2216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/>
              <a:t>ZAUZETO MJESTO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B5E0D-F61E-57E9-9567-453FE5213EE9}"/>
              </a:ext>
            </a:extLst>
          </p:cNvPr>
          <p:cNvSpPr txBox="1"/>
          <p:nvPr/>
        </p:nvSpPr>
        <p:spPr>
          <a:xfrm>
            <a:off x="5035236" y="3717235"/>
            <a:ext cx="2474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/>
              <a:t>ODABRANO MJESTO</a:t>
            </a:r>
          </a:p>
        </p:txBody>
      </p:sp>
    </p:spTree>
    <p:extLst>
      <p:ext uri="{BB962C8B-B14F-4D97-AF65-F5344CB8AC3E}">
        <p14:creationId xmlns:p14="http://schemas.microsoft.com/office/powerpoint/2010/main" val="74511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</p:bldLst>
  </p:timing>
</p:sld>
</file>

<file path=ppt/theme/theme1.xml><?xml version="1.0" encoding="utf-8"?>
<a:theme xmlns:a="http://schemas.openxmlformats.org/drawingml/2006/main" name="Monoline">
  <a:themeElements>
    <a:clrScheme name="Custom 1">
      <a:dk1>
        <a:srgbClr val="000000"/>
      </a:dk1>
      <a:lt1>
        <a:sysClr val="window" lastClr="FFFFFF"/>
      </a:lt1>
      <a:dk2>
        <a:srgbClr val="C0931F"/>
      </a:dk2>
      <a:lt2>
        <a:srgbClr val="E7E6E6"/>
      </a:lt2>
      <a:accent1>
        <a:srgbClr val="004F08"/>
      </a:accent1>
      <a:accent2>
        <a:srgbClr val="C0931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6E94D4DF-24E6-4758-8701-2C20AC2BF2DD}" vid="{D9C778EE-A573-4D68-89BA-A3DB5F810E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332</TotalTime>
  <Words>271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Tenorite</vt:lpstr>
      <vt:lpstr>Monoline</vt:lpstr>
      <vt:lpstr>ARKTUS</vt:lpstr>
      <vt:lpstr>Parkiranje u zagrebu </vt:lpstr>
      <vt:lpstr>Što je Parktus???</vt:lpstr>
      <vt:lpstr>Cilj Parktusa</vt:lpstr>
      <vt:lpstr>Funkcije</vt:lpstr>
      <vt:lpstr>Funkcije</vt:lpstr>
      <vt:lpstr>Registracija i prijava</vt:lpstr>
      <vt:lpstr>Pregled karte </vt:lpstr>
      <vt:lpstr>Dostupnost parkirnih mjesta</vt:lpstr>
      <vt:lpstr>Pregled karte </vt:lpstr>
      <vt:lpstr>filteri</vt:lpstr>
      <vt:lpstr>Rezervacija parkirnog mjesta</vt:lpstr>
      <vt:lpstr>Prednosti korištenja Parktusa </vt:lpstr>
      <vt:lpstr>Planovi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ARKTUS</dc:title>
  <dc:creator>Nikola Jamić</dc:creator>
  <cp:lastModifiedBy>Nikola Jamić</cp:lastModifiedBy>
  <cp:revision>5</cp:revision>
  <dcterms:created xsi:type="dcterms:W3CDTF">2023-11-04T22:23:29Z</dcterms:created>
  <dcterms:modified xsi:type="dcterms:W3CDTF">2023-11-05T07:06:37Z</dcterms:modified>
</cp:coreProperties>
</file>