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8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9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919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0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03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1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26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53630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46" y="136525"/>
            <a:ext cx="4198463" cy="2209483"/>
          </a:xfrm>
        </p:spPr>
        <p:txBody>
          <a:bodyPr anchor="b">
            <a:noAutofit/>
          </a:bodyPr>
          <a:lstStyle>
            <a:lvl1pPr>
              <a:defRPr sz="4000" spc="150" baseline="0">
                <a:solidFill>
                  <a:srgbClr val="004F0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3777343" cy="4375466"/>
          </a:xfrm>
        </p:spPr>
        <p:txBody>
          <a:bodyPr>
            <a:norm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5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33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F92164-E4E3-5DD9-56CA-8AF8E143146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693">
            <a:off x="-715684" y="4431162"/>
            <a:ext cx="2831338" cy="28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C6-4ED3-050B-4991-5574BA1D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899" y="876424"/>
            <a:ext cx="8918713" cy="2387600"/>
          </a:xfrm>
        </p:spPr>
        <p:txBody>
          <a:bodyPr/>
          <a:lstStyle/>
          <a:p>
            <a:r>
              <a:rPr lang="hr-HR" b="1" dirty="0">
                <a:solidFill>
                  <a:srgbClr val="004F08"/>
                </a:solidFill>
              </a:rPr>
              <a:t>ARKTUS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1F0B-4DCB-9500-AC74-E5CF5EF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960" y="3207127"/>
            <a:ext cx="9210261" cy="1659798"/>
          </a:xfrm>
        </p:spPr>
        <p:txBody>
          <a:bodyPr>
            <a:normAutofit/>
          </a:bodyPr>
          <a:lstStyle/>
          <a:p>
            <a:r>
              <a:rPr lang="hr-HR" sz="2800" b="1" dirty="0">
                <a:solidFill>
                  <a:srgbClr val="004F08"/>
                </a:solidFill>
              </a:rPr>
              <a:t>Revolucija parkiranja na dlanu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9CD3-C288-5F2A-176D-C1DFC04FC42B}"/>
              </a:ext>
            </a:extLst>
          </p:cNvPr>
          <p:cNvSpPr txBox="1"/>
          <p:nvPr/>
        </p:nvSpPr>
        <p:spPr>
          <a:xfrm>
            <a:off x="4885476" y="885473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E3812-DF56-53ED-16A3-7BF17829A9A4}"/>
              </a:ext>
            </a:extLst>
          </p:cNvPr>
          <p:cNvSpPr txBox="1"/>
          <p:nvPr/>
        </p:nvSpPr>
        <p:spPr>
          <a:xfrm>
            <a:off x="9813865" y="5930756"/>
            <a:ext cx="32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Kaktusi</a:t>
            </a:r>
          </a:p>
          <a:p>
            <a:r>
              <a:rPr lang="hr-HR" dirty="0"/>
              <a:t>5/11/2023</a:t>
            </a:r>
          </a:p>
          <a:p>
            <a:r>
              <a:rPr lang="hr-HR" dirty="0"/>
              <a:t>KojiKukac </a:t>
            </a:r>
            <a:r>
              <a:rPr lang="hr-HR" dirty="0" err="1"/>
              <a:t>Hackathon</a:t>
            </a:r>
            <a:endParaRPr lang="hr-HR" dirty="0"/>
          </a:p>
        </p:txBody>
      </p:sp>
      <p:pic>
        <p:nvPicPr>
          <p:cNvPr id="17" name="Picture 16" descr="A black background with a cactus in the middle">
            <a:extLst>
              <a:ext uri="{FF2B5EF4-FFF2-40B4-BE49-F238E27FC236}">
                <a16:creationId xmlns:a16="http://schemas.microsoft.com/office/drawing/2014/main" id="{045D332D-C28F-CA20-B15E-4B9BC1D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370304"/>
            <a:ext cx="5163984" cy="5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dirty="0"/>
              <a:t>Za odabir određenog mjesta prikazuju mu se određene opcije</a:t>
            </a:r>
          </a:p>
          <a:p>
            <a:r>
              <a:rPr lang="hr-HR" dirty="0"/>
              <a:t>Za zauzeto mjesto:</a:t>
            </a:r>
          </a:p>
          <a:p>
            <a:pPr lvl="1"/>
            <a:r>
              <a:rPr lang="hr-HR" dirty="0"/>
              <a:t>Vidljivo je vrijeme do kad je mjesto zauzeto</a:t>
            </a:r>
          </a:p>
          <a:p>
            <a:r>
              <a:rPr lang="hr-HR" dirty="0"/>
              <a:t>Za slobodno mjesto:</a:t>
            </a:r>
          </a:p>
          <a:p>
            <a:pPr lvl="1"/>
            <a:r>
              <a:rPr lang="hr-HR" dirty="0"/>
              <a:t>Vidljiva je cijena parkirnog mjesta po satu</a:t>
            </a:r>
          </a:p>
          <a:p>
            <a:pPr lvl="1"/>
            <a:r>
              <a:rPr lang="hr-HR" dirty="0"/>
              <a:t>Mogućnost rezervacije mjesta do određenog trenutka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052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7F73-8477-2429-7197-0D869BB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filteri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0BE5-D633-4DEB-BDB7-40E7B609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 bira jedan od dva načina filtriranja</a:t>
            </a:r>
          </a:p>
        </p:txBody>
      </p:sp>
    </p:spTree>
    <p:extLst>
      <p:ext uri="{BB962C8B-B14F-4D97-AF65-F5344CB8AC3E}">
        <p14:creationId xmlns:p14="http://schemas.microsoft.com/office/powerpoint/2010/main" val="11698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F54-26D1-45C4-28A1-A2D2E50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Rezervacija parkirnog mjesta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179-30C4-5111-F5BF-B66B6038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Rezervacijom parkirnog mjesta korisnik ima pravo parkiranja na mjesto do izabranog trenutka</a:t>
            </a:r>
          </a:p>
          <a:p>
            <a:r>
              <a:rPr lang="hr-HR" dirty="0"/>
              <a:t>Korisnik može vidjeti cijenu koju će plaćati po satu parkiranja</a:t>
            </a:r>
          </a:p>
          <a:p>
            <a:r>
              <a:rPr lang="hr-HR" dirty="0"/>
              <a:t>Prikazuje se karta s uputama dolaska do izabranog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738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C6E-7AB1-9AA8-9A6D-6B062B1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korištenja Parktusa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E9B-0828-F075-4D33-EEE62917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Ušteda vremena i živaca</a:t>
            </a:r>
          </a:p>
          <a:p>
            <a:r>
              <a:rPr lang="hr-HR" dirty="0"/>
              <a:t>Ušteda goriva i novčanih sredstava</a:t>
            </a:r>
          </a:p>
        </p:txBody>
      </p:sp>
    </p:spTree>
    <p:extLst>
      <p:ext uri="{BB962C8B-B14F-4D97-AF65-F5344CB8AC3E}">
        <p14:creationId xmlns:p14="http://schemas.microsoft.com/office/powerpoint/2010/main" val="34637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A8A-1611-268E-1EC4-E0B154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74D-9C93-C85E-14D8-5BCF8268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Nadolazeće funkcije:</a:t>
            </a:r>
          </a:p>
          <a:p>
            <a:pPr lvl="1"/>
            <a:r>
              <a:rPr lang="hr-HR" dirty="0"/>
              <a:t>Plan širenja na druge gradove</a:t>
            </a:r>
          </a:p>
          <a:p>
            <a:pPr lvl="1"/>
            <a:r>
              <a:rPr lang="hr-HR" dirty="0"/>
              <a:t>Parkinzi sa senzorima</a:t>
            </a:r>
          </a:p>
          <a:p>
            <a:pPr lvl="1"/>
            <a:r>
              <a:rPr lang="hr-HR" dirty="0"/>
              <a:t>Mogućnost plaćanja putem aplikacije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93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CB21-1EA5-C5E2-C0D7-046A6CF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 i diskusija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75C3-8FDB-709B-A5E5-3403AEC8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896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E96-3D4A-889B-9ABC-5FC7BE6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8EE7-78BF-4EF2-515C-1116EE4B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08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8BE-8114-7726-DCAD-49E5BF1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Parkiranje u zagrebu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FA6-5A1F-37C0-B5CE-68FFC457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Povećana potražnja za parkirnim prostorom</a:t>
            </a:r>
          </a:p>
          <a:p>
            <a:r>
              <a:rPr lang="hr-HR" dirty="0"/>
              <a:t>Ograničen broj parkirališta u odnosu na vozila</a:t>
            </a:r>
          </a:p>
          <a:p>
            <a:r>
              <a:rPr lang="hr-HR" dirty="0"/>
              <a:t>Parkiranje u blizini centra postaje skupo</a:t>
            </a:r>
          </a:p>
          <a:p>
            <a:r>
              <a:rPr lang="hr-HR" dirty="0"/>
              <a:t>Vozači prosječno gube desetak minuta na traženje parkinga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2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C1C-0ECC-6B95-9A30-8606435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Parktus???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7E7B-A878-C6A4-0D31-566A5404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Aplikacija dostupna svakome</a:t>
            </a:r>
          </a:p>
          <a:p>
            <a:r>
              <a:rPr lang="hr-HR" dirty="0"/>
              <a:t>Omogućuje korisnicima informacije o parkirnim mjestima u Zagrebu</a:t>
            </a:r>
          </a:p>
          <a:p>
            <a:r>
              <a:rPr lang="hr-HR" dirty="0"/>
              <a:t>Cilj</a:t>
            </a:r>
          </a:p>
          <a:p>
            <a:pPr lvl="1"/>
            <a:r>
              <a:rPr lang="hr-HR" dirty="0"/>
              <a:t>Efikasno rješenje problema parkiranja u velikim gradovima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5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DA8-F2B5-48BA-BBCD-32DE6FF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Parktusa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81F-6863-AEE8-F69E-ACD3F52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Efikasno riješiti problem parkiranja u velikim gradovima</a:t>
            </a:r>
          </a:p>
          <a:p>
            <a:r>
              <a:rPr lang="hr-HR" dirty="0"/>
              <a:t>Smanjiti korisnicima potrošnju vremena tražeći parking</a:t>
            </a:r>
          </a:p>
          <a:p>
            <a:r>
              <a:rPr lang="hr-HR" dirty="0"/>
              <a:t>Prikazati najbliža slobodna parkirnih mjesta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2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Prikaz svih slobodnih i zauzetih parkirnih mjesta u Zagrebu</a:t>
            </a:r>
          </a:p>
          <a:p>
            <a:r>
              <a:rPr lang="hr-HR" dirty="0"/>
              <a:t>Mogućnost rezervacije parkirnog mjesta</a:t>
            </a:r>
          </a:p>
          <a:p>
            <a:r>
              <a:rPr lang="hr-HR" dirty="0"/>
              <a:t>Prikaz cijene za pojedino parkirno mjesto</a:t>
            </a:r>
          </a:p>
          <a:p>
            <a:r>
              <a:rPr lang="hr-HR" dirty="0"/>
              <a:t>Upute dolaska do izabranog parkirnog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07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Mogućnost filtriranja mape na više načina:</a:t>
            </a:r>
          </a:p>
          <a:p>
            <a:pPr lvl="1"/>
            <a:r>
              <a:rPr lang="hr-HR" dirty="0"/>
              <a:t>Vrsta parkinga</a:t>
            </a:r>
          </a:p>
          <a:p>
            <a:pPr lvl="1"/>
            <a:r>
              <a:rPr lang="hr-HR" dirty="0"/>
              <a:t>Lokacija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996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726-E4B6-3F53-4DAC-9FD5318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i prijava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2396-B972-4012-831D-88EF2F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Korisnik otvara svoj Parktus račun kojim se prijavljuje u aplikaciju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504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Korisnik ima mogućnost pregledavanja karte grada s prikazanim zauzetim i slobodnim parkirnim mjestima</a:t>
            </a:r>
          </a:p>
          <a:p>
            <a:r>
              <a:rPr lang="hr-HR" dirty="0"/>
              <a:t>Za svako parkirno mjesto korisnik vidi njegov tip:</a:t>
            </a:r>
          </a:p>
          <a:p>
            <a:pPr lvl="1"/>
            <a:r>
              <a:rPr lang="hr-HR" dirty="0"/>
              <a:t>Obično, invalidsko, za električna vozila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183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0EB-0E29-F99D-BF09-CEDFCEE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Dostupnost parkirnih mjesta</a:t>
            </a:r>
          </a:p>
        </p:txBody>
      </p:sp>
      <p:pic>
        <p:nvPicPr>
          <p:cNvPr id="5" name="Content Placeholder 4" descr="A yellow cactus with black stripes&#10;&#10;Description automatically generated">
            <a:extLst>
              <a:ext uri="{FF2B5EF4-FFF2-40B4-BE49-F238E27FC236}">
                <a16:creationId xmlns:a16="http://schemas.microsoft.com/office/drawing/2014/main" id="{8475A982-4C24-FF28-A930-D80F3147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2" y="463458"/>
            <a:ext cx="3175163" cy="3175163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9C936FA-0977-2624-578B-4503DEB3F232}"/>
              </a:ext>
            </a:extLst>
          </p:cNvPr>
          <p:cNvGrpSpPr/>
          <p:nvPr/>
        </p:nvGrpSpPr>
        <p:grpSpPr>
          <a:xfrm>
            <a:off x="1506760" y="2678457"/>
            <a:ext cx="3175163" cy="3575273"/>
            <a:chOff x="1506760" y="2678457"/>
            <a:chExt cx="3175163" cy="3575273"/>
          </a:xfrm>
        </p:grpSpPr>
        <p:pic>
          <p:nvPicPr>
            <p:cNvPr id="9" name="Picture 8" descr="A green cactus with black outline&#10;&#10;Description automatically generated">
              <a:extLst>
                <a:ext uri="{FF2B5EF4-FFF2-40B4-BE49-F238E27FC236}">
                  <a16:creationId xmlns:a16="http://schemas.microsoft.com/office/drawing/2014/main" id="{D746E5B8-241A-9BF9-7353-66FB1E5B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760" y="2678457"/>
              <a:ext cx="3175163" cy="31751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961AFF-814F-505E-0F26-A4DCDE185EC4}"/>
                </a:ext>
              </a:extLst>
            </p:cNvPr>
            <p:cNvSpPr txBox="1"/>
            <p:nvPr/>
          </p:nvSpPr>
          <p:spPr>
            <a:xfrm>
              <a:off x="1822132" y="5853620"/>
              <a:ext cx="2544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/>
                <a:t>SLOBODNO MJESTO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5B2686-1B3E-0193-03C1-C45C618EA84E}"/>
              </a:ext>
            </a:extLst>
          </p:cNvPr>
          <p:cNvGrpSpPr/>
          <p:nvPr/>
        </p:nvGrpSpPr>
        <p:grpSpPr>
          <a:xfrm>
            <a:off x="8534678" y="1841418"/>
            <a:ext cx="3175163" cy="3575273"/>
            <a:chOff x="8534678" y="1841418"/>
            <a:chExt cx="3175163" cy="3575273"/>
          </a:xfrm>
        </p:grpSpPr>
        <p:pic>
          <p:nvPicPr>
            <p:cNvPr id="7" name="Picture 6" descr="A red cactus with black outline&#10;&#10;Description automatically generated">
              <a:extLst>
                <a:ext uri="{FF2B5EF4-FFF2-40B4-BE49-F238E27FC236}">
                  <a16:creationId xmlns:a16="http://schemas.microsoft.com/office/drawing/2014/main" id="{32D26B83-F297-B817-15C5-4B4AEFB35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678" y="1841418"/>
              <a:ext cx="3175163" cy="31751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80024C-08FA-5F39-BF8D-B5A6A0168DA0}"/>
                </a:ext>
              </a:extLst>
            </p:cNvPr>
            <p:cNvSpPr txBox="1"/>
            <p:nvPr/>
          </p:nvSpPr>
          <p:spPr>
            <a:xfrm>
              <a:off x="9014045" y="5016581"/>
              <a:ext cx="22164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dirty="0"/>
                <a:t>ZAUZETO MJESTO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AB5E0D-F61E-57E9-9567-453FE5213EE9}"/>
              </a:ext>
            </a:extLst>
          </p:cNvPr>
          <p:cNvSpPr txBox="1"/>
          <p:nvPr/>
        </p:nvSpPr>
        <p:spPr>
          <a:xfrm>
            <a:off x="5035236" y="3717235"/>
            <a:ext cx="24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ODABRANO MJESTO</a:t>
            </a:r>
          </a:p>
        </p:txBody>
      </p:sp>
    </p:spTree>
    <p:extLst>
      <p:ext uri="{BB962C8B-B14F-4D97-AF65-F5344CB8AC3E}">
        <p14:creationId xmlns:p14="http://schemas.microsoft.com/office/powerpoint/2010/main" val="7451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Monoline">
  <a:themeElements>
    <a:clrScheme name="Custom 1">
      <a:dk1>
        <a:srgbClr val="000000"/>
      </a:dk1>
      <a:lt1>
        <a:sysClr val="window" lastClr="FFFFFF"/>
      </a:lt1>
      <a:dk2>
        <a:srgbClr val="C0931F"/>
      </a:dk2>
      <a:lt2>
        <a:srgbClr val="E7E6E6"/>
      </a:lt2>
      <a:accent1>
        <a:srgbClr val="004F08"/>
      </a:accent1>
      <a:accent2>
        <a:srgbClr val="C093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323</TotalTime>
  <Words>290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Tenorite</vt:lpstr>
      <vt:lpstr>Monoline</vt:lpstr>
      <vt:lpstr>ARKTUS</vt:lpstr>
      <vt:lpstr>Parkiranje u zagrebu </vt:lpstr>
      <vt:lpstr>Što je Parktus???</vt:lpstr>
      <vt:lpstr>Cilj Parktusa</vt:lpstr>
      <vt:lpstr>Funkcije</vt:lpstr>
      <vt:lpstr>Funkcije</vt:lpstr>
      <vt:lpstr>Registracija i prijava</vt:lpstr>
      <vt:lpstr>Pregled karte </vt:lpstr>
      <vt:lpstr>Dostupnost parkirnih mjesta</vt:lpstr>
      <vt:lpstr>Pregled karte </vt:lpstr>
      <vt:lpstr>filteri</vt:lpstr>
      <vt:lpstr>Rezervacija parkirnog mjesta</vt:lpstr>
      <vt:lpstr>Prednosti korištenja Parktusa </vt:lpstr>
      <vt:lpstr>Planovi</vt:lpstr>
      <vt:lpstr>Pitanja i diskusija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ARKTUS</dc:title>
  <dc:creator>Nikola Jamić</dc:creator>
  <cp:lastModifiedBy>Nikola Jamić</cp:lastModifiedBy>
  <cp:revision>3</cp:revision>
  <dcterms:created xsi:type="dcterms:W3CDTF">2023-11-04T22:23:29Z</dcterms:created>
  <dcterms:modified xsi:type="dcterms:W3CDTF">2023-11-05T04:02:40Z</dcterms:modified>
</cp:coreProperties>
</file>