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5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49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9099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9193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606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003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16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1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8260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53630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846" y="136525"/>
            <a:ext cx="4198463" cy="2209483"/>
          </a:xfrm>
        </p:spPr>
        <p:txBody>
          <a:bodyPr anchor="b">
            <a:noAutofit/>
          </a:bodyPr>
          <a:lstStyle>
            <a:lvl1pPr>
              <a:defRPr sz="4000" spc="150" baseline="0">
                <a:solidFill>
                  <a:srgbClr val="004F0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57" y="2346008"/>
            <a:ext cx="3777343" cy="4375466"/>
          </a:xfrm>
        </p:spPr>
        <p:txBody>
          <a:bodyPr>
            <a:normAutofit/>
          </a:bodyPr>
          <a:lstStyle>
            <a:lvl1pPr marL="4572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-4572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752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7336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07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4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79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355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3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D975-D9AD-4803-92EE-BEAE74ABE075}" type="datetimeFigureOut">
              <a:rPr lang="hr-HR" smtClean="0"/>
              <a:t>4.11.2023.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03BA-3163-45A7-A2D9-4193B2277D52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F92164-E4E3-5DD9-56CA-8AF8E143146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4693">
            <a:off x="-715684" y="4431162"/>
            <a:ext cx="2831338" cy="28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65C6-4ED3-050B-4991-5574BA1DE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508" y="886084"/>
            <a:ext cx="8918713" cy="2387600"/>
          </a:xfrm>
        </p:spPr>
        <p:txBody>
          <a:bodyPr/>
          <a:lstStyle/>
          <a:p>
            <a:r>
              <a:rPr lang="hr-HR" b="1" dirty="0">
                <a:solidFill>
                  <a:srgbClr val="004F08"/>
                </a:solidFill>
              </a:rPr>
              <a:t>ARKTUS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E1F0B-4DCB-9500-AC74-E5CF5EFC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960" y="3207127"/>
            <a:ext cx="9210261" cy="1659798"/>
          </a:xfrm>
        </p:spPr>
        <p:txBody>
          <a:bodyPr>
            <a:normAutofit/>
          </a:bodyPr>
          <a:lstStyle/>
          <a:p>
            <a:r>
              <a:rPr lang="hr-HR" sz="2800" b="1" dirty="0">
                <a:solidFill>
                  <a:srgbClr val="004F08"/>
                </a:solidFill>
              </a:rPr>
              <a:t>Revolucija parkiranja na dlanu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79CD3-C288-5F2A-176D-C1DFC04FC42B}"/>
              </a:ext>
            </a:extLst>
          </p:cNvPr>
          <p:cNvSpPr txBox="1"/>
          <p:nvPr/>
        </p:nvSpPr>
        <p:spPr>
          <a:xfrm>
            <a:off x="4885476" y="885473"/>
            <a:ext cx="91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0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E3812-DF56-53ED-16A3-7BF17829A9A4}"/>
              </a:ext>
            </a:extLst>
          </p:cNvPr>
          <p:cNvSpPr txBox="1"/>
          <p:nvPr/>
        </p:nvSpPr>
        <p:spPr>
          <a:xfrm>
            <a:off x="9813865" y="5930756"/>
            <a:ext cx="326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Kaktusi</a:t>
            </a:r>
          </a:p>
          <a:p>
            <a:r>
              <a:rPr lang="hr-HR" dirty="0"/>
              <a:t>5/11/2023</a:t>
            </a:r>
          </a:p>
          <a:p>
            <a:r>
              <a:rPr lang="hr-HR" dirty="0"/>
              <a:t>KojiKukac </a:t>
            </a:r>
            <a:r>
              <a:rPr lang="hr-HR" dirty="0" err="1"/>
              <a:t>Hackathon</a:t>
            </a:r>
            <a:endParaRPr lang="hr-HR" dirty="0"/>
          </a:p>
        </p:txBody>
      </p:sp>
      <p:pic>
        <p:nvPicPr>
          <p:cNvPr id="17" name="Picture 16" descr="A black background with a cactus in the middle">
            <a:extLst>
              <a:ext uri="{FF2B5EF4-FFF2-40B4-BE49-F238E27FC236}">
                <a16:creationId xmlns:a16="http://schemas.microsoft.com/office/drawing/2014/main" id="{045D332D-C28F-CA20-B15E-4B9BC1D1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6" y="370304"/>
            <a:ext cx="5163984" cy="5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C6E-7AB1-9AA8-9A6D-6B062B1A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korištenja Parktusa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CE9B-0828-F075-4D33-EEE62917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Ušteda vremena i živaca</a:t>
            </a:r>
          </a:p>
          <a:p>
            <a:r>
              <a:rPr lang="hr-HR" dirty="0"/>
              <a:t>Ušteda goriva i novčanih sredstava</a:t>
            </a:r>
          </a:p>
        </p:txBody>
      </p:sp>
    </p:spTree>
    <p:extLst>
      <p:ext uri="{BB962C8B-B14F-4D97-AF65-F5344CB8AC3E}">
        <p14:creationId xmlns:p14="http://schemas.microsoft.com/office/powerpoint/2010/main" val="346372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0A8A-1611-268E-1EC4-E0B15499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E74D-9C93-C85E-14D8-5BCF8268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Nadolazeće funkcije:</a:t>
            </a:r>
          </a:p>
          <a:p>
            <a:pPr lvl="1"/>
            <a:r>
              <a:rPr lang="hr-HR" dirty="0"/>
              <a:t>Plan širenja na druge gradove</a:t>
            </a:r>
          </a:p>
          <a:p>
            <a:pPr lvl="1"/>
            <a:r>
              <a:rPr lang="hr-HR" dirty="0"/>
              <a:t>Parkinzi sa senzorima</a:t>
            </a:r>
          </a:p>
          <a:p>
            <a:pPr lvl="1"/>
            <a:r>
              <a:rPr lang="hr-HR" dirty="0"/>
              <a:t>Mogućnost plaćanja putem aplikacije</a:t>
            </a:r>
          </a:p>
          <a:p>
            <a:pPr marL="457200" lvl="1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4293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CB21-1EA5-C5E2-C0D7-046A6CFB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 i diskusija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75C3-8FDB-709B-A5E5-3403AEC8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896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7E96-3D4A-889B-9ABC-5FC7BE66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pažnji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8EE7-78BF-4EF2-515C-1116EE4B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081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18BE-8114-7726-DCAD-49E5BF1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Parkiranje u zagrebu </a:t>
            </a:r>
            <a:r>
              <a:rPr lang="hr-HR" dirty="0">
                <a:sym typeface="Wingdings" panose="05000000000000000000" pitchFamily="2" charset="2"/>
              </a:rPr>
              <a:t>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CFA6-5A1F-37C0-B5CE-68FFC457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Povećana potražnja za parkirnim prostorom</a:t>
            </a:r>
          </a:p>
          <a:p>
            <a:r>
              <a:rPr lang="hr-HR" dirty="0"/>
              <a:t>Ograničen broj parkirališta u odnosu na vozila</a:t>
            </a:r>
          </a:p>
          <a:p>
            <a:r>
              <a:rPr lang="hr-HR" dirty="0"/>
              <a:t>Parkiranje u blizini centra postaje skupo</a:t>
            </a:r>
          </a:p>
          <a:p>
            <a:r>
              <a:rPr lang="hr-HR" dirty="0"/>
              <a:t>Vozači prosječno gube desetak minuta na traženje parkinga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252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3C1C-0ECC-6B95-9A30-86064350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Parktus???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7E7B-A878-C6A4-0D31-566A5404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Aplikacija dostupna svakome</a:t>
            </a:r>
          </a:p>
          <a:p>
            <a:r>
              <a:rPr lang="hr-HR" dirty="0"/>
              <a:t>Omogućuje korisnicima informacije o parkirnim mjestima u Zagrebu</a:t>
            </a:r>
          </a:p>
          <a:p>
            <a:r>
              <a:rPr lang="hr-HR" dirty="0"/>
              <a:t>Cilj</a:t>
            </a:r>
          </a:p>
          <a:p>
            <a:pPr lvl="1"/>
            <a:r>
              <a:rPr lang="hr-HR" dirty="0"/>
              <a:t>Efikasno rješenje problema parkiranja u velikim gradovima</a:t>
            </a:r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55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DA8-F2B5-48BA-BBCD-32DE6FF3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Parktusa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881F-6863-AEE8-F69E-ACD3F525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Efikasno riješiti problem parkiranja u velikim gradovima</a:t>
            </a:r>
          </a:p>
          <a:p>
            <a:r>
              <a:rPr lang="hr-HR" dirty="0"/>
              <a:t>Smanjiti korisnicima potrošnju vremena tražeći parking</a:t>
            </a:r>
          </a:p>
          <a:p>
            <a:r>
              <a:rPr lang="hr-HR" dirty="0"/>
              <a:t>Prikazati najbliža slobodna parkirnih mjesta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121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18CF-2871-291D-0217-8FF4BA6A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23FA-DB1F-0CA5-9C41-1CEA006A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Prikaz svih slobodnih i zauzetih parkirnih mjesta u Zagrebu</a:t>
            </a:r>
          </a:p>
          <a:p>
            <a:r>
              <a:rPr lang="hr-HR" dirty="0"/>
              <a:t>Mogućnost rezervacije parkirnog mjesta</a:t>
            </a:r>
          </a:p>
          <a:p>
            <a:r>
              <a:rPr lang="hr-HR" dirty="0"/>
              <a:t>Prikaz cijene za pojedino parkirno mjesto</a:t>
            </a:r>
          </a:p>
          <a:p>
            <a:r>
              <a:rPr lang="hr-HR" dirty="0"/>
              <a:t>Upute dolaska do izabranog parkirnog mjesta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07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726-E4B6-3F53-4DAC-9FD53180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Registracija i prijava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2396-B972-4012-831D-88EF2F52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Korisnik otvara svoj Parktus račun kojim se prijavljuje u aplikaciju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9504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13E-F419-56D9-13CA-33E38842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karte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4D1F-DDD1-CD60-BAAE-B738D0F1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Korisnik ima mogućnost pregledavanja karte grada s prikazanim zauzetim i slobodnim parkirnim mjestima</a:t>
            </a:r>
          </a:p>
          <a:p>
            <a:r>
              <a:rPr lang="hr-HR" dirty="0"/>
              <a:t>Za svako parkirno mjesto korisnik vidi njegov tip:</a:t>
            </a:r>
          </a:p>
          <a:p>
            <a:pPr lvl="1"/>
            <a:r>
              <a:rPr lang="hr-HR" dirty="0"/>
              <a:t>Obično, invalidsko, za električna vozila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418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13E-F419-56D9-13CA-33E38842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karte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4D1F-DDD1-CD60-BAAE-B738D0F1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r-HR" dirty="0"/>
              <a:t>Za odabir određenog mjesta prikazuju mu se određene opcije</a:t>
            </a:r>
          </a:p>
          <a:p>
            <a:r>
              <a:rPr lang="hr-HR" dirty="0"/>
              <a:t>Za zauzeto mjesto:</a:t>
            </a:r>
          </a:p>
          <a:p>
            <a:pPr lvl="1"/>
            <a:r>
              <a:rPr lang="hr-HR" dirty="0"/>
              <a:t>Vidljivo je vrijeme do kad je mjesto zauzeto</a:t>
            </a:r>
          </a:p>
          <a:p>
            <a:r>
              <a:rPr lang="hr-HR" dirty="0"/>
              <a:t>Za slobodno mjesto:</a:t>
            </a:r>
          </a:p>
          <a:p>
            <a:pPr lvl="1"/>
            <a:r>
              <a:rPr lang="hr-HR" dirty="0"/>
              <a:t>Vidljiva je cijena parkirnog mjesta po satu</a:t>
            </a:r>
          </a:p>
          <a:p>
            <a:pPr lvl="1"/>
            <a:r>
              <a:rPr lang="hr-HR" dirty="0"/>
              <a:t>Mogućnost rezervacije mjesta do određenog trenutka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052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EF54-26D1-45C4-28A1-A2D2E502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Rezervacija parkirnog mjesta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A179-30C4-5111-F5BF-B66B6038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dirty="0"/>
              <a:t>Rezervacijom parkirnog mjesta korisnik ima pravo parkiranja na mjesto do izabranog trenutka</a:t>
            </a:r>
          </a:p>
          <a:p>
            <a:r>
              <a:rPr lang="hr-HR" dirty="0"/>
              <a:t>Korisnik može vidjeti cijenu koju će plaćati po satu parkiranja</a:t>
            </a:r>
          </a:p>
          <a:p>
            <a:r>
              <a:rPr lang="hr-HR" dirty="0"/>
              <a:t>Prikazuje se karta s uputama dolaska do izabranog mjesta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1738595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">
      <a:dk1>
        <a:srgbClr val="000000"/>
      </a:dk1>
      <a:lt1>
        <a:sysClr val="window" lastClr="FFFFFF"/>
      </a:lt1>
      <a:dk2>
        <a:srgbClr val="C0931F"/>
      </a:dk2>
      <a:lt2>
        <a:srgbClr val="E7E6E6"/>
      </a:lt2>
      <a:accent1>
        <a:srgbClr val="004F08"/>
      </a:accent1>
      <a:accent2>
        <a:srgbClr val="C0931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300</TotalTime>
  <Words>262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Tenorite</vt:lpstr>
      <vt:lpstr>Monoline</vt:lpstr>
      <vt:lpstr>ARKTUS</vt:lpstr>
      <vt:lpstr>Parkiranje u zagrebu </vt:lpstr>
      <vt:lpstr>Što je Parktus???</vt:lpstr>
      <vt:lpstr>Cilj Parktusa</vt:lpstr>
      <vt:lpstr>Funkcije</vt:lpstr>
      <vt:lpstr>Registracija i prijava</vt:lpstr>
      <vt:lpstr>Pregled karte </vt:lpstr>
      <vt:lpstr>Pregled karte </vt:lpstr>
      <vt:lpstr>Rezervacija parkirnog mjesta</vt:lpstr>
      <vt:lpstr>Prednosti korištenja Parktusa </vt:lpstr>
      <vt:lpstr>Planovi</vt:lpstr>
      <vt:lpstr>Pitanja i diskusija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ARKTUS</dc:title>
  <dc:creator>Nikola Jamić</dc:creator>
  <cp:lastModifiedBy>Nikola Jamić</cp:lastModifiedBy>
  <cp:revision>1</cp:revision>
  <dcterms:created xsi:type="dcterms:W3CDTF">2023-11-04T22:23:29Z</dcterms:created>
  <dcterms:modified xsi:type="dcterms:W3CDTF">2023-11-05T03:23:29Z</dcterms:modified>
</cp:coreProperties>
</file>