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8"/>
  </p:notesMasterIdLst>
  <p:handoutMasterIdLst>
    <p:handoutMasterId r:id="rId29"/>
  </p:handoutMasterIdLst>
  <p:sldIdLst>
    <p:sldId id="258" r:id="rId5"/>
    <p:sldId id="274" r:id="rId6"/>
    <p:sldId id="277" r:id="rId7"/>
    <p:sldId id="268" r:id="rId8"/>
    <p:sldId id="269" r:id="rId9"/>
    <p:sldId id="278" r:id="rId10"/>
    <p:sldId id="271" r:id="rId11"/>
    <p:sldId id="270" r:id="rId12"/>
    <p:sldId id="279" r:id="rId13"/>
    <p:sldId id="272" r:id="rId14"/>
    <p:sldId id="280" r:id="rId15"/>
    <p:sldId id="281" r:id="rId16"/>
    <p:sldId id="283" r:id="rId17"/>
    <p:sldId id="284" r:id="rId18"/>
    <p:sldId id="285" r:id="rId19"/>
    <p:sldId id="286" r:id="rId20"/>
    <p:sldId id="287" r:id="rId21"/>
    <p:sldId id="288" r:id="rId22"/>
    <p:sldId id="282" r:id="rId23"/>
    <p:sldId id="276" r:id="rId24"/>
    <p:sldId id="273" r:id="rId25"/>
    <p:sldId id="266"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949" autoAdjust="0"/>
  </p:normalViewPr>
  <p:slideViewPr>
    <p:cSldViewPr snapToGrid="0" showGuides="1">
      <p:cViewPr varScale="1">
        <p:scale>
          <a:sx n="70" d="100"/>
          <a:sy n="70" d="100"/>
        </p:scale>
        <p:origin x="788"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Statistics here</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9EC9-4D45-A079-9DF887D3CF8F}"/>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9EC9-4D45-A079-9DF887D3CF8F}"/>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9EC9-4D45-A079-9DF887D3CF8F}"/>
            </c:ext>
          </c:extLst>
        </c:ser>
        <c:dLbls>
          <c:showLegendKey val="0"/>
          <c:showVal val="0"/>
          <c:showCatName val="0"/>
          <c:showSerName val="0"/>
          <c:showPercent val="0"/>
          <c:showBubbleSize val="0"/>
        </c:dLbls>
        <c:gapWidth val="219"/>
        <c:overlap val="-27"/>
        <c:axId val="698461736"/>
        <c:axId val="698458600"/>
      </c:barChart>
      <c:catAx>
        <c:axId val="698461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8458600"/>
        <c:crosses val="autoZero"/>
        <c:auto val="1"/>
        <c:lblAlgn val="ctr"/>
        <c:lblOffset val="100"/>
        <c:noMultiLvlLbl val="0"/>
      </c:catAx>
      <c:valAx>
        <c:axId val="698458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84617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ABE8-154A-9681-C6C3C60B7B55}"/>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ABE8-154A-9681-C6C3C60B7B55}"/>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ABE8-154A-9681-C6C3C60B7B55}"/>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ABE8-154A-9681-C6C3C60B7B55}"/>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xmlns:c16r2="http://schemas.microsoft.com/office/drawing/2015/06/chart">
            <c:ext xmlns:c16="http://schemas.microsoft.com/office/drawing/2014/chart" uri="{C3380CC4-5D6E-409C-BE32-E72D297353CC}">
              <c16:uniqueId val="{00000000-E273-484D-BAD2-07E653310902}"/>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0DE815-D8A1-4529-9414-893FB29A042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510397C6-B7EC-4CEE-8E59-04355DBEE431}">
      <dgm:prSet phldrT="[Text]" phldr="1"/>
      <dgm:spPr/>
      <dgm:t>
        <a:bodyPr/>
        <a:lstStyle/>
        <a:p>
          <a:endParaRPr lang="en-US"/>
        </a:p>
      </dgm:t>
    </dgm:pt>
    <dgm:pt modelId="{0EB9EBF4-307D-41DC-8E36-29F04DAFCFA3}" type="parTrans" cxnId="{3BDFC751-800C-4BCD-B452-11A4E9B6CD1F}">
      <dgm:prSet/>
      <dgm:spPr/>
      <dgm:t>
        <a:bodyPr/>
        <a:lstStyle/>
        <a:p>
          <a:endParaRPr lang="en-US"/>
        </a:p>
      </dgm:t>
    </dgm:pt>
    <dgm:pt modelId="{D46D18D2-DBDE-4213-91F9-C1DAC0C872A1}" type="sibTrans" cxnId="{3BDFC751-800C-4BCD-B452-11A4E9B6CD1F}">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dgm:spPr>
      <dgm:t>
        <a:bodyPr/>
        <a:lstStyle/>
        <a:p>
          <a:endParaRPr lang="en-US"/>
        </a:p>
      </dgm:t>
    </dgm:pt>
    <dgm:pt modelId="{375B311A-D444-46F4-9510-305902D9FB67}" type="pres">
      <dgm:prSet presAssocID="{B90DE815-D8A1-4529-9414-893FB29A0426}" presName="Name0" presStyleCnt="0">
        <dgm:presLayoutVars>
          <dgm:chMax val="7"/>
          <dgm:chPref val="7"/>
          <dgm:dir/>
        </dgm:presLayoutVars>
      </dgm:prSet>
      <dgm:spPr/>
    </dgm:pt>
    <dgm:pt modelId="{BE6C2195-4DF7-4923-BCE3-3A2810B98557}" type="pres">
      <dgm:prSet presAssocID="{B90DE815-D8A1-4529-9414-893FB29A0426}" presName="Name1" presStyleCnt="0"/>
      <dgm:spPr/>
    </dgm:pt>
    <dgm:pt modelId="{86ABACAA-E11F-4955-AD4C-AE67109D0443}" type="pres">
      <dgm:prSet presAssocID="{D46D18D2-DBDE-4213-91F9-C1DAC0C872A1}" presName="picture_1" presStyleCnt="0"/>
      <dgm:spPr/>
    </dgm:pt>
    <dgm:pt modelId="{F4760EA1-0D87-4055-BD43-94F4A37B8592}" type="pres">
      <dgm:prSet presAssocID="{D46D18D2-DBDE-4213-91F9-C1DAC0C872A1}" presName="pictureRepeatNode" presStyleLbl="alignImgPlace1" presStyleIdx="0" presStyleCnt="1" custScaleX="83709" custScaleY="93660" custLinFactY="-9411" custLinFactNeighborX="65657" custLinFactNeighborY="-100000"/>
      <dgm:spPr/>
      <dgm:t>
        <a:bodyPr/>
        <a:lstStyle/>
        <a:p>
          <a:endParaRPr lang="en-US"/>
        </a:p>
      </dgm:t>
    </dgm:pt>
    <dgm:pt modelId="{203EF836-90BE-4408-8787-5728D6F4D21F}" type="pres">
      <dgm:prSet presAssocID="{510397C6-B7EC-4CEE-8E59-04355DBEE431}" presName="text_1" presStyleLbl="node1" presStyleIdx="0" presStyleCnt="0">
        <dgm:presLayoutVars>
          <dgm:bulletEnabled val="1"/>
        </dgm:presLayoutVars>
      </dgm:prSet>
      <dgm:spPr/>
      <dgm:t>
        <a:bodyPr/>
        <a:lstStyle/>
        <a:p>
          <a:endParaRPr lang="en-US"/>
        </a:p>
      </dgm:t>
    </dgm:pt>
  </dgm:ptLst>
  <dgm:cxnLst>
    <dgm:cxn modelId="{9DB8D4FB-31D1-44E4-9214-9E0E1E736A93}" type="presOf" srcId="{B90DE815-D8A1-4529-9414-893FB29A0426}" destId="{375B311A-D444-46F4-9510-305902D9FB67}" srcOrd="0" destOrd="0" presId="urn:microsoft.com/office/officeart/2008/layout/CircularPictureCallout"/>
    <dgm:cxn modelId="{FD2BA773-0EF8-4B29-B17D-FC73877C8BE4}" type="presOf" srcId="{D46D18D2-DBDE-4213-91F9-C1DAC0C872A1}" destId="{F4760EA1-0D87-4055-BD43-94F4A37B8592}" srcOrd="0" destOrd="0" presId="urn:microsoft.com/office/officeart/2008/layout/CircularPictureCallout"/>
    <dgm:cxn modelId="{A3D28E84-4BA7-4AC0-B259-913E88691B1F}" type="presOf" srcId="{510397C6-B7EC-4CEE-8E59-04355DBEE431}" destId="{203EF836-90BE-4408-8787-5728D6F4D21F}" srcOrd="0" destOrd="0" presId="urn:microsoft.com/office/officeart/2008/layout/CircularPictureCallout"/>
    <dgm:cxn modelId="{3BDFC751-800C-4BCD-B452-11A4E9B6CD1F}" srcId="{B90DE815-D8A1-4529-9414-893FB29A0426}" destId="{510397C6-B7EC-4CEE-8E59-04355DBEE431}" srcOrd="0" destOrd="0" parTransId="{0EB9EBF4-307D-41DC-8E36-29F04DAFCFA3}" sibTransId="{D46D18D2-DBDE-4213-91F9-C1DAC0C872A1}"/>
    <dgm:cxn modelId="{E2FE4D62-F4BA-4860-8F44-E972DC6D7CCB}" type="presParOf" srcId="{375B311A-D444-46F4-9510-305902D9FB67}" destId="{BE6C2195-4DF7-4923-BCE3-3A2810B98557}" srcOrd="0" destOrd="0" presId="urn:microsoft.com/office/officeart/2008/layout/CircularPictureCallout"/>
    <dgm:cxn modelId="{0AF0114F-8133-4174-BDD7-D51C8EF71287}" type="presParOf" srcId="{BE6C2195-4DF7-4923-BCE3-3A2810B98557}" destId="{86ABACAA-E11F-4955-AD4C-AE67109D0443}" srcOrd="0" destOrd="0" presId="urn:microsoft.com/office/officeart/2008/layout/CircularPictureCallout"/>
    <dgm:cxn modelId="{390E1BF0-4078-4C11-976A-4EF3A6C06CE8}" type="presParOf" srcId="{86ABACAA-E11F-4955-AD4C-AE67109D0443}" destId="{F4760EA1-0D87-4055-BD43-94F4A37B8592}" srcOrd="0" destOrd="0" presId="urn:microsoft.com/office/officeart/2008/layout/CircularPictureCallout"/>
    <dgm:cxn modelId="{53932D66-3445-4AAE-A51D-095280516A1B}" type="presParOf" srcId="{BE6C2195-4DF7-4923-BCE3-3A2810B98557}" destId="{203EF836-90BE-4408-8787-5728D6F4D21F}"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n-US"/>
        </a:p>
      </dgm:t>
    </dgm:pt>
    <dgm:pt modelId="{0D51337A-31FA-4717-B2BF-9243F96D2B9B}">
      <dgm:prSet phldrT="[Text]" custT="1"/>
      <dgm:spPr/>
      <dgm:t>
        <a:bodyPr/>
        <a:lstStyle/>
        <a:p>
          <a:r>
            <a:rPr lang="en-US" sz="2800" dirty="0" smtClean="0">
              <a:latin typeface="Arial Black" panose="020B0A04020102020204" pitchFamily="34" charset="0"/>
            </a:rPr>
            <a:t>SECURELY SAVE MONEY</a:t>
          </a:r>
          <a:endParaRPr lang="en-US" sz="2800" dirty="0">
            <a:latin typeface="Tahoma" panose="020B0604030504040204" pitchFamily="34" charset="0"/>
            <a:ea typeface="Tahoma" panose="020B0604030504040204" pitchFamily="34" charset="0"/>
            <a:cs typeface="Tahoma" panose="020B0604030504040204" pitchFamily="34" charset="0"/>
          </a:endParaRP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pPr>
            <a:lnSpc>
              <a:spcPct val="100000"/>
            </a:lnSpc>
          </a:pPr>
          <a:r>
            <a:rPr lang="en-US" sz="2800" dirty="0" smtClean="0"/>
            <a:t>Security is a critical objective of a </a:t>
          </a:r>
          <a:r>
            <a:rPr lang="en-US" sz="2800" dirty="0" smtClean="0">
              <a:latin typeface="Tahoma" panose="020B0604030504040204" pitchFamily="34" charset="0"/>
              <a:ea typeface="Tahoma" panose="020B0604030504040204" pitchFamily="34" charset="0"/>
              <a:cs typeface="Tahoma" panose="020B0604030504040204" pitchFamily="34" charset="0"/>
            </a:rPr>
            <a:t>“NJANGI” </a:t>
          </a:r>
          <a:r>
            <a:rPr lang="en-US" sz="2800" dirty="0" smtClean="0"/>
            <a:t>application. It ensures security measures to protect members information, financial data, and so on.</a:t>
          </a:r>
          <a:endParaRPr lang="en-US" sz="2800" dirty="0">
            <a:latin typeface="Tahoma" panose="020B0604030504040204" pitchFamily="34" charset="0"/>
            <a:ea typeface="Tahoma" panose="020B0604030504040204" pitchFamily="34" charset="0"/>
            <a:cs typeface="Tahoma" panose="020B0604030504040204" pitchFamily="34" charset="0"/>
          </a:endParaRP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custT="1"/>
      <dgm:spPr/>
      <dgm:t>
        <a:bodyPr/>
        <a:lstStyle/>
        <a:p>
          <a:r>
            <a:rPr lang="en-US" sz="2800" smtClean="0">
              <a:latin typeface="Arial Black" panose="020B0A04020102020204" pitchFamily="34" charset="0"/>
            </a:rPr>
            <a:t>User-Friendly Interface</a:t>
          </a:r>
          <a:endParaRPr lang="en-US" sz="2800" dirty="0">
            <a:latin typeface="Tahoma" panose="020B0604030504040204" pitchFamily="34" charset="0"/>
            <a:ea typeface="Tahoma" panose="020B0604030504040204" pitchFamily="34" charset="0"/>
            <a:cs typeface="Tahoma" panose="020B0604030504040204" pitchFamily="34" charset="0"/>
          </a:endParaRP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pPr>
            <a:lnSpc>
              <a:spcPct val="100000"/>
            </a:lnSpc>
          </a:pPr>
          <a:r>
            <a:rPr lang="en-US" sz="2800" dirty="0" smtClean="0">
              <a:latin typeface="Tahoma" panose="020B0604030504040204" pitchFamily="34" charset="0"/>
              <a:ea typeface="Tahoma" panose="020B0604030504040204" pitchFamily="34" charset="0"/>
              <a:cs typeface="Tahoma" panose="020B0604030504040204" pitchFamily="34" charset="0"/>
            </a:rPr>
            <a:t>The application aims to provide a user-friendly and intuitive interface that is easy to navigate and understand</a:t>
          </a:r>
          <a:endParaRPr lang="en-US" sz="2800" dirty="0">
            <a:latin typeface="Tahoma" panose="020B0604030504040204" pitchFamily="34" charset="0"/>
            <a:ea typeface="Tahoma" panose="020B0604030504040204" pitchFamily="34" charset="0"/>
            <a:cs typeface="Tahoma" panose="020B0604030504040204" pitchFamily="34" charset="0"/>
          </a:endParaRP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t>
        <a:bodyPr/>
        <a:lstStyle/>
        <a:p>
          <a:endParaRPr lang="en-US"/>
        </a:p>
      </dgm:t>
    </dgm:pt>
    <dgm:pt modelId="{3230722F-B757-4673-BD2F-9D4BAB5CEE8D}" type="pres">
      <dgm:prSet presAssocID="{0D51337A-31FA-4717-B2BF-9243F96D2B9B}" presName="parentText" presStyleLbl="node1" presStyleIdx="0" presStyleCnt="2" custScaleX="87549" custScaleY="32022" custLinFactNeighborX="253" custLinFactNeighborY="-665">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2" custScaleX="101317" custScaleY="49436" custLinFactNeighborX="8022" custLinFactNeighborY="-492">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t>
        <a:bodyPr/>
        <a:lstStyle/>
        <a:p>
          <a:endParaRPr lang="en-US"/>
        </a:p>
      </dgm:t>
    </dgm:pt>
    <dgm:pt modelId="{C60E4332-AB2E-4201-AF29-E3D9D2CE99DD}" type="pres">
      <dgm:prSet presAssocID="{A7F7584C-6CC5-40A2-9566-2842A5DEA97A}" presName="linNode" presStyleCnt="0"/>
      <dgm:spPr/>
      <dgm:t>
        <a:bodyPr/>
        <a:lstStyle/>
        <a:p>
          <a:endParaRPr lang="en-US"/>
        </a:p>
      </dgm:t>
    </dgm:pt>
    <dgm:pt modelId="{8A3FE5E4-2689-4041-B2C5-C63BC276A3EF}" type="pres">
      <dgm:prSet presAssocID="{A7F7584C-6CC5-40A2-9566-2842A5DEA97A}" presName="parentText" presStyleLbl="node1" presStyleIdx="1" presStyleCnt="2" custScaleX="91026" custScaleY="32164">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2" custScaleX="101101" custScaleY="48817" custLinFactNeighborX="3114" custLinFactNeighborY="-2010">
        <dgm:presLayoutVars>
          <dgm:bulletEnabled val="1"/>
        </dgm:presLayoutVars>
      </dgm:prSet>
      <dgm:spPr/>
      <dgm:t>
        <a:bodyPr/>
        <a:lstStyle/>
        <a:p>
          <a:endParaRPr lang="en-US"/>
        </a:p>
      </dgm:t>
    </dgm:pt>
  </dgm:ptLst>
  <dgm:cxnLst>
    <dgm:cxn modelId="{56052809-46E4-4445-B520-94004C28BB9D}" srcId="{A7F7584C-6CC5-40A2-9566-2842A5DEA97A}" destId="{9D8DAFB6-C744-4BD6-B757-393BF647EBB6}" srcOrd="0" destOrd="0" parTransId="{17C1C47E-8D1A-404A-B227-B017391CB5F6}" sibTransId="{C9B44773-68B1-427B-B9CA-0AEA186B621E}"/>
    <dgm:cxn modelId="{E012C627-9D9D-4F6E-9D3A-28B82901BFD1}" type="presOf" srcId="{A7F7584C-6CC5-40A2-9566-2842A5DEA97A}" destId="{8A3FE5E4-2689-4041-B2C5-C63BC276A3EF}" srcOrd="0" destOrd="0" presId="urn:microsoft.com/office/officeart/2005/8/layout/vList5"/>
    <dgm:cxn modelId="{F68422C1-CD34-4DED-AA4B-85EFFF4FE933}" srcId="{81269538-BFC5-48BB-BEA1-D7AF1F385FD5}" destId="{A7F7584C-6CC5-40A2-9566-2842A5DEA97A}" srcOrd="1" destOrd="0" parTransId="{581272CD-5908-4C17-8E9B-8BF6DCE43C3E}" sibTransId="{C41ED6A4-512C-48AB-901D-671B73446005}"/>
    <dgm:cxn modelId="{DD9248F9-7CFC-4230-9997-8471EC82AE2D}" type="presOf" srcId="{9D8DAFB6-C744-4BD6-B757-393BF647EBB6}" destId="{329ECF1A-78BE-41CB-B252-8011825B67CD}" srcOrd="0" destOrd="0" presId="urn:microsoft.com/office/officeart/2005/8/layout/vList5"/>
    <dgm:cxn modelId="{0D6E58CA-3B46-4E3C-AAA3-8AA00E5A1B72}" type="presOf" srcId="{0D51337A-31FA-4717-B2BF-9243F96D2B9B}" destId="{3230722F-B757-4673-BD2F-9D4BAB5CEE8D}" srcOrd="0" destOrd="0" presId="urn:microsoft.com/office/officeart/2005/8/layout/vList5"/>
    <dgm:cxn modelId="{35948E1B-83EE-48B8-BE08-4985851CB1CB}" type="presOf" srcId="{E40970FA-9468-4353-8343-FE5E2BEBB8B0}" destId="{6FB9694A-6C63-4B23-90F6-4F208C00D399}"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9E6BB655-7FE4-4F8D-B1D2-F885E60B8754}" srcId="{81269538-BFC5-48BB-BEA1-D7AF1F385FD5}" destId="{0D51337A-31FA-4717-B2BF-9243F96D2B9B}" srcOrd="0" destOrd="0" parTransId="{A9294D65-F371-46C8-A624-E557E9DF1A30}" sibTransId="{6799645E-F42F-43D8-B2EA-A1377D84D0B3}"/>
    <dgm:cxn modelId="{DC87868A-AAEB-4BFE-AAA5-D3C4DD0B2D01}" type="presOf" srcId="{81269538-BFC5-48BB-BEA1-D7AF1F385FD5}" destId="{99FD7F24-5BB9-46E8-BB7C-4B477B73B815}" srcOrd="0" destOrd="0" presId="urn:microsoft.com/office/officeart/2005/8/layout/vList5"/>
    <dgm:cxn modelId="{4480643D-0395-464F-BCAA-547536264627}" type="presParOf" srcId="{99FD7F24-5BB9-46E8-BB7C-4B477B73B815}" destId="{BBAB8945-0B00-4547-92CF-AE59FDD0EF39}" srcOrd="0" destOrd="0" presId="urn:microsoft.com/office/officeart/2005/8/layout/vList5"/>
    <dgm:cxn modelId="{37C2A0BE-012E-4AE5-8E04-12EBCB859964}" type="presParOf" srcId="{BBAB8945-0B00-4547-92CF-AE59FDD0EF39}" destId="{3230722F-B757-4673-BD2F-9D4BAB5CEE8D}" srcOrd="0" destOrd="0" presId="urn:microsoft.com/office/officeart/2005/8/layout/vList5"/>
    <dgm:cxn modelId="{3D7E4C57-8ACD-4938-9623-F13D0FAE869A}" type="presParOf" srcId="{BBAB8945-0B00-4547-92CF-AE59FDD0EF39}" destId="{6FB9694A-6C63-4B23-90F6-4F208C00D399}" srcOrd="1" destOrd="0" presId="urn:microsoft.com/office/officeart/2005/8/layout/vList5"/>
    <dgm:cxn modelId="{C78A4705-5294-40E6-8925-70B84940AC26}" type="presParOf" srcId="{99FD7F24-5BB9-46E8-BB7C-4B477B73B815}" destId="{3E4AEBB9-D07D-412D-A9F3-5F50CE85FF20}" srcOrd="1" destOrd="0" presId="urn:microsoft.com/office/officeart/2005/8/layout/vList5"/>
    <dgm:cxn modelId="{164FD9B7-7ADD-40F7-8423-288267EFA261}" type="presParOf" srcId="{99FD7F24-5BB9-46E8-BB7C-4B477B73B815}" destId="{C60E4332-AB2E-4201-AF29-E3D9D2CE99DD}" srcOrd="2" destOrd="0" presId="urn:microsoft.com/office/officeart/2005/8/layout/vList5"/>
    <dgm:cxn modelId="{991F1A8E-C0BB-468F-BC5B-997DA25734D1}" type="presParOf" srcId="{C60E4332-AB2E-4201-AF29-E3D9D2CE99DD}" destId="{8A3FE5E4-2689-4041-B2C5-C63BC276A3EF}" srcOrd="0" destOrd="0" presId="urn:microsoft.com/office/officeart/2005/8/layout/vList5"/>
    <dgm:cxn modelId="{FB17673C-BF10-416E-A1DE-A683CF4470D1}" type="presParOf" srcId="{C60E4332-AB2E-4201-AF29-E3D9D2CE99DD}" destId="{329ECF1A-78BE-41CB-B252-8011825B67C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BCEE25-1416-4B3C-9E9F-BFE92F37A30A}" type="doc">
      <dgm:prSet loTypeId="urn:microsoft.com/office/officeart/2005/8/layout/chevron2" loCatId="process" qsTypeId="urn:microsoft.com/office/officeart/2005/8/quickstyle/3d1" qsCatId="3D" csTypeId="urn:microsoft.com/office/officeart/2005/8/colors/accent1_2" csCatId="accent1" phldr="1"/>
      <dgm:spPr/>
      <dgm:t>
        <a:bodyPr/>
        <a:lstStyle/>
        <a:p>
          <a:endParaRPr lang="en-US"/>
        </a:p>
      </dgm:t>
    </dgm:pt>
    <dgm:pt modelId="{7619E502-2900-402B-8FC3-A54B645640F1}">
      <dgm:prSet/>
      <dgm:spPr/>
      <dgm:t>
        <a:bodyPr/>
        <a:lstStyle/>
        <a:p>
          <a:pPr rtl="0"/>
          <a:endParaRPr lang="en-US"/>
        </a:p>
      </dgm:t>
    </dgm:pt>
    <dgm:pt modelId="{00ADB4CD-7B0E-4EEA-88F5-9B5385E03E8E}" type="parTrans" cxnId="{E288DD69-555E-40E5-AB47-3DB235B1ED2C}">
      <dgm:prSet/>
      <dgm:spPr/>
      <dgm:t>
        <a:bodyPr/>
        <a:lstStyle/>
        <a:p>
          <a:endParaRPr lang="en-US"/>
        </a:p>
      </dgm:t>
    </dgm:pt>
    <dgm:pt modelId="{19ECBE2D-A3BD-4083-89D7-2BCB95A15A53}" type="sibTrans" cxnId="{E288DD69-555E-40E5-AB47-3DB235B1ED2C}">
      <dgm:prSet/>
      <dgm:spPr/>
      <dgm:t>
        <a:bodyPr/>
        <a:lstStyle/>
        <a:p>
          <a:endParaRPr lang="en-US"/>
        </a:p>
      </dgm:t>
    </dgm:pt>
    <dgm:pt modelId="{A3992792-5064-4A30-B41D-A9C1DF1CC852}">
      <dgm:prSet custT="1"/>
      <dgm:spPr/>
      <dgm:t>
        <a:bodyPr/>
        <a:lstStyle/>
        <a:p>
          <a:pPr rtl="0"/>
          <a:r>
            <a:rPr lang="en-US" sz="4800" dirty="0" smtClean="0"/>
            <a:t>PERFORMANCE</a:t>
          </a:r>
          <a:r>
            <a:rPr lang="en-US" sz="1900" dirty="0" smtClean="0"/>
            <a:t> </a:t>
          </a:r>
          <a:endParaRPr lang="en-US" sz="1900" dirty="0"/>
        </a:p>
      </dgm:t>
    </dgm:pt>
    <dgm:pt modelId="{AF13D952-BFD1-4BA3-BACD-1BF67874EF14}" type="parTrans" cxnId="{967ECEF7-DC8F-41B8-A08C-C54B9FF97FBE}">
      <dgm:prSet/>
      <dgm:spPr/>
      <dgm:t>
        <a:bodyPr/>
        <a:lstStyle/>
        <a:p>
          <a:endParaRPr lang="en-US"/>
        </a:p>
      </dgm:t>
    </dgm:pt>
    <dgm:pt modelId="{4B017C38-A8E6-4765-8823-0BA7E101F6D6}" type="sibTrans" cxnId="{967ECEF7-DC8F-41B8-A08C-C54B9FF97FBE}">
      <dgm:prSet/>
      <dgm:spPr/>
      <dgm:t>
        <a:bodyPr/>
        <a:lstStyle/>
        <a:p>
          <a:endParaRPr lang="en-US"/>
        </a:p>
      </dgm:t>
    </dgm:pt>
    <dgm:pt modelId="{868D84B4-BDEB-4A92-9005-8FA37FA381B3}">
      <dgm:prSet/>
      <dgm:spPr/>
      <dgm:t>
        <a:bodyPr/>
        <a:lstStyle/>
        <a:p>
          <a:pPr rtl="0"/>
          <a:endParaRPr lang="en-US" dirty="0"/>
        </a:p>
      </dgm:t>
    </dgm:pt>
    <dgm:pt modelId="{E210B0C0-922E-4C1C-9562-7162508041F9}" type="parTrans" cxnId="{2F587B96-D678-475F-B9EE-219E65412799}">
      <dgm:prSet/>
      <dgm:spPr/>
      <dgm:t>
        <a:bodyPr/>
        <a:lstStyle/>
        <a:p>
          <a:endParaRPr lang="en-US"/>
        </a:p>
      </dgm:t>
    </dgm:pt>
    <dgm:pt modelId="{CE3173D0-5566-4386-9949-BBF8A02672E5}" type="sibTrans" cxnId="{2F587B96-D678-475F-B9EE-219E65412799}">
      <dgm:prSet/>
      <dgm:spPr/>
      <dgm:t>
        <a:bodyPr/>
        <a:lstStyle/>
        <a:p>
          <a:endParaRPr lang="en-US"/>
        </a:p>
      </dgm:t>
    </dgm:pt>
    <dgm:pt modelId="{41239BBC-A0F1-4FDD-83DF-7331FFF56BEF}">
      <dgm:prSet custT="1"/>
      <dgm:spPr/>
      <dgm:t>
        <a:bodyPr/>
        <a:lstStyle/>
        <a:p>
          <a:pPr rtl="0"/>
          <a:r>
            <a:rPr lang="en-US" sz="2000" dirty="0" smtClean="0"/>
            <a:t>The application should be able to handle a significant number of significant users and transactions , the application will be set to place a fine to members who borrow from the </a:t>
          </a:r>
          <a:r>
            <a:rPr lang="en-US" sz="2000" dirty="0" err="1" smtClean="0"/>
            <a:t>njangi</a:t>
          </a:r>
          <a:r>
            <a:rPr lang="en-US" sz="2000" dirty="0" smtClean="0"/>
            <a:t> with a maximum loan of 100,000frs and do not repay on time and also to contributions that are not made on time , also the app will manage the contributions made in case any incidence happens to the members closest family member such as in case of deaths ,marriages , births.</a:t>
          </a:r>
          <a:endParaRPr lang="en-US" sz="2000" dirty="0"/>
        </a:p>
      </dgm:t>
    </dgm:pt>
    <dgm:pt modelId="{1F389014-172E-45B2-8156-FCEF1A1468EF}" type="sibTrans" cxnId="{725B2DD7-AB32-426B-9B6F-33EEC28E3FCD}">
      <dgm:prSet/>
      <dgm:spPr/>
      <dgm:t>
        <a:bodyPr/>
        <a:lstStyle/>
        <a:p>
          <a:endParaRPr lang="en-US"/>
        </a:p>
      </dgm:t>
    </dgm:pt>
    <dgm:pt modelId="{1A9C2B4C-9269-49A0-8FAA-94492C6F0A36}" type="parTrans" cxnId="{725B2DD7-AB32-426B-9B6F-33EEC28E3FCD}">
      <dgm:prSet/>
      <dgm:spPr/>
      <dgm:t>
        <a:bodyPr/>
        <a:lstStyle/>
        <a:p>
          <a:endParaRPr lang="en-US"/>
        </a:p>
      </dgm:t>
    </dgm:pt>
    <dgm:pt modelId="{C3ED0EA6-75C0-4D71-9F7F-C7D0A65CC06D}" type="pres">
      <dgm:prSet presAssocID="{32BCEE25-1416-4B3C-9E9F-BFE92F37A30A}" presName="linearFlow" presStyleCnt="0">
        <dgm:presLayoutVars>
          <dgm:dir/>
          <dgm:animLvl val="lvl"/>
          <dgm:resizeHandles val="exact"/>
        </dgm:presLayoutVars>
      </dgm:prSet>
      <dgm:spPr/>
    </dgm:pt>
    <dgm:pt modelId="{EB8BA6D3-8289-4FC6-9979-576D3E4A346A}" type="pres">
      <dgm:prSet presAssocID="{7619E502-2900-402B-8FC3-A54B645640F1}" presName="composite" presStyleCnt="0"/>
      <dgm:spPr/>
    </dgm:pt>
    <dgm:pt modelId="{13358F65-EE8A-44E8-A95E-E55F074E1F67}" type="pres">
      <dgm:prSet presAssocID="{7619E502-2900-402B-8FC3-A54B645640F1}" presName="parentText" presStyleLbl="alignNode1" presStyleIdx="0" presStyleCnt="2">
        <dgm:presLayoutVars>
          <dgm:chMax val="1"/>
          <dgm:bulletEnabled val="1"/>
        </dgm:presLayoutVars>
      </dgm:prSet>
      <dgm:spPr/>
    </dgm:pt>
    <dgm:pt modelId="{9812549F-8596-422D-873C-8B1EE0EBDB52}" type="pres">
      <dgm:prSet presAssocID="{7619E502-2900-402B-8FC3-A54B645640F1}" presName="descendantText" presStyleLbl="alignAcc1" presStyleIdx="0" presStyleCnt="2" custScaleX="94986" custScaleY="92908">
        <dgm:presLayoutVars>
          <dgm:bulletEnabled val="1"/>
        </dgm:presLayoutVars>
      </dgm:prSet>
      <dgm:spPr/>
    </dgm:pt>
    <dgm:pt modelId="{D720FE65-355E-4A83-92D9-FFC7CDD05329}" type="pres">
      <dgm:prSet presAssocID="{19ECBE2D-A3BD-4083-89D7-2BCB95A15A53}" presName="sp" presStyleCnt="0"/>
      <dgm:spPr/>
    </dgm:pt>
    <dgm:pt modelId="{DCB68325-DE21-4A37-B89B-82C1BDF04B66}" type="pres">
      <dgm:prSet presAssocID="{868D84B4-BDEB-4A92-9005-8FA37FA381B3}" presName="composite" presStyleCnt="0"/>
      <dgm:spPr/>
    </dgm:pt>
    <dgm:pt modelId="{587F3A3C-FBA6-42D5-A24A-2D3630D6BA8C}" type="pres">
      <dgm:prSet presAssocID="{868D84B4-BDEB-4A92-9005-8FA37FA381B3}" presName="parentText" presStyleLbl="alignNode1" presStyleIdx="1" presStyleCnt="2" custScaleY="95180" custLinFactNeighborY="0">
        <dgm:presLayoutVars>
          <dgm:chMax val="1"/>
          <dgm:bulletEnabled val="1"/>
        </dgm:presLayoutVars>
      </dgm:prSet>
      <dgm:spPr/>
    </dgm:pt>
    <dgm:pt modelId="{3935F191-F13C-4A41-8668-50708740A3E4}" type="pres">
      <dgm:prSet presAssocID="{868D84B4-BDEB-4A92-9005-8FA37FA381B3}" presName="descendantText" presStyleLbl="alignAcc1" presStyleIdx="1" presStyleCnt="2" custScaleX="95301" custScaleY="122726" custLinFactNeighborX="1108" custLinFactNeighborY="539">
        <dgm:presLayoutVars>
          <dgm:bulletEnabled val="1"/>
        </dgm:presLayoutVars>
      </dgm:prSet>
      <dgm:spPr/>
      <dgm:t>
        <a:bodyPr/>
        <a:lstStyle/>
        <a:p>
          <a:endParaRPr lang="en-US"/>
        </a:p>
      </dgm:t>
    </dgm:pt>
  </dgm:ptLst>
  <dgm:cxnLst>
    <dgm:cxn modelId="{967ECEF7-DC8F-41B8-A08C-C54B9FF97FBE}" srcId="{7619E502-2900-402B-8FC3-A54B645640F1}" destId="{A3992792-5064-4A30-B41D-A9C1DF1CC852}" srcOrd="0" destOrd="0" parTransId="{AF13D952-BFD1-4BA3-BACD-1BF67874EF14}" sibTransId="{4B017C38-A8E6-4765-8823-0BA7E101F6D6}"/>
    <dgm:cxn modelId="{D2891E2E-AC22-459F-8260-60CE1FAD98B0}" type="presOf" srcId="{A3992792-5064-4A30-B41D-A9C1DF1CC852}" destId="{9812549F-8596-422D-873C-8B1EE0EBDB52}" srcOrd="0" destOrd="0" presId="urn:microsoft.com/office/officeart/2005/8/layout/chevron2"/>
    <dgm:cxn modelId="{2F587B96-D678-475F-B9EE-219E65412799}" srcId="{32BCEE25-1416-4B3C-9E9F-BFE92F37A30A}" destId="{868D84B4-BDEB-4A92-9005-8FA37FA381B3}" srcOrd="1" destOrd="0" parTransId="{E210B0C0-922E-4C1C-9562-7162508041F9}" sibTransId="{CE3173D0-5566-4386-9949-BBF8A02672E5}"/>
    <dgm:cxn modelId="{58FC60FC-1DB5-4426-884E-1A09DA486DF2}" type="presOf" srcId="{868D84B4-BDEB-4A92-9005-8FA37FA381B3}" destId="{587F3A3C-FBA6-42D5-A24A-2D3630D6BA8C}" srcOrd="0" destOrd="0" presId="urn:microsoft.com/office/officeart/2005/8/layout/chevron2"/>
    <dgm:cxn modelId="{F575C78D-8EF6-4BE6-BC7F-1C26D887C7C2}" type="presOf" srcId="{7619E502-2900-402B-8FC3-A54B645640F1}" destId="{13358F65-EE8A-44E8-A95E-E55F074E1F67}" srcOrd="0" destOrd="0" presId="urn:microsoft.com/office/officeart/2005/8/layout/chevron2"/>
    <dgm:cxn modelId="{D490D5DC-D115-4371-A5CC-98255081D813}" type="presOf" srcId="{41239BBC-A0F1-4FDD-83DF-7331FFF56BEF}" destId="{3935F191-F13C-4A41-8668-50708740A3E4}" srcOrd="0" destOrd="0" presId="urn:microsoft.com/office/officeart/2005/8/layout/chevron2"/>
    <dgm:cxn modelId="{725B2DD7-AB32-426B-9B6F-33EEC28E3FCD}" srcId="{868D84B4-BDEB-4A92-9005-8FA37FA381B3}" destId="{41239BBC-A0F1-4FDD-83DF-7331FFF56BEF}" srcOrd="0" destOrd="0" parTransId="{1A9C2B4C-9269-49A0-8FAA-94492C6F0A36}" sibTransId="{1F389014-172E-45B2-8156-FCEF1A1468EF}"/>
    <dgm:cxn modelId="{7924A9C4-43C1-490E-8642-C1C6FC9F9B60}" type="presOf" srcId="{32BCEE25-1416-4B3C-9E9F-BFE92F37A30A}" destId="{C3ED0EA6-75C0-4D71-9F7F-C7D0A65CC06D}" srcOrd="0" destOrd="0" presId="urn:microsoft.com/office/officeart/2005/8/layout/chevron2"/>
    <dgm:cxn modelId="{E288DD69-555E-40E5-AB47-3DB235B1ED2C}" srcId="{32BCEE25-1416-4B3C-9E9F-BFE92F37A30A}" destId="{7619E502-2900-402B-8FC3-A54B645640F1}" srcOrd="0" destOrd="0" parTransId="{00ADB4CD-7B0E-4EEA-88F5-9B5385E03E8E}" sibTransId="{19ECBE2D-A3BD-4083-89D7-2BCB95A15A53}"/>
    <dgm:cxn modelId="{DB26AABD-D2A7-4266-A378-16DB0AADCCF2}" type="presParOf" srcId="{C3ED0EA6-75C0-4D71-9F7F-C7D0A65CC06D}" destId="{EB8BA6D3-8289-4FC6-9979-576D3E4A346A}" srcOrd="0" destOrd="0" presId="urn:microsoft.com/office/officeart/2005/8/layout/chevron2"/>
    <dgm:cxn modelId="{AF6C9488-C1B2-43D9-B86F-E8CB48ACD3E7}" type="presParOf" srcId="{EB8BA6D3-8289-4FC6-9979-576D3E4A346A}" destId="{13358F65-EE8A-44E8-A95E-E55F074E1F67}" srcOrd="0" destOrd="0" presId="urn:microsoft.com/office/officeart/2005/8/layout/chevron2"/>
    <dgm:cxn modelId="{43396BDC-9982-411D-BD81-E072663444C6}" type="presParOf" srcId="{EB8BA6D3-8289-4FC6-9979-576D3E4A346A}" destId="{9812549F-8596-422D-873C-8B1EE0EBDB52}" srcOrd="1" destOrd="0" presId="urn:microsoft.com/office/officeart/2005/8/layout/chevron2"/>
    <dgm:cxn modelId="{210A05FE-A568-4BD3-B81C-D511F92B49DF}" type="presParOf" srcId="{C3ED0EA6-75C0-4D71-9F7F-C7D0A65CC06D}" destId="{D720FE65-355E-4A83-92D9-FFC7CDD05329}" srcOrd="1" destOrd="0" presId="urn:microsoft.com/office/officeart/2005/8/layout/chevron2"/>
    <dgm:cxn modelId="{F4CEE84E-6EE2-408E-B6CF-8FA4CD25C1D3}" type="presParOf" srcId="{C3ED0EA6-75C0-4D71-9F7F-C7D0A65CC06D}" destId="{DCB68325-DE21-4A37-B89B-82C1BDF04B66}" srcOrd="2" destOrd="0" presId="urn:microsoft.com/office/officeart/2005/8/layout/chevron2"/>
    <dgm:cxn modelId="{10BE9104-E69B-432F-BE0C-66AE587AD54F}" type="presParOf" srcId="{DCB68325-DE21-4A37-B89B-82C1BDF04B66}" destId="{587F3A3C-FBA6-42D5-A24A-2D3630D6BA8C}" srcOrd="0" destOrd="0" presId="urn:microsoft.com/office/officeart/2005/8/layout/chevron2"/>
    <dgm:cxn modelId="{01BF83FC-0828-4710-B515-6FD605023592}" type="presParOf" srcId="{DCB68325-DE21-4A37-B89B-82C1BDF04B66}" destId="{3935F191-F13C-4A41-8668-50708740A3E4}"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30618E-E6AE-47DD-86DD-20BEC5447E48}" type="doc">
      <dgm:prSet loTypeId="urn:microsoft.com/office/officeart/2005/8/layout/chevron2" loCatId="process" qsTypeId="urn:microsoft.com/office/officeart/2005/8/quickstyle/3d1" qsCatId="3D" csTypeId="urn:microsoft.com/office/officeart/2005/8/colors/accent1_2" csCatId="accent1" phldr="1"/>
      <dgm:spPr/>
      <dgm:t>
        <a:bodyPr/>
        <a:lstStyle/>
        <a:p>
          <a:endParaRPr lang="en-US"/>
        </a:p>
      </dgm:t>
    </dgm:pt>
    <dgm:pt modelId="{DB0AA219-9ED1-4415-B6F1-A92FA7CB9998}">
      <dgm:prSet/>
      <dgm:spPr/>
      <dgm:t>
        <a:bodyPr/>
        <a:lstStyle/>
        <a:p>
          <a:pPr rtl="0"/>
          <a:endParaRPr lang="en-US" dirty="0"/>
        </a:p>
      </dgm:t>
    </dgm:pt>
    <dgm:pt modelId="{6A0FE288-3207-4042-840F-16406A084233}" type="parTrans" cxnId="{1434006D-C6CA-47E5-B862-7449497ECD45}">
      <dgm:prSet/>
      <dgm:spPr/>
      <dgm:t>
        <a:bodyPr/>
        <a:lstStyle/>
        <a:p>
          <a:endParaRPr lang="en-US"/>
        </a:p>
      </dgm:t>
    </dgm:pt>
    <dgm:pt modelId="{FD501F71-D77F-4540-AC6E-1472BAD8E97A}" type="sibTrans" cxnId="{1434006D-C6CA-47E5-B862-7449497ECD45}">
      <dgm:prSet/>
      <dgm:spPr/>
      <dgm:t>
        <a:bodyPr/>
        <a:lstStyle/>
        <a:p>
          <a:endParaRPr lang="en-US"/>
        </a:p>
      </dgm:t>
    </dgm:pt>
    <dgm:pt modelId="{5DE999C4-B762-4EDD-8E7F-48D6738C059B}">
      <dgm:prSet/>
      <dgm:spPr/>
      <dgm:t>
        <a:bodyPr/>
        <a:lstStyle/>
        <a:p>
          <a:pPr rtl="0"/>
          <a:endParaRPr lang="en-US" dirty="0"/>
        </a:p>
      </dgm:t>
    </dgm:pt>
    <dgm:pt modelId="{858C471C-A75F-4ECF-9E5A-16B19DB0E591}" type="parTrans" cxnId="{CD8F6DC3-8BD7-440E-9B90-A5461487565F}">
      <dgm:prSet/>
      <dgm:spPr/>
      <dgm:t>
        <a:bodyPr/>
        <a:lstStyle/>
        <a:p>
          <a:endParaRPr lang="en-US"/>
        </a:p>
      </dgm:t>
    </dgm:pt>
    <dgm:pt modelId="{FC0F0218-56D6-4587-B075-DE742C32C167}" type="sibTrans" cxnId="{CD8F6DC3-8BD7-440E-9B90-A5461487565F}">
      <dgm:prSet/>
      <dgm:spPr/>
      <dgm:t>
        <a:bodyPr/>
        <a:lstStyle/>
        <a:p>
          <a:endParaRPr lang="en-US"/>
        </a:p>
      </dgm:t>
    </dgm:pt>
    <dgm:pt modelId="{946E611B-0D84-45FC-B7A3-22CA6F623ACE}">
      <dgm:prSet custT="1"/>
      <dgm:spPr/>
      <dgm:t>
        <a:bodyPr/>
        <a:lstStyle/>
        <a:p>
          <a:pPr rtl="0"/>
          <a:r>
            <a:rPr lang="en-US" sz="4400" dirty="0" smtClean="0"/>
            <a:t>SECURITY MEASURES </a:t>
          </a:r>
          <a:endParaRPr lang="en-US" sz="4400" dirty="0"/>
        </a:p>
      </dgm:t>
    </dgm:pt>
    <dgm:pt modelId="{45F061F3-42A6-4F21-B9DB-E8617F12558F}" type="parTrans" cxnId="{255F3AF5-356C-485A-A444-4E56E7EDEDA5}">
      <dgm:prSet/>
      <dgm:spPr/>
      <dgm:t>
        <a:bodyPr/>
        <a:lstStyle/>
        <a:p>
          <a:endParaRPr lang="en-US"/>
        </a:p>
      </dgm:t>
    </dgm:pt>
    <dgm:pt modelId="{F32C4398-A36A-4BFD-B613-A40023A52B57}" type="sibTrans" cxnId="{255F3AF5-356C-485A-A444-4E56E7EDEDA5}">
      <dgm:prSet/>
      <dgm:spPr/>
      <dgm:t>
        <a:bodyPr/>
        <a:lstStyle/>
        <a:p>
          <a:endParaRPr lang="en-US"/>
        </a:p>
      </dgm:t>
    </dgm:pt>
    <dgm:pt modelId="{E6A5B029-A929-4006-BDF0-37461FFF99C7}">
      <dgm:prSet custT="1"/>
      <dgm:spPr/>
      <dgm:t>
        <a:bodyPr/>
        <a:lstStyle/>
        <a:p>
          <a:pPr rtl="0"/>
          <a:r>
            <a:rPr lang="en-US" sz="2400" dirty="0" smtClean="0"/>
            <a:t>The application should have robust security measures in place to protect user data ,transactions, and sensitive information this may include authentication , intrusion detection and intrusion prevention systems , encryption and authorization mechanisms</a:t>
          </a:r>
          <a:endParaRPr lang="en-US" sz="2400" dirty="0"/>
        </a:p>
      </dgm:t>
    </dgm:pt>
    <dgm:pt modelId="{23980072-A620-44E7-8B34-A0C7B5874C41}" type="parTrans" cxnId="{8BD42651-67DE-4122-8986-4AA64BB927FB}">
      <dgm:prSet/>
      <dgm:spPr/>
      <dgm:t>
        <a:bodyPr/>
        <a:lstStyle/>
        <a:p>
          <a:endParaRPr lang="en-US"/>
        </a:p>
      </dgm:t>
    </dgm:pt>
    <dgm:pt modelId="{4B6F00D9-BFD9-4F31-9F00-8A702AE5A8E5}" type="sibTrans" cxnId="{8BD42651-67DE-4122-8986-4AA64BB927FB}">
      <dgm:prSet/>
      <dgm:spPr/>
      <dgm:t>
        <a:bodyPr/>
        <a:lstStyle/>
        <a:p>
          <a:endParaRPr lang="en-US"/>
        </a:p>
      </dgm:t>
    </dgm:pt>
    <dgm:pt modelId="{9F750847-E74D-4862-84A2-E9D551437F8E}" type="pres">
      <dgm:prSet presAssocID="{DE30618E-E6AE-47DD-86DD-20BEC5447E48}" presName="linearFlow" presStyleCnt="0">
        <dgm:presLayoutVars>
          <dgm:dir/>
          <dgm:animLvl val="lvl"/>
          <dgm:resizeHandles val="exact"/>
        </dgm:presLayoutVars>
      </dgm:prSet>
      <dgm:spPr/>
    </dgm:pt>
    <dgm:pt modelId="{86FD975D-B4D9-4E66-A772-0810A76EAE0B}" type="pres">
      <dgm:prSet presAssocID="{DB0AA219-9ED1-4415-B6F1-A92FA7CB9998}" presName="composite" presStyleCnt="0"/>
      <dgm:spPr/>
    </dgm:pt>
    <dgm:pt modelId="{1378B06B-4EA0-440A-B07C-84C426432B9E}" type="pres">
      <dgm:prSet presAssocID="{DB0AA219-9ED1-4415-B6F1-A92FA7CB9998}" presName="parentText" presStyleLbl="alignNode1" presStyleIdx="0" presStyleCnt="2" custScaleX="136969" custScaleY="116925" custLinFactNeighborY="0">
        <dgm:presLayoutVars>
          <dgm:chMax val="1"/>
          <dgm:bulletEnabled val="1"/>
        </dgm:presLayoutVars>
      </dgm:prSet>
      <dgm:spPr/>
      <dgm:t>
        <a:bodyPr/>
        <a:lstStyle/>
        <a:p>
          <a:endParaRPr lang="en-US"/>
        </a:p>
      </dgm:t>
    </dgm:pt>
    <dgm:pt modelId="{5D9D2DE9-1A61-4B0F-A7A3-019554F73CF3}" type="pres">
      <dgm:prSet presAssocID="{DB0AA219-9ED1-4415-B6F1-A92FA7CB9998}" presName="descendantText" presStyleLbl="alignAcc1" presStyleIdx="0" presStyleCnt="2" custScaleX="94900" custScaleY="109727" custLinFactNeighborX="465" custLinFactNeighborY="849">
        <dgm:presLayoutVars>
          <dgm:bulletEnabled val="1"/>
        </dgm:presLayoutVars>
      </dgm:prSet>
      <dgm:spPr/>
    </dgm:pt>
    <dgm:pt modelId="{98E626AC-8CA6-41B8-9C16-1E9998870BA1}" type="pres">
      <dgm:prSet presAssocID="{FD501F71-D77F-4540-AC6E-1472BAD8E97A}" presName="sp" presStyleCnt="0"/>
      <dgm:spPr/>
    </dgm:pt>
    <dgm:pt modelId="{13F08607-3302-4C4F-8EE0-390A6CF54290}" type="pres">
      <dgm:prSet presAssocID="{5DE999C4-B762-4EDD-8E7F-48D6738C059B}" presName="composite" presStyleCnt="0"/>
      <dgm:spPr/>
    </dgm:pt>
    <dgm:pt modelId="{2E41CBB8-48B5-4847-9B39-605B2131E4BA}" type="pres">
      <dgm:prSet presAssocID="{5DE999C4-B762-4EDD-8E7F-48D6738C059B}" presName="parentText" presStyleLbl="alignNode1" presStyleIdx="1" presStyleCnt="2" custScaleX="131241" custScaleY="101933">
        <dgm:presLayoutVars>
          <dgm:chMax val="1"/>
          <dgm:bulletEnabled val="1"/>
        </dgm:presLayoutVars>
      </dgm:prSet>
      <dgm:spPr/>
      <dgm:t>
        <a:bodyPr/>
        <a:lstStyle/>
        <a:p>
          <a:endParaRPr lang="en-US"/>
        </a:p>
      </dgm:t>
    </dgm:pt>
    <dgm:pt modelId="{C9E17F82-3419-4564-99E1-0D0228F86462}" type="pres">
      <dgm:prSet presAssocID="{5DE999C4-B762-4EDD-8E7F-48D6738C059B}" presName="descendantText" presStyleLbl="alignAcc1" presStyleIdx="1" presStyleCnt="2" custScaleX="92928" custScaleY="182704" custLinFactNeighborX="2625" custLinFactNeighborY="15291">
        <dgm:presLayoutVars>
          <dgm:bulletEnabled val="1"/>
        </dgm:presLayoutVars>
      </dgm:prSet>
      <dgm:spPr/>
    </dgm:pt>
  </dgm:ptLst>
  <dgm:cxnLst>
    <dgm:cxn modelId="{1323E354-7A9D-4280-A7D3-FAC30FB384B7}" type="presOf" srcId="{DE30618E-E6AE-47DD-86DD-20BEC5447E48}" destId="{9F750847-E74D-4862-84A2-E9D551437F8E}" srcOrd="0" destOrd="0" presId="urn:microsoft.com/office/officeart/2005/8/layout/chevron2"/>
    <dgm:cxn modelId="{CD8F6DC3-8BD7-440E-9B90-A5461487565F}" srcId="{DE30618E-E6AE-47DD-86DD-20BEC5447E48}" destId="{5DE999C4-B762-4EDD-8E7F-48D6738C059B}" srcOrd="1" destOrd="0" parTransId="{858C471C-A75F-4ECF-9E5A-16B19DB0E591}" sibTransId="{FC0F0218-56D6-4587-B075-DE742C32C167}"/>
    <dgm:cxn modelId="{1434006D-C6CA-47E5-B862-7449497ECD45}" srcId="{DE30618E-E6AE-47DD-86DD-20BEC5447E48}" destId="{DB0AA219-9ED1-4415-B6F1-A92FA7CB9998}" srcOrd="0" destOrd="0" parTransId="{6A0FE288-3207-4042-840F-16406A084233}" sibTransId="{FD501F71-D77F-4540-AC6E-1472BAD8E97A}"/>
    <dgm:cxn modelId="{B06EB23E-9F02-49D2-BE45-E3E805303C38}" type="presOf" srcId="{946E611B-0D84-45FC-B7A3-22CA6F623ACE}" destId="{5D9D2DE9-1A61-4B0F-A7A3-019554F73CF3}" srcOrd="0" destOrd="0" presId="urn:microsoft.com/office/officeart/2005/8/layout/chevron2"/>
    <dgm:cxn modelId="{E8B12256-F5E6-43BA-B6CC-BC5CC3BA00F4}" type="presOf" srcId="{5DE999C4-B762-4EDD-8E7F-48D6738C059B}" destId="{2E41CBB8-48B5-4847-9B39-605B2131E4BA}" srcOrd="0" destOrd="0" presId="urn:microsoft.com/office/officeart/2005/8/layout/chevron2"/>
    <dgm:cxn modelId="{3C18E4BC-66DA-47C8-A747-6C5DDA9067CF}" type="presOf" srcId="{E6A5B029-A929-4006-BDF0-37461FFF99C7}" destId="{C9E17F82-3419-4564-99E1-0D0228F86462}" srcOrd="0" destOrd="0" presId="urn:microsoft.com/office/officeart/2005/8/layout/chevron2"/>
    <dgm:cxn modelId="{354ECA28-C727-4892-A4C7-E2708C92068A}" type="presOf" srcId="{DB0AA219-9ED1-4415-B6F1-A92FA7CB9998}" destId="{1378B06B-4EA0-440A-B07C-84C426432B9E}" srcOrd="0" destOrd="0" presId="urn:microsoft.com/office/officeart/2005/8/layout/chevron2"/>
    <dgm:cxn modelId="{255F3AF5-356C-485A-A444-4E56E7EDEDA5}" srcId="{DB0AA219-9ED1-4415-B6F1-A92FA7CB9998}" destId="{946E611B-0D84-45FC-B7A3-22CA6F623ACE}" srcOrd="0" destOrd="0" parTransId="{45F061F3-42A6-4F21-B9DB-E8617F12558F}" sibTransId="{F32C4398-A36A-4BFD-B613-A40023A52B57}"/>
    <dgm:cxn modelId="{8BD42651-67DE-4122-8986-4AA64BB927FB}" srcId="{5DE999C4-B762-4EDD-8E7F-48D6738C059B}" destId="{E6A5B029-A929-4006-BDF0-37461FFF99C7}" srcOrd="0" destOrd="0" parTransId="{23980072-A620-44E7-8B34-A0C7B5874C41}" sibTransId="{4B6F00D9-BFD9-4F31-9F00-8A702AE5A8E5}"/>
    <dgm:cxn modelId="{6DC1AB53-966F-4D94-8BEB-46D89B5B2E05}" type="presParOf" srcId="{9F750847-E74D-4862-84A2-E9D551437F8E}" destId="{86FD975D-B4D9-4E66-A772-0810A76EAE0B}" srcOrd="0" destOrd="0" presId="urn:microsoft.com/office/officeart/2005/8/layout/chevron2"/>
    <dgm:cxn modelId="{187F331B-799C-4463-BD74-CBD8C35A8EB9}" type="presParOf" srcId="{86FD975D-B4D9-4E66-A772-0810A76EAE0B}" destId="{1378B06B-4EA0-440A-B07C-84C426432B9E}" srcOrd="0" destOrd="0" presId="urn:microsoft.com/office/officeart/2005/8/layout/chevron2"/>
    <dgm:cxn modelId="{C769B486-8396-49EF-960C-FB8BF17CA5DB}" type="presParOf" srcId="{86FD975D-B4D9-4E66-A772-0810A76EAE0B}" destId="{5D9D2DE9-1A61-4B0F-A7A3-019554F73CF3}" srcOrd="1" destOrd="0" presId="urn:microsoft.com/office/officeart/2005/8/layout/chevron2"/>
    <dgm:cxn modelId="{6959B928-499B-4C5A-9A57-B136E6C1EF18}" type="presParOf" srcId="{9F750847-E74D-4862-84A2-E9D551437F8E}" destId="{98E626AC-8CA6-41B8-9C16-1E9998870BA1}" srcOrd="1" destOrd="0" presId="urn:microsoft.com/office/officeart/2005/8/layout/chevron2"/>
    <dgm:cxn modelId="{1ECECD76-7F82-4835-AE1D-6BDEF97E34B8}" type="presParOf" srcId="{9F750847-E74D-4862-84A2-E9D551437F8E}" destId="{13F08607-3302-4C4F-8EE0-390A6CF54290}" srcOrd="2" destOrd="0" presId="urn:microsoft.com/office/officeart/2005/8/layout/chevron2"/>
    <dgm:cxn modelId="{6E1276AE-41A0-40CD-AFFD-82E692D7D239}" type="presParOf" srcId="{13F08607-3302-4C4F-8EE0-390A6CF54290}" destId="{2E41CBB8-48B5-4847-9B39-605B2131E4BA}" srcOrd="0" destOrd="0" presId="urn:microsoft.com/office/officeart/2005/8/layout/chevron2"/>
    <dgm:cxn modelId="{88E06E6D-ED70-4AA2-A5DA-64C9D5160285}" type="presParOf" srcId="{13F08607-3302-4C4F-8EE0-390A6CF54290}" destId="{C9E17F82-3419-4564-99E1-0D0228F864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dirty="0" smtClean="0">
              <a:solidFill>
                <a:schemeClr val="bg1"/>
              </a:solidFill>
              <a:latin typeface="Tahoma" panose="020B0604030504040204" pitchFamily="34" charset="0"/>
              <a:ea typeface="Tahoma" panose="020B0604030504040204" pitchFamily="34" charset="0"/>
              <a:cs typeface="Tahoma" panose="020B0604030504040204" pitchFamily="34" charset="0"/>
            </a:rPr>
            <a:t>RELIABILITY</a:t>
          </a:r>
          <a:endParaRPr lang="en-US" b="1" dirty="0">
            <a:solidFill>
              <a:schemeClr val="bg1"/>
            </a:solidFill>
            <a:latin typeface="Tahoma" panose="020B0604030504040204" pitchFamily="34" charset="0"/>
            <a:ea typeface="Tahoma" panose="020B0604030504040204" pitchFamily="34" charset="0"/>
            <a:cs typeface="Tahoma" panose="020B0604030504040204" pitchFamily="34" charset="0"/>
          </a:endParaRP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custT="1"/>
      <dgm:spPr/>
      <dgm:t>
        <a:bodyPr/>
        <a:lstStyle/>
        <a:p>
          <a:pPr>
            <a:buFont typeface="Wingdings" panose="05000000000000000000" pitchFamily="2" charset="2"/>
            <a:buChar char=""/>
          </a:pPr>
          <a:r>
            <a:rPr lang="en-US" sz="2400" dirty="0" smtClean="0">
              <a:latin typeface="Tahoma" panose="020B0604030504040204" pitchFamily="34" charset="0"/>
              <a:ea typeface="Tahoma" panose="020B0604030504040204" pitchFamily="34" charset="0"/>
              <a:cs typeface="Tahoma" panose="020B0604030504040204" pitchFamily="34" charset="0"/>
            </a:rPr>
            <a:t>The application should be reliable and available to use at all times ,it should have a minimal downtime and should backups and should be able to recover quickly from any failures or errors </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b="1"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en-US" b="1" dirty="0">
            <a:solidFill>
              <a:schemeClr val="bg1"/>
            </a:solidFill>
            <a:latin typeface="Tahoma" panose="020B0604030504040204" pitchFamily="34" charset="0"/>
            <a:ea typeface="Tahoma" panose="020B0604030504040204" pitchFamily="34" charset="0"/>
            <a:cs typeface="Tahoma" panose="020B0604030504040204" pitchFamily="34" charset="0"/>
          </a:endParaRP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dgm:spPr/>
      <dgm:t>
        <a:bodyPr/>
        <a:lstStyle/>
        <a:p>
          <a:pPr>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The application should be able to accommodate growth and handle an increasing number of users and </a:t>
          </a:r>
          <a:r>
            <a:rPr lang="en-US" dirty="0" err="1" smtClean="0">
              <a:latin typeface="Tahoma" panose="020B0604030504040204" pitchFamily="34" charset="0"/>
              <a:ea typeface="Tahoma" panose="020B0604030504040204" pitchFamily="34" charset="0"/>
              <a:cs typeface="Tahoma" panose="020B0604030504040204" pitchFamily="34" charset="0"/>
            </a:rPr>
            <a:t>njangi</a:t>
          </a:r>
          <a:r>
            <a:rPr lang="en-US" dirty="0" smtClean="0">
              <a:latin typeface="Tahoma" panose="020B0604030504040204" pitchFamily="34" charset="0"/>
              <a:ea typeface="Tahoma" panose="020B0604030504040204" pitchFamily="34" charset="0"/>
              <a:cs typeface="Tahoma" panose="020B0604030504040204" pitchFamily="34" charset="0"/>
            </a:rPr>
            <a:t> groups without significant performance, Also the app should be able accommodate members with multiple heads ( contributing units) at most 3 at a time.. </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DA5DFAD8-E443-4F53-9341-A0903BBBD378}">
      <dgm:prSet phldrT="[Text]"/>
      <dgm:spPr/>
      <dgm:t>
        <a:bodyPr/>
        <a:lstStyle/>
        <a:p>
          <a:r>
            <a:rPr lang="en-US" b="1" dirty="0" smtClean="0">
              <a:solidFill>
                <a:schemeClr val="bg1"/>
              </a:solidFill>
              <a:latin typeface="Tahoma" panose="020B0604030504040204" pitchFamily="34" charset="0"/>
              <a:ea typeface="Tahoma" panose="020B0604030504040204" pitchFamily="34" charset="0"/>
              <a:cs typeface="Tahoma" panose="020B0604030504040204" pitchFamily="34" charset="0"/>
            </a:rPr>
            <a:t>DATA PRIVACY </a:t>
          </a:r>
          <a:endParaRPr lang="en-US" b="1" dirty="0">
            <a:solidFill>
              <a:schemeClr val="bg1"/>
            </a:solidFill>
            <a:latin typeface="Tahoma" panose="020B0604030504040204" pitchFamily="34" charset="0"/>
            <a:ea typeface="Tahoma" panose="020B0604030504040204" pitchFamily="34" charset="0"/>
            <a:cs typeface="Tahoma" panose="020B0604030504040204" pitchFamily="34" charset="0"/>
          </a:endParaRP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custT="1"/>
      <dgm:spPr/>
      <dgm:t>
        <a:bodyPr/>
        <a:lstStyle/>
        <a:p>
          <a:pPr>
            <a:buFont typeface="Wingdings" panose="05000000000000000000" pitchFamily="2" charset="2"/>
            <a:buChar char=""/>
          </a:pPr>
          <a:r>
            <a:rPr lang="en-US" sz="2000" dirty="0" smtClean="0">
              <a:latin typeface="Tahoma" panose="020B0604030504040204" pitchFamily="34" charset="0"/>
              <a:ea typeface="Tahoma" panose="020B0604030504040204" pitchFamily="34" charset="0"/>
              <a:cs typeface="Tahoma" panose="020B0604030504040204" pitchFamily="34" charset="0"/>
            </a:rPr>
            <a:t>The application should comply with relevant data protection regulations and ensure the privacy and confidentiality of user data . it should also have appropriate data access controls and follow best practices for data storage and handling. </a:t>
          </a:r>
          <a:endParaRPr lang="en-US" sz="2000" dirty="0">
            <a:latin typeface="Tahoma" panose="020B0604030504040204" pitchFamily="34" charset="0"/>
            <a:ea typeface="Tahoma" panose="020B0604030504040204" pitchFamily="34" charset="0"/>
            <a:cs typeface="Tahoma" panose="020B0604030504040204" pitchFamily="34" charset="0"/>
          </a:endParaRP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t>
        <a:bodyPr/>
        <a:lstStyle/>
        <a:p>
          <a:endParaRPr lang="en-US"/>
        </a:p>
      </dgm:t>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custLinFactNeighborX="3183" custLinFactNeighborY="-9071">
        <dgm:presLayoutVars>
          <dgm:chMax val="0"/>
          <dgm:chPref val="0"/>
          <dgm:bulletEnabled val="1"/>
        </dgm:presLayoutVars>
      </dgm:prSet>
      <dgm:spPr/>
      <dgm:t>
        <a:bodyPr/>
        <a:lstStyle/>
        <a:p>
          <a:endParaRPr lang="en-US"/>
        </a:p>
      </dgm:t>
    </dgm:pt>
    <dgm:pt modelId="{17CA1487-CDD9-4364-92F6-A11DBDAFE16C}" type="pres">
      <dgm:prSet presAssocID="{6857B86A-DEC1-407C-A1BB-5BF9ACCBCA6A}" presName="desTx" presStyleLbl="alignAccFollowNode1" presStyleIdx="0" presStyleCnt="3" custLinFactNeighborX="3346" custLinFactNeighborY="-581">
        <dgm:presLayoutVars>
          <dgm:bulletEnabled val="1"/>
        </dgm:presLayoutVars>
      </dgm:prSet>
      <dgm:spPr/>
      <dgm:t>
        <a:bodyPr/>
        <a:lstStyle/>
        <a:p>
          <a:endParaRPr lang="en-US"/>
        </a:p>
      </dgm:t>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custLinFactNeighborX="835" custLinFactNeighborY="-14559">
        <dgm:presLayoutVars>
          <dgm:chMax val="0"/>
          <dgm:chPref val="0"/>
          <dgm:bulletEnabled val="1"/>
        </dgm:presLayoutVars>
      </dgm:prSet>
      <dgm:spPr/>
      <dgm:t>
        <a:bodyPr/>
        <a:lstStyle/>
        <a:p>
          <a:endParaRPr lang="en-US"/>
        </a:p>
      </dgm:t>
    </dgm:pt>
    <dgm:pt modelId="{E4FD5043-5612-43C5-B6AE-CCD431549399}" type="pres">
      <dgm:prSet presAssocID="{ABA77F75-8642-4931-8D7E-BE6C6DB9940D}" presName="desTx" presStyleLbl="alignAccFollowNode1" presStyleIdx="1" presStyleCnt="3" custLinFactNeighborX="796" custLinFactNeighborY="-2185">
        <dgm:presLayoutVars>
          <dgm:bulletEnabled val="1"/>
        </dgm:presLayoutVars>
      </dgm:prSet>
      <dgm:spPr/>
      <dgm:t>
        <a:bodyPr/>
        <a:lstStyle/>
        <a:p>
          <a:endParaRPr lang="en-US"/>
        </a:p>
      </dgm:t>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custLinFactNeighborX="-1061" custLinFactNeighborY="-15119">
        <dgm:presLayoutVars>
          <dgm:chMax val="0"/>
          <dgm:chPref val="0"/>
          <dgm:bulletEnabled val="1"/>
        </dgm:presLayoutVars>
      </dgm:prSet>
      <dgm:spPr/>
      <dgm:t>
        <a:bodyPr/>
        <a:lstStyle/>
        <a:p>
          <a:endParaRPr lang="en-US"/>
        </a:p>
      </dgm:t>
    </dgm:pt>
    <dgm:pt modelId="{EA81ED6A-A7EA-4137-A3DC-D16E79F1B938}" type="pres">
      <dgm:prSet presAssocID="{DA5DFAD8-E443-4F53-9341-A0903BBBD378}" presName="desTx" presStyleLbl="alignAccFollowNode1" presStyleIdx="2" presStyleCnt="3" custLinFactNeighborX="-1326" custLinFactNeighborY="-2185">
        <dgm:presLayoutVars>
          <dgm:bulletEnabled val="1"/>
        </dgm:presLayoutVars>
      </dgm:prSet>
      <dgm:spPr/>
      <dgm:t>
        <a:bodyPr/>
        <a:lstStyle/>
        <a:p>
          <a:endParaRPr lang="en-US"/>
        </a:p>
      </dgm:t>
    </dgm:pt>
  </dgm:ptLst>
  <dgm:cxnLst>
    <dgm:cxn modelId="{D959B3EA-A66A-4B40-901C-93ECD4985A93}" srcId="{CF9FC193-7A05-4631-B681-B56EAB543D38}" destId="{ABA77F75-8642-4931-8D7E-BE6C6DB9940D}" srcOrd="1" destOrd="0" parTransId="{FCF9AE1B-B22B-4F91-BFD8-DDBBF762F128}" sibTransId="{1A095211-ADB0-42CA-9F24-F1BC942872F3}"/>
    <dgm:cxn modelId="{4CD5FCDD-1F8A-43A3-BD77-CBE3B3864C41}" srcId="{6857B86A-DEC1-407C-A1BB-5BF9ACCBCA6A}" destId="{4C8BFA56-3F75-4CAD-90A3-2F214D699322}" srcOrd="0" destOrd="0" parTransId="{9A6E3B20-A734-4412-84CF-0134D93D4B28}" sibTransId="{7B50916F-B8BA-427F-B9F0-A301E54D7FB3}"/>
    <dgm:cxn modelId="{96B2920E-DB1C-4B55-ADE2-CB36828D8549}" type="presOf" srcId="{DA5DFAD8-E443-4F53-9341-A0903BBBD378}" destId="{23D06E36-F688-4B37-8BB8-73015E665B0E}" srcOrd="0" destOrd="0" presId="urn:microsoft.com/office/officeart/2005/8/layout/hList1"/>
    <dgm:cxn modelId="{CA949A5F-9945-4C59-A233-D70AFFF70BDA}" srcId="{DA5DFAD8-E443-4F53-9341-A0903BBBD378}" destId="{6EE89B4E-BAED-4A90-B29D-70AF11256801}" srcOrd="0" destOrd="0" parTransId="{39BF20C7-31E5-452B-8EA2-17224A13C7FB}" sibTransId="{E71503C3-CFB7-4144-AD9F-7A42A87A3A6B}"/>
    <dgm:cxn modelId="{F0A375B5-6902-427A-AC48-B2B9F0077D4D}" type="presOf" srcId="{6857B86A-DEC1-407C-A1BB-5BF9ACCBCA6A}" destId="{F0C1B2C7-0B23-4FE8-AB0F-5877B88532DB}" srcOrd="0" destOrd="0" presId="urn:microsoft.com/office/officeart/2005/8/layout/hList1"/>
    <dgm:cxn modelId="{B12F0503-977A-4B5D-8CB7-420B041FF863}" srcId="{CF9FC193-7A05-4631-B681-B56EAB543D38}" destId="{6857B86A-DEC1-407C-A1BB-5BF9ACCBCA6A}" srcOrd="0" destOrd="0" parTransId="{8CA7BF9B-8199-4683-AD57-CB0086659013}" sibTransId="{F087F24E-A7D7-4DCE-B2A7-9B941289621A}"/>
    <dgm:cxn modelId="{8D839003-E8B7-43C5-8EF8-AE1A03E4185E}" type="presOf" srcId="{6EE89B4E-BAED-4A90-B29D-70AF11256801}" destId="{EA81ED6A-A7EA-4137-A3DC-D16E79F1B938}" srcOrd="0" destOrd="0" presId="urn:microsoft.com/office/officeart/2005/8/layout/hList1"/>
    <dgm:cxn modelId="{0073D4C3-F488-4F79-B637-186FAECF6BAD}" srcId="{CF9FC193-7A05-4631-B681-B56EAB543D38}" destId="{DA5DFAD8-E443-4F53-9341-A0903BBBD378}" srcOrd="2" destOrd="0" parTransId="{F6012B3B-01B0-4E7C-A363-0177B95D3DD8}" sibTransId="{76D9F54E-47B3-4FE0-B465-AD673964072E}"/>
    <dgm:cxn modelId="{70F29850-1543-478C-8220-8146B26D49F8}" type="presOf" srcId="{4C8BFA56-3F75-4CAD-90A3-2F214D699322}" destId="{17CA1487-CDD9-4364-92F6-A11DBDAFE16C}" srcOrd="0" destOrd="0" presId="urn:microsoft.com/office/officeart/2005/8/layout/hList1"/>
    <dgm:cxn modelId="{A1CF26D8-5E31-4966-8FC8-8F99705EB42A}" type="presOf" srcId="{611C3B18-07F8-4A66-9682-97E24AEF6014}" destId="{E4FD5043-5612-43C5-B6AE-CCD431549399}" srcOrd="0" destOrd="0" presId="urn:microsoft.com/office/officeart/2005/8/layout/hList1"/>
    <dgm:cxn modelId="{8661E6BA-EFE0-456F-B0F7-97590693F70C}" type="presOf" srcId="{CF9FC193-7A05-4631-B681-B56EAB543D38}" destId="{DE3F77CF-6A8C-4783-A2CE-00E88C4199CB}" srcOrd="0" destOrd="0" presId="urn:microsoft.com/office/officeart/2005/8/layout/hList1"/>
    <dgm:cxn modelId="{D5D61B4C-1312-427C-BDCC-013237D8A488}" srcId="{ABA77F75-8642-4931-8D7E-BE6C6DB9940D}" destId="{611C3B18-07F8-4A66-9682-97E24AEF6014}" srcOrd="0" destOrd="0" parTransId="{5940BF2D-F08A-4150-9A86-173D9242DE8C}" sibTransId="{477660C6-2B6D-4FB8-B9A3-D555E2082C2A}"/>
    <dgm:cxn modelId="{302B0A8C-18FD-4051-90AC-0594A1ED609E}" type="presOf" srcId="{ABA77F75-8642-4931-8D7E-BE6C6DB9940D}" destId="{055A5EAB-EAE0-4501-8649-31F112FF9AD5}" srcOrd="0" destOrd="0" presId="urn:microsoft.com/office/officeart/2005/8/layout/hList1"/>
    <dgm:cxn modelId="{838F4B11-BFB3-4054-BE11-B30A66A0FD63}" type="presParOf" srcId="{DE3F77CF-6A8C-4783-A2CE-00E88C4199CB}" destId="{4E69B62D-7E76-4E06-9330-583771E53BDE}" srcOrd="0" destOrd="0" presId="urn:microsoft.com/office/officeart/2005/8/layout/hList1"/>
    <dgm:cxn modelId="{4920DBB8-4C31-4970-8EAC-D56AA62E505E}" type="presParOf" srcId="{4E69B62D-7E76-4E06-9330-583771E53BDE}" destId="{F0C1B2C7-0B23-4FE8-AB0F-5877B88532DB}" srcOrd="0" destOrd="0" presId="urn:microsoft.com/office/officeart/2005/8/layout/hList1"/>
    <dgm:cxn modelId="{AC9537B2-6C41-42E1-BA37-F7CD4F333B07}" type="presParOf" srcId="{4E69B62D-7E76-4E06-9330-583771E53BDE}" destId="{17CA1487-CDD9-4364-92F6-A11DBDAFE16C}" srcOrd="1" destOrd="0" presId="urn:microsoft.com/office/officeart/2005/8/layout/hList1"/>
    <dgm:cxn modelId="{E99027A1-3F24-4095-B1F7-AA2856B88647}" type="presParOf" srcId="{DE3F77CF-6A8C-4783-A2CE-00E88C4199CB}" destId="{3FA24A66-31D3-4A69-B628-8BE88627B97D}" srcOrd="1" destOrd="0" presId="urn:microsoft.com/office/officeart/2005/8/layout/hList1"/>
    <dgm:cxn modelId="{08E8C0EA-88BD-42ED-8573-83BC8F4E8870}" type="presParOf" srcId="{DE3F77CF-6A8C-4783-A2CE-00E88C4199CB}" destId="{3B158D6E-E3AA-49BB-988A-758B59ED8F3B}" srcOrd="2" destOrd="0" presId="urn:microsoft.com/office/officeart/2005/8/layout/hList1"/>
    <dgm:cxn modelId="{F4EB119B-0F04-4475-95B5-C078EAFA7310}" type="presParOf" srcId="{3B158D6E-E3AA-49BB-988A-758B59ED8F3B}" destId="{055A5EAB-EAE0-4501-8649-31F112FF9AD5}" srcOrd="0" destOrd="0" presId="urn:microsoft.com/office/officeart/2005/8/layout/hList1"/>
    <dgm:cxn modelId="{2CCDA3B6-0A85-42E5-BBCC-FAC21E2768D0}" type="presParOf" srcId="{3B158D6E-E3AA-49BB-988A-758B59ED8F3B}" destId="{E4FD5043-5612-43C5-B6AE-CCD431549399}" srcOrd="1" destOrd="0" presId="urn:microsoft.com/office/officeart/2005/8/layout/hList1"/>
    <dgm:cxn modelId="{F054BB7E-E6E6-4F36-892F-719B008BEE86}" type="presParOf" srcId="{DE3F77CF-6A8C-4783-A2CE-00E88C4199CB}" destId="{3E20F600-AFBC-427F-8295-F096F694BC17}" srcOrd="3" destOrd="0" presId="urn:microsoft.com/office/officeart/2005/8/layout/hList1"/>
    <dgm:cxn modelId="{DB1A3CAC-F54B-42E3-A9DE-67ED1A9ADEB4}" type="presParOf" srcId="{DE3F77CF-6A8C-4783-A2CE-00E88C4199CB}" destId="{173DA3A6-F783-42D4-9ED8-FD330979BCEA}" srcOrd="4" destOrd="0" presId="urn:microsoft.com/office/officeart/2005/8/layout/hList1"/>
    <dgm:cxn modelId="{73B1F555-B7D0-4648-A6F3-D18BCD669F26}" type="presParOf" srcId="{173DA3A6-F783-42D4-9ED8-FD330979BCEA}" destId="{23D06E36-F688-4B37-8BB8-73015E665B0E}" srcOrd="0" destOrd="0" presId="urn:microsoft.com/office/officeart/2005/8/layout/hList1"/>
    <dgm:cxn modelId="{343AF0B6-D241-45D2-9B3F-41F23D0C9A86}"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760EA1-0D87-4055-BD43-94F4A37B8592}">
      <dsp:nvSpPr>
        <dsp:cNvPr id="0" name=""/>
        <dsp:cNvSpPr/>
      </dsp:nvSpPr>
      <dsp:spPr>
        <a:xfrm>
          <a:off x="26583" y="2006151"/>
          <a:ext cx="19135" cy="2141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3EF836-90BE-4408-8787-5728D6F4D21F}">
      <dsp:nvSpPr>
        <dsp:cNvPr id="0" name=""/>
        <dsp:cNvSpPr/>
      </dsp:nvSpPr>
      <dsp:spPr>
        <a:xfrm>
          <a:off x="15544" y="2042576"/>
          <a:ext cx="14630" cy="75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lvl="0" algn="ctr" defTabSz="222250">
            <a:lnSpc>
              <a:spcPct val="90000"/>
            </a:lnSpc>
            <a:spcBef>
              <a:spcPct val="0"/>
            </a:spcBef>
            <a:spcAft>
              <a:spcPct val="35000"/>
            </a:spcAft>
          </a:pPr>
          <a:endParaRPr lang="en-US" sz="500" kern="1200"/>
        </a:p>
      </dsp:txBody>
      <dsp:txXfrm>
        <a:off x="15544" y="2042576"/>
        <a:ext cx="14630" cy="75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630977" y="-2234988"/>
          <a:ext cx="2062914" cy="7352248"/>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100000"/>
            </a:lnSpc>
            <a:spcBef>
              <a:spcPct val="0"/>
            </a:spcBef>
            <a:spcAft>
              <a:spcPct val="15000"/>
            </a:spcAft>
            <a:buChar char="••"/>
          </a:pPr>
          <a:r>
            <a:rPr lang="en-US" sz="2800" kern="1200" dirty="0" smtClean="0"/>
            <a:t>Security is a critical objective of a </a:t>
          </a:r>
          <a:r>
            <a:rPr lang="en-US" sz="2800" kern="1200" dirty="0" smtClean="0">
              <a:latin typeface="Tahoma" panose="020B0604030504040204" pitchFamily="34" charset="0"/>
              <a:ea typeface="Tahoma" panose="020B0604030504040204" pitchFamily="34" charset="0"/>
              <a:cs typeface="Tahoma" panose="020B0604030504040204" pitchFamily="34" charset="0"/>
            </a:rPr>
            <a:t>“NJANGI” </a:t>
          </a:r>
          <a:r>
            <a:rPr lang="en-US" sz="2800" kern="1200" dirty="0" smtClean="0"/>
            <a:t>application. It ensures security measures to protect members information, financial data, and so on.</a:t>
          </a:r>
          <a:endParaRPr lang="en-US" sz="28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986311" y="510381"/>
        <a:ext cx="7251545" cy="1861508"/>
      </dsp:txXfrm>
    </dsp:sp>
    <dsp:sp modelId="{3230722F-B757-4673-BD2F-9D4BAB5CEE8D}">
      <dsp:nvSpPr>
        <dsp:cNvPr id="0" name=""/>
        <dsp:cNvSpPr/>
      </dsp:nvSpPr>
      <dsp:spPr>
        <a:xfrm>
          <a:off x="161565" y="591825"/>
          <a:ext cx="3573646" cy="167030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latin typeface="Arial Black" panose="020B0A04020102020204" pitchFamily="34" charset="0"/>
            </a:rPr>
            <a:t>SECURELY SAVE MONEY</a:t>
          </a:r>
          <a:endParaRPr lang="en-US" sz="2800" kern="1200" dirty="0">
            <a:latin typeface="Tahoma" panose="020B0604030504040204" pitchFamily="34" charset="0"/>
            <a:ea typeface="Tahoma" panose="020B0604030504040204" pitchFamily="34" charset="0"/>
            <a:cs typeface="Tahoma" panose="020B0604030504040204" pitchFamily="34" charset="0"/>
          </a:endParaRPr>
        </a:p>
      </dsp:txBody>
      <dsp:txXfrm>
        <a:off x="243103" y="673363"/>
        <a:ext cx="3410570" cy="1507231"/>
      </dsp:txXfrm>
    </dsp:sp>
    <dsp:sp modelId="{329ECF1A-78BE-41CB-B252-8011825B67CD}">
      <dsp:nvSpPr>
        <dsp:cNvPr id="0" name=""/>
        <dsp:cNvSpPr/>
      </dsp:nvSpPr>
      <dsp:spPr>
        <a:xfrm rot="5400000">
          <a:off x="6635633" y="20310"/>
          <a:ext cx="2037084" cy="7336573"/>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100000"/>
            </a:lnSpc>
            <a:spcBef>
              <a:spcPct val="0"/>
            </a:spcBef>
            <a:spcAft>
              <a:spcPct val="15000"/>
            </a:spcAft>
            <a:buChar char="••"/>
          </a:pPr>
          <a:r>
            <a:rPr lang="en-US" sz="2800" kern="1200" dirty="0" smtClean="0">
              <a:latin typeface="Tahoma" panose="020B0604030504040204" pitchFamily="34" charset="0"/>
              <a:ea typeface="Tahoma" panose="020B0604030504040204" pitchFamily="34" charset="0"/>
              <a:cs typeface="Tahoma" panose="020B0604030504040204" pitchFamily="34" charset="0"/>
            </a:rPr>
            <a:t>The application aims to provide a user-friendly and intuitive interface that is easy to navigate and understand</a:t>
          </a:r>
          <a:endParaRPr lang="en-US" sz="28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985889" y="2769496"/>
        <a:ext cx="7237131" cy="1838200"/>
      </dsp:txXfrm>
    </dsp:sp>
    <dsp:sp modelId="{8A3FE5E4-2689-4041-B2C5-C63BC276A3EF}">
      <dsp:nvSpPr>
        <dsp:cNvPr id="0" name=""/>
        <dsp:cNvSpPr/>
      </dsp:nvSpPr>
      <dsp:spPr>
        <a:xfrm>
          <a:off x="143206" y="2933615"/>
          <a:ext cx="3715573" cy="167771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smtClean="0">
              <a:latin typeface="Arial Black" panose="020B0A04020102020204" pitchFamily="34" charset="0"/>
            </a:rPr>
            <a:t>User-Friendly Interface</a:t>
          </a:r>
          <a:endParaRPr lang="en-US" sz="2800" kern="1200" dirty="0">
            <a:latin typeface="Tahoma" panose="020B0604030504040204" pitchFamily="34" charset="0"/>
            <a:ea typeface="Tahoma" panose="020B0604030504040204" pitchFamily="34" charset="0"/>
            <a:cs typeface="Tahoma" panose="020B0604030504040204" pitchFamily="34" charset="0"/>
          </a:endParaRPr>
        </a:p>
      </dsp:txBody>
      <dsp:txXfrm>
        <a:off x="225105" y="3015514"/>
        <a:ext cx="3551775" cy="15139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58F65-EE8A-44E8-A95E-E55F074E1F67}">
      <dsp:nvSpPr>
        <dsp:cNvPr id="0" name=""/>
        <dsp:cNvSpPr/>
      </dsp:nvSpPr>
      <dsp:spPr>
        <a:xfrm rot="5400000">
          <a:off x="-291252" y="541698"/>
          <a:ext cx="2650705" cy="1855493"/>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rtl="0">
            <a:lnSpc>
              <a:spcPct val="90000"/>
            </a:lnSpc>
            <a:spcBef>
              <a:spcPct val="0"/>
            </a:spcBef>
            <a:spcAft>
              <a:spcPct val="35000"/>
            </a:spcAft>
          </a:pPr>
          <a:endParaRPr lang="en-US" sz="5200" kern="1200"/>
        </a:p>
      </dsp:txBody>
      <dsp:txXfrm rot="-5400000">
        <a:off x="106355" y="1071839"/>
        <a:ext cx="1855493" cy="795212"/>
      </dsp:txXfrm>
    </dsp:sp>
    <dsp:sp modelId="{9812549F-8596-422D-873C-8B1EE0EBDB52}">
      <dsp:nvSpPr>
        <dsp:cNvPr id="0" name=""/>
        <dsp:cNvSpPr/>
      </dsp:nvSpPr>
      <dsp:spPr>
        <a:xfrm rot="5400000">
          <a:off x="5688113" y="-3294110"/>
          <a:ext cx="1600766" cy="8599365"/>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41376" tIns="30480" rIns="30480" bIns="30480" numCol="1" spcCol="1270" anchor="ctr" anchorCtr="0">
          <a:noAutofit/>
        </a:bodyPr>
        <a:lstStyle/>
        <a:p>
          <a:pPr marL="285750" lvl="1" indent="-285750" algn="l" defTabSz="2133600" rtl="0">
            <a:lnSpc>
              <a:spcPct val="90000"/>
            </a:lnSpc>
            <a:spcBef>
              <a:spcPct val="0"/>
            </a:spcBef>
            <a:spcAft>
              <a:spcPct val="15000"/>
            </a:spcAft>
            <a:buChar char="••"/>
          </a:pPr>
          <a:r>
            <a:rPr lang="en-US" sz="4800" kern="1200" dirty="0" smtClean="0"/>
            <a:t>PERFORMANCE</a:t>
          </a:r>
          <a:r>
            <a:rPr lang="en-US" sz="1900" kern="1200" dirty="0" smtClean="0"/>
            <a:t> </a:t>
          </a:r>
          <a:endParaRPr lang="en-US" sz="1900" kern="1200" dirty="0"/>
        </a:p>
      </dsp:txBody>
      <dsp:txXfrm rot="-5400000">
        <a:off x="2188814" y="283332"/>
        <a:ext cx="8521222" cy="1444480"/>
      </dsp:txXfrm>
    </dsp:sp>
    <dsp:sp modelId="{587F3A3C-FBA6-42D5-A24A-2D3630D6BA8C}">
      <dsp:nvSpPr>
        <dsp:cNvPr id="0" name=""/>
        <dsp:cNvSpPr/>
      </dsp:nvSpPr>
      <dsp:spPr>
        <a:xfrm rot="5400000">
          <a:off x="-227370" y="3114334"/>
          <a:ext cx="2522941" cy="1855493"/>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rtl="0">
            <a:lnSpc>
              <a:spcPct val="90000"/>
            </a:lnSpc>
            <a:spcBef>
              <a:spcPct val="0"/>
            </a:spcBef>
            <a:spcAft>
              <a:spcPct val="35000"/>
            </a:spcAft>
          </a:pPr>
          <a:endParaRPr lang="en-US" sz="4300" kern="1200" dirty="0"/>
        </a:p>
      </dsp:txBody>
      <dsp:txXfrm rot="-5400000">
        <a:off x="106355" y="3708357"/>
        <a:ext cx="1855493" cy="667448"/>
      </dsp:txXfrm>
    </dsp:sp>
    <dsp:sp modelId="{3935F191-F13C-4A41-8668-50708740A3E4}">
      <dsp:nvSpPr>
        <dsp:cNvPr id="0" name=""/>
        <dsp:cNvSpPr/>
      </dsp:nvSpPr>
      <dsp:spPr>
        <a:xfrm rot="5400000">
          <a:off x="5531548" y="-726447"/>
          <a:ext cx="2114518" cy="8627883"/>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t>The application should be able to handle a significant number of significant users and transactions , the application will be set to place a fine to members who borrow from the </a:t>
          </a:r>
          <a:r>
            <a:rPr lang="en-US" sz="2000" kern="1200" dirty="0" err="1" smtClean="0"/>
            <a:t>njangi</a:t>
          </a:r>
          <a:r>
            <a:rPr lang="en-US" sz="2000" kern="1200" dirty="0" smtClean="0"/>
            <a:t> with a maximum loan of 100,000frs and do not repay on time and also to contributions that are not made on time , also the app will manage the contributions made in case any incidence happens to the members closest family member such as in case of deaths ,marriages , births.</a:t>
          </a:r>
          <a:endParaRPr lang="en-US" sz="2000" kern="1200" dirty="0"/>
        </a:p>
      </dsp:txBody>
      <dsp:txXfrm rot="-5400000">
        <a:off x="2274866" y="2633457"/>
        <a:ext cx="8524661" cy="19080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8B06B-4EA0-440A-B07C-84C426432B9E}">
      <dsp:nvSpPr>
        <dsp:cNvPr id="0" name=""/>
        <dsp:cNvSpPr/>
      </dsp:nvSpPr>
      <dsp:spPr>
        <a:xfrm rot="5400000">
          <a:off x="-131830" y="162920"/>
          <a:ext cx="1778728" cy="1458554"/>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endParaRPr lang="en-US" sz="2100" kern="1200" dirty="0"/>
        </a:p>
      </dsp:txBody>
      <dsp:txXfrm rot="-5400000">
        <a:off x="28257" y="732110"/>
        <a:ext cx="1458554" cy="320174"/>
      </dsp:txXfrm>
    </dsp:sp>
    <dsp:sp modelId="{5D9D2DE9-1A61-4B0F-A7A3-019554F73CF3}">
      <dsp:nvSpPr>
        <dsp:cNvPr id="0" name=""/>
        <dsp:cNvSpPr/>
      </dsp:nvSpPr>
      <dsp:spPr>
        <a:xfrm rot="5400000">
          <a:off x="5743407" y="-4079952"/>
          <a:ext cx="1084998" cy="9428649"/>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12928" tIns="27940" rIns="27940" bIns="27940" numCol="1" spcCol="1270" anchor="ctr" anchorCtr="0">
          <a:noAutofit/>
        </a:bodyPr>
        <a:lstStyle/>
        <a:p>
          <a:pPr marL="285750" lvl="1" indent="-285750" algn="l" defTabSz="1955800" rtl="0">
            <a:lnSpc>
              <a:spcPct val="90000"/>
            </a:lnSpc>
            <a:spcBef>
              <a:spcPct val="0"/>
            </a:spcBef>
            <a:spcAft>
              <a:spcPct val="15000"/>
            </a:spcAft>
            <a:buChar char="••"/>
          </a:pPr>
          <a:r>
            <a:rPr lang="en-US" sz="4400" kern="1200" dirty="0" smtClean="0"/>
            <a:t>SECURITY MEASURES </a:t>
          </a:r>
          <a:endParaRPr lang="en-US" sz="4400" kern="1200" dirty="0"/>
        </a:p>
      </dsp:txBody>
      <dsp:txXfrm rot="-5400000">
        <a:off x="1571582" y="144838"/>
        <a:ext cx="9375684" cy="979068"/>
      </dsp:txXfrm>
    </dsp:sp>
    <dsp:sp modelId="{2E41CBB8-48B5-4847-9B39-605B2131E4BA}">
      <dsp:nvSpPr>
        <dsp:cNvPr id="0" name=""/>
        <dsp:cNvSpPr/>
      </dsp:nvSpPr>
      <dsp:spPr>
        <a:xfrm rot="5400000">
          <a:off x="-48294" y="2019219"/>
          <a:ext cx="1550661" cy="139755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endParaRPr lang="en-US" sz="1000" kern="1200" dirty="0"/>
        </a:p>
      </dsp:txBody>
      <dsp:txXfrm rot="-5400000">
        <a:off x="28259" y="2641446"/>
        <a:ext cx="1397557" cy="153104"/>
      </dsp:txXfrm>
    </dsp:sp>
    <dsp:sp modelId="{C9E17F82-3419-4564-99E1-0D0228F86462}">
      <dsp:nvSpPr>
        <dsp:cNvPr id="0" name=""/>
        <dsp:cNvSpPr/>
      </dsp:nvSpPr>
      <dsp:spPr>
        <a:xfrm rot="5400000">
          <a:off x="5480566" y="-2023502"/>
          <a:ext cx="1806606" cy="9232724"/>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en-US" sz="2400" kern="1200" dirty="0" smtClean="0"/>
            <a:t>The application should have robust security measures in place to protect user data ,transactions, and sensitive information this may include authentication , intrusion detection and intrusion prevention systems , encryption and authorization mechanisms</a:t>
          </a:r>
          <a:endParaRPr lang="en-US" sz="2400" kern="1200" dirty="0"/>
        </a:p>
      </dsp:txBody>
      <dsp:txXfrm rot="-5400000">
        <a:off x="1767508" y="1777747"/>
        <a:ext cx="9144533" cy="16302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113265" y="63121"/>
          <a:ext cx="3447370"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b="1" kern="1200" dirty="0" smtClean="0">
              <a:solidFill>
                <a:schemeClr val="bg1"/>
              </a:solidFill>
              <a:latin typeface="Tahoma" panose="020B0604030504040204" pitchFamily="34" charset="0"/>
              <a:ea typeface="Tahoma" panose="020B0604030504040204" pitchFamily="34" charset="0"/>
              <a:cs typeface="Tahoma" panose="020B0604030504040204" pitchFamily="34" charset="0"/>
            </a:rPr>
            <a:t>RELIABILITY</a:t>
          </a:r>
          <a:endParaRPr lang="en-US" sz="2100" b="1" kern="1200" dirty="0">
            <a:solidFill>
              <a:schemeClr val="bg1"/>
            </a:solidFill>
            <a:latin typeface="Tahoma" panose="020B0604030504040204" pitchFamily="34" charset="0"/>
            <a:ea typeface="Tahoma" panose="020B0604030504040204" pitchFamily="34" charset="0"/>
            <a:cs typeface="Tahoma" panose="020B0604030504040204" pitchFamily="34" charset="0"/>
          </a:endParaRPr>
        </a:p>
      </dsp:txBody>
      <dsp:txXfrm>
        <a:off x="113265" y="63121"/>
        <a:ext cx="3447370" cy="604800"/>
      </dsp:txXfrm>
    </dsp:sp>
    <dsp:sp modelId="{17CA1487-CDD9-4364-92F6-A11DBDAFE16C}">
      <dsp:nvSpPr>
        <dsp:cNvPr id="0" name=""/>
        <dsp:cNvSpPr/>
      </dsp:nvSpPr>
      <dsp:spPr>
        <a:xfrm>
          <a:off x="118884" y="700364"/>
          <a:ext cx="3447370" cy="38586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 typeface="Wingdings" panose="05000000000000000000" pitchFamily="2" charset="2"/>
            <a:buChar char="••"/>
          </a:pPr>
          <a:r>
            <a:rPr lang="en-US" sz="2400" kern="1200" dirty="0" smtClean="0">
              <a:latin typeface="Tahoma" panose="020B0604030504040204" pitchFamily="34" charset="0"/>
              <a:ea typeface="Tahoma" panose="020B0604030504040204" pitchFamily="34" charset="0"/>
              <a:cs typeface="Tahoma" panose="020B0604030504040204" pitchFamily="34" charset="0"/>
            </a:rPr>
            <a:t>The application should be reliable and available to use at all times ,it should have a minimal downtime and should backups and should be able to recover quickly from any failures or errors </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a:off x="118884" y="700364"/>
        <a:ext cx="3447370" cy="3858612"/>
      </dsp:txXfrm>
    </dsp:sp>
    <dsp:sp modelId="{055A5EAB-EAE0-4501-8649-31F112FF9AD5}">
      <dsp:nvSpPr>
        <dsp:cNvPr id="0" name=""/>
        <dsp:cNvSpPr/>
      </dsp:nvSpPr>
      <dsp:spPr>
        <a:xfrm>
          <a:off x="3962323" y="29930"/>
          <a:ext cx="3447370"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b="1" kern="12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en-US" sz="2100" b="1" kern="1200" dirty="0">
            <a:solidFill>
              <a:schemeClr val="bg1"/>
            </a:solidFill>
            <a:latin typeface="Tahoma" panose="020B0604030504040204" pitchFamily="34" charset="0"/>
            <a:ea typeface="Tahoma" panose="020B0604030504040204" pitchFamily="34" charset="0"/>
            <a:cs typeface="Tahoma" panose="020B0604030504040204" pitchFamily="34" charset="0"/>
          </a:endParaRPr>
        </a:p>
      </dsp:txBody>
      <dsp:txXfrm>
        <a:off x="3962323" y="29930"/>
        <a:ext cx="3447370" cy="604800"/>
      </dsp:txXfrm>
    </dsp:sp>
    <dsp:sp modelId="{E4FD5043-5612-43C5-B6AE-CCD431549399}">
      <dsp:nvSpPr>
        <dsp:cNvPr id="0" name=""/>
        <dsp:cNvSpPr/>
      </dsp:nvSpPr>
      <dsp:spPr>
        <a:xfrm>
          <a:off x="3960978" y="638472"/>
          <a:ext cx="3447370" cy="38586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Font typeface="Wingdings" panose="05000000000000000000" pitchFamily="2" charset="2"/>
            <a:buChar char="••"/>
          </a:pPr>
          <a:r>
            <a:rPr lang="en-US" sz="2100" kern="1200" dirty="0" smtClean="0">
              <a:latin typeface="Tahoma" panose="020B0604030504040204" pitchFamily="34" charset="0"/>
              <a:ea typeface="Tahoma" panose="020B0604030504040204" pitchFamily="34" charset="0"/>
              <a:cs typeface="Tahoma" panose="020B0604030504040204" pitchFamily="34" charset="0"/>
            </a:rPr>
            <a:t>The application should be able to accommodate growth and handle an increasing number of users and </a:t>
          </a:r>
          <a:r>
            <a:rPr lang="en-US" sz="2100" kern="1200" dirty="0" err="1" smtClean="0">
              <a:latin typeface="Tahoma" panose="020B0604030504040204" pitchFamily="34" charset="0"/>
              <a:ea typeface="Tahoma" panose="020B0604030504040204" pitchFamily="34" charset="0"/>
              <a:cs typeface="Tahoma" panose="020B0604030504040204" pitchFamily="34" charset="0"/>
            </a:rPr>
            <a:t>njangi</a:t>
          </a:r>
          <a:r>
            <a:rPr lang="en-US" sz="2100" kern="1200" dirty="0" smtClean="0">
              <a:latin typeface="Tahoma" panose="020B0604030504040204" pitchFamily="34" charset="0"/>
              <a:ea typeface="Tahoma" panose="020B0604030504040204" pitchFamily="34" charset="0"/>
              <a:cs typeface="Tahoma" panose="020B0604030504040204" pitchFamily="34" charset="0"/>
            </a:rPr>
            <a:t> groups without significant performance, Also the app should be able accommodate members with multiple heads ( contributing units) at most 3 at a time.. </a:t>
          </a:r>
          <a:endParaRPr lang="en-US" sz="2100" kern="1200" dirty="0">
            <a:latin typeface="Tahoma" panose="020B0604030504040204" pitchFamily="34" charset="0"/>
            <a:ea typeface="Tahoma" panose="020B0604030504040204" pitchFamily="34" charset="0"/>
            <a:cs typeface="Tahoma" panose="020B0604030504040204" pitchFamily="34" charset="0"/>
          </a:endParaRPr>
        </a:p>
      </dsp:txBody>
      <dsp:txXfrm>
        <a:off x="3960978" y="638472"/>
        <a:ext cx="3447370" cy="3858612"/>
      </dsp:txXfrm>
    </dsp:sp>
    <dsp:sp modelId="{23D06E36-F688-4B37-8BB8-73015E665B0E}">
      <dsp:nvSpPr>
        <dsp:cNvPr id="0" name=""/>
        <dsp:cNvSpPr/>
      </dsp:nvSpPr>
      <dsp:spPr>
        <a:xfrm>
          <a:off x="7826963" y="26543"/>
          <a:ext cx="3447370"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b="1" kern="1200" dirty="0" smtClean="0">
              <a:solidFill>
                <a:schemeClr val="bg1"/>
              </a:solidFill>
              <a:latin typeface="Tahoma" panose="020B0604030504040204" pitchFamily="34" charset="0"/>
              <a:ea typeface="Tahoma" panose="020B0604030504040204" pitchFamily="34" charset="0"/>
              <a:cs typeface="Tahoma" panose="020B0604030504040204" pitchFamily="34" charset="0"/>
            </a:rPr>
            <a:t>DATA PRIVACY </a:t>
          </a:r>
          <a:endParaRPr lang="en-US" sz="2100" b="1" kern="1200" dirty="0">
            <a:solidFill>
              <a:schemeClr val="bg1"/>
            </a:solidFill>
            <a:latin typeface="Tahoma" panose="020B0604030504040204" pitchFamily="34" charset="0"/>
            <a:ea typeface="Tahoma" panose="020B0604030504040204" pitchFamily="34" charset="0"/>
            <a:cs typeface="Tahoma" panose="020B0604030504040204" pitchFamily="34" charset="0"/>
          </a:endParaRPr>
        </a:p>
      </dsp:txBody>
      <dsp:txXfrm>
        <a:off x="7826963" y="26543"/>
        <a:ext cx="3447370" cy="604800"/>
      </dsp:txXfrm>
    </dsp:sp>
    <dsp:sp modelId="{EA81ED6A-A7EA-4137-A3DC-D16E79F1B938}">
      <dsp:nvSpPr>
        <dsp:cNvPr id="0" name=""/>
        <dsp:cNvSpPr/>
      </dsp:nvSpPr>
      <dsp:spPr>
        <a:xfrm>
          <a:off x="7817827" y="638472"/>
          <a:ext cx="3447370" cy="38586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Wingdings" panose="05000000000000000000" pitchFamily="2" charset="2"/>
            <a:buChar char="••"/>
          </a:pPr>
          <a:r>
            <a:rPr lang="en-US" sz="2000" kern="1200" dirty="0" smtClean="0">
              <a:latin typeface="Tahoma" panose="020B0604030504040204" pitchFamily="34" charset="0"/>
              <a:ea typeface="Tahoma" panose="020B0604030504040204" pitchFamily="34" charset="0"/>
              <a:cs typeface="Tahoma" panose="020B0604030504040204" pitchFamily="34" charset="0"/>
            </a:rPr>
            <a:t>The application should comply with relevant data protection regulations and ensure the privacy and confidentiality of user data . it should also have appropriate data access controls and follow best practices for data storage and handling. </a:t>
          </a:r>
          <a:endParaRPr lang="en-US" sz="2000" kern="1200" dirty="0">
            <a:latin typeface="Tahoma" panose="020B0604030504040204" pitchFamily="34" charset="0"/>
            <a:ea typeface="Tahoma" panose="020B0604030504040204" pitchFamily="34" charset="0"/>
            <a:cs typeface="Tahoma" panose="020B0604030504040204" pitchFamily="34" charset="0"/>
          </a:endParaRPr>
        </a:p>
      </dsp:txBody>
      <dsp:txXfrm>
        <a:off x="7817827" y="638472"/>
        <a:ext cx="3447370" cy="3858612"/>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1/18/2024</a:t>
            </a:fld>
            <a:endParaRPr lang="en-US" dirty="0"/>
          </a:p>
        </p:txBody>
      </p:sp>
      <p:sp>
        <p:nvSpPr>
          <p:cNvPr id="4" name="Footer Placeholder 3">
            <a:extLst>
              <a:ext uri="{FF2B5EF4-FFF2-40B4-BE49-F238E27FC236}">
                <a16:creationId xmlns=""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1/18/2024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22</a:t>
            </a:fld>
            <a:endParaRPr lang="en-US" noProof="0" dirty="0"/>
          </a:p>
        </p:txBody>
      </p:sp>
    </p:spTree>
    <p:extLst>
      <p:ext uri="{BB962C8B-B14F-4D97-AF65-F5344CB8AC3E}">
        <p14:creationId xmlns:p14="http://schemas.microsoft.com/office/powerpoint/2010/main" val="2395719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23</a:t>
            </a:fld>
            <a:endParaRPr lang="en-US"/>
          </a:p>
        </p:txBody>
      </p:sp>
    </p:spTree>
    <p:extLst>
      <p:ext uri="{BB962C8B-B14F-4D97-AF65-F5344CB8AC3E}">
        <p14:creationId xmlns:p14="http://schemas.microsoft.com/office/powerpoint/2010/main" val="4057122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179059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3880404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a:p>
        </p:txBody>
      </p:sp>
    </p:spTree>
    <p:extLst>
      <p:ext uri="{BB962C8B-B14F-4D97-AF65-F5344CB8AC3E}">
        <p14:creationId xmlns:p14="http://schemas.microsoft.com/office/powerpoint/2010/main" val="1631156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20</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smtClean="0"/>
              <a:t>21</a:t>
            </a:fld>
            <a:endParaRPr lang="en-US"/>
          </a:p>
        </p:txBody>
      </p:sp>
    </p:spTree>
    <p:extLst>
      <p:ext uri="{BB962C8B-B14F-4D97-AF65-F5344CB8AC3E}">
        <p14:creationId xmlns:p14="http://schemas.microsoft.com/office/powerpoint/2010/main" val="4092240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smtClean="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dirty="0"/>
          </a:p>
        </p:txBody>
      </p:sp>
      <p:pic>
        <p:nvPicPr>
          <p:cNvPr id="8" name="Picture 7">
            <a:extLst>
              <a:ext uri="{FF2B5EF4-FFF2-40B4-BE49-F238E27FC236}">
                <a16:creationId xmlns=""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Tree>
    <p:extLst>
      <p:ext uri="{BB962C8B-B14F-4D97-AF65-F5344CB8AC3E}">
        <p14:creationId xmlns:p14="http://schemas.microsoft.com/office/powerpoint/2010/main" val="42265441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2" name="Picture 11">
            <a:extLst>
              <a:ext uri="{FF2B5EF4-FFF2-40B4-BE49-F238E27FC236}">
                <a16:creationId xmlns=""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7" name="Content Placeholder 3">
            <a:extLst>
              <a:ext uri="{FF2B5EF4-FFF2-40B4-BE49-F238E27FC236}">
                <a16:creationId xmlns=""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7" name="Content Placeholder 3">
            <a:extLst>
              <a:ext uri="{FF2B5EF4-FFF2-40B4-BE49-F238E27FC236}">
                <a16:creationId xmlns=""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8" name="Text Placeholder 4">
            <a:extLst>
              <a:ext uri="{FF2B5EF4-FFF2-40B4-BE49-F238E27FC236}">
                <a16:creationId xmlns=""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9" name="Content Placeholder 5">
            <a:extLst>
              <a:ext uri="{FF2B5EF4-FFF2-40B4-BE49-F238E27FC236}">
                <a16:creationId xmlns=""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21" name="Picture 20">
            <a:extLst>
              <a:ext uri="{FF2B5EF4-FFF2-40B4-BE49-F238E27FC236}">
                <a16:creationId xmlns=""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20" name="Text Placeholder 3">
            <a:extLst>
              <a:ext uri="{FF2B5EF4-FFF2-40B4-BE49-F238E27FC236}">
                <a16:creationId xmlns=""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pic>
        <p:nvPicPr>
          <p:cNvPr id="8" name="Picture 7">
            <a:extLst>
              <a:ext uri="{FF2B5EF4-FFF2-40B4-BE49-F238E27FC236}">
                <a16:creationId xmlns=""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dirty="0"/>
          </a:p>
        </p:txBody>
      </p:sp>
      <p:sp>
        <p:nvSpPr>
          <p:cNvPr id="17" name="Text Placeholder 3">
            <a:extLst>
              <a:ext uri="{FF2B5EF4-FFF2-40B4-BE49-F238E27FC236}">
                <a16:creationId xmlns=""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8" name="Content Placeholder 2">
            <a:extLst>
              <a:ext uri="{FF2B5EF4-FFF2-40B4-BE49-F238E27FC236}">
                <a16:creationId xmlns=""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pic>
        <p:nvPicPr>
          <p:cNvPr id="13" name="Picture 12">
            <a:extLst>
              <a:ext uri="{FF2B5EF4-FFF2-40B4-BE49-F238E27FC236}">
                <a16:creationId xmlns=""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13" name="Picture Placeholder 12">
            <a:extLst>
              <a:ext uri="{FF2B5EF4-FFF2-40B4-BE49-F238E27FC236}">
                <a16:creationId xmlns=""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smtClean="0"/>
              <a:t>Click icon to add picture</a:t>
            </a:r>
            <a:endParaRPr lang="en-US" noProof="0" dirty="0"/>
          </a:p>
        </p:txBody>
      </p:sp>
      <p:grpSp>
        <p:nvGrpSpPr>
          <p:cNvPr id="14" name="Group 13">
            <a:extLst>
              <a:ext uri="{FF2B5EF4-FFF2-40B4-BE49-F238E27FC236}">
                <a16:creationId xmlns=""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smtClean="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smtClean="0"/>
              <a:t>Click icon to add picture</a:t>
            </a:r>
            <a:endParaRPr lang="en-US" noProof="0" dirty="0"/>
          </a:p>
        </p:txBody>
      </p:sp>
      <p:sp>
        <p:nvSpPr>
          <p:cNvPr id="14" name="Title 1">
            <a:extLst>
              <a:ext uri="{FF2B5EF4-FFF2-40B4-BE49-F238E27FC236}">
                <a16:creationId xmlns=""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7" name="Content Placeholder 2">
            <a:extLst>
              <a:ext uri="{FF2B5EF4-FFF2-40B4-BE49-F238E27FC236}">
                <a16:creationId xmlns=""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smtClean="0"/>
              <a:t>Click to edit Master title style</a:t>
            </a:r>
            <a:endParaRPr lang="en-US" noProof="0" dirty="0"/>
          </a:p>
        </p:txBody>
      </p:sp>
      <p:sp>
        <p:nvSpPr>
          <p:cNvPr id="7" name="Rectangle 6">
            <a:extLst>
              <a:ext uri="{FF2B5EF4-FFF2-40B4-BE49-F238E27FC236}">
                <a16:creationId xmlns=""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1" name="Picture Placeholder 2">
            <a:extLst>
              <a:ext uri="{FF2B5EF4-FFF2-40B4-BE49-F238E27FC236}">
                <a16:creationId xmlns=""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2" name="Picture Placeholder 2">
            <a:extLst>
              <a:ext uri="{FF2B5EF4-FFF2-40B4-BE49-F238E27FC236}">
                <a16:creationId xmlns=""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13" name="Picture Placeholder 2">
            <a:extLst>
              <a:ext uri="{FF2B5EF4-FFF2-40B4-BE49-F238E27FC236}">
                <a16:creationId xmlns=""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27" name="Content Placeholder 2">
            <a:extLst>
              <a:ext uri="{FF2B5EF4-FFF2-40B4-BE49-F238E27FC236}">
                <a16:creationId xmlns=""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28" name="Content Placeholder 2">
            <a:extLst>
              <a:ext uri="{FF2B5EF4-FFF2-40B4-BE49-F238E27FC236}">
                <a16:creationId xmlns=""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0" name="Content Placeholder 2">
            <a:extLst>
              <a:ext uri="{FF2B5EF4-FFF2-40B4-BE49-F238E27FC236}">
                <a16:creationId xmlns=""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2" name="Content Placeholder 2">
            <a:extLst>
              <a:ext uri="{FF2B5EF4-FFF2-40B4-BE49-F238E27FC236}">
                <a16:creationId xmlns=""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smtClean="0"/>
              <a:t>Click to edit Master text styles</a:t>
            </a:r>
          </a:p>
        </p:txBody>
      </p:sp>
      <p:sp>
        <p:nvSpPr>
          <p:cNvPr id="34" name="Content Placeholder 2">
            <a:extLst>
              <a:ext uri="{FF2B5EF4-FFF2-40B4-BE49-F238E27FC236}">
                <a16:creationId xmlns=""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1/18/2024</a:t>
            </a:fld>
            <a:endParaRPr lang="en-US" noProof="0" dirty="0"/>
          </a:p>
        </p:txBody>
      </p:sp>
      <p:sp>
        <p:nvSpPr>
          <p:cNvPr id="5" name="Footer Placeholder 4">
            <a:extLst>
              <a:ext uri="{FF2B5EF4-FFF2-40B4-BE49-F238E27FC236}">
                <a16:creationId xmlns=""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15.png"/><Relationship Id="rId7" Type="http://schemas.openxmlformats.org/officeDocument/2006/relationships/diagramData" Target="../diagrams/data3.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2.svg"/><Relationship Id="rId11" Type="http://schemas.microsoft.com/office/2007/relationships/diagramDrawing" Target="../diagrams/drawing3.xml"/><Relationship Id="rId5" Type="http://schemas.openxmlformats.org/officeDocument/2006/relationships/image" Target="../media/image16.png"/><Relationship Id="rId10" Type="http://schemas.openxmlformats.org/officeDocument/2006/relationships/diagramColors" Target="../diagrams/colors3.xml"/><Relationship Id="rId4" Type="http://schemas.openxmlformats.org/officeDocument/2006/relationships/image" Target="../media/image20.svg"/><Relationship Id="rId9"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1.xml"/><Relationship Id="rId11" Type="http://schemas.openxmlformats.org/officeDocument/2006/relationships/image" Target="../media/image7.jpeg"/><Relationship Id="rId5" Type="http://schemas.openxmlformats.org/officeDocument/2006/relationships/diagramQuickStyle" Target="../diagrams/quickStyle1.xml"/><Relationship Id="rId10" Type="http://schemas.openxmlformats.org/officeDocument/2006/relationships/image" Target="../media/image10.jpeg"/><Relationship Id="rId4" Type="http://schemas.openxmlformats.org/officeDocument/2006/relationships/diagramLayout" Target="../diagrams/layout1.xml"/><Relationship Id="rId9" Type="http://schemas.openxmlformats.org/officeDocument/2006/relationships/image" Target="../media/image9.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chart" Target="../charts/char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AB08B8-3DB3-4637-AE23-B8DB96D9FCEC}"/>
              </a:ext>
            </a:extLst>
          </p:cNvPr>
          <p:cNvSpPr>
            <a:spLocks noGrp="1"/>
          </p:cNvSpPr>
          <p:nvPr>
            <p:ph type="ctrTitle"/>
          </p:nvPr>
        </p:nvSpPr>
        <p:spPr>
          <a:xfrm>
            <a:off x="1553210" y="1023521"/>
            <a:ext cx="7398766" cy="2239208"/>
          </a:xfrm>
        </p:spPr>
        <p:txBody>
          <a:bodyPr/>
          <a:lstStyle/>
          <a:p>
            <a:r>
              <a:rPr lang="en-US" sz="4000" dirty="0">
                <a:latin typeface="+mn-lt"/>
              </a:rPr>
              <a:t>design and implementation of a “</a:t>
            </a:r>
            <a:r>
              <a:rPr lang="en-US" sz="4000" dirty="0" err="1">
                <a:latin typeface="+mn-lt"/>
              </a:rPr>
              <a:t>njangi</a:t>
            </a:r>
            <a:r>
              <a:rPr lang="en-US" sz="4000" dirty="0">
                <a:latin typeface="+mn-lt"/>
              </a:rPr>
              <a:t>” application system</a:t>
            </a:r>
            <a:endParaRPr lang="en-US" sz="4000" dirty="0">
              <a:latin typeface="+mn-lt"/>
            </a:endParaRPr>
          </a:p>
        </p:txBody>
      </p:sp>
      <p:sp>
        <p:nvSpPr>
          <p:cNvPr id="3" name="Subtitle 2">
            <a:extLst>
              <a:ext uri="{FF2B5EF4-FFF2-40B4-BE49-F238E27FC236}">
                <a16:creationId xmlns="" xmlns:a16="http://schemas.microsoft.com/office/drawing/2014/main" id="{2198AA37-E298-4CD8-9F0F-2123ACFD9653}"/>
              </a:ext>
            </a:extLst>
          </p:cNvPr>
          <p:cNvSpPr>
            <a:spLocks noGrp="1"/>
          </p:cNvSpPr>
          <p:nvPr>
            <p:ph type="subTitle" idx="1"/>
          </p:nvPr>
        </p:nvSpPr>
        <p:spPr>
          <a:xfrm>
            <a:off x="1763522" y="3510224"/>
            <a:ext cx="5143500" cy="3274624"/>
          </a:xfrm>
        </p:spPr>
        <p:txBody>
          <a:bodyPr/>
          <a:lstStyle/>
          <a:p>
            <a:r>
              <a:rPr lang="en-US" sz="2400" u="sng" dirty="0">
                <a:latin typeface="Algerian" panose="04020705040A02060702" pitchFamily="82" charset="0"/>
              </a:rPr>
              <a:t>Members</a:t>
            </a:r>
            <a:r>
              <a:rPr lang="en-US" sz="2400" b="1" u="sng" dirty="0"/>
              <a:t>:</a:t>
            </a:r>
          </a:p>
          <a:p>
            <a:pPr marL="457200" indent="-457200">
              <a:buFont typeface="Wingdings" panose="05000000000000000000" pitchFamily="2" charset="2"/>
              <a:buChar char="ü"/>
            </a:pPr>
            <a:r>
              <a:rPr lang="en-US" dirty="0"/>
              <a:t> </a:t>
            </a:r>
            <a:r>
              <a:rPr lang="en-US" dirty="0" err="1">
                <a:latin typeface="Tahoma" panose="020B0604030504040204" pitchFamily="34" charset="0"/>
                <a:ea typeface="Tahoma" panose="020B0604030504040204" pitchFamily="34" charset="0"/>
                <a:cs typeface="Tahoma" panose="020B0604030504040204" pitchFamily="34" charset="0"/>
              </a:rPr>
              <a:t>Chunke</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Blessing</a:t>
            </a:r>
          </a:p>
          <a:p>
            <a:pPr marL="457200" indent="-457200">
              <a:buFont typeface="Wingdings" panose="05000000000000000000" pitchFamily="2" charset="2"/>
              <a:buChar char="ü"/>
            </a:pPr>
            <a:r>
              <a:rPr lang="en-US" dirty="0" smtClean="0">
                <a:latin typeface="Tahoma" panose="020B0604030504040204" pitchFamily="34" charset="0"/>
                <a:ea typeface="Tahoma" panose="020B0604030504040204" pitchFamily="34" charset="0"/>
                <a:cs typeface="Tahoma" panose="020B0604030504040204" pitchFamily="34" charset="0"/>
              </a:rPr>
              <a:t>TABE JOEL</a:t>
            </a:r>
            <a:endParaRPr lang="en-US"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Wingdings" panose="05000000000000000000" pitchFamily="2" charset="2"/>
              <a:buChar char="ü"/>
            </a:pP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Ousmanou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Bouba</a:t>
            </a:r>
            <a:endParaRPr lang="en-US"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Wingdings" panose="05000000000000000000" pitchFamily="2" charset="2"/>
              <a:buChar char="ü"/>
            </a:pP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Ashu</a:t>
            </a:r>
            <a:r>
              <a:rPr lang="en-US" dirty="0">
                <a:latin typeface="Tahoma" panose="020B0604030504040204" pitchFamily="34" charset="0"/>
                <a:ea typeface="Tahoma" panose="020B0604030504040204" pitchFamily="34" charset="0"/>
                <a:cs typeface="Tahoma" panose="020B0604030504040204" pitchFamily="34" charset="0"/>
              </a:rPr>
              <a:t> Brandon</a:t>
            </a:r>
          </a:p>
          <a:p>
            <a:pPr marL="457200" indent="-457200">
              <a:buFont typeface="Wingdings" panose="05000000000000000000" pitchFamily="2" charset="2"/>
              <a:buChar char="ü"/>
            </a:pP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Samme</a:t>
            </a:r>
            <a:r>
              <a:rPr lang="en-US" dirty="0">
                <a:latin typeface="Tahoma" panose="020B0604030504040204" pitchFamily="34" charset="0"/>
                <a:ea typeface="Tahoma" panose="020B0604030504040204" pitchFamily="34" charset="0"/>
                <a:cs typeface="Tahoma" panose="020B0604030504040204" pitchFamily="34" charset="0"/>
              </a:rPr>
              <a:t> Samuel</a:t>
            </a:r>
          </a:p>
          <a:p>
            <a:pPr marL="457200" indent="-457200">
              <a:buFont typeface="Wingdings" panose="05000000000000000000" pitchFamily="2" charset="2"/>
              <a:buChar char="ü"/>
            </a:pP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Fuga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Manguuue</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Francisco</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6458712" y="3803678"/>
            <a:ext cx="6096000" cy="523220"/>
          </a:xfrm>
          <a:prstGeom prst="rect">
            <a:avLst/>
          </a:prstGeom>
        </p:spPr>
        <p:txBody>
          <a:bodyPr>
            <a:spAutoFit/>
          </a:bodyPr>
          <a:lstStyle/>
          <a:p>
            <a:r>
              <a:rPr lang="en-US" sz="2800" b="1" dirty="0">
                <a:solidFill>
                  <a:schemeClr val="bg1"/>
                </a:solidFill>
              </a:rPr>
              <a:t>Course </a:t>
            </a:r>
            <a:r>
              <a:rPr lang="en-US" sz="2800" b="1" dirty="0" smtClean="0">
                <a:solidFill>
                  <a:schemeClr val="bg1"/>
                </a:solidFill>
              </a:rPr>
              <a:t>instructor</a:t>
            </a:r>
            <a:r>
              <a:rPr lang="en-US" dirty="0" smtClean="0">
                <a:solidFill>
                  <a:schemeClr val="bg1"/>
                </a:solidFill>
              </a:rPr>
              <a:t>:         </a:t>
            </a:r>
            <a:r>
              <a:rPr lang="en-US" sz="2400" dirty="0" smtClean="0">
                <a:solidFill>
                  <a:schemeClr val="bg1"/>
                </a:solidFill>
              </a:rPr>
              <a:t>Eng. KAH KISSINGER</a:t>
            </a:r>
            <a:endParaRPr lang="en-US" sz="2400" dirty="0">
              <a:solidFill>
                <a:schemeClr val="bg1"/>
              </a:solidFill>
            </a:endParaRPr>
          </a:p>
        </p:txBody>
      </p:sp>
    </p:spTree>
    <p:extLst>
      <p:ext uri="{BB962C8B-B14F-4D97-AF65-F5344CB8AC3E}">
        <p14:creationId xmlns:p14="http://schemas.microsoft.com/office/powerpoint/2010/main" val="3167172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normAutofit/>
          </a:bodyPr>
          <a:lstStyle/>
          <a:p>
            <a:pPr algn="ctr"/>
            <a:r>
              <a:rPr lang="en-US" sz="4000" dirty="0" smtClean="0"/>
              <a:t>Non-FUNCTIONAL REQUIREMENTS</a:t>
            </a:r>
            <a:endParaRPr lang="en-US" sz="4000" dirty="0"/>
          </a:p>
        </p:txBody>
      </p:sp>
      <p:sp>
        <p:nvSpPr>
          <p:cNvPr id="4" name="Slide Number Placeholder 3">
            <a:extLst>
              <a:ext uri="{FF2B5EF4-FFF2-40B4-BE49-F238E27FC236}">
                <a16:creationId xmlns=""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10</a:t>
            </a:fld>
            <a:endParaRPr lang="en-US" dirty="0"/>
          </a:p>
        </p:txBody>
      </p:sp>
      <p:pic>
        <p:nvPicPr>
          <p:cNvPr id="29" name="Picture Placeholder 28" descr="Pencil">
            <a:extLst>
              <a:ext uri="{FF2B5EF4-FFF2-40B4-BE49-F238E27FC236}">
                <a16:creationId xmlns="" xmlns:a16="http://schemas.microsoft.com/office/drawing/2014/main" id="{F0E35123-11A3-CD40-A44F-8A81B9105639}"/>
              </a:ext>
            </a:extLst>
          </p:cNvPr>
          <p:cNvPicPr>
            <a:picLocks noGrp="1" noChangeAspect="1"/>
          </p:cNvPicPr>
          <p:nvPr>
            <p:ph type="pic" sz="quarter" idx="4294967295"/>
          </p:nvPr>
        </p:nvPicPr>
        <p:blipFill>
          <a:blip r:embed="rId3">
            <a:extLst>
              <a:ext uri="{28A0092B-C50C-407E-A947-70E740481C1C}">
                <a14:useLocalDpi xmlns:a14="http://schemas.microsoft.com/office/drawing/2010/main"/>
              </a:ext>
              <a:ext uri="{96DAC541-7B7A-43D3-8B79-37D633B846F1}">
                <asvg:svgBlip xmlns="" xmlns:asvg="http://schemas.microsoft.com/office/drawing/2016/SVG/main" r:embed="rId4"/>
              </a:ext>
            </a:extLst>
          </a:blip>
          <a:srcRect/>
          <a:stretch>
            <a:fillRect/>
          </a:stretch>
        </p:blipFill>
        <p:spPr>
          <a:xfrm>
            <a:off x="0" y="1851025"/>
            <a:ext cx="604838" cy="604838"/>
          </a:xfrm>
        </p:spPr>
      </p:pic>
      <p:pic>
        <p:nvPicPr>
          <p:cNvPr id="31" name="Picture Placeholder 30" descr="Laptop">
            <a:extLst>
              <a:ext uri="{FF2B5EF4-FFF2-40B4-BE49-F238E27FC236}">
                <a16:creationId xmlns="" xmlns:a16="http://schemas.microsoft.com/office/drawing/2014/main" id="{6BF407E9-98AE-2B40-90E3-1B14FC14FDB8}"/>
              </a:ext>
            </a:extLst>
          </p:cNvPr>
          <p:cNvPicPr>
            <a:picLocks noGrp="1" noChangeAspect="1"/>
          </p:cNvPicPr>
          <p:nvPr>
            <p:ph type="pic" sz="quarter" idx="4294967295"/>
          </p:nvPr>
        </p:nvPicPr>
        <p:blipFill>
          <a:blip r:embed="rId5" cstate="print">
            <a:extLst>
              <a:ext uri="{28A0092B-C50C-407E-A947-70E740481C1C}">
                <a14:useLocalDpi xmlns:a14="http://schemas.microsoft.com/office/drawing/2010/main"/>
              </a:ext>
              <a:ext uri="{96DAC541-7B7A-43D3-8B79-37D633B846F1}">
                <asvg:svgBlip xmlns="" xmlns:asvg="http://schemas.microsoft.com/office/drawing/2016/SVG/main" r:embed="rId6"/>
              </a:ext>
            </a:extLst>
          </a:blip>
          <a:srcRect/>
          <a:stretch>
            <a:fillRect/>
          </a:stretch>
        </p:blipFill>
        <p:spPr>
          <a:xfrm>
            <a:off x="11587163" y="4905375"/>
            <a:ext cx="604837" cy="606425"/>
          </a:xfrm>
        </p:spPr>
      </p:pic>
      <p:graphicFrame>
        <p:nvGraphicFramePr>
          <p:cNvPr id="10" name="Diagram 9"/>
          <p:cNvGraphicFramePr/>
          <p:nvPr>
            <p:extLst>
              <p:ext uri="{D42A27DB-BD31-4B8C-83A1-F6EECF244321}">
                <p14:modId xmlns:p14="http://schemas.microsoft.com/office/powerpoint/2010/main" val="448346428"/>
              </p:ext>
            </p:extLst>
          </p:nvPr>
        </p:nvGraphicFramePr>
        <p:xfrm>
          <a:off x="980789" y="1541310"/>
          <a:ext cx="10908792" cy="54476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9403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Non-FUNCTIONAL REQUIREMENTS</a:t>
            </a:r>
            <a:endParaRPr lang="en-US"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11</a:t>
            </a:fld>
            <a:endParaRPr lang="en-US" noProof="0" dirty="0"/>
          </a:p>
        </p:txBody>
      </p:sp>
      <p:graphicFrame>
        <p:nvGraphicFramePr>
          <p:cNvPr id="5" name="Diagram 4"/>
          <p:cNvGraphicFramePr/>
          <p:nvPr>
            <p:extLst>
              <p:ext uri="{D42A27DB-BD31-4B8C-83A1-F6EECF244321}">
                <p14:modId xmlns:p14="http://schemas.microsoft.com/office/powerpoint/2010/main" val="1986719916"/>
              </p:ext>
            </p:extLst>
          </p:nvPr>
        </p:nvGraphicFramePr>
        <p:xfrm>
          <a:off x="786384" y="1673352"/>
          <a:ext cx="11000232" cy="3496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04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Non-FUNCTIONAL REQUIREMENTS</a:t>
            </a: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12</a:t>
            </a:fld>
            <a:endParaRPr lang="en-US" noProof="0" dirty="0"/>
          </a:p>
        </p:txBody>
      </p:sp>
      <p:sp>
        <p:nvSpPr>
          <p:cNvPr id="6" name="Rectangle 5"/>
          <p:cNvSpPr/>
          <p:nvPr/>
        </p:nvSpPr>
        <p:spPr>
          <a:xfrm>
            <a:off x="3668227" y="2867516"/>
            <a:ext cx="3447370" cy="376674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Font typeface="Wingdings" panose="05000000000000000000" pitchFamily="2" charset="2"/>
              <a:buChar char="••"/>
            </a:pPr>
            <a:endParaRPr lang="en-US" sz="2100" kern="12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0" name="Content Placeholder 3">
            <a:extLst>
              <a:ext uri="{FF2B5EF4-FFF2-40B4-BE49-F238E27FC236}">
                <a16:creationId xmlns:a16="http://schemas.microsoft.com/office/drawing/2014/main" xmlns="" id="{242FA989-6B7C-488C-85ED-CB8D01BA3254}"/>
              </a:ext>
              <a:ext uri="{C183D7F6-B498-43B3-948B-1728B52AA6E4}">
                <adec:decorative xmlns:adec="http://schemas.microsoft.com/office/drawing/2017/decorative" xmlns="" val="1"/>
              </a:ext>
            </a:extLst>
          </p:cNvPr>
          <p:cNvGraphicFramePr>
            <a:graphicFrameLocks/>
          </p:cNvGraphicFramePr>
          <p:nvPr>
            <p:extLst>
              <p:ext uri="{D42A27DB-BD31-4B8C-83A1-F6EECF244321}">
                <p14:modId xmlns:p14="http://schemas.microsoft.com/office/powerpoint/2010/main" val="3008102686"/>
              </p:ext>
            </p:extLst>
          </p:nvPr>
        </p:nvGraphicFramePr>
        <p:xfrm>
          <a:off x="477061" y="1664208"/>
          <a:ext cx="11314446" cy="46993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928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US" noProof="0" smtClean="0"/>
              <a:pPr/>
              <a:t>13</a:t>
            </a:fld>
            <a:endParaRPr lang="en-US" noProof="0" dirty="0"/>
          </a:p>
        </p:txBody>
      </p:sp>
      <p:sp>
        <p:nvSpPr>
          <p:cNvPr id="4" name="Title 3"/>
          <p:cNvSpPr>
            <a:spLocks noGrp="1"/>
          </p:cNvSpPr>
          <p:nvPr>
            <p:ph type="title"/>
          </p:nvPr>
        </p:nvSpPr>
        <p:spPr>
          <a:xfrm>
            <a:off x="732854" y="274053"/>
            <a:ext cx="11150600" cy="920336"/>
          </a:xfrm>
        </p:spPr>
        <p:txBody>
          <a:bodyPr/>
          <a:lstStyle/>
          <a:p>
            <a:r>
              <a:rPr lang="en-US" dirty="0">
                <a:latin typeface="Arial Rounded MT Bold" panose="020F0704030504030204" pitchFamily="34" charset="0"/>
              </a:rPr>
              <a:t>USE CASE DIAGRAM REPRESENATION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2854" y="1508760"/>
            <a:ext cx="10706290" cy="4959188"/>
          </a:xfrm>
          <a:prstGeom prst="rect">
            <a:avLst/>
          </a:prstGeom>
        </p:spPr>
      </p:pic>
    </p:spTree>
    <p:extLst>
      <p:ext uri="{BB962C8B-B14F-4D97-AF65-F5344CB8AC3E}">
        <p14:creationId xmlns:p14="http://schemas.microsoft.com/office/powerpoint/2010/main" val="32792377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US" noProof="0" smtClean="0"/>
              <a:pPr/>
              <a:t>14</a:t>
            </a:fld>
            <a:endParaRPr lang="en-US" noProof="0" dirty="0"/>
          </a:p>
        </p:txBody>
      </p:sp>
      <p:sp>
        <p:nvSpPr>
          <p:cNvPr id="4" name="Title 3"/>
          <p:cNvSpPr>
            <a:spLocks noGrp="1"/>
          </p:cNvSpPr>
          <p:nvPr>
            <p:ph type="title"/>
          </p:nvPr>
        </p:nvSpPr>
        <p:spPr>
          <a:xfrm>
            <a:off x="987553" y="310628"/>
            <a:ext cx="11676062" cy="1198131"/>
          </a:xfrm>
        </p:spPr>
        <p:txBody>
          <a:bodyPr/>
          <a:lstStyle/>
          <a:p>
            <a:pPr>
              <a:lnSpc>
                <a:spcPct val="150000"/>
              </a:lnSpc>
            </a:pPr>
            <a:r>
              <a:rPr lang="en-US" dirty="0">
                <a:latin typeface="Arial Rounded MT Bold" panose="020F0704030504030204" pitchFamily="34" charset="0"/>
              </a:rPr>
              <a:t>SEQUENCE </a:t>
            </a:r>
            <a:r>
              <a:rPr lang="en-US" dirty="0" smtClean="0">
                <a:latin typeface="Arial Rounded MT Bold" panose="020F0704030504030204" pitchFamily="34" charset="0"/>
              </a:rPr>
              <a:t>DIAGRAM showing THE </a:t>
            </a:r>
            <a:r>
              <a:rPr lang="en-US" dirty="0">
                <a:latin typeface="Arial Rounded MT Bold" panose="020F0704030504030204" pitchFamily="34" charset="0"/>
              </a:rPr>
              <a:t>RULES AND REGULATIONS </a:t>
            </a:r>
            <a:endParaRPr lang="en-US" dirty="0">
              <a:latin typeface="Arial Rounded MT Bold" panose="020F070403050403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553" y="1591898"/>
            <a:ext cx="9930384" cy="4863841"/>
          </a:xfrm>
          <a:prstGeom prst="rect">
            <a:avLst/>
          </a:prstGeom>
        </p:spPr>
      </p:pic>
    </p:spTree>
    <p:extLst>
      <p:ext uri="{BB962C8B-B14F-4D97-AF65-F5344CB8AC3E}">
        <p14:creationId xmlns:p14="http://schemas.microsoft.com/office/powerpoint/2010/main" val="2207972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EC71654-96A5-4280-94F3-931C61A9F92C}" type="slidenum">
              <a:rPr lang="en-US" noProof="0" smtClean="0"/>
              <a:pPr/>
              <a:t>15</a:t>
            </a:fld>
            <a:endParaRPr lang="en-US" noProof="0" dirty="0"/>
          </a:p>
        </p:txBody>
      </p:sp>
      <p:sp>
        <p:nvSpPr>
          <p:cNvPr id="5" name="Title 4"/>
          <p:cNvSpPr>
            <a:spLocks noGrp="1"/>
          </p:cNvSpPr>
          <p:nvPr>
            <p:ph type="title"/>
          </p:nvPr>
        </p:nvSpPr>
        <p:spPr>
          <a:xfrm>
            <a:off x="936562" y="246888"/>
            <a:ext cx="11150600" cy="1450421"/>
          </a:xfrm>
        </p:spPr>
        <p:txBody>
          <a:bodyPr/>
          <a:lstStyle/>
          <a:p>
            <a:r>
              <a:rPr lang="en-US" dirty="0">
                <a:latin typeface="Arial Rounded MT Bold" panose="020F0704030504030204" pitchFamily="34" charset="0"/>
              </a:rPr>
              <a:t>SEQUENCE </a:t>
            </a:r>
            <a:r>
              <a:rPr lang="en-US" dirty="0" smtClean="0">
                <a:latin typeface="Arial Rounded MT Bold" panose="020F0704030504030204" pitchFamily="34" charset="0"/>
              </a:rPr>
              <a:t>DIAGRAM for </a:t>
            </a:r>
            <a:r>
              <a:rPr lang="en-US" dirty="0">
                <a:latin typeface="Arial Rounded MT Bold" panose="020F0704030504030204" pitchFamily="34" charset="0"/>
              </a:rPr>
              <a:t>SECRETARY CHARTING WITH GROUP MEEMBERS</a:t>
            </a:r>
            <a:r>
              <a:rPr lang="en-US" dirty="0">
                <a:latin typeface="Algerian" panose="04020705040A02060702" pitchFamily="82" charset="0"/>
              </a:rPr>
              <a:t/>
            </a:r>
            <a:br>
              <a:rPr lang="en-US" dirty="0">
                <a:latin typeface="Algerian" panose="04020705040A02060702" pitchFamily="82" charset="0"/>
              </a:rPr>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704" y="1825624"/>
            <a:ext cx="10012680" cy="4381749"/>
          </a:xfrm>
          <a:prstGeom prst="rect">
            <a:avLst/>
          </a:prstGeom>
        </p:spPr>
      </p:pic>
    </p:spTree>
    <p:extLst>
      <p:ext uri="{BB962C8B-B14F-4D97-AF65-F5344CB8AC3E}">
        <p14:creationId xmlns:p14="http://schemas.microsoft.com/office/powerpoint/2010/main" val="23471589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US" noProof="0" smtClean="0"/>
              <a:pPr/>
              <a:t>16</a:t>
            </a:fld>
            <a:endParaRPr lang="en-US" noProof="0" dirty="0"/>
          </a:p>
        </p:txBody>
      </p:sp>
      <p:sp>
        <p:nvSpPr>
          <p:cNvPr id="4" name="Title 3"/>
          <p:cNvSpPr>
            <a:spLocks noGrp="1"/>
          </p:cNvSpPr>
          <p:nvPr>
            <p:ph type="title"/>
          </p:nvPr>
        </p:nvSpPr>
        <p:spPr>
          <a:xfrm>
            <a:off x="507556" y="274321"/>
            <a:ext cx="11315636" cy="1408176"/>
          </a:xfrm>
        </p:spPr>
        <p:txBody>
          <a:bodyPr/>
          <a:lstStyle/>
          <a:p>
            <a:r>
              <a:rPr lang="en-US" dirty="0">
                <a:latin typeface="Arial Rounded MT Bold" panose="020F0704030504030204" pitchFamily="34" charset="0"/>
              </a:rPr>
              <a:t>SEQUENCE </a:t>
            </a:r>
            <a:r>
              <a:rPr lang="en-US" dirty="0" smtClean="0">
                <a:latin typeface="Arial Rounded MT Bold" panose="020F0704030504030204" pitchFamily="34" charset="0"/>
              </a:rPr>
              <a:t>DIAGRAM showing SECRETARY </a:t>
            </a:r>
            <a:r>
              <a:rPr lang="en-US" dirty="0">
                <a:latin typeface="Arial Rounded MT Bold" panose="020F0704030504030204" pitchFamily="34" charset="0"/>
              </a:rPr>
              <a:t>UPLOADING EVENTS</a:t>
            </a:r>
            <a:r>
              <a:rPr lang="en-US" dirty="0">
                <a:latin typeface="Algerian" panose="04020705040A02060702" pitchFamily="82" charset="0"/>
              </a:rPr>
              <a:t/>
            </a:r>
            <a:br>
              <a:rPr lang="en-US" dirty="0">
                <a:latin typeface="Algerian" panose="04020705040A02060702" pitchFamily="82" charset="0"/>
              </a:rPr>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367" y="1426464"/>
            <a:ext cx="11080169" cy="4750499"/>
          </a:xfrm>
          <a:prstGeom prst="rect">
            <a:avLst/>
          </a:prstGeom>
        </p:spPr>
      </p:pic>
    </p:spTree>
    <p:extLst>
      <p:ext uri="{BB962C8B-B14F-4D97-AF65-F5344CB8AC3E}">
        <p14:creationId xmlns:p14="http://schemas.microsoft.com/office/powerpoint/2010/main" val="3345966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US" noProof="0" smtClean="0"/>
              <a:pPr/>
              <a:t>17</a:t>
            </a:fld>
            <a:endParaRPr lang="en-US" noProof="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900" y="490301"/>
            <a:ext cx="11063796" cy="335932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767" y="3776472"/>
            <a:ext cx="10914062" cy="1929459"/>
          </a:xfrm>
          <a:prstGeom prst="rect">
            <a:avLst/>
          </a:prstGeom>
        </p:spPr>
      </p:pic>
    </p:spTree>
    <p:extLst>
      <p:ext uri="{BB962C8B-B14F-4D97-AF65-F5344CB8AC3E}">
        <p14:creationId xmlns:p14="http://schemas.microsoft.com/office/powerpoint/2010/main" val="2011125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EC71654-96A5-4280-94F3-931C61A9F92C}" type="slidenum">
              <a:rPr lang="en-US" noProof="0" smtClean="0"/>
              <a:pPr/>
              <a:t>18</a:t>
            </a:fld>
            <a:endParaRPr lang="en-US" noProof="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872" y="0"/>
            <a:ext cx="8644128" cy="6643106"/>
          </a:xfrm>
          <a:prstGeom prst="rect">
            <a:avLst/>
          </a:prstGeom>
        </p:spPr>
      </p:pic>
      <p:sp>
        <p:nvSpPr>
          <p:cNvPr id="5" name="TextBox 4"/>
          <p:cNvSpPr txBox="1"/>
          <p:nvPr/>
        </p:nvSpPr>
        <p:spPr>
          <a:xfrm>
            <a:off x="804672" y="1024128"/>
            <a:ext cx="2395728" cy="2400657"/>
          </a:xfrm>
          <a:prstGeom prst="rect">
            <a:avLst/>
          </a:prstGeom>
          <a:noFill/>
        </p:spPr>
        <p:txBody>
          <a:bodyPr wrap="square" rtlCol="0">
            <a:spAutoFit/>
          </a:bodyPr>
          <a:lstStyle/>
          <a:p>
            <a:pPr>
              <a:lnSpc>
                <a:spcPct val="150000"/>
              </a:lnSpc>
            </a:pPr>
            <a:r>
              <a:rPr lang="en-US" sz="2000" dirty="0">
                <a:latin typeface="Arial Rounded MT Bold" panose="020F0704030504030204" pitchFamily="34" charset="0"/>
              </a:rPr>
              <a:t>CLASS DIAGRAM REPRSENTATION  FOR A NJANGI MANAGEMENT APPLICATION </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1074097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EC71654-96A5-4280-94F3-931C61A9F92C}" type="slidenum">
              <a:rPr lang="en-US" noProof="0" smtClean="0"/>
              <a:pPr/>
              <a:t>19</a:t>
            </a:fld>
            <a:endParaRPr lang="en-US" noProof="0" dirty="0"/>
          </a:p>
        </p:txBody>
      </p:sp>
      <p:sp>
        <p:nvSpPr>
          <p:cNvPr id="6" name="Rectangle 5"/>
          <p:cNvSpPr/>
          <p:nvPr/>
        </p:nvSpPr>
        <p:spPr>
          <a:xfrm>
            <a:off x="2067423" y="464558"/>
            <a:ext cx="7625806" cy="830997"/>
          </a:xfrm>
          <a:prstGeom prst="rect">
            <a:avLst/>
          </a:prstGeom>
        </p:spPr>
        <p:txBody>
          <a:bodyPr wrap="none">
            <a:spAutoFit/>
          </a:bodyPr>
          <a:lstStyle/>
          <a:p>
            <a:r>
              <a:rPr lang="en-US" sz="4800" dirty="0">
                <a:solidFill>
                  <a:schemeClr val="bg1"/>
                </a:solidFill>
                <a:latin typeface="Consolas" panose="020B0609020204030204" pitchFamily="49" charset="0"/>
                <a:ea typeface="Calibri" panose="020F0502020204030204" pitchFamily="34" charset="0"/>
              </a:rPr>
              <a:t>BUSINESS </a:t>
            </a:r>
            <a:r>
              <a:rPr lang="en-US" sz="4800" dirty="0" smtClean="0">
                <a:solidFill>
                  <a:schemeClr val="bg1"/>
                </a:solidFill>
                <a:latin typeface="Consolas" panose="020B0609020204030204" pitchFamily="49" charset="0"/>
                <a:ea typeface="Calibri" panose="020F0502020204030204" pitchFamily="34" charset="0"/>
              </a:rPr>
              <a:t>OPPORTUNITIES</a:t>
            </a:r>
            <a:endParaRPr lang="en-US" sz="4800" dirty="0">
              <a:solidFill>
                <a:schemeClr val="bg1"/>
              </a:solidFill>
              <a:latin typeface="Consolas" panose="020B0609020204030204" pitchFamily="49" charset="0"/>
            </a:endParaRPr>
          </a:p>
        </p:txBody>
      </p:sp>
      <p:sp>
        <p:nvSpPr>
          <p:cNvPr id="7" name="Rectangle 6"/>
          <p:cNvSpPr/>
          <p:nvPr/>
        </p:nvSpPr>
        <p:spPr>
          <a:xfrm>
            <a:off x="414528" y="1568654"/>
            <a:ext cx="11564112" cy="2445413"/>
          </a:xfrm>
          <a:prstGeom prst="rect">
            <a:avLst/>
          </a:prstGeom>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pPr>
            <a:r>
              <a:rPr lang="en-US" sz="3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COMMUNITY BUILDING AND NETWORKING</a:t>
            </a:r>
            <a:endParaRPr lang="en-US" sz="3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n-US" sz="2800" dirty="0" smtClean="0">
                <a:solidFill>
                  <a:schemeClr val="bg1"/>
                </a:solidFill>
                <a:latin typeface="Times New Roman" panose="02020603050405020304" pitchFamily="18" charset="0"/>
                <a:ea typeface="Calibri" panose="020F0502020204030204" pitchFamily="34" charset="0"/>
              </a:rPr>
              <a:t>You</a:t>
            </a:r>
            <a:r>
              <a:rPr lang="en-US" dirty="0" smtClean="0">
                <a:solidFill>
                  <a:schemeClr val="bg1"/>
                </a:solidFill>
                <a:latin typeface="Times New Roman" panose="02020603050405020304" pitchFamily="18" charset="0"/>
                <a:ea typeface="Calibri" panose="020F0502020204030204" pitchFamily="34" charset="0"/>
              </a:rPr>
              <a:t> </a:t>
            </a:r>
            <a:r>
              <a:rPr lang="en-US" sz="2800" dirty="0">
                <a:solidFill>
                  <a:schemeClr val="bg1"/>
                </a:solidFill>
                <a:latin typeface="Times New Roman" panose="02020603050405020304" pitchFamily="18" charset="0"/>
                <a:ea typeface="Calibri" panose="020F0502020204030204" pitchFamily="34" charset="0"/>
              </a:rPr>
              <a:t>can establish an online community or forum where </a:t>
            </a:r>
            <a:r>
              <a:rPr lang="en-US" sz="2800" dirty="0" err="1">
                <a:solidFill>
                  <a:schemeClr val="bg1"/>
                </a:solidFill>
                <a:latin typeface="Times New Roman" panose="02020603050405020304" pitchFamily="18" charset="0"/>
                <a:ea typeface="Calibri" panose="020F0502020204030204" pitchFamily="34" charset="0"/>
              </a:rPr>
              <a:t>njangi</a:t>
            </a:r>
            <a:r>
              <a:rPr lang="en-US" sz="2800" dirty="0">
                <a:solidFill>
                  <a:schemeClr val="bg1"/>
                </a:solidFill>
                <a:latin typeface="Times New Roman" panose="02020603050405020304" pitchFamily="18" charset="0"/>
                <a:ea typeface="Calibri" panose="020F0502020204030204" pitchFamily="34" charset="0"/>
              </a:rPr>
              <a:t> participants can exchange ideas and share success stories and seek advice , monetization can be achieved through advertising, sponsored content or premium membership options</a:t>
            </a:r>
            <a:endParaRPr lang="en-US" sz="2800" dirty="0">
              <a:solidFill>
                <a:schemeClr val="bg1"/>
              </a:solidFill>
            </a:endParaRPr>
          </a:p>
        </p:txBody>
      </p:sp>
      <p:sp>
        <p:nvSpPr>
          <p:cNvPr id="8" name="Rectangle 7"/>
          <p:cNvSpPr/>
          <p:nvPr/>
        </p:nvSpPr>
        <p:spPr>
          <a:xfrm>
            <a:off x="304800" y="4287166"/>
            <a:ext cx="11353356" cy="1583639"/>
          </a:xfrm>
          <a:prstGeom prst="rect">
            <a:avLst/>
          </a:prstGeom>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pPr>
            <a:r>
              <a:rPr lang="en-US" sz="3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CONSULTING AND TRAINING</a:t>
            </a:r>
            <a:endParaRPr lang="en-US" sz="32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n-US" sz="2800" dirty="0">
                <a:solidFill>
                  <a:schemeClr val="bg1"/>
                </a:solidFill>
                <a:latin typeface="Times New Roman" panose="02020603050405020304" pitchFamily="18" charset="0"/>
                <a:ea typeface="Calibri" panose="020F0502020204030204" pitchFamily="34" charset="0"/>
              </a:rPr>
              <a:t>Providing consulting services on </a:t>
            </a:r>
            <a:r>
              <a:rPr lang="en-US" sz="2800" dirty="0" err="1">
                <a:solidFill>
                  <a:schemeClr val="bg1"/>
                </a:solidFill>
                <a:latin typeface="Times New Roman" panose="02020603050405020304" pitchFamily="18" charset="0"/>
                <a:ea typeface="Calibri" panose="020F0502020204030204" pitchFamily="34" charset="0"/>
              </a:rPr>
              <a:t>njangi</a:t>
            </a:r>
            <a:r>
              <a:rPr lang="en-US" sz="2800" dirty="0">
                <a:solidFill>
                  <a:schemeClr val="bg1"/>
                </a:solidFill>
                <a:latin typeface="Times New Roman" panose="02020603050405020304" pitchFamily="18" charset="0"/>
                <a:ea typeface="Calibri" panose="020F0502020204030204" pitchFamily="34" charset="0"/>
              </a:rPr>
              <a:t> management best practices, legal compliance, and financial literacy can be a viable business opportunities</a:t>
            </a:r>
            <a:endParaRPr lang="en-US" sz="2800" dirty="0">
              <a:solidFill>
                <a:schemeClr val="bg1"/>
              </a:solidFill>
            </a:endParaRPr>
          </a:p>
        </p:txBody>
      </p:sp>
    </p:spTree>
    <p:extLst>
      <p:ext uri="{BB962C8B-B14F-4D97-AF65-F5344CB8AC3E}">
        <p14:creationId xmlns:p14="http://schemas.microsoft.com/office/powerpoint/2010/main" val="2412583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BFCA16-8D78-4A87-9023-708458E3A4F3}"/>
              </a:ext>
            </a:extLst>
          </p:cNvPr>
          <p:cNvSpPr>
            <a:spLocks noGrp="1"/>
          </p:cNvSpPr>
          <p:nvPr>
            <p:ph type="title"/>
          </p:nvPr>
        </p:nvSpPr>
        <p:spPr>
          <a:xfrm>
            <a:off x="87574" y="337833"/>
            <a:ext cx="11150600" cy="920336"/>
          </a:xfrm>
        </p:spPr>
        <p:txBody>
          <a:bodyPr/>
          <a:lstStyle/>
          <a:p>
            <a:r>
              <a:rPr lang="en-US" dirty="0"/>
              <a:t>team</a:t>
            </a:r>
          </a:p>
        </p:txBody>
      </p:sp>
      <p:sp>
        <p:nvSpPr>
          <p:cNvPr id="9" name="Content Placeholder 8">
            <a:extLst>
              <a:ext uri="{FF2B5EF4-FFF2-40B4-BE49-F238E27FC236}">
                <a16:creationId xmlns="" xmlns:a16="http://schemas.microsoft.com/office/drawing/2014/main" id="{D66C6D21-6780-4D8A-9B6F-582E0BD2DC2E}"/>
              </a:ext>
            </a:extLst>
          </p:cNvPr>
          <p:cNvSpPr>
            <a:spLocks noGrp="1"/>
          </p:cNvSpPr>
          <p:nvPr>
            <p:ph idx="17"/>
          </p:nvPr>
        </p:nvSpPr>
        <p:spPr/>
        <p:txBody>
          <a:bodyPr/>
          <a:lstStyle/>
          <a:p>
            <a:r>
              <a:rPr lang="en-US" sz="2000" dirty="0" smtClean="0"/>
              <a:t>CHUNKE BLESSING</a:t>
            </a:r>
            <a:endParaRPr lang="en-US" sz="2000" dirty="0"/>
          </a:p>
        </p:txBody>
      </p:sp>
      <p:sp>
        <p:nvSpPr>
          <p:cNvPr id="8" name="Content Placeholder 7">
            <a:extLst>
              <a:ext uri="{FF2B5EF4-FFF2-40B4-BE49-F238E27FC236}">
                <a16:creationId xmlns="" xmlns:a16="http://schemas.microsoft.com/office/drawing/2014/main" id="{5935AC4D-C17D-4827-B693-43A34920A5FD}"/>
              </a:ext>
            </a:extLst>
          </p:cNvPr>
          <p:cNvSpPr>
            <a:spLocks noGrp="1"/>
          </p:cNvSpPr>
          <p:nvPr>
            <p:ph idx="1"/>
          </p:nvPr>
        </p:nvSpPr>
        <p:spPr>
          <a:xfrm>
            <a:off x="524454" y="4052306"/>
            <a:ext cx="2588705" cy="2476510"/>
          </a:xfrm>
        </p:spPr>
        <p:txBody>
          <a:bodyPr/>
          <a:lstStyle/>
          <a:p>
            <a:endParaRPr lang="en-US" dirty="0"/>
          </a:p>
          <a:p>
            <a:endParaRPr lang="en-US" dirty="0"/>
          </a:p>
        </p:txBody>
      </p:sp>
      <p:sp>
        <p:nvSpPr>
          <p:cNvPr id="11" name="Content Placeholder 10">
            <a:extLst>
              <a:ext uri="{FF2B5EF4-FFF2-40B4-BE49-F238E27FC236}">
                <a16:creationId xmlns="" xmlns:a16="http://schemas.microsoft.com/office/drawing/2014/main" id="{90DE57B2-448D-4C8D-8B9C-FFDDFB0A9208}"/>
              </a:ext>
            </a:extLst>
          </p:cNvPr>
          <p:cNvSpPr>
            <a:spLocks noGrp="1"/>
          </p:cNvSpPr>
          <p:nvPr>
            <p:ph idx="19"/>
          </p:nvPr>
        </p:nvSpPr>
        <p:spPr/>
        <p:txBody>
          <a:bodyPr/>
          <a:lstStyle/>
          <a:p>
            <a:r>
              <a:rPr lang="en-US" sz="2000" dirty="0" smtClean="0"/>
              <a:t>OUSMANOU BOUBA</a:t>
            </a:r>
            <a:endParaRPr lang="en-US" sz="2000" dirty="0"/>
          </a:p>
        </p:txBody>
      </p:sp>
      <p:sp>
        <p:nvSpPr>
          <p:cNvPr id="10" name="Content Placeholder 9">
            <a:extLst>
              <a:ext uri="{FF2B5EF4-FFF2-40B4-BE49-F238E27FC236}">
                <a16:creationId xmlns="" xmlns:a16="http://schemas.microsoft.com/office/drawing/2014/main" id="{CCF1405A-05DA-4553-A7B3-B9592963C6B1}"/>
              </a:ext>
            </a:extLst>
          </p:cNvPr>
          <p:cNvSpPr>
            <a:spLocks noGrp="1"/>
          </p:cNvSpPr>
          <p:nvPr>
            <p:ph idx="18"/>
          </p:nvPr>
        </p:nvSpPr>
        <p:spPr>
          <a:xfrm>
            <a:off x="3355370" y="4295053"/>
            <a:ext cx="2588705" cy="1749005"/>
          </a:xfrm>
        </p:spPr>
        <p:txBody>
          <a:bodyPr/>
          <a:lstStyle/>
          <a:p>
            <a:r>
              <a:rPr lang="en-US" sz="2400" dirty="0" smtClean="0">
                <a:latin typeface="Agency FB" panose="020B0503020202020204" pitchFamily="34" charset="0"/>
              </a:rPr>
              <a:t>Role in project:</a:t>
            </a:r>
          </a:p>
          <a:p>
            <a:endParaRPr lang="en-US" sz="800" dirty="0" smtClean="0"/>
          </a:p>
          <a:p>
            <a:pPr marL="285750" indent="-285750">
              <a:buFont typeface="Wingdings" panose="05000000000000000000" pitchFamily="2" charset="2"/>
              <a:buChar char="ü"/>
            </a:pPr>
            <a:r>
              <a:rPr lang="en-US" sz="2000" dirty="0" smtClean="0"/>
              <a:t>Documentation</a:t>
            </a:r>
          </a:p>
          <a:p>
            <a:pPr marL="285750" indent="-285750">
              <a:buFont typeface="Wingdings" panose="05000000000000000000" pitchFamily="2" charset="2"/>
              <a:buChar char="ü"/>
            </a:pPr>
            <a:r>
              <a:rPr lang="en-US" sz="2000" dirty="0" smtClean="0"/>
              <a:t>Project Lifecycle</a:t>
            </a:r>
            <a:endParaRPr lang="en-US" sz="2000" dirty="0"/>
          </a:p>
          <a:p>
            <a:endParaRPr lang="en-US" dirty="0"/>
          </a:p>
        </p:txBody>
      </p:sp>
      <p:sp>
        <p:nvSpPr>
          <p:cNvPr id="13" name="Content Placeholder 12">
            <a:extLst>
              <a:ext uri="{FF2B5EF4-FFF2-40B4-BE49-F238E27FC236}">
                <a16:creationId xmlns="" xmlns:a16="http://schemas.microsoft.com/office/drawing/2014/main" id="{FB9E2175-1C3C-4B3E-A872-A1B7E6D64D52}"/>
              </a:ext>
            </a:extLst>
          </p:cNvPr>
          <p:cNvSpPr>
            <a:spLocks noGrp="1"/>
          </p:cNvSpPr>
          <p:nvPr>
            <p:ph idx="21"/>
          </p:nvPr>
        </p:nvSpPr>
        <p:spPr/>
        <p:txBody>
          <a:bodyPr/>
          <a:lstStyle/>
          <a:p>
            <a:r>
              <a:rPr lang="en-US" sz="2000" dirty="0" smtClean="0"/>
              <a:t>FUGA MANGUE</a:t>
            </a:r>
            <a:endParaRPr lang="en-US" sz="2000" dirty="0"/>
          </a:p>
        </p:txBody>
      </p:sp>
      <p:sp>
        <p:nvSpPr>
          <p:cNvPr id="12" name="Content Placeholder 11">
            <a:extLst>
              <a:ext uri="{FF2B5EF4-FFF2-40B4-BE49-F238E27FC236}">
                <a16:creationId xmlns="" xmlns:a16="http://schemas.microsoft.com/office/drawing/2014/main" id="{780C3E07-3509-4911-AFF9-20EA8F12D0A4}"/>
              </a:ext>
            </a:extLst>
          </p:cNvPr>
          <p:cNvSpPr>
            <a:spLocks noGrp="1"/>
          </p:cNvSpPr>
          <p:nvPr>
            <p:ph idx="20"/>
          </p:nvPr>
        </p:nvSpPr>
        <p:spPr>
          <a:xfrm>
            <a:off x="6216589" y="4296567"/>
            <a:ext cx="2588705" cy="1749005"/>
          </a:xfrm>
        </p:spPr>
        <p:txBody>
          <a:bodyPr/>
          <a:lstStyle/>
          <a:p>
            <a:r>
              <a:rPr lang="en-US" sz="2400" dirty="0" smtClean="0">
                <a:latin typeface="Agency FB" panose="020B0503020202020204" pitchFamily="34" charset="0"/>
              </a:rPr>
              <a:t>Role in project:</a:t>
            </a:r>
          </a:p>
          <a:p>
            <a:endParaRPr lang="en-US" sz="800" dirty="0">
              <a:latin typeface="Agency FB" panose="020B0503020202020204" pitchFamily="34" charset="0"/>
            </a:endParaRPr>
          </a:p>
          <a:p>
            <a:pPr marL="285750" indent="-285750">
              <a:buFont typeface="Wingdings" panose="05000000000000000000" pitchFamily="2" charset="2"/>
              <a:buChar char="ü"/>
            </a:pPr>
            <a:r>
              <a:rPr lang="en-US" sz="2400" dirty="0" smtClean="0"/>
              <a:t>Research</a:t>
            </a:r>
            <a:endParaRPr lang="en-US" sz="2400" dirty="0"/>
          </a:p>
        </p:txBody>
      </p:sp>
      <p:sp>
        <p:nvSpPr>
          <p:cNvPr id="15" name="Content Placeholder 14">
            <a:extLst>
              <a:ext uri="{FF2B5EF4-FFF2-40B4-BE49-F238E27FC236}">
                <a16:creationId xmlns="" xmlns:a16="http://schemas.microsoft.com/office/drawing/2014/main" id="{471C9CF1-70B0-46DB-869F-6DC53668898D}"/>
              </a:ext>
            </a:extLst>
          </p:cNvPr>
          <p:cNvSpPr>
            <a:spLocks noGrp="1"/>
          </p:cNvSpPr>
          <p:nvPr>
            <p:ph idx="23"/>
          </p:nvPr>
        </p:nvSpPr>
        <p:spPr/>
        <p:txBody>
          <a:bodyPr/>
          <a:lstStyle/>
          <a:p>
            <a:r>
              <a:rPr lang="en-US" sz="2400" dirty="0" smtClean="0"/>
              <a:t>SAMME SAMUEL</a:t>
            </a:r>
            <a:endParaRPr lang="en-US" sz="2400" dirty="0"/>
          </a:p>
        </p:txBody>
      </p:sp>
      <p:sp>
        <p:nvSpPr>
          <p:cNvPr id="14" name="Content Placeholder 13">
            <a:extLst>
              <a:ext uri="{FF2B5EF4-FFF2-40B4-BE49-F238E27FC236}">
                <a16:creationId xmlns="" xmlns:a16="http://schemas.microsoft.com/office/drawing/2014/main" id="{4EAA9254-229F-4C3E-B078-B8912E5BBE98}"/>
              </a:ext>
            </a:extLst>
          </p:cNvPr>
          <p:cNvSpPr>
            <a:spLocks noGrp="1"/>
          </p:cNvSpPr>
          <p:nvPr>
            <p:ph idx="22"/>
          </p:nvPr>
        </p:nvSpPr>
        <p:spPr>
          <a:xfrm>
            <a:off x="9047505" y="4288062"/>
            <a:ext cx="2588705" cy="1749005"/>
          </a:xfrm>
        </p:spPr>
        <p:txBody>
          <a:bodyPr/>
          <a:lstStyle/>
          <a:p>
            <a:r>
              <a:rPr lang="en-US" sz="2400" dirty="0" smtClean="0">
                <a:latin typeface="Agency FB" panose="020B0503020202020204" pitchFamily="34" charset="0"/>
              </a:rPr>
              <a:t>Role in project:</a:t>
            </a:r>
          </a:p>
          <a:p>
            <a:endParaRPr lang="en-US" sz="800" dirty="0" smtClean="0">
              <a:latin typeface="Agency FB" panose="020B0503020202020204" pitchFamily="34" charset="0"/>
            </a:endParaRPr>
          </a:p>
          <a:p>
            <a:pPr marL="342900" indent="-342900">
              <a:buFont typeface="Wingdings" panose="05000000000000000000" pitchFamily="2" charset="2"/>
              <a:buChar char="ü"/>
            </a:pPr>
            <a:r>
              <a:rPr lang="en-US" sz="2400" dirty="0" err="1" smtClean="0"/>
              <a:t>Figma</a:t>
            </a:r>
            <a:r>
              <a:rPr lang="en-US" sz="2400" dirty="0" smtClean="0"/>
              <a:t> representation</a:t>
            </a:r>
            <a:endParaRPr lang="en-US" sz="2400" dirty="0"/>
          </a:p>
        </p:txBody>
      </p:sp>
      <p:sp>
        <p:nvSpPr>
          <p:cNvPr id="3" name="Slide Number Placeholder 2">
            <a:extLst>
              <a:ext uri="{FF2B5EF4-FFF2-40B4-BE49-F238E27FC236}">
                <a16:creationId xmlns="" xmlns:a16="http://schemas.microsoft.com/office/drawing/2014/main" id="{C10F7B49-6C9D-4DBF-AD20-9D4CFAB1CBFD}"/>
              </a:ext>
            </a:extLst>
          </p:cNvPr>
          <p:cNvSpPr>
            <a:spLocks noGrp="1"/>
          </p:cNvSpPr>
          <p:nvPr>
            <p:ph type="sldNum" sz="quarter" idx="12"/>
          </p:nvPr>
        </p:nvSpPr>
        <p:spPr/>
        <p:txBody>
          <a:bodyPr/>
          <a:lstStyle/>
          <a:p>
            <a:fld id="{9EC71654-96A5-4280-94F3-931C61A9F92C}" type="slidenum">
              <a:rPr lang="en-US" smtClean="0"/>
              <a:pPr/>
              <a:t>2</a:t>
            </a:fld>
            <a:endParaRPr lang="en-US" dirty="0"/>
          </a:p>
        </p:txBody>
      </p:sp>
      <p:graphicFrame>
        <p:nvGraphicFramePr>
          <p:cNvPr id="7" name="Diagram 6"/>
          <p:cNvGraphicFramePr/>
          <p:nvPr>
            <p:extLst>
              <p:ext uri="{D42A27DB-BD31-4B8C-83A1-F6EECF244321}">
                <p14:modId xmlns:p14="http://schemas.microsoft.com/office/powerpoint/2010/main" val="4175849076"/>
              </p:ext>
            </p:extLst>
          </p:nvPr>
        </p:nvGraphicFramePr>
        <p:xfrm flipH="1">
          <a:off x="5372710" y="2885439"/>
          <a:ext cx="45719" cy="4083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2" name="Picture Placeholder 21"/>
          <p:cNvPicPr>
            <a:picLocks noGrp="1" noChangeAspect="1"/>
          </p:cNvPicPr>
          <p:nvPr>
            <p:ph type="pic" sz="quarter" idx="13"/>
          </p:nvPr>
        </p:nvPicPr>
        <p:blipFill>
          <a:blip r:embed="rId8">
            <a:extLst>
              <a:ext uri="{28A0092B-C50C-407E-A947-70E740481C1C}">
                <a14:useLocalDpi xmlns:a14="http://schemas.microsoft.com/office/drawing/2010/main" val="0"/>
              </a:ext>
            </a:extLst>
          </a:blip>
          <a:srcRect t="12500" b="12500"/>
          <a:stretch>
            <a:fillRect/>
          </a:stretch>
        </p:blipFill>
        <p:spPr>
          <a:xfrm>
            <a:off x="1118301" y="1848535"/>
            <a:ext cx="1430337" cy="1430337"/>
          </a:xfrm>
        </p:spPr>
      </p:pic>
      <p:pic>
        <p:nvPicPr>
          <p:cNvPr id="25" name="Picture Placeholder 24"/>
          <p:cNvPicPr>
            <a:picLocks noGrp="1" noChangeAspect="1"/>
          </p:cNvPicPr>
          <p:nvPr>
            <p:ph type="pic" sz="quarter" idx="15"/>
          </p:nvPr>
        </p:nvPicPr>
        <p:blipFill>
          <a:blip r:embed="rId9">
            <a:extLst>
              <a:ext uri="{28A0092B-C50C-407E-A947-70E740481C1C}">
                <a14:useLocalDpi xmlns:a14="http://schemas.microsoft.com/office/drawing/2010/main" val="0"/>
              </a:ext>
            </a:extLst>
          </a:blip>
          <a:srcRect t="12500" b="12500"/>
          <a:stretch>
            <a:fillRect/>
          </a:stretch>
        </p:blipFill>
        <p:spPr>
          <a:xfrm>
            <a:off x="5021837" y="296387"/>
            <a:ext cx="1430337" cy="1430337"/>
          </a:xfrm>
        </p:spPr>
      </p:pic>
      <p:pic>
        <p:nvPicPr>
          <p:cNvPr id="27" name="Picture Placeholder 26"/>
          <p:cNvPicPr>
            <a:picLocks noGrp="1" noChangeAspect="1"/>
          </p:cNvPicPr>
          <p:nvPr>
            <p:ph type="pic" sz="quarter" idx="16"/>
          </p:nvPr>
        </p:nvPicPr>
        <p:blipFill>
          <a:blip r:embed="rId10">
            <a:extLst>
              <a:ext uri="{28A0092B-C50C-407E-A947-70E740481C1C}">
                <a14:useLocalDpi xmlns:a14="http://schemas.microsoft.com/office/drawing/2010/main" val="0"/>
              </a:ext>
            </a:extLst>
          </a:blip>
          <a:srcRect t="12500" b="12500"/>
          <a:stretch>
            <a:fillRect/>
          </a:stretch>
        </p:blipFill>
        <p:spPr/>
      </p:pic>
      <p:pic>
        <p:nvPicPr>
          <p:cNvPr id="29" name="Picture Placeholder 28"/>
          <p:cNvPicPr>
            <a:picLocks noGrp="1" noChangeAspect="1"/>
          </p:cNvPicPr>
          <p:nvPr>
            <p:ph type="pic" sz="quarter" idx="14"/>
          </p:nvPr>
        </p:nvPicPr>
        <p:blipFill>
          <a:blip r:embed="rId11">
            <a:extLst>
              <a:ext uri="{28A0092B-C50C-407E-A947-70E740481C1C}">
                <a14:useLocalDpi xmlns:a14="http://schemas.microsoft.com/office/drawing/2010/main" val="0"/>
              </a:ext>
            </a:extLst>
          </a:blip>
          <a:srcRect t="6062" b="6062"/>
          <a:stretch>
            <a:fillRect/>
          </a:stretch>
        </p:blipFill>
        <p:spPr/>
      </p:pic>
      <p:sp>
        <p:nvSpPr>
          <p:cNvPr id="4" name="TextBox 3"/>
          <p:cNvSpPr txBox="1"/>
          <p:nvPr/>
        </p:nvSpPr>
        <p:spPr>
          <a:xfrm>
            <a:off x="695041" y="4154106"/>
            <a:ext cx="2276856" cy="2246769"/>
          </a:xfrm>
          <a:prstGeom prst="rect">
            <a:avLst/>
          </a:prstGeom>
          <a:noFill/>
        </p:spPr>
        <p:txBody>
          <a:bodyPr wrap="square" rtlCol="0">
            <a:spAutoFit/>
          </a:bodyPr>
          <a:lstStyle/>
          <a:p>
            <a:r>
              <a:rPr lang="en-US" sz="2400" dirty="0" smtClean="0">
                <a:latin typeface="Agency FB" panose="020B0503020202020204" pitchFamily="34" charset="0"/>
              </a:rPr>
              <a:t>Role in the project</a:t>
            </a:r>
            <a:r>
              <a:rPr lang="en-US" dirty="0" smtClean="0"/>
              <a:t>:</a:t>
            </a:r>
          </a:p>
          <a:p>
            <a:endParaRPr lang="en-US" dirty="0" smtClean="0"/>
          </a:p>
          <a:p>
            <a:pPr marL="285750" indent="-285750">
              <a:buFont typeface="Wingdings" panose="05000000000000000000" pitchFamily="2" charset="2"/>
              <a:buChar char="ü"/>
            </a:pPr>
            <a:r>
              <a:rPr lang="en-US" sz="2000" dirty="0" smtClean="0"/>
              <a:t>Analysis Lead</a:t>
            </a:r>
          </a:p>
          <a:p>
            <a:pPr marL="285750" indent="-285750">
              <a:buFont typeface="Wingdings" panose="05000000000000000000" pitchFamily="2" charset="2"/>
              <a:buChar char="ü"/>
            </a:pPr>
            <a:r>
              <a:rPr lang="en-US" sz="2000" dirty="0" smtClean="0"/>
              <a:t>Power point representation</a:t>
            </a:r>
          </a:p>
          <a:p>
            <a:pPr marL="285750" indent="-285750">
              <a:buFont typeface="Wingdings" panose="05000000000000000000" pitchFamily="2" charset="2"/>
              <a:buChar char="ü"/>
            </a:pPr>
            <a:r>
              <a:rPr lang="en-US" sz="2000" dirty="0" smtClean="0"/>
              <a:t>UML diagrams</a:t>
            </a:r>
          </a:p>
          <a:p>
            <a:endParaRPr lang="en-US" dirty="0"/>
          </a:p>
        </p:txBody>
      </p:sp>
    </p:spTree>
    <p:extLst>
      <p:ext uri="{BB962C8B-B14F-4D97-AF65-F5344CB8AC3E}">
        <p14:creationId xmlns:p14="http://schemas.microsoft.com/office/powerpoint/2010/main" val="4356344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13360" y="383358"/>
            <a:ext cx="10082784" cy="2364558"/>
          </a:xfrm>
          <a:prstGeom prst="rect">
            <a:avLst/>
          </a:prstGeom>
        </p:spPr>
        <p:txBody>
          <a:bodyPr wrap="square">
            <a:spAutoFit/>
          </a:bodyPr>
          <a:lstStyle/>
          <a:p>
            <a:pPr marL="457200" marR="0">
              <a:lnSpc>
                <a:spcPct val="107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3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SECURITY AND DATA PROTECTION </a:t>
            </a:r>
            <a:endParaRPr lang="en-US" sz="36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a:t>
            </a:r>
            <a:r>
              <a:rPr lang="en-US" sz="2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business focusing on providing robust security measures, encryption and data protection services can find significant demand in this field </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47795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32B532-EB3E-428B-9224-EFA237D16A73}"/>
              </a:ext>
            </a:extLst>
          </p:cNvPr>
          <p:cNvSpPr>
            <a:spLocks noGrp="1"/>
          </p:cNvSpPr>
          <p:nvPr>
            <p:ph type="title"/>
          </p:nvPr>
        </p:nvSpPr>
        <p:spPr/>
        <p:txBody>
          <a:bodyPr/>
          <a:lstStyle/>
          <a:p>
            <a:r>
              <a:rPr lang="en-US" dirty="0"/>
              <a:t>Chart</a:t>
            </a:r>
          </a:p>
        </p:txBody>
      </p:sp>
      <p:graphicFrame>
        <p:nvGraphicFramePr>
          <p:cNvPr id="6" name="Chart 5" descr="column chart">
            <a:extLst>
              <a:ext uri="{FF2B5EF4-FFF2-40B4-BE49-F238E27FC236}">
                <a16:creationId xmlns="" xmlns:a16="http://schemas.microsoft.com/office/drawing/2014/main" id="{C062A1BC-6630-4B2A-9929-8780DBCEC3DB}"/>
              </a:ext>
            </a:extLst>
          </p:cNvPr>
          <p:cNvGraphicFramePr/>
          <p:nvPr>
            <p:extLst>
              <p:ext uri="{D42A27DB-BD31-4B8C-83A1-F6EECF244321}">
                <p14:modId xmlns:p14="http://schemas.microsoft.com/office/powerpoint/2010/main" val="2098510050"/>
              </p:ext>
            </p:extLst>
          </p:nvPr>
        </p:nvGraphicFramePr>
        <p:xfrm>
          <a:off x="515938" y="1616856"/>
          <a:ext cx="6400677" cy="40711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descr="pie chart">
            <a:extLst>
              <a:ext uri="{FF2B5EF4-FFF2-40B4-BE49-F238E27FC236}">
                <a16:creationId xmlns="" xmlns:a16="http://schemas.microsoft.com/office/drawing/2014/main" id="{DCCB6637-D8E6-4BF1-9EF6-E5654DE57B60}"/>
              </a:ext>
            </a:extLst>
          </p:cNvPr>
          <p:cNvGraphicFramePr/>
          <p:nvPr>
            <p:extLst>
              <p:ext uri="{D42A27DB-BD31-4B8C-83A1-F6EECF244321}">
                <p14:modId xmlns:p14="http://schemas.microsoft.com/office/powerpoint/2010/main" val="1467600994"/>
              </p:ext>
            </p:extLst>
          </p:nvPr>
        </p:nvGraphicFramePr>
        <p:xfrm>
          <a:off x="6085314" y="1603524"/>
          <a:ext cx="6106686" cy="4071125"/>
        </p:xfrm>
        <a:graphic>
          <a:graphicData uri="http://schemas.openxmlformats.org/drawingml/2006/chart">
            <c:chart xmlns:c="http://schemas.openxmlformats.org/drawingml/2006/chart" xmlns:r="http://schemas.openxmlformats.org/officeDocument/2006/relationships" r:id="rId4"/>
          </a:graphicData>
        </a:graphic>
      </p:graphicFrame>
      <p:sp>
        <p:nvSpPr>
          <p:cNvPr id="3" name="Slide Number Placeholder 2">
            <a:extLst>
              <a:ext uri="{FF2B5EF4-FFF2-40B4-BE49-F238E27FC236}">
                <a16:creationId xmlns=""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US" smtClean="0"/>
              <a:pPr/>
              <a:t>21</a:t>
            </a:fld>
            <a:endParaRPr lang="en-US" dirty="0"/>
          </a:p>
        </p:txBody>
      </p:sp>
    </p:spTree>
    <p:extLst>
      <p:ext uri="{BB962C8B-B14F-4D97-AF65-F5344CB8AC3E}">
        <p14:creationId xmlns:p14="http://schemas.microsoft.com/office/powerpoint/2010/main" val="1169930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Table</a:t>
            </a:r>
          </a:p>
        </p:txBody>
      </p:sp>
      <p:graphicFrame>
        <p:nvGraphicFramePr>
          <p:cNvPr id="6" name="Table 5">
            <a:extLst>
              <a:ext uri="{FF2B5EF4-FFF2-40B4-BE49-F238E27FC236}">
                <a16:creationId xmlns="" xmlns:a16="http://schemas.microsoft.com/office/drawing/2014/main" id="{BEE52E89-C526-4F73-86FB-0EB31587CD33}"/>
              </a:ext>
            </a:extLst>
          </p:cNvPr>
          <p:cNvGraphicFramePr>
            <a:graphicFrameLocks noGrp="1"/>
          </p:cNvGraphicFramePr>
          <p:nvPr>
            <p:extLst>
              <p:ext uri="{D42A27DB-BD31-4B8C-83A1-F6EECF244321}">
                <p14:modId xmlns:p14="http://schemas.microsoft.com/office/powerpoint/2010/main" val="3778406185"/>
              </p:ext>
            </p:extLst>
          </p:nvPr>
        </p:nvGraphicFramePr>
        <p:xfrm>
          <a:off x="515938" y="1610463"/>
          <a:ext cx="11150600" cy="3929860"/>
        </p:xfrm>
        <a:graphic>
          <a:graphicData uri="http://schemas.openxmlformats.org/drawingml/2006/table">
            <a:tbl>
              <a:tblPr firstRow="1" bandRow="1">
                <a:tableStyleId>{5C22544A-7EE6-4342-B048-85BDC9FD1C3A}</a:tableStyleId>
              </a:tblPr>
              <a:tblGrid>
                <a:gridCol w="2230120">
                  <a:extLst>
                    <a:ext uri="{9D8B030D-6E8A-4147-A177-3AD203B41FA5}">
                      <a16:colId xmlns="" xmlns:a16="http://schemas.microsoft.com/office/drawing/2014/main" val="2785900615"/>
                    </a:ext>
                  </a:extLst>
                </a:gridCol>
                <a:gridCol w="2230120">
                  <a:extLst>
                    <a:ext uri="{9D8B030D-6E8A-4147-A177-3AD203B41FA5}">
                      <a16:colId xmlns="" xmlns:a16="http://schemas.microsoft.com/office/drawing/2014/main" val="2287965835"/>
                    </a:ext>
                  </a:extLst>
                </a:gridCol>
                <a:gridCol w="2230120">
                  <a:extLst>
                    <a:ext uri="{9D8B030D-6E8A-4147-A177-3AD203B41FA5}">
                      <a16:colId xmlns="" xmlns:a16="http://schemas.microsoft.com/office/drawing/2014/main" val="1756528531"/>
                    </a:ext>
                  </a:extLst>
                </a:gridCol>
                <a:gridCol w="2230120">
                  <a:extLst>
                    <a:ext uri="{9D8B030D-6E8A-4147-A177-3AD203B41FA5}">
                      <a16:colId xmlns="" xmlns:a16="http://schemas.microsoft.com/office/drawing/2014/main" val="3202057861"/>
                    </a:ext>
                  </a:extLst>
                </a:gridCol>
                <a:gridCol w="2230120">
                  <a:extLst>
                    <a:ext uri="{9D8B030D-6E8A-4147-A177-3AD203B41FA5}">
                      <a16:colId xmlns="" xmlns:a16="http://schemas.microsoft.com/office/drawing/2014/main" val="2509247184"/>
                    </a:ext>
                  </a:extLst>
                </a:gridCol>
              </a:tblGrid>
              <a:tr h="592300">
                <a:tc>
                  <a:txBody>
                    <a:bodyPr/>
                    <a:lstStyle/>
                    <a:p>
                      <a:pPr algn="ctr"/>
                      <a:r>
                        <a:rPr lang="en-US" dirty="0"/>
                        <a:t>TOPIC 01</a:t>
                      </a:r>
                      <a:endParaRPr lang="en-IN" dirty="0"/>
                    </a:p>
                  </a:txBody>
                  <a:tcPr anchor="ctr">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t>TOPIC 02</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t>TOPIC 03</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t>TOPIC 04</a:t>
                      </a:r>
                      <a:endParaRPr lang="en-IN"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t>TOPIC 05</a:t>
                      </a:r>
                      <a:endParaRPr lang="en-IN" dirty="0"/>
                    </a:p>
                  </a:txBody>
                  <a:tcPr anchor="ctr">
                    <a:lnL w="6350" cap="flat" cmpd="sng" algn="ctr">
                      <a:solidFill>
                        <a:schemeClr val="bg1">
                          <a:lumMod val="65000"/>
                        </a:schemeClr>
                      </a:solidFill>
                      <a:prstDash val="solid"/>
                      <a:round/>
                      <a:headEnd type="none" w="med" len="med"/>
                      <a:tailEnd type="none" w="med" len="med"/>
                    </a:lnL>
                    <a:lnB w="6350"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7730668"/>
                  </a:ext>
                </a:extLst>
              </a:tr>
              <a:tr h="370840">
                <a:tc>
                  <a:txBody>
                    <a:bodyPr/>
                    <a:lstStyle/>
                    <a:p>
                      <a:pPr algn="ctr"/>
                      <a:r>
                        <a:rPr lang="en-US" sz="1600" dirty="0"/>
                        <a:t>Item 01</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 xmlns:a16="http://schemas.microsoft.com/office/drawing/2014/main" val="320518677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02</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 xmlns:a16="http://schemas.microsoft.com/office/drawing/2014/main" val="29608147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03</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 xmlns:a16="http://schemas.microsoft.com/office/drawing/2014/main" val="41865415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04</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 xmlns:a16="http://schemas.microsoft.com/office/drawing/2014/main" val="23329365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05</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 xmlns:a16="http://schemas.microsoft.com/office/drawing/2014/main" val="1618671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06</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 xmlns:a16="http://schemas.microsoft.com/office/drawing/2014/main" val="7617346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07</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 xmlns:a16="http://schemas.microsoft.com/office/drawing/2014/main" val="25118003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Item 08</a:t>
                      </a:r>
                      <a:endParaRPr lang="en-IN" sz="1600" dirty="0"/>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Calibri"/>
                          <a:ea typeface="+mn-ea"/>
                          <a:cs typeface="+mn-cs"/>
                        </a:rPr>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 xmlns:a16="http://schemas.microsoft.com/office/drawing/2014/main" val="638762608"/>
                  </a:ext>
                </a:extLst>
              </a:tr>
              <a:tr h="370840">
                <a:tc>
                  <a:txBody>
                    <a:bodyPr/>
                    <a:lstStyle/>
                    <a:p>
                      <a:pPr algn="ctr"/>
                      <a:r>
                        <a:rPr lang="en-US" sz="1600" b="1" dirty="0">
                          <a:solidFill>
                            <a:schemeClr val="tx1"/>
                          </a:solidFill>
                        </a:rPr>
                        <a:t>TOTAL</a:t>
                      </a:r>
                      <a:endParaRPr lang="en-IN" sz="1600" b="1" dirty="0">
                        <a:solidFill>
                          <a:schemeClr val="tx1"/>
                        </a:solidFill>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2"/>
                    </a:solidFill>
                  </a:tcPr>
                </a:tc>
                <a:tc>
                  <a:txBody>
                    <a:bodyPr/>
                    <a:lstStyle/>
                    <a:p>
                      <a:pPr algn="ctr"/>
                      <a:r>
                        <a:rPr lang="en-US" sz="1600" b="1" dirty="0"/>
                        <a:t>Text</a:t>
                      </a:r>
                      <a:endParaRPr lang="en-IN" sz="1600" b="1"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2"/>
                    </a:solidFill>
                  </a:tcPr>
                </a:tc>
                <a:tc>
                  <a:txBody>
                    <a:bodyPr/>
                    <a:lstStyle/>
                    <a:p>
                      <a:pPr algn="ctr"/>
                      <a:r>
                        <a:rPr lang="en-US" sz="1600" b="1" dirty="0"/>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2"/>
                    </a:solidFill>
                  </a:tcPr>
                </a:tc>
                <a:tc>
                  <a:txBody>
                    <a:bodyPr/>
                    <a:lstStyle/>
                    <a:p>
                      <a:pPr algn="ctr"/>
                      <a:r>
                        <a:rPr lang="en-US" sz="1600" b="1" dirty="0"/>
                        <a:t>Text</a:t>
                      </a:r>
                      <a:endParaRPr lang="en-IN" sz="1600" dirty="0"/>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2"/>
                    </a:solidFill>
                  </a:tcPr>
                </a:tc>
                <a:tc>
                  <a:txBody>
                    <a:bodyPr/>
                    <a:lstStyle/>
                    <a:p>
                      <a:pPr algn="ctr"/>
                      <a:r>
                        <a:rPr lang="en-US" sz="1600" b="1" dirty="0"/>
                        <a:t>Text</a:t>
                      </a:r>
                      <a:endParaRPr lang="en-IN" sz="1600" dirty="0"/>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solidFill>
                      <a:schemeClr val="bg2"/>
                    </a:solidFill>
                  </a:tcPr>
                </a:tc>
                <a:extLst>
                  <a:ext uri="{0D108BD9-81ED-4DB2-BD59-A6C34878D82A}">
                    <a16:rowId xmlns="" xmlns:a16="http://schemas.microsoft.com/office/drawing/2014/main" val="579273402"/>
                  </a:ext>
                </a:extLst>
              </a:tr>
            </a:tbl>
          </a:graphicData>
        </a:graphic>
      </p:graphicFrame>
      <p:sp>
        <p:nvSpPr>
          <p:cNvPr id="4" name="Slide Number Placeholder 3"/>
          <p:cNvSpPr>
            <a:spLocks noGrp="1"/>
          </p:cNvSpPr>
          <p:nvPr>
            <p:ph type="sldNum" sz="quarter" idx="12"/>
          </p:nvPr>
        </p:nvSpPr>
        <p:spPr/>
        <p:txBody>
          <a:bodyPr/>
          <a:lstStyle/>
          <a:p>
            <a:r>
              <a:rPr lang="en-US" dirty="0"/>
              <a:t>9</a:t>
            </a:r>
          </a:p>
        </p:txBody>
      </p:sp>
    </p:spTree>
    <p:extLst>
      <p:ext uri="{BB962C8B-B14F-4D97-AF65-F5344CB8AC3E}">
        <p14:creationId xmlns:p14="http://schemas.microsoft.com/office/powerpoint/2010/main" val="6886561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ityscape">
            <a:extLst>
              <a:ext uri="{FF2B5EF4-FFF2-40B4-BE49-F238E27FC236}">
                <a16:creationId xmlns="" xmlns:a16="http://schemas.microsoft.com/office/drawing/2014/main" id="{3A7EDB62-3E60-F44C-AE34-9495623E004A}"/>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
        <p:nvSpPr>
          <p:cNvPr id="7" name="Title 6">
            <a:extLst>
              <a:ext uri="{FF2B5EF4-FFF2-40B4-BE49-F238E27FC236}">
                <a16:creationId xmlns="" xmlns:a16="http://schemas.microsoft.com/office/drawing/2014/main" id="{39B0EC6D-03DD-4CEE-9979-34A964DCA45D}"/>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928802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Rockwell" panose="02060603020205020403" pitchFamily="18" charset="0"/>
              </a:rPr>
              <a:t>CONTENTS</a:t>
            </a:r>
            <a:endParaRPr lang="en-US" b="0"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3</a:t>
            </a:fld>
            <a:endParaRPr lang="en-US" noProof="0" dirty="0"/>
          </a:p>
        </p:txBody>
      </p:sp>
      <p:sp>
        <p:nvSpPr>
          <p:cNvPr id="4" name="TextBox 3"/>
          <p:cNvSpPr txBox="1"/>
          <p:nvPr/>
        </p:nvSpPr>
        <p:spPr>
          <a:xfrm>
            <a:off x="515938" y="1610410"/>
            <a:ext cx="6345936" cy="5247590"/>
          </a:xfrm>
          <a:prstGeom prst="rect">
            <a:avLst/>
          </a:prstGeom>
          <a:noFill/>
        </p:spPr>
        <p:txBody>
          <a:bodyPr wrap="square" rtlCol="0">
            <a:spAutoFit/>
          </a:bodyPr>
          <a:lstStyle/>
          <a:p>
            <a:pPr>
              <a:buFont typeface="Wingdings" panose="05000000000000000000" pitchFamily="2" charset="2"/>
              <a:buChar char="Ø"/>
            </a:pPr>
            <a:r>
              <a:rPr lang="en-US" sz="2800" b="1" dirty="0">
                <a:latin typeface="+mj-lt"/>
                <a:ea typeface="Tahoma" panose="020B0604030504040204" pitchFamily="34" charset="0"/>
                <a:cs typeface="Tahoma" panose="020B0604030504040204" pitchFamily="34" charset="0"/>
              </a:rPr>
              <a:t>Introduction</a:t>
            </a:r>
          </a:p>
          <a:p>
            <a:pPr>
              <a:buFont typeface="Wingdings" panose="05000000000000000000" pitchFamily="2" charset="2"/>
              <a:buChar char="Ø"/>
            </a:pPr>
            <a:r>
              <a:rPr lang="en-US" sz="2800" b="1" dirty="0">
                <a:latin typeface="+mj-lt"/>
                <a:ea typeface="Tahoma" panose="020B0604030504040204" pitchFamily="34" charset="0"/>
                <a:cs typeface="Tahoma" panose="020B0604030504040204" pitchFamily="34" charset="0"/>
              </a:rPr>
              <a:t>Objectives</a:t>
            </a:r>
          </a:p>
          <a:p>
            <a:pPr>
              <a:buFont typeface="Wingdings" panose="05000000000000000000" pitchFamily="2" charset="2"/>
              <a:buChar char="Ø"/>
            </a:pPr>
            <a:r>
              <a:rPr lang="en-US" sz="2800" b="1" dirty="0">
                <a:latin typeface="+mj-lt"/>
                <a:ea typeface="Tahoma" panose="020B0604030504040204" pitchFamily="34" charset="0"/>
                <a:cs typeface="Tahoma" panose="020B0604030504040204" pitchFamily="34" charset="0"/>
              </a:rPr>
              <a:t>Requirements</a:t>
            </a:r>
          </a:p>
          <a:p>
            <a:pPr>
              <a:buFont typeface="Wingdings" panose="05000000000000000000" pitchFamily="2" charset="2"/>
              <a:buChar char="Ø"/>
            </a:pPr>
            <a:r>
              <a:rPr lang="en-US" sz="2800" b="1" dirty="0">
                <a:latin typeface="+mj-lt"/>
                <a:ea typeface="Tahoma" panose="020B0604030504040204" pitchFamily="34" charset="0"/>
                <a:cs typeface="Tahoma" panose="020B0604030504040204" pitchFamily="34" charset="0"/>
              </a:rPr>
              <a:t>Project lifecycle</a:t>
            </a:r>
          </a:p>
          <a:p>
            <a:pPr>
              <a:buFont typeface="Wingdings" panose="05000000000000000000" pitchFamily="2" charset="2"/>
              <a:buChar char="Ø"/>
            </a:pPr>
            <a:r>
              <a:rPr lang="en-US" sz="2800" b="1" dirty="0">
                <a:latin typeface="+mj-lt"/>
                <a:ea typeface="Tahoma" panose="020B0604030504040204" pitchFamily="34" charset="0"/>
                <a:cs typeface="Tahoma" panose="020B0604030504040204" pitchFamily="34" charset="0"/>
              </a:rPr>
              <a:t>UML diagrams</a:t>
            </a:r>
          </a:p>
          <a:p>
            <a:pPr lvl="1"/>
            <a:r>
              <a:rPr lang="en-US" sz="2800" b="1" dirty="0">
                <a:latin typeface="+mj-lt"/>
                <a:ea typeface="Tahoma" panose="020B0604030504040204" pitchFamily="34" charset="0"/>
                <a:cs typeface="Tahoma" panose="020B0604030504040204" pitchFamily="34" charset="0"/>
              </a:rPr>
              <a:t>Use case diagram</a:t>
            </a:r>
          </a:p>
          <a:p>
            <a:pPr lvl="1"/>
            <a:r>
              <a:rPr lang="en-US" sz="2800" b="1" dirty="0">
                <a:latin typeface="+mj-lt"/>
                <a:ea typeface="Tahoma" panose="020B0604030504040204" pitchFamily="34" charset="0"/>
                <a:cs typeface="Tahoma" panose="020B0604030504040204" pitchFamily="34" charset="0"/>
              </a:rPr>
              <a:t>Sequence diagrams</a:t>
            </a:r>
          </a:p>
          <a:p>
            <a:pPr lvl="1"/>
            <a:r>
              <a:rPr lang="en-US" sz="2800" b="1" dirty="0">
                <a:latin typeface="+mj-lt"/>
                <a:ea typeface="Tahoma" panose="020B0604030504040204" pitchFamily="34" charset="0"/>
                <a:cs typeface="Tahoma" panose="020B0604030504040204" pitchFamily="34" charset="0"/>
              </a:rPr>
              <a:t>Class diagrams</a:t>
            </a:r>
          </a:p>
          <a:p>
            <a:pPr lvl="1"/>
            <a:r>
              <a:rPr lang="en-US" sz="2800" b="1" dirty="0">
                <a:latin typeface="+mj-lt"/>
                <a:ea typeface="Tahoma" panose="020B0604030504040204" pitchFamily="34" charset="0"/>
                <a:cs typeface="Tahoma" panose="020B0604030504040204" pitchFamily="34" charset="0"/>
              </a:rPr>
              <a:t>Activity diagram</a:t>
            </a:r>
          </a:p>
          <a:p>
            <a:pPr>
              <a:buFont typeface="Wingdings" panose="05000000000000000000" pitchFamily="2" charset="2"/>
              <a:buChar char="Ø"/>
            </a:pPr>
            <a:r>
              <a:rPr lang="en-US" sz="2800" b="1" dirty="0">
                <a:latin typeface="+mj-lt"/>
                <a:ea typeface="Tahoma" panose="020B0604030504040204" pitchFamily="34" charset="0"/>
                <a:cs typeface="Tahoma" panose="020B0604030504040204" pitchFamily="34" charset="0"/>
              </a:rPr>
              <a:t>Business Opportunities</a:t>
            </a:r>
          </a:p>
          <a:p>
            <a:pPr>
              <a:buFont typeface="Wingdings" panose="05000000000000000000" pitchFamily="2" charset="2"/>
              <a:buChar char="Ø"/>
            </a:pPr>
            <a:r>
              <a:rPr lang="en-US" sz="2800" b="1" dirty="0" err="1">
                <a:latin typeface="+mj-lt"/>
                <a:ea typeface="Tahoma" panose="020B0604030504040204" pitchFamily="34" charset="0"/>
                <a:cs typeface="Tahoma" panose="020B0604030504040204" pitchFamily="34" charset="0"/>
              </a:rPr>
              <a:t>Figma</a:t>
            </a:r>
            <a:r>
              <a:rPr lang="en-US" sz="2800" b="1" dirty="0">
                <a:latin typeface="+mj-lt"/>
                <a:ea typeface="Tahoma" panose="020B0604030504040204" pitchFamily="34" charset="0"/>
                <a:cs typeface="Tahoma" panose="020B0604030504040204" pitchFamily="34" charset="0"/>
              </a:rPr>
              <a:t> representation</a:t>
            </a:r>
          </a:p>
          <a:p>
            <a:pPr>
              <a:lnSpc>
                <a:spcPct val="150000"/>
              </a:lnSpc>
            </a:pPr>
            <a:endParaRPr lang="en-US" dirty="0"/>
          </a:p>
        </p:txBody>
      </p:sp>
    </p:spTree>
    <p:extLst>
      <p:ext uri="{BB962C8B-B14F-4D97-AF65-F5344CB8AC3E}">
        <p14:creationId xmlns:p14="http://schemas.microsoft.com/office/powerpoint/2010/main" val="2550081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64C2A7-EC84-4D8C-9CA2-F6AE46F51FB6}"/>
              </a:ext>
            </a:extLst>
          </p:cNvPr>
          <p:cNvSpPr>
            <a:spLocks noGrp="1"/>
          </p:cNvSpPr>
          <p:nvPr>
            <p:ph type="title"/>
          </p:nvPr>
        </p:nvSpPr>
        <p:spPr>
          <a:xfrm>
            <a:off x="538960" y="196483"/>
            <a:ext cx="4937211" cy="1325563"/>
          </a:xfrm>
        </p:spPr>
        <p:txBody>
          <a:bodyPr/>
          <a:lstStyle/>
          <a:p>
            <a:r>
              <a:rPr lang="en-US" dirty="0"/>
              <a:t>INTRODUCTION</a:t>
            </a:r>
            <a:endParaRPr lang="en-US" dirty="0"/>
          </a:p>
        </p:txBody>
      </p:sp>
      <p:sp>
        <p:nvSpPr>
          <p:cNvPr id="3" name="Text Placeholder 2">
            <a:extLst>
              <a:ext uri="{FF2B5EF4-FFF2-40B4-BE49-F238E27FC236}">
                <a16:creationId xmlns="" xmlns:a16="http://schemas.microsoft.com/office/drawing/2014/main" id="{56960426-AAA6-4126-93AF-30F7DEE010A4}"/>
              </a:ext>
            </a:extLst>
          </p:cNvPr>
          <p:cNvSpPr>
            <a:spLocks noGrp="1"/>
          </p:cNvSpPr>
          <p:nvPr>
            <p:ph idx="1"/>
          </p:nvPr>
        </p:nvSpPr>
        <p:spPr>
          <a:xfrm>
            <a:off x="346936" y="1255291"/>
            <a:ext cx="4914189" cy="4351338"/>
          </a:xfrm>
        </p:spPr>
        <p:txBody>
          <a:bodyPr/>
          <a:lstStyle/>
          <a:p>
            <a:pPr marL="0" indent="0">
              <a:lnSpc>
                <a:spcPct val="150000"/>
              </a:lnSpc>
              <a:buNone/>
            </a:pPr>
            <a:r>
              <a:rPr lang="en-US"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“NJANGI” is a contribution given to members in a rotating form at every sitting .In Addition, a “NJANGI” system helps members to carry out financial activities in a cultural and lovely manner with a good relationship with each members without having to pay for the services offered like what banks charges to it’s members .</a:t>
            </a:r>
          </a:p>
        </p:txBody>
      </p:sp>
      <p:sp>
        <p:nvSpPr>
          <p:cNvPr id="4" name="Slide Number Placeholder 3">
            <a:extLst>
              <a:ext uri="{FF2B5EF4-FFF2-40B4-BE49-F238E27FC236}">
                <a16:creationId xmlns=""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4</a:t>
            </a:fld>
            <a:endParaRPr lang="en-US" dirty="0"/>
          </a:p>
        </p:txBody>
      </p:sp>
      <p:pic>
        <p:nvPicPr>
          <p:cNvPr id="6" name="Picture Placeholder 5"/>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664" b="664"/>
          <a:stretch>
            <a:fillRect/>
          </a:stretch>
        </p:blipFill>
        <p:spPr/>
      </p:pic>
    </p:spTree>
    <p:extLst>
      <p:ext uri="{BB962C8B-B14F-4D97-AF65-F5344CB8AC3E}">
        <p14:creationId xmlns:p14="http://schemas.microsoft.com/office/powerpoint/2010/main" val="3187533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
        <p:nvSpPr>
          <p:cNvPr id="8" name="Title 1">
            <a:extLst>
              <a:ext uri="{FF2B5EF4-FFF2-40B4-BE49-F238E27FC236}">
                <a16:creationId xmlns:a16="http://schemas.microsoft.com/office/drawing/2014/main" xmlns="" id="{34DB6CE4-2B13-4715-B5B2-615A55922CA1}"/>
              </a:ext>
            </a:extLst>
          </p:cNvPr>
          <p:cNvSpPr txBox="1">
            <a:spLocks/>
          </p:cNvSpPr>
          <p:nvPr/>
        </p:nvSpPr>
        <p:spPr>
          <a:xfrm>
            <a:off x="486095" y="0"/>
            <a:ext cx="9905998" cy="1478570"/>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pPr algn="ctr"/>
            <a:r>
              <a:rPr lang="en-US" sz="4400" dirty="0" smtClean="0">
                <a:latin typeface="Corbel" panose="020B0503020204020204" pitchFamily="34" charset="0"/>
              </a:rPr>
              <a:t>objectives</a:t>
            </a:r>
            <a:endParaRPr lang="en-US" sz="4400" dirty="0">
              <a:latin typeface="Corbel" panose="020B0503020204020204" pitchFamily="34" charset="0"/>
            </a:endParaRPr>
          </a:p>
        </p:txBody>
      </p:sp>
      <p:graphicFrame>
        <p:nvGraphicFramePr>
          <p:cNvPr id="9" name="Content Placeholder 3">
            <a:extLst>
              <a:ext uri="{FF2B5EF4-FFF2-40B4-BE49-F238E27FC236}">
                <a16:creationId xmlns:a16="http://schemas.microsoft.com/office/drawing/2014/main" xmlns="" id="{8D4F1745-A55E-4835-88EB-BC637121B608}"/>
              </a:ext>
              <a:ext uri="{C183D7F6-B498-43B3-948B-1728B52AA6E4}">
                <adec:decorative xmlns:adec="http://schemas.microsoft.com/office/drawing/2017/decorative" xmlns="" val="1"/>
              </a:ext>
            </a:extLst>
          </p:cNvPr>
          <p:cNvGraphicFramePr>
            <a:graphicFrameLocks/>
          </p:cNvGraphicFramePr>
          <p:nvPr>
            <p:extLst>
              <p:ext uri="{D42A27DB-BD31-4B8C-83A1-F6EECF244321}">
                <p14:modId xmlns:p14="http://schemas.microsoft.com/office/powerpoint/2010/main" val="3512117257"/>
              </p:ext>
            </p:extLst>
          </p:nvPr>
        </p:nvGraphicFramePr>
        <p:xfrm>
          <a:off x="172367" y="1636776"/>
          <a:ext cx="11338559" cy="5221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3561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EC71654-96A5-4280-94F3-931C61A9F92C}" type="slidenum">
              <a:rPr lang="en-US" noProof="0" smtClean="0"/>
              <a:pPr/>
              <a:t>6</a:t>
            </a:fld>
            <a:endParaRPr lang="en-US" noProof="0" dirty="0"/>
          </a:p>
        </p:txBody>
      </p:sp>
      <p:grpSp>
        <p:nvGrpSpPr>
          <p:cNvPr id="12" name="Group 11"/>
          <p:cNvGrpSpPr/>
          <p:nvPr/>
        </p:nvGrpSpPr>
        <p:grpSpPr>
          <a:xfrm>
            <a:off x="4791456" y="1880993"/>
            <a:ext cx="7071638" cy="1830216"/>
            <a:chOff x="4088966" y="2716145"/>
            <a:chExt cx="7249591" cy="1501376"/>
          </a:xfrm>
        </p:grpSpPr>
        <p:sp>
          <p:nvSpPr>
            <p:cNvPr id="13" name="Round Same Side Corner Rectangle 12"/>
            <p:cNvSpPr/>
            <p:nvPr/>
          </p:nvSpPr>
          <p:spPr>
            <a:xfrm rot="5400000">
              <a:off x="7001699" y="-119338"/>
              <a:ext cx="1424126" cy="7249591"/>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4" name="Round Same Side Corner Rectangle 4"/>
            <p:cNvSpPr/>
            <p:nvPr/>
          </p:nvSpPr>
          <p:spPr>
            <a:xfrm>
              <a:off x="4088966" y="2716145"/>
              <a:ext cx="7180072" cy="14318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800" kern="1200" dirty="0" smtClean="0"/>
                <a:t>The application sends automated reminders to participants to make their contributions on time, reducing the likelihood of missed payments.</a:t>
              </a:r>
              <a:endParaRPr lang="en-US" sz="2800" kern="12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15" name="Group 14"/>
          <p:cNvGrpSpPr/>
          <p:nvPr/>
        </p:nvGrpSpPr>
        <p:grpSpPr>
          <a:xfrm>
            <a:off x="458522" y="1975162"/>
            <a:ext cx="4023360" cy="1763537"/>
            <a:chOff x="5536" y="2374741"/>
            <a:chExt cx="4023360" cy="1811260"/>
          </a:xfrm>
        </p:grpSpPr>
        <p:sp>
          <p:nvSpPr>
            <p:cNvPr id="16" name="Rounded Rectangle 15"/>
            <p:cNvSpPr/>
            <p:nvPr/>
          </p:nvSpPr>
          <p:spPr>
            <a:xfrm>
              <a:off x="5536" y="2374741"/>
              <a:ext cx="4023360" cy="169046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ounded Rectangle 6"/>
            <p:cNvSpPr/>
            <p:nvPr/>
          </p:nvSpPr>
          <p:spPr>
            <a:xfrm>
              <a:off x="74023" y="2570463"/>
              <a:ext cx="3940921" cy="1615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400" kern="1200" dirty="0" smtClean="0">
                  <a:latin typeface="Arial Black" panose="020B0A04020102020204" pitchFamily="34" charset="0"/>
                </a:rPr>
                <a:t>PAYMENT REMINDERS</a:t>
              </a:r>
              <a:endParaRPr lang="en-US" sz="24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18" name="Group 17"/>
          <p:cNvGrpSpPr/>
          <p:nvPr/>
        </p:nvGrpSpPr>
        <p:grpSpPr>
          <a:xfrm>
            <a:off x="4791457" y="3959348"/>
            <a:ext cx="7223760" cy="1719073"/>
            <a:chOff x="4083431" y="4310254"/>
            <a:chExt cx="7249591" cy="907936"/>
          </a:xfrm>
        </p:grpSpPr>
        <p:sp>
          <p:nvSpPr>
            <p:cNvPr id="19" name="Round Same Side Corner Rectangle 18"/>
            <p:cNvSpPr/>
            <p:nvPr/>
          </p:nvSpPr>
          <p:spPr>
            <a:xfrm rot="5400000">
              <a:off x="7254259" y="1139426"/>
              <a:ext cx="907936" cy="7249591"/>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0" name="Round Same Side Corner Rectangle 8"/>
            <p:cNvSpPr/>
            <p:nvPr/>
          </p:nvSpPr>
          <p:spPr>
            <a:xfrm>
              <a:off x="4083432" y="4354575"/>
              <a:ext cx="7205269" cy="81929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800" kern="1200" dirty="0" smtClean="0"/>
                <a:t>The App will aim to provide financial assistance to it’s members in times of need and it can offer low interest loans amongst the members </a:t>
              </a:r>
              <a:endParaRPr lang="en-US" sz="2800" kern="12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21" name="Group 20"/>
          <p:cNvGrpSpPr/>
          <p:nvPr/>
        </p:nvGrpSpPr>
        <p:grpSpPr>
          <a:xfrm>
            <a:off x="375144" y="3959347"/>
            <a:ext cx="4206240" cy="1645920"/>
            <a:chOff x="5536" y="4356454"/>
            <a:chExt cx="4077895" cy="1843898"/>
          </a:xfrm>
        </p:grpSpPr>
        <p:sp>
          <p:nvSpPr>
            <p:cNvPr id="22" name="Rounded Rectangle 21"/>
            <p:cNvSpPr/>
            <p:nvPr/>
          </p:nvSpPr>
          <p:spPr>
            <a:xfrm>
              <a:off x="5536" y="4384627"/>
              <a:ext cx="4077895" cy="173342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ounded Rectangle 10"/>
            <p:cNvSpPr/>
            <p:nvPr/>
          </p:nvSpPr>
          <p:spPr>
            <a:xfrm>
              <a:off x="49654" y="4356454"/>
              <a:ext cx="3989659" cy="18438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41910" rIns="83820" bIns="41910" numCol="1" spcCol="1270" anchor="ctr" anchorCtr="0">
              <a:noAutofit/>
            </a:bodyPr>
            <a:lstStyle/>
            <a:p>
              <a:pPr lvl="0" algn="ctr" defTabSz="977900">
                <a:lnSpc>
                  <a:spcPct val="90000"/>
                </a:lnSpc>
                <a:spcBef>
                  <a:spcPct val="0"/>
                </a:spcBef>
                <a:spcAft>
                  <a:spcPct val="35000"/>
                </a:spcAft>
              </a:pPr>
              <a:r>
                <a:rPr lang="en-US" sz="2200" kern="1200" dirty="0" smtClean="0">
                  <a:latin typeface="Arial Black" panose="020B0A04020102020204" pitchFamily="34" charset="0"/>
                </a:rPr>
                <a:t>MUTUAL AID AND SUPPORT</a:t>
              </a:r>
              <a:endParaRPr lang="en-US" sz="22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sp>
        <p:nvSpPr>
          <p:cNvPr id="24" name="TextBox 23"/>
          <p:cNvSpPr txBox="1"/>
          <p:nvPr/>
        </p:nvSpPr>
        <p:spPr>
          <a:xfrm>
            <a:off x="527009" y="305778"/>
            <a:ext cx="6163056" cy="769441"/>
          </a:xfrm>
          <a:prstGeom prst="rect">
            <a:avLst/>
          </a:prstGeom>
          <a:noFill/>
        </p:spPr>
        <p:txBody>
          <a:bodyPr wrap="square" rtlCol="0">
            <a:spAutoFit/>
          </a:bodyPr>
          <a:lstStyle/>
          <a:p>
            <a:pPr algn="ctr"/>
            <a:r>
              <a:rPr lang="en-US" sz="4400" b="1" dirty="0" smtClean="0">
                <a:latin typeface="Corbel" panose="020B0503020204020204" pitchFamily="34" charset="0"/>
              </a:rPr>
              <a:t>OBJECTIVES</a:t>
            </a:r>
            <a:endParaRPr lang="en-US" sz="4400" b="1" dirty="0">
              <a:latin typeface="Corbel" panose="020B0503020204020204" pitchFamily="34" charset="0"/>
            </a:endParaRPr>
          </a:p>
        </p:txBody>
      </p:sp>
    </p:spTree>
    <p:extLst>
      <p:ext uri="{BB962C8B-B14F-4D97-AF65-F5344CB8AC3E}">
        <p14:creationId xmlns:p14="http://schemas.microsoft.com/office/powerpoint/2010/main" val="107612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inVertic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 xmlns:a16="http://schemas.microsoft.com/office/drawing/2014/main" id="{2E37A9B0-8DFC-4474-9F0A-612E661EF4EC}"/>
              </a:ext>
            </a:extLst>
          </p:cNvPr>
          <p:cNvSpPr>
            <a:spLocks noGrp="1"/>
          </p:cNvSpPr>
          <p:nvPr>
            <p:ph idx="15"/>
          </p:nvPr>
        </p:nvSpPr>
        <p:spPr>
          <a:xfrm>
            <a:off x="170174" y="2711635"/>
            <a:ext cx="3606297" cy="696557"/>
          </a:xfrm>
        </p:spPr>
        <p:txBody>
          <a:bodyPr/>
          <a:lstStyle/>
          <a:p>
            <a:r>
              <a:rPr lang="en-US" dirty="0">
                <a:latin typeface="Arial Black" panose="020B0A04020102020204" pitchFamily="34" charset="0"/>
              </a:rPr>
              <a:t>COMMUNICATION AND NOTIFICATION</a:t>
            </a:r>
            <a:endParaRPr lang="en-US" dirty="0"/>
          </a:p>
        </p:txBody>
      </p:sp>
      <p:sp>
        <p:nvSpPr>
          <p:cNvPr id="3" name="Content Placeholder 2">
            <a:extLst>
              <a:ext uri="{FF2B5EF4-FFF2-40B4-BE49-F238E27FC236}">
                <a16:creationId xmlns="" xmlns:a16="http://schemas.microsoft.com/office/drawing/2014/main" id="{09548D1D-2547-44FC-BACD-2BCD769E2662}"/>
              </a:ext>
            </a:extLst>
          </p:cNvPr>
          <p:cNvSpPr>
            <a:spLocks noGrp="1"/>
          </p:cNvSpPr>
          <p:nvPr>
            <p:ph idx="1"/>
          </p:nvPr>
        </p:nvSpPr>
        <p:spPr>
          <a:xfrm>
            <a:off x="252471" y="3408192"/>
            <a:ext cx="3445566" cy="2504663"/>
          </a:xfrm>
        </p:spPr>
        <p:txBody>
          <a:bodyPr>
            <a:normAutofit/>
          </a:bodyPr>
          <a:lstStyle/>
          <a:p>
            <a:pPr>
              <a:lnSpc>
                <a:spcPct val="100000"/>
              </a:lnSpc>
            </a:pPr>
            <a:r>
              <a:rPr lang="en-US" sz="2000" dirty="0">
                <a:latin typeface="+mj-lt"/>
              </a:rPr>
              <a:t>The application should enable seamless communication amongst group members, it should not allow users to send messages, announcement, or alerts to the entire group or specific individuals unless under admin approval</a:t>
            </a:r>
            <a:r>
              <a:rPr lang="en-US" sz="2000" dirty="0"/>
              <a:t>.</a:t>
            </a:r>
            <a:endParaRPr lang="en-US" sz="2000" dirty="0"/>
          </a:p>
        </p:txBody>
      </p:sp>
      <p:sp>
        <p:nvSpPr>
          <p:cNvPr id="8" name="Content Placeholder 7">
            <a:extLst>
              <a:ext uri="{FF2B5EF4-FFF2-40B4-BE49-F238E27FC236}">
                <a16:creationId xmlns="" xmlns:a16="http://schemas.microsoft.com/office/drawing/2014/main" id="{D78F2DCC-A50E-40A1-81F9-70371D4AA42F}"/>
              </a:ext>
            </a:extLst>
          </p:cNvPr>
          <p:cNvSpPr>
            <a:spLocks noGrp="1"/>
          </p:cNvSpPr>
          <p:nvPr>
            <p:ph idx="16"/>
          </p:nvPr>
        </p:nvSpPr>
        <p:spPr>
          <a:xfrm>
            <a:off x="8642802" y="2655819"/>
            <a:ext cx="3445566" cy="495389"/>
          </a:xfrm>
        </p:spPr>
        <p:txBody>
          <a:bodyPr/>
          <a:lstStyle/>
          <a:p>
            <a:r>
              <a:rPr lang="en-US" dirty="0">
                <a:latin typeface="Arial Black" panose="020B0A04020102020204" pitchFamily="34" charset="0"/>
              </a:rPr>
              <a:t>REPORT AND ANALYTICS</a:t>
            </a:r>
            <a:endParaRPr lang="en-US" dirty="0"/>
          </a:p>
        </p:txBody>
      </p:sp>
      <p:sp>
        <p:nvSpPr>
          <p:cNvPr id="6" name="Content Placeholder 5">
            <a:extLst>
              <a:ext uri="{FF2B5EF4-FFF2-40B4-BE49-F238E27FC236}">
                <a16:creationId xmlns="" xmlns:a16="http://schemas.microsoft.com/office/drawing/2014/main" id="{5CD639B0-7991-4B2B-9E50-32064EB91255}"/>
              </a:ext>
            </a:extLst>
          </p:cNvPr>
          <p:cNvSpPr>
            <a:spLocks noGrp="1"/>
          </p:cNvSpPr>
          <p:nvPr>
            <p:ph idx="14"/>
          </p:nvPr>
        </p:nvSpPr>
        <p:spPr>
          <a:xfrm>
            <a:off x="8448689" y="3112905"/>
            <a:ext cx="3639679" cy="2504663"/>
          </a:xfrm>
        </p:spPr>
        <p:txBody>
          <a:bodyPr>
            <a:normAutofit fontScale="25000" lnSpcReduction="20000"/>
          </a:bodyPr>
          <a:lstStyle/>
          <a:p>
            <a:pPr lvl="1" algn="l">
              <a:lnSpc>
                <a:spcPct val="150000"/>
              </a:lnSpc>
            </a:pPr>
            <a:r>
              <a:rPr lang="en-US" sz="7200" dirty="0"/>
              <a:t>The application should generate financial reports to provide insights of the</a:t>
            </a:r>
            <a:r>
              <a:rPr lang="en-US" sz="7200" dirty="0">
                <a:latin typeface="Tahoma" panose="020B0604030504040204" pitchFamily="34" charset="0"/>
                <a:ea typeface="Tahoma" panose="020B0604030504040204" pitchFamily="34" charset="0"/>
                <a:cs typeface="Tahoma" panose="020B0604030504040204" pitchFamily="34" charset="0"/>
              </a:rPr>
              <a:t> “NJANGI” </a:t>
            </a:r>
            <a:r>
              <a:rPr lang="en-US" sz="7200" dirty="0"/>
              <a:t>projects progress monthly.</a:t>
            </a:r>
          </a:p>
          <a:p>
            <a:pPr lvl="1" algn="l">
              <a:lnSpc>
                <a:spcPct val="150000"/>
              </a:lnSpc>
            </a:pPr>
            <a:r>
              <a:rPr lang="en-US" sz="7200" dirty="0"/>
              <a:t>The beneficiary member is sent a documentation of the run down of the contribution. The process is automated</a:t>
            </a:r>
          </a:p>
          <a:p>
            <a:endParaRPr lang="en-US" sz="1400" dirty="0"/>
          </a:p>
        </p:txBody>
      </p:sp>
      <p:sp>
        <p:nvSpPr>
          <p:cNvPr id="4" name="Slide Number Placeholder 3">
            <a:extLst>
              <a:ext uri="{FF2B5EF4-FFF2-40B4-BE49-F238E27FC236}">
                <a16:creationId xmlns=""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7</a:t>
            </a:fld>
            <a:endParaRPr lang="en-US" dirty="0"/>
          </a:p>
        </p:txBody>
      </p:sp>
      <p:sp>
        <p:nvSpPr>
          <p:cNvPr id="11" name="TextBox 10"/>
          <p:cNvSpPr txBox="1"/>
          <p:nvPr/>
        </p:nvSpPr>
        <p:spPr>
          <a:xfrm>
            <a:off x="14174" y="365756"/>
            <a:ext cx="9780518" cy="1200329"/>
          </a:xfrm>
          <a:prstGeom prst="rect">
            <a:avLst/>
          </a:prstGeom>
          <a:noFill/>
        </p:spPr>
        <p:txBody>
          <a:bodyPr wrap="square" rtlCol="0">
            <a:spAutoFit/>
          </a:bodyPr>
          <a:lstStyle/>
          <a:p>
            <a:pPr lvl="0"/>
            <a:r>
              <a:rPr lang="en-US" sz="3600" dirty="0" smtClean="0">
                <a:latin typeface="Bahnschrift" panose="020B0502040204020203" pitchFamily="34" charset="0"/>
              </a:rPr>
              <a:t>FUNCTIONAL REQUIREMENTS</a:t>
            </a:r>
            <a:endParaRPr lang="en-US" sz="3200" dirty="0"/>
          </a:p>
          <a:p>
            <a:r>
              <a:rPr lang="en-US" dirty="0"/>
              <a:t> </a:t>
            </a:r>
            <a:endParaRPr lang="en-US" sz="2400" dirty="0"/>
          </a:p>
          <a:p>
            <a:endParaRPr lang="en-US" dirty="0"/>
          </a:p>
        </p:txBody>
      </p:sp>
      <p:pic>
        <p:nvPicPr>
          <p:cNvPr id="17" name="Picture Placeholder 16"/>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l="16622" r="16622"/>
          <a:stretch>
            <a:fillRect/>
          </a:stretch>
        </p:blipFill>
        <p:spPr/>
      </p:pic>
      <p:pic>
        <p:nvPicPr>
          <p:cNvPr id="24" name="Picture Placeholder 23"/>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11439" r="11439"/>
          <a:stretch>
            <a:fillRect/>
          </a:stretch>
        </p:blipFill>
        <p:spPr/>
      </p:pic>
    </p:spTree>
    <p:extLst>
      <p:ext uri="{BB962C8B-B14F-4D97-AF65-F5344CB8AC3E}">
        <p14:creationId xmlns:p14="http://schemas.microsoft.com/office/powerpoint/2010/main" val="460269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3A9A18-93E0-4615-B7AA-B8C8FBB14464}"/>
              </a:ext>
            </a:extLst>
          </p:cNvPr>
          <p:cNvSpPr>
            <a:spLocks noGrp="1"/>
          </p:cNvSpPr>
          <p:nvPr>
            <p:ph type="title"/>
          </p:nvPr>
        </p:nvSpPr>
        <p:spPr>
          <a:xfrm>
            <a:off x="150178" y="325754"/>
            <a:ext cx="6287198" cy="1325563"/>
          </a:xfrm>
        </p:spPr>
        <p:txBody>
          <a:bodyPr/>
          <a:lstStyle/>
          <a:p>
            <a:r>
              <a:rPr lang="en-US" dirty="0">
                <a:latin typeface="Arial Black" panose="020B0A04020102020204" pitchFamily="34" charset="0"/>
              </a:rPr>
              <a:t>NJANGI GROUP CREATION</a:t>
            </a:r>
            <a:r>
              <a:rPr lang="en-US" dirty="0"/>
              <a:t/>
            </a:r>
            <a:br>
              <a:rPr lang="en-US" dirty="0"/>
            </a:br>
            <a:endParaRPr lang="en-US" dirty="0"/>
          </a:p>
        </p:txBody>
      </p:sp>
      <p:sp>
        <p:nvSpPr>
          <p:cNvPr id="4" name="Slide Number Placeholder 3">
            <a:extLst>
              <a:ext uri="{FF2B5EF4-FFF2-40B4-BE49-F238E27FC236}">
                <a16:creationId xmlns=""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8</a:t>
            </a:fld>
            <a:endParaRPr lang="en-US" dirty="0"/>
          </a:p>
        </p:txBody>
      </p:sp>
      <p:sp>
        <p:nvSpPr>
          <p:cNvPr id="6" name="Content Placeholder 5"/>
          <p:cNvSpPr txBox="1">
            <a:spLocks noGrp="1"/>
          </p:cNvSpPr>
          <p:nvPr>
            <p:ph idx="1"/>
          </p:nvPr>
        </p:nvSpPr>
        <p:spPr>
          <a:xfrm>
            <a:off x="433642" y="1335691"/>
            <a:ext cx="4149725" cy="5332742"/>
          </a:xfrm>
          <a:prstGeom prst="rect">
            <a:avLst/>
          </a:prstGeom>
          <a:noFill/>
        </p:spPr>
        <p:txBody>
          <a:bodyPr wrap="square" rtlCol="0">
            <a:spAutoFit/>
          </a:bodyPr>
          <a:lstStyle/>
          <a:p>
            <a:pPr lvl="1"/>
            <a:r>
              <a:rPr lang="en-US" sz="2800" dirty="0" smtClean="0"/>
              <a:t>The </a:t>
            </a:r>
            <a:r>
              <a:rPr lang="en-US" sz="2800" dirty="0"/>
              <a:t>admin initiates a new </a:t>
            </a:r>
            <a:r>
              <a:rPr lang="en-US" sz="2800" dirty="0" err="1"/>
              <a:t>njangi</a:t>
            </a:r>
            <a:r>
              <a:rPr lang="en-US" sz="2800" dirty="0"/>
              <a:t> group providing group details such as a group name , contribution amounts and rules</a:t>
            </a:r>
            <a:r>
              <a:rPr lang="en-US" sz="2800" dirty="0" smtClean="0"/>
              <a:t>.</a:t>
            </a:r>
          </a:p>
          <a:p>
            <a:pPr lvl="1"/>
            <a:r>
              <a:rPr lang="en-US" sz="3600" u="sng" dirty="0" smtClean="0">
                <a:latin typeface="Rockwell" panose="02060603020205020403" pitchFamily="18" charset="0"/>
              </a:rPr>
              <a:t>Admin :</a:t>
            </a:r>
          </a:p>
          <a:p>
            <a:pPr marL="914400" lvl="1" indent="-457200">
              <a:buFont typeface="Wingdings" panose="05000000000000000000" pitchFamily="2" charset="2"/>
              <a:buChar char="Ø"/>
            </a:pPr>
            <a:r>
              <a:rPr lang="en-US" sz="2800" dirty="0" smtClean="0"/>
              <a:t>Create</a:t>
            </a:r>
          </a:p>
          <a:p>
            <a:pPr marL="914400" lvl="1" indent="-457200">
              <a:buFont typeface="Wingdings" panose="05000000000000000000" pitchFamily="2" charset="2"/>
              <a:buChar char="Ø"/>
            </a:pPr>
            <a:r>
              <a:rPr lang="en-US" sz="2800" dirty="0" smtClean="0"/>
              <a:t>Delete</a:t>
            </a:r>
          </a:p>
          <a:p>
            <a:pPr marL="914400" lvl="1" indent="-457200">
              <a:buFont typeface="Wingdings" panose="05000000000000000000" pitchFamily="2" charset="2"/>
              <a:buChar char="Ø"/>
            </a:pPr>
            <a:r>
              <a:rPr lang="en-US" sz="2800" dirty="0" smtClean="0"/>
              <a:t>Assign group roles</a:t>
            </a:r>
          </a:p>
          <a:p>
            <a:pPr lvl="0"/>
            <a:endParaRPr lang="en-US" dirty="0"/>
          </a:p>
          <a:p>
            <a:endParaRPr lang="en-US" dirty="0"/>
          </a:p>
        </p:txBody>
      </p:sp>
      <p:pic>
        <p:nvPicPr>
          <p:cNvPr id="12" name="Picture Placeholder 1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961730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EC71654-96A5-4280-94F3-931C61A9F92C}" type="slidenum">
              <a:rPr lang="en-US" noProof="0" smtClean="0"/>
              <a:pPr/>
              <a:t>9</a:t>
            </a:fld>
            <a:endParaRPr lang="en-US" noProof="0" dirty="0"/>
          </a:p>
        </p:txBody>
      </p:sp>
      <p:sp>
        <p:nvSpPr>
          <p:cNvPr id="4" name="TextBox 3"/>
          <p:cNvSpPr txBox="1"/>
          <p:nvPr/>
        </p:nvSpPr>
        <p:spPr>
          <a:xfrm>
            <a:off x="475488" y="237744"/>
            <a:ext cx="10808208" cy="5909310"/>
          </a:xfrm>
          <a:prstGeom prst="rect">
            <a:avLst/>
          </a:prstGeom>
          <a:noFill/>
        </p:spPr>
        <p:txBody>
          <a:bodyPr wrap="square" rtlCol="0">
            <a:spAutoFit/>
          </a:bodyPr>
          <a:lstStyle/>
          <a:p>
            <a:pPr marL="285750" lvl="0" indent="-285750">
              <a:lnSpc>
                <a:spcPct val="150000"/>
              </a:lnSpc>
              <a:buFont typeface="Wingdings" panose="05000000000000000000" pitchFamily="2" charset="2"/>
              <a:buChar char="§"/>
            </a:pPr>
            <a:r>
              <a:rPr lang="en-US" sz="2800" dirty="0">
                <a:latin typeface="Arial Black" panose="020B0A04020102020204" pitchFamily="34" charset="0"/>
              </a:rPr>
              <a:t>USER REGISTRATION AND </a:t>
            </a:r>
            <a:r>
              <a:rPr lang="en-US" sz="2800" dirty="0" smtClean="0">
                <a:latin typeface="Arial Black" panose="020B0A04020102020204" pitchFamily="34" charset="0"/>
              </a:rPr>
              <a:t>AUTHENTICATION</a:t>
            </a:r>
            <a:r>
              <a:rPr lang="en-US" sz="2400" dirty="0">
                <a:latin typeface="Arial Black" panose="020B0A04020102020204" pitchFamily="34" charset="0"/>
              </a:rPr>
              <a:t>	</a:t>
            </a:r>
            <a:r>
              <a:rPr lang="en-US" sz="3600" dirty="0" smtClean="0"/>
              <a:t> </a:t>
            </a:r>
          </a:p>
          <a:p>
            <a:pPr lvl="0">
              <a:lnSpc>
                <a:spcPct val="150000"/>
              </a:lnSpc>
            </a:pPr>
            <a:r>
              <a:rPr lang="en-US" sz="3600" dirty="0"/>
              <a:t>	</a:t>
            </a:r>
            <a:r>
              <a:rPr lang="en-US" sz="6000" dirty="0" smtClean="0"/>
              <a:t>-</a:t>
            </a:r>
            <a:r>
              <a:rPr lang="en-US" sz="3600" dirty="0" smtClean="0"/>
              <a:t>Admin </a:t>
            </a:r>
            <a:r>
              <a:rPr lang="en-US" sz="3600" dirty="0"/>
              <a:t>creates user accounts and provides them with login credentials(password and username) for them to easily have access to the application </a:t>
            </a:r>
            <a:endParaRPr lang="en-US" sz="2400" dirty="0" smtClean="0"/>
          </a:p>
          <a:p>
            <a:pPr lvl="0">
              <a:lnSpc>
                <a:spcPct val="150000"/>
              </a:lnSpc>
            </a:pPr>
            <a:r>
              <a:rPr lang="en-US" sz="2400" dirty="0"/>
              <a:t>	</a:t>
            </a:r>
            <a:r>
              <a:rPr lang="en-US" sz="6000" dirty="0" smtClean="0"/>
              <a:t>-</a:t>
            </a:r>
            <a:r>
              <a:rPr lang="en-US" sz="4000" dirty="0" smtClean="0"/>
              <a:t>Users have the privilege to reset their passwords.</a:t>
            </a:r>
            <a:endParaRPr lang="en-US" sz="4000" dirty="0"/>
          </a:p>
          <a:p>
            <a:pPr>
              <a:lnSpc>
                <a:spcPct val="150000"/>
              </a:lnSpc>
            </a:pPr>
            <a:endParaRPr lang="en-US" sz="2400" dirty="0"/>
          </a:p>
        </p:txBody>
      </p:sp>
    </p:spTree>
    <p:extLst>
      <p:ext uri="{BB962C8B-B14F-4D97-AF65-F5344CB8AC3E}">
        <p14:creationId xmlns:p14="http://schemas.microsoft.com/office/powerpoint/2010/main" val="3900578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2.xml><?xml version="1.0" encoding="utf-8"?>
<ds:datastoreItem xmlns:ds="http://schemas.openxmlformats.org/officeDocument/2006/customXml" ds:itemID="{CEA9B47F-3DD8-4645-81DC-B88780643C07}">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764</Words>
  <Application>Microsoft Office PowerPoint</Application>
  <PresentationFormat>Widescreen</PresentationFormat>
  <Paragraphs>181</Paragraphs>
  <Slides>23</Slides>
  <Notes>11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23</vt:i4>
      </vt:variant>
    </vt:vector>
  </HeadingPairs>
  <TitlesOfParts>
    <vt:vector size="37" baseType="lpstr">
      <vt:lpstr>Agency FB</vt:lpstr>
      <vt:lpstr>Algerian</vt:lpstr>
      <vt:lpstr>Arial</vt:lpstr>
      <vt:lpstr>Arial Black</vt:lpstr>
      <vt:lpstr>Arial Rounded MT Bold</vt:lpstr>
      <vt:lpstr>Bahnschrift</vt:lpstr>
      <vt:lpstr>Calibri</vt:lpstr>
      <vt:lpstr>Consolas</vt:lpstr>
      <vt:lpstr>Corbel</vt:lpstr>
      <vt:lpstr>Rockwell</vt:lpstr>
      <vt:lpstr>Tahoma</vt:lpstr>
      <vt:lpstr>Times New Roman</vt:lpstr>
      <vt:lpstr>Wingdings</vt:lpstr>
      <vt:lpstr>Office Theme</vt:lpstr>
      <vt:lpstr>design and implementation of a “njangi” application system</vt:lpstr>
      <vt:lpstr>team</vt:lpstr>
      <vt:lpstr>CONTENTS</vt:lpstr>
      <vt:lpstr>INTRODUCTION</vt:lpstr>
      <vt:lpstr>PowerPoint Presentation</vt:lpstr>
      <vt:lpstr>PowerPoint Presentation</vt:lpstr>
      <vt:lpstr>PowerPoint Presentation</vt:lpstr>
      <vt:lpstr>NJANGI GROUP CREATION </vt:lpstr>
      <vt:lpstr>PowerPoint Presentation</vt:lpstr>
      <vt:lpstr>Non-FUNCTIONAL REQUIREMENTS</vt:lpstr>
      <vt:lpstr>Non-FUNCTIONAL REQUIREMENTS</vt:lpstr>
      <vt:lpstr>Non-FUNCTIONAL REQUIREMENTS</vt:lpstr>
      <vt:lpstr>USE CASE DIAGRAM REPRESENATION</vt:lpstr>
      <vt:lpstr>SEQUENCE DIAGRAM showing THE RULES AND REGULATIONS </vt:lpstr>
      <vt:lpstr>SEQUENCE DIAGRAM for SECRETARY CHARTING WITH GROUP MEEMBERS </vt:lpstr>
      <vt:lpstr>SEQUENCE DIAGRAM showing SECRETARY UPLOADING EVENTS </vt:lpstr>
      <vt:lpstr>PowerPoint Presentation</vt:lpstr>
      <vt:lpstr>PowerPoint Presentation</vt:lpstr>
      <vt:lpstr>PowerPoint Presentation</vt:lpstr>
      <vt:lpstr>PowerPoint Presentation</vt:lpstr>
      <vt:lpstr>Chart</vt:lpstr>
      <vt:lpstr>Table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2024-01-17T14:20:18Z</dcterms:created>
  <dcterms:modified xsi:type="dcterms:W3CDTF">2024-01-18T12:27:36Z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