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d3bfcc0cd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fd3bfcc0cd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d3bfcc0c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d3bfcc0c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d3bfcc0cd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d3bfcc0cd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d3bfcc0cd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d3bfcc0cd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d3bfcc0cd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fd3bfcc0cd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d3bfcc0cd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fd3bfcc0cd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d3bfcc0cd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fd3bfcc0cd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d3bfcc0cd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fd3bfcc0cd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fd3bfcc0cd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fd3bfcc0cd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03800" y="1293975"/>
            <a:ext cx="4973700" cy="18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ATLIQ SALES INSIGHTS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Power BI Quick Insights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idx="4294967295" type="title"/>
          </p:nvPr>
        </p:nvSpPr>
        <p:spPr>
          <a:xfrm>
            <a:off x="930725" y="393750"/>
            <a:ext cx="76074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1920"/>
              <a:t>Count of sales markets, COunt of sales customer by year</a:t>
            </a:r>
            <a:endParaRPr b="1" sz="1920"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812725" y="4305375"/>
            <a:ext cx="83313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8100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is a </a:t>
            </a:r>
            <a:r>
              <a:rPr lang="en-GB"/>
              <a:t>positive</a:t>
            </a:r>
            <a:r>
              <a:rPr lang="en-GB"/>
              <a:t> correlation between sales markets and sales customers.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1250"/>
            <a:ext cx="8645852" cy="31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4294967295" type="title"/>
          </p:nvPr>
        </p:nvSpPr>
        <p:spPr>
          <a:xfrm>
            <a:off x="1297500" y="393750"/>
            <a:ext cx="72405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Profit Margin by Market Code</a:t>
            </a:r>
            <a:endParaRPr b="1"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37" y="990425"/>
            <a:ext cx="8692025" cy="31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 004 has the highest profit margin as per the year 2020.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idx="4294967295" type="title"/>
          </p:nvPr>
        </p:nvSpPr>
        <p:spPr>
          <a:xfrm>
            <a:off x="1297500" y="393750"/>
            <a:ext cx="72405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Count of Customer Sales by Zone</a:t>
            </a:r>
            <a:endParaRPr b="1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1250"/>
            <a:ext cx="8839201" cy="3859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idx="4294967295" type="title"/>
          </p:nvPr>
        </p:nvSpPr>
        <p:spPr>
          <a:xfrm>
            <a:off x="1297500" y="393750"/>
            <a:ext cx="72405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Sales Quantity by year &amp; zone</a:t>
            </a:r>
            <a:endParaRPr b="1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1250"/>
            <a:ext cx="8839198" cy="3123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idx="4294967295" type="title"/>
          </p:nvPr>
        </p:nvSpPr>
        <p:spPr>
          <a:xfrm>
            <a:off x="1297500" y="393750"/>
            <a:ext cx="72405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Sales Quantity versus Plot Margin by year</a:t>
            </a:r>
            <a:endParaRPr b="1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1250"/>
            <a:ext cx="8766490" cy="312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idx="4294967295" type="title"/>
          </p:nvPr>
        </p:nvSpPr>
        <p:spPr>
          <a:xfrm>
            <a:off x="1297500" y="393750"/>
            <a:ext cx="72405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Plot Margin by date</a:t>
            </a:r>
            <a:endParaRPr b="1"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1250"/>
            <a:ext cx="8839202" cy="304300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708975" y="4365900"/>
            <a:ext cx="83313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38100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38100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</a:rPr>
              <a:t>20th April has a notably less profit margin.</a:t>
            </a:r>
            <a:endParaRPr sz="1400">
              <a:solidFill>
                <a:schemeClr val="dk2"/>
              </a:solidFill>
            </a:endParaRPr>
          </a:p>
          <a:p>
            <a:pPr indent="0" lvl="0" marL="38100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idx="4294967295" type="title"/>
          </p:nvPr>
        </p:nvSpPr>
        <p:spPr>
          <a:xfrm>
            <a:off x="1297500" y="393750"/>
            <a:ext cx="72405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Count of Customer Sales by Product Type</a:t>
            </a:r>
            <a:endParaRPr b="1"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400" y="1031250"/>
            <a:ext cx="8588199" cy="321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708975" y="4365900"/>
            <a:ext cx="83313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38100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38100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</a:rPr>
              <a:t>There is relatively even sales customers by product_type for year 2019.</a:t>
            </a:r>
            <a:endParaRPr sz="1400">
              <a:solidFill>
                <a:schemeClr val="dk2"/>
              </a:solidFill>
            </a:endParaRPr>
          </a:p>
          <a:p>
            <a:pPr indent="0" lvl="0" marL="38100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idx="4294967295" type="title"/>
          </p:nvPr>
        </p:nvSpPr>
        <p:spPr>
          <a:xfrm>
            <a:off x="1297500" y="393750"/>
            <a:ext cx="72405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Average Cost of price per year</a:t>
            </a:r>
            <a:endParaRPr b="1"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cost_price is trending upwards for zone 'North'.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1250"/>
            <a:ext cx="8839201" cy="2967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idx="4294967295" type="title"/>
          </p:nvPr>
        </p:nvSpPr>
        <p:spPr>
          <a:xfrm>
            <a:off x="930725" y="393750"/>
            <a:ext cx="76074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1920"/>
              <a:t>Scatter Plot for Sales Quantity versus Average Cost price</a:t>
            </a:r>
            <a:r>
              <a:rPr b="1" lang="en-GB" sz="1920"/>
              <a:t> </a:t>
            </a:r>
            <a:endParaRPr b="1" sz="1920"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812725" y="4305375"/>
            <a:ext cx="83313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8100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sales_qty and cost_price have outliers for date Saturday, August 24, 2019, Saturday, November 23, 2019, Saturday, February 29, 2020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1250"/>
            <a:ext cx="8839198" cy="2865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