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3" r:id="rId4"/>
    <p:sldId id="274" r:id="rId5"/>
    <p:sldId id="275" r:id="rId6"/>
    <p:sldId id="259" r:id="rId7"/>
    <p:sldId id="260" r:id="rId8"/>
    <p:sldId id="261" r:id="rId9"/>
    <p:sldId id="263" r:id="rId10"/>
    <p:sldId id="265" r:id="rId11"/>
    <p:sldId id="267" r:id="rId12"/>
    <p:sldId id="278" r:id="rId13"/>
    <p:sldId id="279" r:id="rId14"/>
    <p:sldId id="276" r:id="rId15"/>
    <p:sldId id="277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72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8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7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5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1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628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93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51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85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675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7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06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5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0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5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2168EC-B1CF-428C-8788-5586A641C33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505CBCB-0F02-4403-8080-9DC8836F6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YouElect- </a:t>
            </a:r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i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 Online Voting Platform</a:t>
            </a:r>
            <a:endParaRPr 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Phase-I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38803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Sneak  Peek to our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80" y="1680632"/>
            <a:ext cx="8515610" cy="4790031"/>
          </a:xfrm>
        </p:spPr>
      </p:pic>
    </p:spTree>
    <p:extLst>
      <p:ext uri="{BB962C8B-B14F-4D97-AF65-F5344CB8AC3E}">
        <p14:creationId xmlns:p14="http://schemas.microsoft.com/office/powerpoint/2010/main" val="1742609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55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5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71450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7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02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8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Our Team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 </a:t>
            </a:r>
            <a:r>
              <a:rPr lang="en-US" sz="2400" dirty="0" smtClean="0"/>
              <a:t>Rishabh Joshi        Akash Tripathi           Nitesh Jhawar</a:t>
            </a:r>
            <a:r>
              <a:rPr lang="en-US" dirty="0" smtClean="0"/>
              <a:t>         </a:t>
            </a:r>
            <a:r>
              <a:rPr lang="en-US" sz="1200" dirty="0" smtClean="0"/>
              <a:t>(Project Leader)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500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                Thank You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65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Our Objective</a:t>
            </a:r>
            <a:endParaRPr lang="en-US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60" y="2739303"/>
            <a:ext cx="4152716" cy="2891952"/>
          </a:xfrm>
        </p:spPr>
      </p:pic>
      <p:sp>
        <p:nvSpPr>
          <p:cNvPr id="6" name="TextBox 5"/>
          <p:cNvSpPr txBox="1"/>
          <p:nvPr/>
        </p:nvSpPr>
        <p:spPr>
          <a:xfrm>
            <a:off x="525100" y="3418313"/>
            <a:ext cx="7206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motive is to design an application that makes election conduction and voting a lot easier then it used to be by utilizing the strength of internet.</a:t>
            </a:r>
          </a:p>
          <a:p>
            <a:endParaRPr lang="en-US" dirty="0"/>
          </a:p>
          <a:p>
            <a:r>
              <a:rPr lang="en-US" dirty="0" smtClean="0"/>
              <a:t>Also , we look forward to provide deep insights of any election that will be conducted on our platform, along with providing quick results within 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26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haroni" panose="02010803020104030203" pitchFamily="2" charset="-79"/>
                <a:cs typeface="Aharoni" panose="02010803020104030203" pitchFamily="2" charset="-79"/>
              </a:rPr>
              <a:t>Advantages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043145" cy="36957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No need to travel miles to cast vote.</a:t>
            </a:r>
          </a:p>
          <a:p>
            <a:pPr lvl="0"/>
            <a:r>
              <a:rPr lang="en-US" dirty="0"/>
              <a:t>Quick evaluation of results.</a:t>
            </a:r>
          </a:p>
          <a:p>
            <a:pPr lvl="0"/>
            <a:r>
              <a:rPr lang="en-US" dirty="0"/>
              <a:t>Ensures authenticity.</a:t>
            </a:r>
          </a:p>
          <a:p>
            <a:pPr lvl="0"/>
            <a:r>
              <a:rPr lang="en-US" dirty="0" smtClean="0"/>
              <a:t>User </a:t>
            </a:r>
            <a:r>
              <a:rPr lang="en-US" dirty="0"/>
              <a:t>friendly Interface.</a:t>
            </a:r>
          </a:p>
          <a:p>
            <a:pPr lvl="0"/>
            <a:r>
              <a:rPr lang="en-US" dirty="0"/>
              <a:t>Provides trends seen in the election.</a:t>
            </a:r>
          </a:p>
          <a:p>
            <a:pPr lvl="0"/>
            <a:r>
              <a:rPr lang="en-US" dirty="0"/>
              <a:t>Cost effective option as compared to standard election process.</a:t>
            </a:r>
          </a:p>
          <a:p>
            <a:pPr lvl="0"/>
            <a:r>
              <a:rPr lang="en-US" dirty="0"/>
              <a:t>No external manpower needed.</a:t>
            </a:r>
          </a:p>
          <a:p>
            <a:pPr lvl="0"/>
            <a:r>
              <a:rPr lang="en-US" dirty="0"/>
              <a:t>No security issues.</a:t>
            </a:r>
          </a:p>
          <a:p>
            <a:pPr lvl="0"/>
            <a:r>
              <a:rPr lang="en-US" dirty="0"/>
              <a:t>No corruption involved as the whole process will be computerized.</a:t>
            </a:r>
          </a:p>
          <a:p>
            <a:pPr lvl="0"/>
            <a:r>
              <a:rPr lang="en-US" dirty="0"/>
              <a:t>One Person One Vote.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73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haroni" panose="02010803020104030203" pitchFamily="2" charset="-79"/>
                <a:cs typeface="Aharoni" panose="02010803020104030203" pitchFamily="2" charset="-79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106645" cy="3429000"/>
          </a:xfrm>
        </p:spPr>
        <p:txBody>
          <a:bodyPr>
            <a:normAutofit/>
          </a:bodyPr>
          <a:lstStyle/>
          <a:p>
            <a:r>
              <a:rPr lang="en-US" dirty="0"/>
              <a:t>This application uses the trending technologies currently being used in the </a:t>
            </a:r>
            <a:r>
              <a:rPr lang="en-US" dirty="0" smtClean="0"/>
              <a:t>industries </a:t>
            </a:r>
            <a:r>
              <a:rPr lang="en-US" dirty="0"/>
              <a:t>to deliver a frontend rich and responsive </a:t>
            </a:r>
            <a:r>
              <a:rPr lang="en-US" dirty="0" smtClean="0"/>
              <a:t>application.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MongoDB                      </a:t>
            </a:r>
            <a:r>
              <a:rPr lang="en-US" dirty="0" smtClean="0"/>
              <a:t>  Node.js                   Express     EJS Bootstrap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:\Users\Asus\Desktop\semester 6\project\MongoDB_logo_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68" y="3175849"/>
            <a:ext cx="2095500" cy="14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13" y="3175849"/>
            <a:ext cx="2571618" cy="15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77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haroni" panose="02010803020104030203" pitchFamily="2" charset="-79"/>
                <a:cs typeface="Aharoni" panose="02010803020104030203" pitchFamily="2" charset="-79"/>
              </a:rPr>
              <a:t>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frontend will be empowered by </a:t>
            </a:r>
            <a:r>
              <a:rPr lang="en-US" dirty="0" smtClean="0"/>
              <a:t>EJS</a:t>
            </a:r>
            <a:r>
              <a:rPr lang="en-US" dirty="0" smtClean="0"/>
              <a:t> </a:t>
            </a:r>
            <a:r>
              <a:rPr lang="en-US" dirty="0"/>
              <a:t>, providing a dynamic and user friendly interface.</a:t>
            </a:r>
          </a:p>
          <a:p>
            <a:r>
              <a:rPr lang="en-US" dirty="0"/>
              <a:t>For the server side Node.js along with express will be used making the application quick and highly scalable.</a:t>
            </a:r>
          </a:p>
          <a:p>
            <a:r>
              <a:rPr lang="en-US" dirty="0"/>
              <a:t>MongoDB will be used as a Database for storing user data and for authentication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EJS has been used as a templating engine providing dynamic content.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26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2297" y="5975287"/>
            <a:ext cx="583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HOME PAGE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46463" cy="60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03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32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086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431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136</TotalTime>
  <Words>251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Century Gothic</vt:lpstr>
      <vt:lpstr>Wingdings 3</vt:lpstr>
      <vt:lpstr>Ion Boardroom</vt:lpstr>
      <vt:lpstr>YouElect-  An Online Voting Platform</vt:lpstr>
      <vt:lpstr>Our Objective</vt:lpstr>
      <vt:lpstr>Advantages of the Project</vt:lpstr>
      <vt:lpstr>Technologies Used</vt:lpstr>
      <vt:lpstr> Project Structure</vt:lpstr>
      <vt:lpstr>PowerPoint Presentation</vt:lpstr>
      <vt:lpstr>PowerPoint Presentation</vt:lpstr>
      <vt:lpstr>PowerPoint Presentation</vt:lpstr>
      <vt:lpstr>PowerPoint Presentation</vt:lpstr>
      <vt:lpstr>A little Sneak  Peek to our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Our Team</vt:lpstr>
      <vt:lpstr>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YouELect</dc:title>
  <dc:creator>Akash Tripathi</dc:creator>
  <cp:lastModifiedBy>Akash Tripathi</cp:lastModifiedBy>
  <cp:revision>22</cp:revision>
  <dcterms:created xsi:type="dcterms:W3CDTF">2019-04-03T00:48:57Z</dcterms:created>
  <dcterms:modified xsi:type="dcterms:W3CDTF">2019-04-30T09:26:42Z</dcterms:modified>
</cp:coreProperties>
</file>