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26/10/2023</a:t>
            </a:fld>
            <a:endParaRPr lang="en-GB" dirty="0"/>
          </a:p>
        </p:txBody>
      </p:sp>
      <p:sp>
        <p:nvSpPr>
          <p:cNvPr id="5" name="Footer Placeholder 4"/>
          <p:cNvSpPr>
            <a:spLocks noGrp="1"/>
          </p:cNvSpPr>
          <p:nvPr>
            <p:ph type="ftr" sz="quarter" idx="11"/>
          </p:nvPr>
        </p:nvSpPr>
        <p:spPr/>
        <p:txBody>
          <a:bodyPr/>
          <a:lstStyle/>
          <a:p>
            <a:r>
              <a:rPr lang="en-GB" smtClean="0"/>
              <a:t>SOLELY FOR PURPOSES OF FORAGE WORK EXPERIENCE</a:t>
            </a:r>
            <a:endParaRPr lang="en-GB" dirty="0"/>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952351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26/10/2023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826267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26/10/2023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955151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26/10/2023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48681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26/10/2023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48162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670FE10-F406-47AF-8AE1-E9BA4C7E25F2}" type="datetimeFigureOut">
              <a:rPr lang="en-GB" smtClean="0"/>
              <a:t>26/10/2023</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944181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670FE10-F406-47AF-8AE1-E9BA4C7E25F2}" type="datetimeFigureOut">
              <a:rPr lang="en-GB" smtClean="0"/>
              <a:t>26/10/2023</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2591352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26/10/2023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787011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26/10/2023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617341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670FE10-F406-47AF-8AE1-E9BA4C7E25F2}" type="datetimeFigureOut">
              <a:rPr lang="en-GB" smtClean="0"/>
              <a:t>26/10/2023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
        <p:nvSpPr>
          <p:cNvPr id="8" name="Footer Placeholder 4">
            <a:extLst>
              <a:ext uri="{FF2B5EF4-FFF2-40B4-BE49-F238E27FC236}">
                <a16:creationId xmlns=""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770138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26/10/2023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89248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670FE10-F406-47AF-8AE1-E9BA4C7E25F2}" type="datetimeFigureOut">
              <a:rPr lang="en-GB" smtClean="0"/>
              <a:t>26/10/2023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91504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670FE10-F406-47AF-8AE1-E9BA4C7E25F2}" type="datetimeFigureOut">
              <a:rPr lang="en-GB" smtClean="0"/>
              <a:t>26/10/2023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039794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670FE10-F406-47AF-8AE1-E9BA4C7E25F2}" type="datetimeFigureOut">
              <a:rPr lang="en-GB" smtClean="0"/>
              <a:t>26/10/2023</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0903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670FE10-F406-47AF-8AE1-E9BA4C7E25F2}" type="datetimeFigureOut">
              <a:rPr lang="en-GB" smtClean="0"/>
              <a:t>26/10/2023</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511464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670FE10-F406-47AF-8AE1-E9BA4C7E25F2}" type="datetimeFigureOut">
              <a:rPr lang="en-GB" smtClean="0"/>
              <a:t>26/10/2023</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867447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26/10/2023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85429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670FE10-F406-47AF-8AE1-E9BA4C7E25F2}" type="datetimeFigureOut">
              <a:rPr lang="en-GB" smtClean="0"/>
              <a:t>26/10/2023</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3554716789"/>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0BCD4D-82A1-5AD0-053C-2CF73DA5B647}"/>
              </a:ext>
            </a:extLst>
          </p:cNvPr>
          <p:cNvSpPr>
            <a:spLocks noGrp="1"/>
          </p:cNvSpPr>
          <p:nvPr>
            <p:ph type="ctrTitle"/>
          </p:nvPr>
        </p:nvSpPr>
        <p:spPr/>
        <p:txBody>
          <a:bodyPr/>
          <a:lstStyle/>
          <a:p>
            <a:r>
              <a:rPr lang="en-GB" dirty="0" smtClean="0"/>
              <a:t>AIRLINE QUALITY ANALYSIS FOR BRITISH AIRWAYS</a:t>
            </a:r>
            <a:endParaRPr lang="en-GB" dirty="0"/>
          </a:p>
        </p:txBody>
      </p:sp>
      <p:sp>
        <p:nvSpPr>
          <p:cNvPr id="3" name="Subtitle 2">
            <a:extLst>
              <a:ext uri="{FF2B5EF4-FFF2-40B4-BE49-F238E27FC236}">
                <a16:creationId xmlns="" xmlns:a16="http://schemas.microsoft.com/office/drawing/2014/main" id="{7730DC87-B7BC-1B7B-AB86-8B0F1FACBC23}"/>
              </a:ext>
            </a:extLst>
          </p:cNvPr>
          <p:cNvSpPr>
            <a:spLocks noGrp="1"/>
          </p:cNvSpPr>
          <p:nvPr>
            <p:ph type="subTitle" idx="1"/>
          </p:nvPr>
        </p:nvSpPr>
        <p:spPr/>
        <p:txBody>
          <a:bodyPr/>
          <a:lstStyle/>
          <a:p>
            <a:r>
              <a:rPr lang="en-GB" dirty="0" smtClean="0"/>
              <a:t>A DATA ANALYSIS REPORT</a:t>
            </a:r>
            <a:endParaRPr lang="en-GB" dirty="0"/>
          </a:p>
        </p:txBody>
      </p:sp>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DADD12-D653-7463-3EAD-70846DE1F2CC}"/>
              </a:ext>
            </a:extLst>
          </p:cNvPr>
          <p:cNvSpPr>
            <a:spLocks noGrp="1"/>
          </p:cNvSpPr>
          <p:nvPr>
            <p:ph type="title"/>
          </p:nvPr>
        </p:nvSpPr>
        <p:spPr>
          <a:xfrm>
            <a:off x="838200" y="365126"/>
            <a:ext cx="10515600" cy="626548"/>
          </a:xfrm>
        </p:spPr>
        <p:txBody>
          <a:bodyPr>
            <a:normAutofit fontScale="90000"/>
          </a:bodyPr>
          <a:lstStyle/>
          <a:p>
            <a:r>
              <a:rPr lang="en-GB" dirty="0" smtClean="0"/>
              <a:t>Analysis Findings</a:t>
            </a:r>
            <a:endParaRPr lang="en-GB" dirty="0"/>
          </a:p>
        </p:txBody>
      </p:sp>
      <p:sp>
        <p:nvSpPr>
          <p:cNvPr id="3" name="Content Placeholder 2">
            <a:extLst>
              <a:ext uri="{FF2B5EF4-FFF2-40B4-BE49-F238E27FC236}">
                <a16:creationId xmlns="" xmlns:a16="http://schemas.microsoft.com/office/drawing/2014/main" id="{4B7DE7AA-9B0B-5A8C-C9D3-A89360AA97ED}"/>
              </a:ext>
            </a:extLst>
          </p:cNvPr>
          <p:cNvSpPr>
            <a:spLocks noGrp="1"/>
          </p:cNvSpPr>
          <p:nvPr>
            <p:ph idx="1"/>
          </p:nvPr>
        </p:nvSpPr>
        <p:spPr>
          <a:xfrm>
            <a:off x="826350" y="991674"/>
            <a:ext cx="10515600" cy="5830707"/>
          </a:xfrm>
        </p:spPr>
        <p:txBody>
          <a:bodyPr/>
          <a:lstStyle/>
          <a:p>
            <a:r>
              <a:rPr lang="en-GB" sz="2000" dirty="0" smtClean="0"/>
              <a:t>According to my data findings, most reviews are positive. The average of the positive value is 0.0103 and the average of the negative value 0.082. The average value of the compound (the negative and positive combined) is 0.034.</a:t>
            </a:r>
          </a:p>
          <a:p>
            <a:r>
              <a:rPr lang="en-GB" sz="2000" dirty="0" smtClean="0"/>
              <a:t>Below is a graph showing the findings</a:t>
            </a:r>
          </a:p>
          <a:p>
            <a:r>
              <a:rPr lang="en-GB" sz="2000" dirty="0" smtClean="0"/>
              <a:t>As seen from the histogram, most reviews are on the positive side with a number of negative reviews.</a:t>
            </a:r>
            <a:endParaRPr lang="en-GB" dirty="0" smtClean="0"/>
          </a:p>
          <a:p>
            <a:pPr marL="0" indent="0">
              <a:buNone/>
            </a:pPr>
            <a:endParaRPr lang="en-GB" dirty="0"/>
          </a:p>
        </p:txBody>
      </p:sp>
      <p:sp>
        <p:nvSpPr>
          <p:cNvPr id="5" name="AutoShape 3" descr="data:image/png;base64,iVBORw0KGgoAAAANSUhEUgAAAYUAAAEWCAYAAACJ0YulAAAABHNCSVQICAgIfAhkiAAAAAlwSFlzAAALEgAACxIB0t1+/AAAADh0RVh0U29mdHdhcmUAbWF0cGxvdGxpYiB2ZXJzaW9uMy4xLjMsIGh0dHA6Ly9tYXRwbG90bGliLm9yZy+AADFEAAAgAElEQVR4nO3deZgdZZn38e+PJGyyJaaBkIQEMC6BGQO2iMM4IPDKMkhgBiVcigHRiOI26kxAGEVeUZhRUV9eFxiQALIjEhEHwz7OyBIwhE0gQiAbJGELa4Bwzx/1nErROd1d3X3qnF5+n+s6V1c9VfXUXc85fe5TT22KCMzMzADWa3UAZmbWfzgpmJlZzknBzMxyTgpmZpZzUjAzs5yTgpmZ5ZwUhjBJP5P0rw2qa1tJL0galsZvkvSpRtSd6vudpOmNqq8H6/22pJWSnmj2uuvE8oKk7Vsdhw1uTgqDlKSFkl6W9LykZyX9j6RjJOXveUQcExH/t2Rd+3Q1T0Q8HhGbRMSaBsR+kqQLOtS/f0TM6mvdPYxjPPBVYHJEbN3JPF+X9Gj6wl4s6ZIGrXudpJra95FG1N/DWLp9/6tqB2s+J4XB7cMRsSkwATgVmAmc3eiVSBre6Dr7iQnAUxGxvN7EtOdyBLBPRGwCtAPXNzG+fqEZ7TCIP2P9T0T4NQhfwEKyf9Ji2a7AG8BOafxc4NtpeDRwNfAs8DTwX2Q/Gs5Py7wMvAD8CzARCOBo4HHglkLZ8FTfTcB3gduB54CrgFFp2p7A4nrxAvsBrwKvpfXdXajvU2l4PeBE4DFgOXAesHmaVotjeoptJXBCF+20eVp+RarvxFT/Pmmb30hxnFtn2TOAH3ZT99nAMmAJ8G1gWJp2JPAH4HvAM8CjwP5p2inAGuCVtO4zUnkAbyu8dz8Bfpfm+W9ga+CHqb4/AzsXYtkGuCJt56PAFwvTTgIuTe3wPHAf0J6mrfP+96IdRgG/AJam2H5dmPZpYAHZZ242sE1hWgDHAg8Dj6aydwJz0vwPAh8tzH8AcH/ahiXA11r9fzgQXy0PwK+K3tg6SSGVPw58Ng2fy9qk8F3gZ8CI9PoAoHp1sfaL9zzgLcBG1E8KS4Cd0jxXABekaXvSSVJIwyfV5i1Mv4m1SeGT6Ytke2AT4FfA+R1iOyvF9W5gNfCuTtrpPLKEtWla9iHg6M7i7LDsx9OX0z+T/Toe1mH6r4Gfp+3fkixBfiZNO5Is8X0aGAZ8luxLUx23t1Bfx6SwEngPsCFwA9mX/SdSfd8GbkzzrgfcCXwDWD+12yPAvoX2foXsS3VY+izc2t1nqQft8FvgEmAk2Wdrj1S+V9qGXYANgP8H3NJhe+eQJZWNUjsuAo4ChqflVgI7pvmXAR9IwyOBXVr9fzgQX+4+GnqWkv2TdfQaMAaYEBGvRcR/Rfrv6sJJEfFiRLzcyfTzI+LeiHgR+Ffgo7UD0X30MeAHEfFIRLwAHA9M69DF8K2IeDki7gbuJksOb5JiOQw4PiKej4iFwPfJukK6FREXAF8A9gVuBpZLOi7VvRWwP/Dl1EbLgdOBaYUqHouIsyI7DjOLrP23Kt0KcGVE3BkRrwBXAq9ExHmpvkuAndN87wXaIuLkiHg1suMSZ3WI5Q8RcU1a9nzqtFcv22FMaodjIuKZ9Nm6OS36MeCciLgrIlaTvY/vlzSxUP13I+Lp9Bk7EFgYEb+IiNcj4i6yHxuHpnlfAyZL2iyt666y22BruZ9u6BlL9quuo38n+8X4e0kAZ0bEqd3UtagH0x8j+5U4ulyYXdom1Vesezhv/kItni30EtkeRUejyX45d6xrbNlAIuKXwC8ljQAOTsN/IusmGQEsS+0J2S/2Yps8UajnpTRfvTg782Rh+OU647W6JgDbSHq2MH0YWRfhOrGQtdeGkoZHxOtlAummHZ6OiGfqLLYNcFehjhckPUXW/gtTcbG9JgDv67Adw8mSGMA/knX/nSppPnBcRPyxTPy2lvcUhhBJ7yX7h/tDx2npl/JXI2J74MPAVyTtXZvcSZXd7UmMLwxvS/ZLbiXwIrBxIa5hQFsP6l1K9gVRrPt13vylWMbKFFPHupb0sB7SL+DLgPlkXWaLyLqtRkfEFum1WUTsWLbKnsbQhUVkffJbFF6bRsQBjY6lk3YYJWmLOrO/6X2U9Bbgrby5/YvrXgTc3GE7NomIz6Z13xERU8m66n5NdpzEeshJYQiQtJmkA4GLyfrq76kzz4GS3qbs5+oqsgOdtdNLnyTrh+6pj0uaLGlj4GTg8tQ98RDZL9G/T78sTyTrU655EphYPH22g4uAf5K0naRNgO8Al5T9VVuTYrkUOEXSppImAF8BLuh6yYykI9M2bCppPUn7AzsCt0XEMuD3wPdT+68naQdJe5QMr7dtXs/twCpJMyVtJGmYpJ3Sj4Q+x1KiHX4H/ETSSEkjJP1dWvRC4ChJUyRtQPY+3pa68eq5Gni7pCNSPSMkvVfSuyStL+ljkjaPiNdY+xm2HnJSGNx+I+l5sl9YJwA/IDtIV88k4DqyM0z+CPwkIm5K074LnJiud/haD9Z/PtkB0SfIDoZ+ESAingM+B/wH2a/CF4HFheUuS3+fklSvX/icVPctZAdXXyHr0+6NL6T1P0K2B3Vhqr+MVcDXyQ7ePwv8G9lB/Nqe2CfIuqfuJ+tGuZzsuEEZPwIOlfSMpB+XXKaulPw+DEwha6+VZG2/eckqunv/u2uHI8j2yP5MdrbYl1Nc15Mda7qC7CDxDrz5OEfH7Xge+FCaZynZ5+o01v6gOAJYKGkVcAzZAXDrodqZDmZmZt5TMDOztZwUzMws56RgZmY5JwUzM8sN6IvXRo8eHRMnTmx1GGZmA8qdd965MiLa6k0b0Elh4sSJzJ07t9VhmJkNKJIe62yau4/MzCznpGBmZjknBTMzyzkpmJlZzknBzMxyTgpmZpZzUjAzs5yTgpmZ5ZwUzMws56RgZtZLY8Zti6SWvMaM27aSbRrQt7kwM2ulJ5YsYsLMq1uy7sdOO7CSer2nYGZmOScFMzPLOSmYmVnOScHMzHJOCmZmlnNSMDOznJOCmZnlnBTMzCznpGBmZjknBTMzy1WWFCRtKOl2SXdLuk/St1L5dpJuk/SwpEskrZ/KN0jjC9L0iVXFZmZm9VW5p7Aa2Csi3g1MAfaTtBtwGnB6REwCngGOTvMfDTwTEW8DTk/zmZlZE1WWFCLzQhodkV4B7AVcnspnAQen4alpnDR9b0mqKj4zM1tXpccUJA2TNA9YDswB/gI8GxGvp1kWA2PT8FhgEUCa/hzw1jp1zpA0V9LcFStWVBm+mdmQU2lSiIg1ETEFGAfsCryr3mzpb729glinIOLMiGiPiPa2trbGBWtmZs05+ygingVuAnYDtpBUe47DOGBpGl4MjAdI0zcHnm5GfGZmlqny7KM2SVuk4Y2AfYAHgBuBQ9Ns04Gr0vDsNE6afkNErLOnYGZm1anyyWtjgFmShpEln0sj4mpJ9wMXS/o28Cfg7DT/2cD5khaQ7SFMqzA2MzOro7KkEBHzgZ3rlD9CdnyhY/krwEeqisfMzLrnK5rNzCznpGBmZjknBTMzyzkpmJlZzknBzMxyTgpmZpZzUjAzs5yTgpmZ5ZwUzMws56RgZmY5JwUzM8s5KZiZWc5JwczMck4KZmaWc1IwM7Ock4KZmeWcFMzMLOekYGZmOScFMzPLOSmYmVnOScHMzHJOCmZmlnNSMDOzXGVJQdJ4STdKekDSfZK+lMpPkrRE0rz0OqCwzPGSFkh6UNK+VcVmZmb1Da+w7teBr0bEXZI2Be6UNCdNOz0ivlecWdJkYBqwI7ANcJ2kt0fEmgpjNDOzgsr2FCJiWUTclYafBx4AxnaxyFTg4ohYHRGPAguAXauKz8zM1tWUYwqSJgI7A7elos9Lmi/pHEkjU9lYYFFhscXUSSKSZkiaK2nuihUrKozazGzoqTwpSNoEuAL4ckSsAn4K7ABMAZYB36/NWmfxWKcg4syIaI+I9ra2toqiNjMbmipNCpJGkCWEX0bErwAi4smIWBMRbwBnsbaLaDEwvrD4OGBplfGZmdmbVXn2kYCzgQci4geF8jGF2Q4B7k3Ds4FpkjaQtB0wCbi9qvjMzGxdVZ59tDtwBHCPpHmp7OvA4ZKmkHUNLQQ+AxAR90m6FLif7MylY33mkZlZc1WWFCLiD9Q/TnBNF8ucApxSVUxmZtY1X9FsZma5IZsUxozbFkkteY0Zt22rN9/MrK4qjyn0a08sWcSEmVe3ZN2PnXZgS9ZrZtadIbunYGZm63JSMDOznJOCmZnlnBTMzCznpGBmZjknBTMzyzkpmJlZzknBzMxyTgpmZpZzUjAzs5yTgpmZ5ZwUzMws56RgZmY5JwUzM8s5KZiZWc5JwczMck4KZmaWc1IwM7NcqaQgaaeqAzEzs9Yru6fwM0m3S/qcpC0qjcjMzFqmVFKIiL8FPgaMB+ZKulDS/+lqGUnjJd0o6QFJ90n6UiofJWmOpIfT35GpXJJ+LGmBpPmSdunjtpmZWQ+VPqYQEQ8DJwIzgT2AH0v6s6R/6GSR14GvRsS7gN2AYyVNBo4Dro+IScD1aRxgf2BSes0AftqL7TEzsz4oe0zhryWdDjwA7AV8OH3Z7wWcXm+ZiFgWEXel4efTsmOBqcCsNNss4OA0PBU4LzK3AltIGtO7zTIzs94ou6dwBnAX8O6IOLbwZb+UbO+hS5ImAjsDtwFbRcSytPwyYMs021hgUWGxxamsY10zJM2VNHfFihUlwzczszLKJoUDgAsj4mUASetJ2hggIs7vakFJmwBXAF+OiFVdzVqnLNYpiDgzItojor2tra1k+GZmVkbZpHAdsFFhfONU1iVJI8gSwi8j4lep+Mlat1D6uzyVLyY7kF0zDlhaMj4zM2uAsklhw4h4oTaShjfuagFJAs4GHoiIHxQmzQamp+HpwFWF8k+ks5B2A56rdTOZmVlzDC8534uSdqkdS5D0HuDlbpbZHTgCuEfSvFT2deBU4FJJRwOPAx9J064h66ZaALwEHFV6K8zMrCHKJoUvA5dJqnXnjAEO62qBiPgD9Y8TAOxdZ/4Aji0Zj5mZVaBUUoiIOyS9E3gH2Rf9nyPitUojMzOzpiu7pwDwXmBiWmZnSUTEeZVEZWZmLVEqKUg6H9gBmAesScUBOCmYmQ0iZfcU2oHJqd/fzMwGqbKnpN4LbF1lIGZm1npl9xRGA/dLuh1YXSuMiIMqicrMzFqibFI4qcogzMysfyh7SurNkiYAkyLiunTfo2HVhmZmZs1W9tbZnwYuB36eisYCv64qKDMza42yB5qPJbttxSrIH7izZZdLmJnZgFM2KayOiFdrI5KGU+e21mZmNrCVTQo3S/o6sFF6NvNlwG+qC8vMzFqhbFI4DlgB3AN8huyOpt0+cc3MzAaWsmcfvQGclV5mZjZIlb330aPUfzTm9g2PyMzMWqYn9z6q2ZDswTijGh+OmZm1UqljChHxVOG1JCJ+COxVcWxmZtZkZbuPdimMrke257BpJRGZmVnLlO0++n5h+HVgIfDRhkdjZmYtVfbsow9WHYiZmbVe2e6jr3Q1PSJ+0JhwzMyslXpy9tF7gdlp/MPALcCiKoIyM7PW6MlDdnaJiOcBJJ0EXBYRn6oqMDMza76yt7nYFni1MP4qMLGrBSSdI2m5pHsLZSdJWiJpXnodUJh2vKQFkh6UtG8PtsHMzBqk7J7C+cDtkq4ku7L5EOC8bpY5FzijznynR8T3igWSJgPTgB2BbYDrJL09ItaUjM/MzBqg7MVrpwBHAc8AzwJHRcR3ulnmFuDpknFMBS6OiNUR8SiwANi15LJmZtYgZbuPADYGVkXEj4DFkrbr5To/L2l+6l4amcrG8uaD1otT2TokzZA0V9LcFStW9DIEMzOrp+zjOL8JzASOT0UjgAt6sb6fAjsAU4BlrL0oTnXmrfsQn4g4MyLaI6K9ra2tFyGYmVlnyu4pHAIcBLwIEBFL6cVtLiLiyYhYU7gVd62LaDEwvjDrOGBpT+s3M7O+KZsUXo2IIP16l/SW3qxM0pjC6CFA7cyk2cA0SRukbqlJwO29WYeZmfVe2bOPLpX0c2ALSZ8GPkk3D9yRdBGwJzBa0mLgm8CekqaQJZeFZE9xIyLuk3QpcD/ZvZWO9ZlHZmbNV/beR99Lz2ZeBbwD+EZEzOlmmcPrFJ/dxfynAKeUicfMzKrRbVKQNAy4NiL2AbpMBGZmNrB1e0whdeO8JGnzJsRjZmYtVPaYwivAPZLmkM5AAoiIL1YSlZmZtUTZpPDb9DIzs0Gsy6QgaduIeDwiZjUrIDMza53ujin8ujYg6YqKYzEzsxbrrvuoePuJ7asMZEgZNgKp3p09qrX12PEsW/x409drZgNHd0khOhm2vljzGhNmXt301T522oFNX6eZDSzdJYV3S1pFtsewURomjUdEbFZpdGZm1lRdJoWIGNasQMzMrPV68jwFMzMb5JwUzMws56RgZmY5JwUzM8s5KZiZWc5JwczMck4KZmaWc1IwM7Ock4KZmeWcFMzMLOekYGZmOScFMzPLOSmYmVmusqQg6RxJyyXdWygbJWmOpIfT35GpXJJ+LGmBpPmSdqkqLjMz61yVewrnAvt1KDsOuD4iJgHXp3GA/YFJ6TUD+GmFcZmZWScqSwoRcQvwdIfiqcCsNDwLOLhQfl5kbgW2kDSmqtjMzKy+Zh9T2CoilgGkv1um8rHAosJ8i1PZOiTNkDRX0twVK1ZUGqyZ2VDTXw4013uKfd1nQkfEmRHRHhHtbW1tFYdlZja0NDspPFnrFkp/l6fyxcD4wnzjgKVNjs3MbMhrdlKYDUxPw9OBqwrln0hnIe0GPFfrZjIzs+YZXlXFki4C9gRGS1oMfBM4FbhU0tHA48BH0uzXAAcAC4CXgKOqisvMzDpXWVKIiMM7mbR3nXkDOLaqWMzMrJz+cqDZzMz6AScFMzPLOSmYmVnOScHMzHJOCmZmlnNSMDOznJOCmZnlnBTMzCznpGBmZjknBTMzyzkpmJlZzknBzMxyTgpmZpar7C6pZmbNMmbctjyxZFH3M1q3nBTMbMB7YskiJsy8uunrfey0A5u+zqq5+8jMzHJOCmZmlnNSMDOznJOCmZnlnBTMzCznpGBmZjknBTMzyzkpmJlZriUXr0laCDwPrAFej4h2SaOAS4CJwELgoxHxTCviG7SGjUBSS1a99djxLFv8eEvWbWbltfKK5g9GxMrC+HHA9RFxqqTj0vjM1oQ2SK15rSVXfcLgvPLTbDDqT91HU4FZaXgWcHALYzEzG5JalRQC+L2kOyXNSGVbRcQygPR3y3oLSpohaa6kuStWrGhSuGZmQ0Oruo92j4ilkrYE5kj6c9kFI+JM4EyA9vb2qCpAM7OhqCV7ChGxNP1dDlwJ7Ao8KWkMQPq7vBWxmZkNZU1PCpLeImnT2jDwIeBeYDYwPc02Hbiq2bGZmQ11reg+2gq4Mp0aORy4MCL+U9IdwKWSjgYeBz7SgtjMzIa0pieFiHgEeHed8qeAvZsdj9lg06qnkPlalMHBT16z5mjRhXND8YvKTyGzvnBSsOZo0YVz/qIy6xknBTNrjBbeRsUax0nBBjff76l5fBuVQcFJwQY3f1GZ9Uh/uveRmZm1mJOCmZnlnBTMzCznpGBmZjknBTMzy/nsI7Oq+Lx9G4CcFMyq4qu4bQBy95GZmeWcFMzMLOekYGZmOScFMzPLOSmYmVnOScHMzHJOCmZmlnNSMDOznJOCmZnlnBTMzCznpGBmZrl+lxQk7SfpQUkLJB3X6njMzIaSfpUUJA0D/j+wPzAZOFzS5NZGZWY2dPSrpADsCiyIiEci4lXgYmBqi2MyMxsyFBGtjiEn6VBgv4j4VBo/AnhfRHy+MM8MYEYafQfwYC9XNxpY2Ydwq+K4esZx9Vx/jc1x9Uxf4poQEW31JvS35ynUeyLJm7JWRJwJnNnnFUlzI6K9r/U0muPqGcfVc/01NsfVM1XF1d+6jxYD4wvj44ClLYrFzGzI6W9J4Q5gkqTtJK0PTANmtzgmM7Mho191H0XE65I+D1wLDAPOiYj7Klpdn7ugKuK4esZx9Vx/jc1x9UwlcfWrA81mZtZa/a37yMzMWshJwczMcoM6KUj6iKT7JL0hqdNTtzq7tUY64H2bpIclXZIOfjcirlGS5qR650gaWWeeD0qaV3i9IungNO1cSY8Wpk1pVlxpvjWFdc8ulLeyvaZI+mN6v+dLOqwwraHt1d2tWCRtkLZ/QWqPiYVpx6fyByXt25c4ehHXVyTdn9rnekkTCtPqvqdNiutISSsK6/9UYdr09L4/LGl6k+M6vRDTQ5KeLUyrsr3OkbRc0r2dTJekH6e450vapTCt7+0VEYP2BbyL7AK3m4D2TuYZBvwF2B5YH7gbmJymXQpMS8M/Az7boLj+DTguDR8HnNbN/KOAp4GN0/i5wKEVtFepuIAXOilvWXsBbwcmpeFtgGXAFo1ur64+L4V5Pgf8LA1PAy5Jw5PT/BsA26V6hjUxrg8WPkOfrcXV1XvapLiOBM6os+wo4JH0d2QaHtmsuDrM/wWyE18qba9U998BuwD3djL9AOB3ZNd17Qbc1sj2GtR7ChHxQER0d8Vz3VtrSBKwF3B5mm8WcHCDQpua6itb76HA7yLipQatvzM9jSvX6vaKiIci4uE0vBRYDtS9YrOPytyKpRjv5cDeqX2mAhdHxOqIeBRYkOprSlwRcWPhM3Qr2XVAVevLrWv2BeZExNMR8QwwB9ivRXEdDlzUoHV3KSJuIfsR2JmpwHmRuRXYQtIYGtRegzoplDQWWFQYX5zK3go8GxGvdyhvhK0iYhlA+rtlN/NPY90P5Clp1/F0SRs0Oa4NJc2VdGutS4t+1F6SdiX79feXQnGj2quzz0vdeVJ7PEfWPmWWrTKuoqPJfm3W1HtPmxnXP6b353JJtQtY+0V7pW627YAbCsVVtVcZncXekPbqV9cp9Iak64Ct60w6ISKuKlNFnbLoorzPcZWtI9UzBvgrsms3ao4HniD74jsTmAmc3MS4to2IpZK2B26QdA+wqs58rWqv84HpEfFGKu51e9VbRZ2yjttZyWeqG6XrlvRxoB3Yo1C8znsaEX+pt3wFcf0GuCgiVks6hmwva6+Sy1YZV8004PKIWFMoq6q9yqj08zXgk0JE7NPHKjq7tcZKst2y4enXXo9uudFVXJKelDQmIpalL7HlXVT1UeDKiHitUPeyNLha0i+ArzUzrtQ9Q0Q8IukmYGfgClrcXpI2A34LnJh2q2t197q96ihzK5baPIslDQc2J+sOqPI2LqXqlrQPWaLdIyJW18o7eU8b8SXXbVwR8VRh9CzgtMKye3ZY9qYGxFQqroJpwLHFggrbq4zOYm9Ie7n7qJNba0R25OZGsv58gOlAmT2PMman+srUu05fZvpirPXjHwzUPUuhirgkjax1v0gaDewO3N/q9krv3ZVkfa2XdZjWyPYqcyuWYryHAjek9pkNTFN2dtJ2wCTg9j7E0qO4JO0M/Bw4KCKWF8rrvqdNjGtMYfQg4IE0fC3woRTfSOBDvHmPudK4UmzvIDto+8dCWZXtVcZs4BPpLKTdgOfSD5/GtFdVR9D7wws4hCx7rgaeBK5N5dsA1xTmOwB4iCzTn1Ao357sn3YBcBmwQYPieitwPfBw+jsqlbcD/1GYbyKwBFivw/I3APeQfbldAGzSrLiAv0nrvjv9Pbo/tBfwceA1YF7hNaWK9qr3eSHrjjooDW+Ytn9Bao/tC8uekJZ7ENi/wZ/37uK6Lv0f1NpndnfvaZPi+i5wX1r/jcA7C8t+MrXjAuCoZsaVxk8CTu2wXNXtdRHZ2XOvkX1/HQ0cAxyTpovsYWR/SetvLyzb5/bybS7MzCzn7iMzM8s5KZiZWc5JwczMck4KZmaWc1IwM7Ock4INSJJO0No7os6T9L5e1jNF0gGF8YNU546ZjSRpT0l/08m0rSRdLeluZXc0vabKWMw6GvBXNNvQI+n9wIHALpHdGmE02S0semMK2fUO1wBExGyqfy74nsALwP/UmXYy2U3NfgQg6a/7urLCVeZm3fKegg1EY4CVkW7TEBErI912QNJ7JN0s6U5J1xauZr5J0mmSbld2b/wPpCtZTwYOS3sbhym7t/8ZaZlzJf1U0o2SHpG0h7J73T8g6dxaMJI+pOxZDndJukzSJql8oaRvpfJ7JL1T2bMVjgH+Ka3zA3W2bXFtJCLmF9bzL6meuyWdmsqmKLsp23xJV6YrWWvb+x1JNwNfktQm6QpJd6TX7g18P2wwaeSVeH751YwXsAnZFbkPAT8hu48PwAiyX99tafww0j3wye4B8/00fABwXRo+ksK9/IvjZM9huJjsCtKpZDf9+yuyH1N3ku1ljAZuAd6SlpkJfCMNLwS+kIY/x9qrr08CvtbJtu0LPEt2Ze8JwDapfP+0bbXnIdSu6p5f2P6TgR8WtvcnhXovBP42DW8LPNDq99Gv/vly95ENOBHxgqT3AB8ge3DMJek4wFxgJ2BOdpsjhpHdLqDmV+nvnWS3ECnjNxERyu4E+2RE3AMg6b5Uxziyh+f8d1rn+hTuk9Nhnf9QYtuuVXbnzf3IEsGfJO0E7AP8ItLzECLiaUmbkz1I6Oa0+Cyy22vUXFIY3geYnGIE2EzSphHxfIk2sCHEScEGpMhuY3wTcFP6wp5O9sV7X0S8v5PFancFXUP5z35tmTcKw7Xx4amuORFxeKPWGRFPk/2yv1DS1WRP4hI9vw3yi4Xh9YD3R8TLPazDhhgfU7ABR9I7JE0qFE0BHiO7yVxbOhCNpBGSduymuueBTfsQzq3A7pLelta5saS393adkvaStHEa3hTYAXgc+D3wycK0URHxHPBM4bjEEcDNdaolLf/5wnoa8lxvG3ycFGwg2gSYlU7ZnE/WfXNSZI9VPBQ4TdLdZMcd6p76WXAjWbfKPEmH9TSQiFhBdhziohTLrcA7u1nsN8AhnRxofg8wN9X1R7LjEHdExH+SnRU1V9I81j4TYjrw72n+KXT+8KAvAu3pgPT9ZAe7zdbhu6SamVnOewpmZpZzUjAzs1LC8OgAAAAiSURBVJyTgpmZ5ZwUzMws56RgZmY5JwUzM8s5KZiZWe5/ARcgtgnqOsfPAAAAAElFTkSuQmCC"/>
          <p:cNvSpPr>
            <a:spLocks noChangeAspect="1" noChangeArrowheads="1"/>
          </p:cNvSpPr>
          <p:nvPr/>
        </p:nvSpPr>
        <p:spPr bwMode="auto">
          <a:xfrm>
            <a:off x="448525" y="3793453"/>
            <a:ext cx="2806565" cy="24978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5" descr="data:image/png;base64,iVBORw0KGgoAAAANSUhEUgAAAYUAAAEWCAYAAACJ0YulAAAABHNCSVQICAgIfAhkiAAAAAlwSFlzAAALEgAACxIB0t1+/AAAADh0RVh0U29mdHdhcmUAbWF0cGxvdGxpYiB2ZXJzaW9uMy4xLjMsIGh0dHA6Ly9tYXRwbG90bGliLm9yZy+AADFEAAAgAElEQVR4nO3deZgdZZn38e+PJGyyJaaBkIQEMC6BGQO2iMM4IPDKMkhgBiVcigHRiOI26kxAGEVeUZhRUV9eFxiQALIjEhEHwz7OyBIwhE0gQiAbJGELa4Bwzx/1nErROd1d3X3qnF5+n+s6V1c9VfXUXc85fe5TT22KCMzMzADWa3UAZmbWfzgpmJlZzknBzMxyTgpmZpZzUjAzs5yTgpmZ5ZwUhjBJP5P0rw2qa1tJL0galsZvkvSpRtSd6vudpOmNqq8H6/22pJWSnmj2uuvE8oKk7Vsdhw1uTgqDlKSFkl6W9LykZyX9j6RjJOXveUQcExH/t2Rd+3Q1T0Q8HhGbRMSaBsR+kqQLOtS/f0TM6mvdPYxjPPBVYHJEbN3JPF+X9Gj6wl4s6ZIGrXudpJra95FG1N/DWLp9/6tqB2s+J4XB7cMRsSkwATgVmAmc3eiVSBre6Dr7iQnAUxGxvN7EtOdyBLBPRGwCtAPXNzG+fqEZ7TCIP2P9T0T4NQhfwEKyf9Ji2a7AG8BOafxc4NtpeDRwNfAs8DTwX2Q/Gs5Py7wMvAD8CzARCOBo4HHglkLZ8FTfTcB3gduB54CrgFFp2p7A4nrxAvsBrwKvpfXdXajvU2l4PeBE4DFgOXAesHmaVotjeoptJXBCF+20eVp+RarvxFT/Pmmb30hxnFtn2TOAH3ZT99nAMmAJ8G1gWJp2JPAH4HvAM8CjwP5p2inAGuCVtO4zUnkAbyu8dz8Bfpfm+W9ga+CHqb4/AzsXYtkGuCJt56PAFwvTTgIuTe3wPHAf0J6mrfP+96IdRgG/AJam2H5dmPZpYAHZZ242sE1hWgDHAg8Dj6aydwJz0vwPAh8tzH8AcH/ahiXA11r9fzgQXy0PwK+K3tg6SSGVPw58Ng2fy9qk8F3gZ8CI9PoAoHp1sfaL9zzgLcBG1E8KS4Cd0jxXABekaXvSSVJIwyfV5i1Mv4m1SeGT6Ytke2AT4FfA+R1iOyvF9W5gNfCuTtrpPLKEtWla9iHg6M7i7LDsx9OX0z+T/Toe1mH6r4Gfp+3fkixBfiZNO5Is8X0aGAZ8luxLUx23t1Bfx6SwEngPsCFwA9mX/SdSfd8GbkzzrgfcCXwDWD+12yPAvoX2foXsS3VY+izc2t1nqQft8FvgEmAk2Wdrj1S+V9qGXYANgP8H3NJhe+eQJZWNUjsuAo4ChqflVgI7pvmXAR9IwyOBXVr9fzgQX+4+GnqWkv2TdfQaMAaYEBGvRcR/Rfrv6sJJEfFiRLzcyfTzI+LeiHgR+Ffgo7UD0X30MeAHEfFIRLwAHA9M69DF8K2IeDki7gbuJksOb5JiOQw4PiKej4iFwPfJukK6FREXAF8A9gVuBpZLOi7VvRWwP/Dl1EbLgdOBaYUqHouIsyI7DjOLrP23Kt0KcGVE3BkRrwBXAq9ExHmpvkuAndN87wXaIuLkiHg1suMSZ3WI5Q8RcU1a9nzqtFcv22FMaodjIuKZ9Nm6OS36MeCciLgrIlaTvY/vlzSxUP13I+Lp9Bk7EFgYEb+IiNcj4i6yHxuHpnlfAyZL2iyt666y22BruZ9u6BlL9quuo38n+8X4e0kAZ0bEqd3UtagH0x8j+5U4ulyYXdom1Vesezhv/kItni30EtkeRUejyX45d6xrbNlAIuKXwC8ljQAOTsN/IusmGQEsS+0J2S/2Yps8UajnpTRfvTg782Rh+OU647W6JgDbSHq2MH0YWRfhOrGQtdeGkoZHxOtlAummHZ6OiGfqLLYNcFehjhckPUXW/gtTcbG9JgDv67Adw8mSGMA/knX/nSppPnBcRPyxTPy2lvcUhhBJ7yX7h/tDx2npl/JXI2J74MPAVyTtXZvcSZXd7UmMLwxvS/ZLbiXwIrBxIa5hQFsP6l1K9gVRrPt13vylWMbKFFPHupb0sB7SL+DLgPlkXWaLyLqtRkfEFum1WUTsWLbKnsbQhUVkffJbFF6bRsQBjY6lk3YYJWmLOrO/6X2U9Bbgrby5/YvrXgTc3GE7NomIz6Z13xERU8m66n5NdpzEeshJYQiQtJmkA4GLyfrq76kzz4GS3qbs5+oqsgOdtdNLnyTrh+6pj0uaLGlj4GTg8tQ98RDZL9G/T78sTyTrU655EphYPH22g4uAf5K0naRNgO8Al5T9VVuTYrkUOEXSppImAF8BLuh6yYykI9M2bCppPUn7AzsCt0XEMuD3wPdT+68naQdJe5QMr7dtXs/twCpJMyVtJGmYpJ3Sj4Q+x1KiHX4H/ETSSEkjJP1dWvRC4ChJUyRtQPY+3pa68eq5Gni7pCNSPSMkvVfSuyStL+ljkjaPiNdY+xm2HnJSGNx+I+l5sl9YJwA/IDtIV88k4DqyM0z+CPwkIm5K074LnJiud/haD9Z/PtkB0SfIDoZ+ESAingM+B/wH2a/CF4HFheUuS3+fklSvX/icVPctZAdXXyHr0+6NL6T1P0K2B3Vhqr+MVcDXyQ7ePwv8G9lB/Nqe2CfIuqfuJ+tGuZzsuEEZPwIOlfSMpB+XXKaulPw+DEwha6+VZG2/eckqunv/u2uHI8j2yP5MdrbYl1Nc15Mda7qC7CDxDrz5OEfH7Xge+FCaZynZ5+o01v6gOAJYKGkVcAzZAXDrodqZDmZmZt5TMDOztZwUzMws56RgZmY5JwUzM8sN6IvXRo8eHRMnTmx1GGZmA8qdd965MiLa6k0b0Elh4sSJzJ07t9VhmJkNKJIe62yau4/MzCznpGBmZjknBTMzyzkpmJlZzknBzMxyTgpmZpZzUjAzs5yTgpmZ5ZwUzMws56RgZtZLY8Zti6SWvMaM27aSbRrQt7kwM2ulJ5YsYsLMq1uy7sdOO7CSer2nYGZmOScFMzPLOSmYmVnOScHMzHJOCmZmlnNSMDOznJOCmZnlnBTMzCznpGBmZjknBTMzy1WWFCRtKOl2SXdLuk/St1L5dpJuk/SwpEskrZ/KN0jjC9L0iVXFZmZm9VW5p7Aa2Csi3g1MAfaTtBtwGnB6REwCngGOTvMfDTwTEW8DTk/zmZlZE1WWFCLzQhodkV4B7AVcnspnAQen4alpnDR9b0mqKj4zM1tXpccUJA2TNA9YDswB/gI8GxGvp1kWA2PT8FhgEUCa/hzw1jp1zpA0V9LcFStWVBm+mdmQU2lSiIg1ETEFGAfsCryr3mzpb729glinIOLMiGiPiPa2trbGBWtmZs05+ygingVuAnYDtpBUe47DOGBpGl4MjAdI0zcHnm5GfGZmlqny7KM2SVuk4Y2AfYAHgBuBQ9Ns04Gr0vDsNE6afkNErLOnYGZm1anyyWtjgFmShpEln0sj4mpJ9wMXS/o28Cfg7DT/2cD5khaQ7SFMqzA2MzOro7KkEBHzgZ3rlD9CdnyhY/krwEeqisfMzLrnK5rNzCznpGBmZjknBTMzyzkpmJlZzknBzMxyTgpmZpZzUjAzs5yTgpmZ5ZwUzMws56RgZmY5JwUzM8s5KZiZWc5JwczMck4KZmaWc1IwM7Ock4KZmeWcFMzMLOekYGZmOScFMzPLOSmYmVnOScHMzHJOCmZmlnNSMDOzXGVJQdJ4STdKekDSfZK+lMpPkrRE0rz0OqCwzPGSFkh6UNK+VcVmZmb1Da+w7teBr0bEXZI2Be6UNCdNOz0ivlecWdJkYBqwI7ANcJ2kt0fEmgpjNDOzgsr2FCJiWUTclYafBx4AxnaxyFTg4ohYHRGPAguAXauKz8zM1tWUYwqSJgI7A7elos9Lmi/pHEkjU9lYYFFhscXUSSKSZkiaK2nuihUrKozazGzoqTwpSNoEuAL4ckSsAn4K7ABMAZYB36/NWmfxWKcg4syIaI+I9ra2toqiNjMbmipNCpJGkCWEX0bErwAi4smIWBMRbwBnsbaLaDEwvrD4OGBplfGZmdmbVXn2kYCzgQci4geF8jGF2Q4B7k3Ds4FpkjaQtB0wCbi9qvjMzGxdVZ59tDtwBHCPpHmp7OvA4ZKmkHUNLQQ+AxAR90m6FLif7MylY33mkZlZc1WWFCLiD9Q/TnBNF8ucApxSVUxmZtY1X9FsZma5IZsUxozbFkkteY0Zt22rN9/MrK4qjyn0a08sWcSEmVe3ZN2PnXZgS9ZrZtadIbunYGZm63JSMDOznJOCmZnlnBTMzCznpGBmZjknBTMzyzkpmJlZzknBzMxyTgpmZpZzUjAzs5yTgpmZ5ZwUzMws56RgZmY5JwUzM8s5KZiZWc5JwczMck4KZmaWc1IwM7NcqaQgaaeqAzEzs9Yru6fwM0m3S/qcpC0qjcjMzFqmVFKIiL8FPgaMB+ZKulDS/+lqGUnjJd0o6QFJ90n6UiofJWmOpIfT35GpXJJ+LGmBpPmSdunjtpmZWQ+VPqYQEQ8DJwIzgT2AH0v6s6R/6GSR14GvRsS7gN2AYyVNBo4Dro+IScD1aRxgf2BSes0AftqL7TEzsz4oe0zhryWdDjwA7AV8OH3Z7wWcXm+ZiFgWEXel4efTsmOBqcCsNNss4OA0PBU4LzK3AltIGtO7zTIzs94ou6dwBnAX8O6IOLbwZb+UbO+hS5ImAjsDtwFbRcSytPwyYMs021hgUWGxxamsY10zJM2VNHfFihUlwzczszLKJoUDgAsj4mUASetJ2hggIs7vakFJmwBXAF+OiFVdzVqnLNYpiDgzItojor2tra1k+GZmVkbZpHAdsFFhfONU1iVJI8gSwi8j4lep+Mlat1D6uzyVLyY7kF0zDlhaMj4zM2uAsklhw4h4oTaShjfuagFJAs4GHoiIHxQmzQamp+HpwFWF8k+ks5B2A56rdTOZmVlzDC8534uSdqkdS5D0HuDlbpbZHTgCuEfSvFT2deBU4FJJRwOPAx9J064h66ZaALwEHFV6K8zMrCHKJoUvA5dJqnXnjAEO62qBiPgD9Y8TAOxdZ/4Aji0Zj5mZVaBUUoiIOyS9E3gH2Rf9nyPitUojMzOzpiu7pwDwXmBiWmZnSUTEeZVEZWZmLVEqKUg6H9gBmAesScUBOCmYmQ0iZfcU2oHJqd/fzMwGqbKnpN4LbF1lIGZm1npl9xRGA/dLuh1YXSuMiIMqicrMzFqibFI4qcogzMysfyh7SurNkiYAkyLiunTfo2HVhmZmZs1W9tbZnwYuB36eisYCv64qKDMza42yB5qPJbttxSrIH7izZZdLmJnZgFM2KayOiFdrI5KGU+e21mZmNrCVTQo3S/o6sFF6NvNlwG+qC8vMzFqhbFI4DlgB3AN8huyOpt0+cc3MzAaWsmcfvQGclV5mZjZIlb330aPUfzTm9g2PyMzMWqYn9z6q2ZDswTijGh+OmZm1UqljChHxVOG1JCJ+COxVcWxmZtZkZbuPdimMrke257BpJRGZmVnLlO0++n5h+HVgIfDRhkdjZmYtVfbsow9WHYiZmbVe2e6jr3Q1PSJ+0JhwzMyslXpy9tF7gdlp/MPALcCiKoIyM7PW6MlDdnaJiOcBJJ0EXBYRn6oqMDMza76yt7nYFni1MP4qMLGrBSSdI2m5pHsLZSdJWiJpXnodUJh2vKQFkh6UtG8PtsHMzBqk7J7C+cDtkq4ku7L5EOC8bpY5FzijznynR8T3igWSJgPTgB2BbYDrJL09ItaUjM/MzBqg7MVrpwBHAc8AzwJHRcR3ulnmFuDpknFMBS6OiNUR8SiwANi15LJmZtYgZbuPADYGVkXEj4DFkrbr5To/L2l+6l4amcrG8uaD1otT2TokzZA0V9LcFStW9DIEMzOrp+zjOL8JzASOT0UjgAt6sb6fAjsAU4BlrL0oTnXmrfsQn4g4MyLaI6K9ra2tFyGYmVlnyu4pHAIcBLwIEBFL6cVtLiLiyYhYU7gVd62LaDEwvjDrOGBpT+s3M7O+KZsUXo2IIP16l/SW3qxM0pjC6CFA7cyk2cA0SRukbqlJwO29WYeZmfVe2bOPLpX0c2ALSZ8GPkk3D9yRdBGwJzBa0mLgm8CekqaQJZeFZE9xIyLuk3QpcD/ZvZWO9ZlHZmbNV/beR99Lz2ZeBbwD+EZEzOlmmcPrFJ/dxfynAKeUicfMzKrRbVKQNAy4NiL2AbpMBGZmNrB1e0whdeO8JGnzJsRjZmYtVPaYwivAPZLmkM5AAoiIL1YSlZmZtUTZpPDb9DIzs0Gsy6QgaduIeDwiZjUrIDMza53ujin8ujYg6YqKYzEzsxbrrvuoePuJ7asMZEgZNgKp3p09qrX12PEsW/x409drZgNHd0khOhm2vljzGhNmXt301T522oFNX6eZDSzdJYV3S1pFtsewURomjUdEbFZpdGZm1lRdJoWIGNasQMzMrPV68jwFMzMb5JwUzMws56RgZmY5JwUzM8s5KZiZWc5JwczMck4KZmaWc1IwM7Ock4KZmeWcFMzMLOekYGZmOScFMzPLOSmYmVmusqQg6RxJyyXdWygbJWmOpIfT35GpXJJ+LGmBpPmSdqkqLjMz61yVewrnAvt1KDsOuD4iJgHXp3GA/YFJ6TUD+GmFcZmZWScqSwoRcQvwdIfiqcCsNDwLOLhQfl5kbgW2kDSmqtjMzKy+Zh9T2CoilgGkv1um8rHAosJ8i1PZOiTNkDRX0twVK1ZUGqyZ2VDTXw4013uKfd1nQkfEmRHRHhHtbW1tFYdlZja0NDspPFnrFkp/l6fyxcD4wnzjgKVNjs3MbMhrdlKYDUxPw9OBqwrln0hnIe0GPFfrZjIzs+YZXlXFki4C9gRGS1oMfBM4FbhU0tHA48BH0uzXAAcAC4CXgKOqisvMzDpXWVKIiMM7mbR3nXkDOLaqWMzMrJz+cqDZzMz6AScFMzPLOSmYmVnOScHMzHJOCmZmlnNSMDOznJOCmZnlnBTMzCznpGBmZjknBTMzyzkpmJlZzknBzMxyTgpmZpar7C6pZmbNMmbctjyxZFH3M1q3nBTMbMB7YskiJsy8uunrfey0A5u+zqq5+8jMzHJOCmZmlnNSMDOznJOCmZnlnBTMzCznpGBmZjknBTMzyzkpmJlZriUXr0laCDwPrAFej4h2SaOAS4CJwELgoxHxTCviG7SGjUBSS1a99djxLFv8eEvWbWbltfKK5g9GxMrC+HHA9RFxqqTj0vjM1oQ2SK15rSVXfcLgvPLTbDDqT91HU4FZaXgWcHALYzEzG5JalRQC+L2kOyXNSGVbRcQygPR3y3oLSpohaa6kuStWrGhSuGZmQ0Oruo92j4ilkrYE5kj6c9kFI+JM4EyA9vb2qCpAM7OhqCV7ChGxNP1dDlwJ7Ao8KWkMQPq7vBWxmZkNZU1PCpLeImnT2jDwIeBeYDYwPc02Hbiq2bGZmQ11reg+2gq4Mp0aORy4MCL+U9IdwKWSjgYeBz7SgtjMzIa0pieFiHgEeHed8qeAvZsdj9lg06qnkPlalMHBT16z5mjRhXND8YvKTyGzvnBSsOZo0YVz/qIy6xknBTNrjBbeRsUax0nBBjff76l5fBuVQcFJwQY3f1GZ9Uh/uveRmZm1mJOCmZnlnBTMzCznpGBmZjknBTMzy/nsI7Oq+Lx9G4CcFMyq4qu4bQBy95GZmeWcFMzMLOekYGZmOScFMzPLOSmYmVnOScHMzHJOCmZmlnNSMDOznJOCmZnlnBTMzCznpGBmZrl+lxQk7SfpQUkLJB3X6njMzIaSfpUUJA0D/j+wPzAZOFzS5NZGZWY2dPSrpADsCiyIiEci4lXgYmBqi2MyMxsyFBGtjiEn6VBgv4j4VBo/AnhfRHy+MM8MYEYafQfwYC9XNxpY2Ydwq+K4esZx9Vx/jc1x9Uxf4poQEW31JvS35ynUeyLJm7JWRJwJnNnnFUlzI6K9r/U0muPqGcfVc/01NsfVM1XF1d+6jxYD4wvj44ClLYrFzGzI6W9J4Q5gkqTtJK0PTANmtzgmM7Mho191H0XE65I+D1wLDAPOiYj7Klpdn7ugKuK4esZx9Vx/jc1x9UwlcfWrA81mZtZa/a37yMzMWshJwczMcoM6KUj6iKT7JL0hqdNTtzq7tUY64H2bpIclXZIOfjcirlGS5qR650gaWWeeD0qaV3i9IungNO1cSY8Wpk1pVlxpvjWFdc8ulLeyvaZI+mN6v+dLOqwwraHt1d2tWCRtkLZ/QWqPiYVpx6fyByXt25c4ehHXVyTdn9rnekkTCtPqvqdNiutISSsK6/9UYdr09L4/LGl6k+M6vRDTQ5KeLUyrsr3OkbRc0r2dTJekH6e450vapTCt7+0VEYP2BbyL7AK3m4D2TuYZBvwF2B5YH7gbmJymXQpMS8M/Az7boLj+DTguDR8HnNbN/KOAp4GN0/i5wKEVtFepuIAXOilvWXsBbwcmpeFtgGXAFo1ur64+L4V5Pgf8LA1PAy5Jw5PT/BsA26V6hjUxrg8WPkOfrcXV1XvapLiOBM6os+wo4JH0d2QaHtmsuDrM/wWyE18qba9U998BuwD3djL9AOB3ZNd17Qbc1sj2GtR7ChHxQER0d8Vz3VtrSBKwF3B5mm8WcHCDQpua6itb76HA7yLipQatvzM9jSvX6vaKiIci4uE0vBRYDtS9YrOPytyKpRjv5cDeqX2mAhdHxOqIeBRYkOprSlwRcWPhM3Qr2XVAVevLrWv2BeZExNMR8QwwB9ivRXEdDlzUoHV3KSJuIfsR2JmpwHmRuRXYQtIYGtRegzoplDQWWFQYX5zK3go8GxGvdyhvhK0iYhlA+rtlN/NPY90P5Clp1/F0SRs0Oa4NJc2VdGutS4t+1F6SdiX79feXQnGj2quzz0vdeVJ7PEfWPmWWrTKuoqPJfm3W1HtPmxnXP6b353JJtQtY+0V7pW627YAbCsVVtVcZncXekPbqV9cp9Iak64Ct60w6ISKuKlNFnbLoorzPcZWtI9UzBvgrsms3ao4HniD74jsTmAmc3MS4to2IpZK2B26QdA+wqs58rWqv84HpEfFGKu51e9VbRZ2yjttZyWeqG6XrlvRxoB3Yo1C8znsaEX+pt3wFcf0GuCgiVks6hmwva6+Sy1YZV8004PKIWFMoq6q9yqj08zXgk0JE7NPHKjq7tcZKst2y4enXXo9uudFVXJKelDQmIpalL7HlXVT1UeDKiHitUPeyNLha0i+ArzUzrtQ9Q0Q8IukmYGfgClrcXpI2A34LnJh2q2t197q96ihzK5baPIslDQc2J+sOqPI2LqXqlrQPWaLdIyJW18o7eU8b8SXXbVwR8VRh9CzgtMKye3ZY9qYGxFQqroJpwLHFggrbq4zOYm9Ie7n7qJNba0R25OZGsv58gOlAmT2PMman+srUu05fZvpirPXjHwzUPUuhirgkjax1v0gaDewO3N/q9krv3ZVkfa2XdZjWyPYqcyuWYryHAjek9pkNTFN2dtJ2wCTg9j7E0qO4JO0M/Bw4KCKWF8rrvqdNjGtMYfQg4IE0fC3woRTfSOBDvHmPudK4UmzvIDto+8dCWZXtVcZs4BPpLKTdgOfSD5/GtFdVR9D7wws4hCx7rgaeBK5N5dsA1xTmOwB4iCzTn1Ao357sn3YBcBmwQYPieitwPfBw+jsqlbcD/1GYbyKwBFivw/I3APeQfbldAGzSrLiAv0nrvjv9Pbo/tBfwceA1YF7hNaWK9qr3eSHrjjooDW+Ytn9Bao/tC8uekJZ7ENi/wZ/37uK6Lv0f1NpndnfvaZPi+i5wX1r/jcA7C8t+MrXjAuCoZsaVxk8CTu2wXNXtdRHZ2XOvkX1/HQ0cAxyTpovsYWR/SetvLyzb5/bybS7MzCzn7iMzM8s5KZiZWc5JwczMck4KZmaWc1IwM7Ock4INSJJO0No7os6T9L5e1jNF0gGF8YNU546ZjSRpT0l/08m0rSRdLeluZXc0vabKWMw6GvBXNNvQI+n9wIHALpHdGmE02S0semMK2fUO1wBExGyqfy74nsALwP/UmXYy2U3NfgQg6a/7urLCVeZm3fKegg1EY4CVkW7TEBErI912QNJ7JN0s6U5J1xauZr5J0mmSbld2b/wPpCtZTwYOS3sbhym7t/8ZaZlzJf1U0o2SHpG0h7J73T8g6dxaMJI+pOxZDndJukzSJql8oaRvpfJ7JL1T2bMVjgH+Ka3zA3W2bXFtJCLmF9bzL6meuyWdmsqmKLsp23xJV6YrWWvb+x1JNwNfktQm6QpJd6TX7g18P2wwaeSVeH751YwXsAnZFbkPAT8hu48PwAiyX99tafww0j3wye4B8/00fABwXRo+ksK9/IvjZM9huJjsCtKpZDf9+yuyH1N3ku1ljAZuAd6SlpkJfCMNLwS+kIY/x9qrr08CvtbJtu0LPEt2Ze8JwDapfP+0bbXnIdSu6p5f2P6TgR8WtvcnhXovBP42DW8LPNDq99Gv/vly95ENOBHxgqT3AB8ge3DMJek4wFxgJ2BOdpsjhpHdLqDmV+nvnWS3ECnjNxERyu4E+2RE3AMg6b5Uxziyh+f8d1rn+hTuk9Nhnf9QYtuuVXbnzf3IEsGfJO0E7AP8ItLzECLiaUmbkz1I6Oa0+Cyy22vUXFIY3geYnGIE2EzSphHxfIk2sCHEScEGpMhuY3wTcFP6wp5O9sV7X0S8v5PFancFXUP5z35tmTcKw7Xx4amuORFxeKPWGRFPk/2yv1DS1WRP4hI9vw3yi4Xh9YD3R8TLPazDhhgfU7ABR9I7JE0qFE0BHiO7yVxbOhCNpBGSduymuueBTfsQzq3A7pLelta5saS393adkvaStHEa3hTYAXgc+D3wycK0URHxHPBM4bjEEcDNdaolLf/5wnoa8lxvG3ycFGwg2gSYlU7ZnE/WfXNSZI9VPBQ4TdLdZMcd6p76WXAjWbfKPEmH9TSQiFhBdhziohTLrcA7u1nsN8AhnRxofg8wN9X1R7LjEHdExH+SnRU1V9I81j4TYjrw72n+KXT+8KAvAu3pgPT9ZAe7zdbhu6SamVnOewpmZpZzUjAzs1LC8OgAAAAiSURBVJyTgpmZ5ZwUzMws56RgZmY5JwUzM8s5KZiZWe5/ARcgtgnqOsfPAAAAAElFTkSuQmCC"/>
          <p:cNvSpPr>
            <a:spLocks noChangeAspect="1" noChangeArrowheads="1"/>
          </p:cNvSpPr>
          <p:nvPr/>
        </p:nvSpPr>
        <p:spPr bwMode="auto">
          <a:xfrm>
            <a:off x="1174033" y="-115909"/>
            <a:ext cx="8510880" cy="802816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525" y="3326595"/>
            <a:ext cx="4941426" cy="3531405"/>
          </a:xfrm>
          <a:prstGeom prst="rect">
            <a:avLst/>
          </a:prstGeom>
        </p:spPr>
      </p:pic>
    </p:spTree>
    <p:extLst>
      <p:ext uri="{BB962C8B-B14F-4D97-AF65-F5344CB8AC3E}">
        <p14:creationId xmlns:p14="http://schemas.microsoft.com/office/powerpoint/2010/main" val="19110817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75</TotalTime>
  <Words>83</Words>
  <Application>Microsoft Office PowerPoint</Application>
  <PresentationFormat>Widescreen</PresentationFormat>
  <Paragraphs>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Century Gothic</vt:lpstr>
      <vt:lpstr>Wingdings 3</vt:lpstr>
      <vt:lpstr>Ion</vt:lpstr>
      <vt:lpstr>AIRLINE QUALITY ANALYSIS FOR BRITISH AIRWAYS</vt:lpstr>
      <vt:lpstr>Analysis Findings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Njoki Ruth</cp:lastModifiedBy>
  <cp:revision>5</cp:revision>
  <dcterms:created xsi:type="dcterms:W3CDTF">2022-12-06T11:13:27Z</dcterms:created>
  <dcterms:modified xsi:type="dcterms:W3CDTF">2023-10-26T19:08:49Z</dcterms:modified>
</cp:coreProperties>
</file>