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E61E778-20B5-4A9B-8D77-5B7D1F115195}" type="datetimeFigureOut">
              <a:rPr lang="en-GB" smtClean="0"/>
              <a:t>26/10/2023</a:t>
            </a:fld>
            <a:endParaRPr lang="en-GB"/>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CEF3BB2-39D2-43C2-8D50-C0D0E58945B9}" type="slidenum">
              <a:rPr lang="en-GB" smtClean="0"/>
              <a:t>‹#›</a:t>
            </a:fld>
            <a:endParaRPr lang="en-GB"/>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169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61E778-20B5-4A9B-8D77-5B7D1F115195}" type="datetimeFigureOut">
              <a:rPr lang="en-GB" smtClean="0"/>
              <a:t>26/10/2023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EF3BB2-39D2-43C2-8D50-C0D0E58945B9}" type="slidenum">
              <a:rPr lang="en-GB" smtClean="0"/>
              <a:t>‹#›</a:t>
            </a:fld>
            <a:endParaRPr lang="en-GB"/>
          </a:p>
        </p:txBody>
      </p:sp>
    </p:spTree>
    <p:extLst>
      <p:ext uri="{BB962C8B-B14F-4D97-AF65-F5344CB8AC3E}">
        <p14:creationId xmlns:p14="http://schemas.microsoft.com/office/powerpoint/2010/main" val="574386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61E778-20B5-4A9B-8D77-5B7D1F115195}" type="datetimeFigureOut">
              <a:rPr lang="en-GB" smtClean="0"/>
              <a:t>26/10/2023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EF3BB2-39D2-43C2-8D50-C0D0E58945B9}" type="slidenum">
              <a:rPr lang="en-GB" smtClean="0"/>
              <a:t>‹#›</a:t>
            </a:fld>
            <a:endParaRPr lang="en-GB"/>
          </a:p>
        </p:txBody>
      </p:sp>
    </p:spTree>
    <p:extLst>
      <p:ext uri="{BB962C8B-B14F-4D97-AF65-F5344CB8AC3E}">
        <p14:creationId xmlns:p14="http://schemas.microsoft.com/office/powerpoint/2010/main" val="3200164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61E778-20B5-4A9B-8D77-5B7D1F115195}" type="datetimeFigureOut">
              <a:rPr lang="en-GB" smtClean="0"/>
              <a:t>26/10/2023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EF3BB2-39D2-43C2-8D50-C0D0E58945B9}" type="slidenum">
              <a:rPr lang="en-GB" smtClean="0"/>
              <a:t>‹#›</a:t>
            </a:fld>
            <a:endParaRPr lang="en-GB"/>
          </a:p>
        </p:txBody>
      </p:sp>
    </p:spTree>
    <p:extLst>
      <p:ext uri="{BB962C8B-B14F-4D97-AF65-F5344CB8AC3E}">
        <p14:creationId xmlns:p14="http://schemas.microsoft.com/office/powerpoint/2010/main" val="309526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61E778-20B5-4A9B-8D77-5B7D1F115195}" type="datetimeFigureOut">
              <a:rPr lang="en-GB" smtClean="0"/>
              <a:t>26/10/2023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EF3BB2-39D2-43C2-8D50-C0D0E58945B9}" type="slidenum">
              <a:rPr lang="en-GB" smtClean="0"/>
              <a:t>‹#›</a:t>
            </a:fld>
            <a:endParaRPr lang="en-GB"/>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866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61E778-20B5-4A9B-8D77-5B7D1F115195}" type="datetimeFigureOut">
              <a:rPr lang="en-GB" smtClean="0"/>
              <a:t>26/10/2023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EF3BB2-39D2-43C2-8D50-C0D0E58945B9}" type="slidenum">
              <a:rPr lang="en-GB" smtClean="0"/>
              <a:t>‹#›</a:t>
            </a:fld>
            <a:endParaRPr lang="en-GB"/>
          </a:p>
        </p:txBody>
      </p:sp>
    </p:spTree>
    <p:extLst>
      <p:ext uri="{BB962C8B-B14F-4D97-AF65-F5344CB8AC3E}">
        <p14:creationId xmlns:p14="http://schemas.microsoft.com/office/powerpoint/2010/main" val="3926891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61E778-20B5-4A9B-8D77-5B7D1F115195}" type="datetimeFigureOut">
              <a:rPr lang="en-GB" smtClean="0"/>
              <a:t>26/10/2023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CEF3BB2-39D2-43C2-8D50-C0D0E58945B9}" type="slidenum">
              <a:rPr lang="en-GB" smtClean="0"/>
              <a:t>‹#›</a:t>
            </a:fld>
            <a:endParaRPr lang="en-GB"/>
          </a:p>
        </p:txBody>
      </p:sp>
    </p:spTree>
    <p:extLst>
      <p:ext uri="{BB962C8B-B14F-4D97-AF65-F5344CB8AC3E}">
        <p14:creationId xmlns:p14="http://schemas.microsoft.com/office/powerpoint/2010/main" val="3201752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E61E778-20B5-4A9B-8D77-5B7D1F115195}" type="datetimeFigureOut">
              <a:rPr lang="en-GB" smtClean="0"/>
              <a:t>26/10/2023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CEF3BB2-39D2-43C2-8D50-C0D0E58945B9}" type="slidenum">
              <a:rPr lang="en-GB" smtClean="0"/>
              <a:t>‹#›</a:t>
            </a:fld>
            <a:endParaRPr lang="en-GB"/>
          </a:p>
        </p:txBody>
      </p:sp>
    </p:spTree>
    <p:extLst>
      <p:ext uri="{BB962C8B-B14F-4D97-AF65-F5344CB8AC3E}">
        <p14:creationId xmlns:p14="http://schemas.microsoft.com/office/powerpoint/2010/main" val="2812148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61E778-20B5-4A9B-8D77-5B7D1F115195}" type="datetimeFigureOut">
              <a:rPr lang="en-GB" smtClean="0"/>
              <a:t>26/10/2023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CEF3BB2-39D2-43C2-8D50-C0D0E58945B9}" type="slidenum">
              <a:rPr lang="en-GB" smtClean="0"/>
              <a:t>‹#›</a:t>
            </a:fld>
            <a:endParaRPr lang="en-GB"/>
          </a:p>
        </p:txBody>
      </p:sp>
    </p:spTree>
    <p:extLst>
      <p:ext uri="{BB962C8B-B14F-4D97-AF65-F5344CB8AC3E}">
        <p14:creationId xmlns:p14="http://schemas.microsoft.com/office/powerpoint/2010/main" val="32376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61E778-20B5-4A9B-8D77-5B7D1F115195}" type="datetimeFigureOut">
              <a:rPr lang="en-GB" smtClean="0"/>
              <a:t>26/10/2023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EF3BB2-39D2-43C2-8D50-C0D0E58945B9}" type="slidenum">
              <a:rPr lang="en-GB" smtClean="0"/>
              <a:t>‹#›</a:t>
            </a:fld>
            <a:endParaRPr lang="en-GB"/>
          </a:p>
        </p:txBody>
      </p:sp>
    </p:spTree>
    <p:extLst>
      <p:ext uri="{BB962C8B-B14F-4D97-AF65-F5344CB8AC3E}">
        <p14:creationId xmlns:p14="http://schemas.microsoft.com/office/powerpoint/2010/main" val="942116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61E778-20B5-4A9B-8D77-5B7D1F115195}" type="datetimeFigureOut">
              <a:rPr lang="en-GB" smtClean="0"/>
              <a:t>26/10/2023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EF3BB2-39D2-43C2-8D50-C0D0E58945B9}" type="slidenum">
              <a:rPr lang="en-GB" smtClean="0"/>
              <a:t>‹#›</a:t>
            </a:fld>
            <a:endParaRPr lang="en-GB"/>
          </a:p>
        </p:txBody>
      </p:sp>
    </p:spTree>
    <p:extLst>
      <p:ext uri="{BB962C8B-B14F-4D97-AF65-F5344CB8AC3E}">
        <p14:creationId xmlns:p14="http://schemas.microsoft.com/office/powerpoint/2010/main" val="3559938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E61E778-20B5-4A9B-8D77-5B7D1F115195}" type="datetimeFigureOut">
              <a:rPr lang="en-GB" smtClean="0"/>
              <a:t>26/10/2023</a:t>
            </a:fld>
            <a:endParaRPr lang="en-GB"/>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GB"/>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CEF3BB2-39D2-43C2-8D50-C0D0E58945B9}" type="slidenum">
              <a:rPr lang="en-GB" smtClean="0"/>
              <a:t>‹#›</a:t>
            </a:fld>
            <a:endParaRPr lang="en-GB"/>
          </a:p>
        </p:txBody>
      </p:sp>
    </p:spTree>
    <p:extLst>
      <p:ext uri="{BB962C8B-B14F-4D97-AF65-F5344CB8AC3E}">
        <p14:creationId xmlns:p14="http://schemas.microsoft.com/office/powerpoint/2010/main" val="119438030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Predicting customer behaviour using python</a:t>
            </a:r>
            <a:endParaRPr lang="en-GB" dirty="0"/>
          </a:p>
        </p:txBody>
      </p:sp>
      <p:sp>
        <p:nvSpPr>
          <p:cNvPr id="3" name="Subtitle 2"/>
          <p:cNvSpPr>
            <a:spLocks noGrp="1"/>
          </p:cNvSpPr>
          <p:nvPr>
            <p:ph type="subTitle" idx="1"/>
          </p:nvPr>
        </p:nvSpPr>
        <p:spPr/>
        <p:txBody>
          <a:bodyPr/>
          <a:lstStyle/>
          <a:p>
            <a:r>
              <a:rPr lang="en-GB" dirty="0" smtClean="0"/>
              <a:t>A British airlines project</a:t>
            </a:r>
            <a:endParaRPr lang="en-GB" dirty="0"/>
          </a:p>
        </p:txBody>
      </p:sp>
    </p:spTree>
    <p:extLst>
      <p:ext uri="{BB962C8B-B14F-4D97-AF65-F5344CB8AC3E}">
        <p14:creationId xmlns:p14="http://schemas.microsoft.com/office/powerpoint/2010/main" val="380649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664" y="347728"/>
            <a:ext cx="9875520" cy="1000045"/>
          </a:xfrm>
        </p:spPr>
        <p:txBody>
          <a:bodyPr/>
          <a:lstStyle/>
          <a:p>
            <a:r>
              <a:rPr lang="en-GB" dirty="0" smtClean="0"/>
              <a:t>Visualization and recommendations</a:t>
            </a:r>
            <a:endParaRPr lang="en-GB"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613" y="1347773"/>
            <a:ext cx="8134081" cy="5040148"/>
          </a:xfrm>
        </p:spPr>
      </p:pic>
      <p:sp>
        <p:nvSpPr>
          <p:cNvPr id="10" name="Content Placeholder 9"/>
          <p:cNvSpPr>
            <a:spLocks noGrp="1"/>
          </p:cNvSpPr>
          <p:nvPr>
            <p:ph sz="half" idx="4294967295"/>
          </p:nvPr>
        </p:nvSpPr>
        <p:spPr>
          <a:xfrm>
            <a:off x="7645400" y="2682875"/>
            <a:ext cx="4546600" cy="3416300"/>
          </a:xfrm>
        </p:spPr>
        <p:txBody>
          <a:bodyPr>
            <a:normAutofit/>
          </a:bodyPr>
          <a:lstStyle/>
          <a:p>
            <a:r>
              <a:rPr lang="en-GB" sz="1400" dirty="0" smtClean="0"/>
              <a:t>Based on the visual seen, the purchase lead is the most important feature to the model. Meaning that the time between booking and the actual flight determines whether the customer will purchase a ticket or not.</a:t>
            </a:r>
          </a:p>
        </p:txBody>
      </p:sp>
    </p:spTree>
    <p:extLst>
      <p:ext uri="{BB962C8B-B14F-4D97-AF65-F5344CB8AC3E}">
        <p14:creationId xmlns:p14="http://schemas.microsoft.com/office/powerpoint/2010/main" val="3289967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Model prediction</a:t>
            </a:r>
            <a:endParaRPr lang="en-GB" dirty="0"/>
          </a:p>
        </p:txBody>
      </p:sp>
      <p:sp>
        <p:nvSpPr>
          <p:cNvPr id="6" name="Content Placeholder 5"/>
          <p:cNvSpPr>
            <a:spLocks noGrp="1"/>
          </p:cNvSpPr>
          <p:nvPr>
            <p:ph idx="1"/>
          </p:nvPr>
        </p:nvSpPr>
        <p:spPr>
          <a:xfrm>
            <a:off x="785612" y="2125014"/>
            <a:ext cx="10831132" cy="4597758"/>
          </a:xfrm>
        </p:spPr>
        <p:txBody>
          <a:bodyPr/>
          <a:lstStyle/>
          <a:p>
            <a:endParaRPr lang="en-GB" dirty="0"/>
          </a:p>
        </p:txBody>
      </p:sp>
    </p:spTree>
    <p:extLst>
      <p:ext uri="{BB962C8B-B14F-4D97-AF65-F5344CB8AC3E}">
        <p14:creationId xmlns:p14="http://schemas.microsoft.com/office/powerpoint/2010/main" val="2798501564"/>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2298</TotalTime>
  <Words>53</Words>
  <Application>Microsoft Office PowerPoint</Application>
  <PresentationFormat>Widescreen</PresentationFormat>
  <Paragraphs>5</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Corbel</vt:lpstr>
      <vt:lpstr>Basis</vt:lpstr>
      <vt:lpstr>Predicting customer behaviour using python</vt:lpstr>
      <vt:lpstr>Visualization and recommendations</vt:lpstr>
      <vt:lpstr>Model prediction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behaviour using python</dc:title>
  <dc:creator>Njoki Ruth</dc:creator>
  <cp:lastModifiedBy>Njoki Ruth</cp:lastModifiedBy>
  <cp:revision>5</cp:revision>
  <dcterms:created xsi:type="dcterms:W3CDTF">2023-10-26T19:05:56Z</dcterms:created>
  <dcterms:modified xsi:type="dcterms:W3CDTF">2023-10-28T09:24:32Z</dcterms:modified>
</cp:coreProperties>
</file>