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Quicksand Medium" charset="1" panose="00000600000000000000"/>
      <p:regular r:id="rId19"/>
    </p:embeddedFont>
    <p:embeddedFont>
      <p:font typeface="JetBrains Mono Ultra-Bold" charset="1" panose="02010909030102050004"/>
      <p:regular r:id="rId20"/>
    </p:embeddedFont>
    <p:embeddedFont>
      <p:font typeface="Quicksand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8.pn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5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44.png" Type="http://schemas.openxmlformats.org/officeDocument/2006/relationships/image"/><Relationship Id="rId13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6.png" Type="http://schemas.openxmlformats.org/officeDocument/2006/relationships/image"/><Relationship Id="rId13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44288" y="-4040657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71682" y="2996370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20215" y="2166128"/>
            <a:ext cx="13190184" cy="5627184"/>
            <a:chOff x="0" y="0"/>
            <a:chExt cx="17586912" cy="750291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90684" y="304260"/>
              <a:ext cx="17296228" cy="7198652"/>
              <a:chOff x="0" y="0"/>
              <a:chExt cx="3416539" cy="142195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416539" cy="1421956"/>
              </a:xfrm>
              <a:custGeom>
                <a:avLst/>
                <a:gdLst/>
                <a:ahLst/>
                <a:cxnLst/>
                <a:rect r="r" b="b" t="t" l="l"/>
                <a:pathLst>
                  <a:path h="1421956" w="3416539">
                    <a:moveTo>
                      <a:pt x="0" y="0"/>
                    </a:moveTo>
                    <a:lnTo>
                      <a:pt x="3416539" y="0"/>
                    </a:lnTo>
                    <a:lnTo>
                      <a:pt x="3416539" y="1421956"/>
                    </a:lnTo>
                    <a:lnTo>
                      <a:pt x="0" y="142195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3416539" cy="144100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17296228" cy="7093368"/>
              <a:chOff x="0" y="0"/>
              <a:chExt cx="3416539" cy="140115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416539" cy="1401159"/>
              </a:xfrm>
              <a:custGeom>
                <a:avLst/>
                <a:gdLst/>
                <a:ahLst/>
                <a:cxnLst/>
                <a:rect r="r" b="b" t="t" l="l"/>
                <a:pathLst>
                  <a:path h="1401159" w="3416539">
                    <a:moveTo>
                      <a:pt x="0" y="0"/>
                    </a:moveTo>
                    <a:lnTo>
                      <a:pt x="3416539" y="0"/>
                    </a:lnTo>
                    <a:lnTo>
                      <a:pt x="3416539" y="1401159"/>
                    </a:lnTo>
                    <a:lnTo>
                      <a:pt x="0" y="1401159"/>
                    </a:lnTo>
                    <a:close/>
                  </a:path>
                </a:pathLst>
              </a:custGeom>
              <a:solidFill>
                <a:srgbClr val="FFFDE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3416539" cy="142020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6458127" y="7129143"/>
            <a:ext cx="10447664" cy="1754580"/>
            <a:chOff x="0" y="0"/>
            <a:chExt cx="13930219" cy="233944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72448" y="343143"/>
              <a:ext cx="13657771" cy="1996297"/>
              <a:chOff x="0" y="0"/>
              <a:chExt cx="2697831" cy="39433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697831" cy="394330"/>
              </a:xfrm>
              <a:custGeom>
                <a:avLst/>
                <a:gdLst/>
                <a:ahLst/>
                <a:cxnLst/>
                <a:rect r="r" b="b" t="t" l="l"/>
                <a:pathLst>
                  <a:path h="394330" w="2697831">
                    <a:moveTo>
                      <a:pt x="0" y="0"/>
                    </a:moveTo>
                    <a:lnTo>
                      <a:pt x="2697831" y="0"/>
                    </a:lnTo>
                    <a:lnTo>
                      <a:pt x="2697831" y="394330"/>
                    </a:lnTo>
                    <a:lnTo>
                      <a:pt x="0" y="394330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2697831" cy="413380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13689687" cy="2045842"/>
              <a:chOff x="0" y="0"/>
              <a:chExt cx="2704136" cy="40411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704136" cy="404117"/>
              </a:xfrm>
              <a:custGeom>
                <a:avLst/>
                <a:gdLst/>
                <a:ahLst/>
                <a:cxnLst/>
                <a:rect r="r" b="b" t="t" l="l"/>
                <a:pathLst>
                  <a:path h="404117" w="2704136">
                    <a:moveTo>
                      <a:pt x="0" y="0"/>
                    </a:moveTo>
                    <a:lnTo>
                      <a:pt x="2704136" y="0"/>
                    </a:lnTo>
                    <a:lnTo>
                      <a:pt x="2704136" y="404117"/>
                    </a:lnTo>
                    <a:lnTo>
                      <a:pt x="0" y="404117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238125"/>
                <a:ext cx="2704136" cy="1659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50"/>
                  </a:lnSpc>
                </a:pPr>
                <a:r>
                  <a:rPr lang="en-US" sz="3500" spc="-157">
                    <a:solidFill>
                      <a:srgbClr val="000000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Sección: 003D</a:t>
                </a:r>
              </a:p>
              <a:p>
                <a:pPr algn="ctr">
                  <a:lnSpc>
                    <a:spcPts val="1750"/>
                  </a:lnSpc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3849949" y="832931"/>
            <a:ext cx="2104436" cy="2163439"/>
          </a:xfrm>
          <a:custGeom>
            <a:avLst/>
            <a:gdLst/>
            <a:ahLst/>
            <a:cxnLst/>
            <a:rect r="r" b="b" t="t" l="l"/>
            <a:pathLst>
              <a:path h="2163439" w="2104436">
                <a:moveTo>
                  <a:pt x="0" y="0"/>
                </a:moveTo>
                <a:lnTo>
                  <a:pt x="2104436" y="0"/>
                </a:lnTo>
                <a:lnTo>
                  <a:pt x="2104436" y="2163439"/>
                </a:lnTo>
                <a:lnTo>
                  <a:pt x="0" y="21634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681959" y="832931"/>
            <a:ext cx="2104436" cy="2163439"/>
          </a:xfrm>
          <a:custGeom>
            <a:avLst/>
            <a:gdLst/>
            <a:ahLst/>
            <a:cxnLst/>
            <a:rect r="r" b="b" t="t" l="l"/>
            <a:pathLst>
              <a:path h="2163439" w="2104436">
                <a:moveTo>
                  <a:pt x="0" y="0"/>
                </a:moveTo>
                <a:lnTo>
                  <a:pt x="2104436" y="0"/>
                </a:lnTo>
                <a:lnTo>
                  <a:pt x="2104436" y="2163439"/>
                </a:lnTo>
                <a:lnTo>
                  <a:pt x="0" y="21634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872152" y="8221899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85097" y="7486154"/>
            <a:ext cx="2105625" cy="2151341"/>
          </a:xfrm>
          <a:custGeom>
            <a:avLst/>
            <a:gdLst/>
            <a:ahLst/>
            <a:cxnLst/>
            <a:rect r="r" b="b" t="t" l="l"/>
            <a:pathLst>
              <a:path h="2151341" w="2105625">
                <a:moveTo>
                  <a:pt x="0" y="0"/>
                </a:moveTo>
                <a:lnTo>
                  <a:pt x="2105625" y="0"/>
                </a:lnTo>
                <a:lnTo>
                  <a:pt x="2105625" y="2151341"/>
                </a:lnTo>
                <a:lnTo>
                  <a:pt x="0" y="2151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574086" y="4449767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424987" y="3648075"/>
            <a:ext cx="10980642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JetBrains Mono Ultra-Bold"/>
                <a:ea typeface="JetBrains Mono Ultra-Bold"/>
                <a:cs typeface="JetBrains Mono Ultra-Bold"/>
                <a:sym typeface="JetBrains Mono Ultra-Bold"/>
              </a:rPr>
              <a:t>Proyecto de pagina web:</a:t>
            </a:r>
          </a:p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JetBrains Mono Ultra-Bold"/>
                <a:ea typeface="JetBrains Mono Ultra-Bold"/>
                <a:cs typeface="JetBrains Mono Ultra-Bold"/>
                <a:sym typeface="JetBrains Mono Ultra-Bold"/>
              </a:rPr>
              <a:t>FRIKI-STORE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5718183" y="878250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AB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3985287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C5D174"/>
            </a:solidFill>
          </p:spPr>
        </p:sp>
      </p:grpSp>
      <p:sp>
        <p:nvSpPr>
          <p:cNvPr name="AutoShape 4" id="4"/>
          <p:cNvSpPr/>
          <p:nvPr/>
        </p:nvSpPr>
        <p:spPr>
          <a:xfrm rot="-5400000">
            <a:off x="1792016" y="5146282"/>
            <a:ext cx="10257527" cy="0"/>
          </a:xfrm>
          <a:prstGeom prst="line">
            <a:avLst/>
          </a:prstGeom>
          <a:ln cap="rnd" w="9525">
            <a:solidFill>
              <a:srgbClr val="000000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5083539" y="1019569"/>
            <a:ext cx="11921512" cy="8612540"/>
            <a:chOff x="0" y="0"/>
            <a:chExt cx="15895349" cy="1148338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58768" y="359030"/>
              <a:ext cx="15636581" cy="11124356"/>
              <a:chOff x="0" y="0"/>
              <a:chExt cx="3088707" cy="219740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088707" cy="2197404"/>
              </a:xfrm>
              <a:custGeom>
                <a:avLst/>
                <a:gdLst/>
                <a:ahLst/>
                <a:cxnLst/>
                <a:rect r="r" b="b" t="t" l="l"/>
                <a:pathLst>
                  <a:path h="2197404" w="3088707">
                    <a:moveTo>
                      <a:pt x="0" y="0"/>
                    </a:moveTo>
                    <a:lnTo>
                      <a:pt x="3088707" y="0"/>
                    </a:lnTo>
                    <a:lnTo>
                      <a:pt x="3088707" y="2197404"/>
                    </a:lnTo>
                    <a:lnTo>
                      <a:pt x="0" y="2197404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3088707" cy="221645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15540832" cy="11182177"/>
              <a:chOff x="0" y="0"/>
              <a:chExt cx="3069794" cy="220882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069794" cy="2208825"/>
              </a:xfrm>
              <a:custGeom>
                <a:avLst/>
                <a:gdLst/>
                <a:ahLst/>
                <a:cxnLst/>
                <a:rect r="r" b="b" t="t" l="l"/>
                <a:pathLst>
                  <a:path h="2208825" w="3069794">
                    <a:moveTo>
                      <a:pt x="0" y="0"/>
                    </a:moveTo>
                    <a:lnTo>
                      <a:pt x="3069794" y="0"/>
                    </a:lnTo>
                    <a:lnTo>
                      <a:pt x="3069794" y="2208825"/>
                    </a:lnTo>
                    <a:lnTo>
                      <a:pt x="0" y="2208825"/>
                    </a:lnTo>
                    <a:close/>
                  </a:path>
                </a:pathLst>
              </a:custGeom>
              <a:solidFill>
                <a:srgbClr val="FFFDE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3069794" cy="222787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28700" y="1253179"/>
            <a:ext cx="5779907" cy="2925560"/>
            <a:chOff x="0" y="0"/>
            <a:chExt cx="7706542" cy="390074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72448" y="397009"/>
              <a:ext cx="7434094" cy="3503738"/>
              <a:chOff x="0" y="0"/>
              <a:chExt cx="1468463" cy="69209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68463" cy="692096"/>
              </a:xfrm>
              <a:custGeom>
                <a:avLst/>
                <a:gdLst/>
                <a:ahLst/>
                <a:cxnLst/>
                <a:rect r="r" b="b" t="t" l="l"/>
                <a:pathLst>
                  <a:path h="692096" w="1468463">
                    <a:moveTo>
                      <a:pt x="0" y="0"/>
                    </a:moveTo>
                    <a:lnTo>
                      <a:pt x="1468463" y="0"/>
                    </a:lnTo>
                    <a:lnTo>
                      <a:pt x="1468463" y="692096"/>
                    </a:lnTo>
                    <a:lnTo>
                      <a:pt x="0" y="69209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1468463" cy="71114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7450953" cy="3564334"/>
              <a:chOff x="0" y="0"/>
              <a:chExt cx="1471793" cy="70406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71793" cy="704066"/>
              </a:xfrm>
              <a:custGeom>
                <a:avLst/>
                <a:gdLst/>
                <a:ahLst/>
                <a:cxnLst/>
                <a:rect r="r" b="b" t="t" l="l"/>
                <a:pathLst>
                  <a:path h="704066" w="1471793">
                    <a:moveTo>
                      <a:pt x="0" y="0"/>
                    </a:moveTo>
                    <a:lnTo>
                      <a:pt x="1471793" y="0"/>
                    </a:lnTo>
                    <a:lnTo>
                      <a:pt x="1471793" y="704066"/>
                    </a:lnTo>
                    <a:lnTo>
                      <a:pt x="0" y="704066"/>
                    </a:lnTo>
                    <a:close/>
                  </a:path>
                </a:pathLst>
              </a:custGeom>
              <a:solidFill>
                <a:srgbClr val="FFE262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1471793" cy="713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base de datos</a:t>
                </a: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1028700" y="4360462"/>
            <a:ext cx="5779907" cy="4543639"/>
            <a:chOff x="0" y="0"/>
            <a:chExt cx="7706542" cy="605818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305183" y="350753"/>
              <a:ext cx="7401359" cy="5707433"/>
              <a:chOff x="0" y="0"/>
              <a:chExt cx="1461997" cy="112739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61997" cy="1127394"/>
              </a:xfrm>
              <a:custGeom>
                <a:avLst/>
                <a:gdLst/>
                <a:ahLst/>
                <a:cxnLst/>
                <a:rect r="r" b="b" t="t" l="l"/>
                <a:pathLst>
                  <a:path h="1127394" w="1461997">
                    <a:moveTo>
                      <a:pt x="0" y="0"/>
                    </a:moveTo>
                    <a:lnTo>
                      <a:pt x="1461997" y="0"/>
                    </a:lnTo>
                    <a:lnTo>
                      <a:pt x="1461997" y="1127394"/>
                    </a:lnTo>
                    <a:lnTo>
                      <a:pt x="0" y="1127394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9050"/>
                <a:ext cx="1461997" cy="114644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7432645" cy="5751891"/>
              <a:chOff x="0" y="0"/>
              <a:chExt cx="1468177" cy="113617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468177" cy="1136176"/>
              </a:xfrm>
              <a:custGeom>
                <a:avLst/>
                <a:gdLst/>
                <a:ahLst/>
                <a:cxnLst/>
                <a:rect r="r" b="b" t="t" l="l"/>
                <a:pathLst>
                  <a:path h="1136176" w="1468177">
                    <a:moveTo>
                      <a:pt x="0" y="0"/>
                    </a:moveTo>
                    <a:lnTo>
                      <a:pt x="1468177" y="0"/>
                    </a:lnTo>
                    <a:lnTo>
                      <a:pt x="1468177" y="1136176"/>
                    </a:lnTo>
                    <a:lnTo>
                      <a:pt x="0" y="113617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19050"/>
                <a:ext cx="1468177" cy="11552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sp>
        <p:nvSpPr>
          <p:cNvPr name="Freeform 26" id="26"/>
          <p:cNvSpPr/>
          <p:nvPr/>
        </p:nvSpPr>
        <p:spPr>
          <a:xfrm flipH="false" flipV="false" rot="0">
            <a:off x="6115916" y="648106"/>
            <a:ext cx="1325858" cy="1210147"/>
          </a:xfrm>
          <a:custGeom>
            <a:avLst/>
            <a:gdLst/>
            <a:ahLst/>
            <a:cxnLst/>
            <a:rect r="r" b="b" t="t" l="l"/>
            <a:pathLst>
              <a:path h="1210147" w="1325858">
                <a:moveTo>
                  <a:pt x="0" y="0"/>
                </a:moveTo>
                <a:lnTo>
                  <a:pt x="1325859" y="0"/>
                </a:lnTo>
                <a:lnTo>
                  <a:pt x="1325859" y="1210147"/>
                </a:lnTo>
                <a:lnTo>
                  <a:pt x="0" y="1210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5501355" y="8428576"/>
            <a:ext cx="2593577" cy="1669800"/>
            <a:chOff x="0" y="0"/>
            <a:chExt cx="3458103" cy="222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46068" y="194058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7761375" y="1393713"/>
            <a:ext cx="6998940" cy="4163100"/>
          </a:xfrm>
          <a:custGeom>
            <a:avLst/>
            <a:gdLst/>
            <a:ahLst/>
            <a:cxnLst/>
            <a:rect r="r" b="b" t="t" l="l"/>
            <a:pathLst>
              <a:path h="4163100" w="6998940">
                <a:moveTo>
                  <a:pt x="0" y="0"/>
                </a:moveTo>
                <a:lnTo>
                  <a:pt x="6998940" y="0"/>
                </a:lnTo>
                <a:lnTo>
                  <a:pt x="6998940" y="4163100"/>
                </a:lnTo>
                <a:lnTo>
                  <a:pt x="0" y="41631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144000" y="5885970"/>
            <a:ext cx="3111403" cy="2924889"/>
          </a:xfrm>
          <a:custGeom>
            <a:avLst/>
            <a:gdLst/>
            <a:ahLst/>
            <a:cxnLst/>
            <a:rect r="r" b="b" t="t" l="l"/>
            <a:pathLst>
              <a:path h="2924889" w="3111403">
                <a:moveTo>
                  <a:pt x="0" y="0"/>
                </a:moveTo>
                <a:lnTo>
                  <a:pt x="3111403" y="0"/>
                </a:lnTo>
                <a:lnTo>
                  <a:pt x="3111403" y="2924888"/>
                </a:lnTo>
                <a:lnTo>
                  <a:pt x="0" y="29248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635531" y="5937444"/>
            <a:ext cx="4480385" cy="141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Este es el modelo  lógico de mi base de datos para esta pagina.</a:t>
            </a:r>
          </a:p>
        </p:txBody>
      </p:sp>
    </p:spTree>
  </p:cSld>
  <p:clrMapOvr>
    <a:masterClrMapping/>
  </p:clrMapOvr>
  <p:transition spd="fast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AB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3985287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C5D17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92009" y="3561864"/>
            <a:ext cx="7575812" cy="5812312"/>
            <a:chOff x="0" y="0"/>
            <a:chExt cx="10101083" cy="774974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305183" y="350753"/>
              <a:ext cx="9795900" cy="7398997"/>
              <a:chOff x="0" y="0"/>
              <a:chExt cx="1934993" cy="146153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34993" cy="1461530"/>
              </a:xfrm>
              <a:custGeom>
                <a:avLst/>
                <a:gdLst/>
                <a:ahLst/>
                <a:cxnLst/>
                <a:rect r="r" b="b" t="t" l="l"/>
                <a:pathLst>
                  <a:path h="1461530" w="1934993">
                    <a:moveTo>
                      <a:pt x="0" y="0"/>
                    </a:moveTo>
                    <a:lnTo>
                      <a:pt x="1934993" y="0"/>
                    </a:lnTo>
                    <a:lnTo>
                      <a:pt x="1934993" y="1461530"/>
                    </a:lnTo>
                    <a:lnTo>
                      <a:pt x="0" y="1461530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1934993" cy="1480580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9746566" cy="7404037"/>
              <a:chOff x="0" y="0"/>
              <a:chExt cx="1925248" cy="146252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25248" cy="1462526"/>
              </a:xfrm>
              <a:custGeom>
                <a:avLst/>
                <a:gdLst/>
                <a:ahLst/>
                <a:cxnLst/>
                <a:rect r="r" b="b" t="t" l="l"/>
                <a:pathLst>
                  <a:path h="1462526" w="1925248">
                    <a:moveTo>
                      <a:pt x="0" y="0"/>
                    </a:moveTo>
                    <a:lnTo>
                      <a:pt x="1925248" y="0"/>
                    </a:lnTo>
                    <a:lnTo>
                      <a:pt x="1925248" y="1462526"/>
                    </a:lnTo>
                    <a:lnTo>
                      <a:pt x="0" y="1462526"/>
                    </a:lnTo>
                    <a:close/>
                  </a:path>
                </a:pathLst>
              </a:custGeom>
              <a:solidFill>
                <a:srgbClr val="FFFDE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1925248" cy="148157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979968" y="1028700"/>
            <a:ext cx="4439422" cy="2221729"/>
            <a:chOff x="0" y="0"/>
            <a:chExt cx="5919230" cy="296230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72448" y="301260"/>
              <a:ext cx="5646782" cy="2661046"/>
              <a:chOff x="0" y="0"/>
              <a:chExt cx="1115414" cy="52563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115414" cy="525639"/>
              </a:xfrm>
              <a:custGeom>
                <a:avLst/>
                <a:gdLst/>
                <a:ahLst/>
                <a:cxnLst/>
                <a:rect r="r" b="b" t="t" l="l"/>
                <a:pathLst>
                  <a:path h="525639" w="1115414">
                    <a:moveTo>
                      <a:pt x="0" y="0"/>
                    </a:moveTo>
                    <a:lnTo>
                      <a:pt x="1115414" y="0"/>
                    </a:lnTo>
                    <a:lnTo>
                      <a:pt x="1115414" y="525639"/>
                    </a:lnTo>
                    <a:lnTo>
                      <a:pt x="0" y="525639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1115414" cy="54468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5581057" cy="2656011"/>
              <a:chOff x="0" y="0"/>
              <a:chExt cx="1102431" cy="52464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102431" cy="524644"/>
              </a:xfrm>
              <a:custGeom>
                <a:avLst/>
                <a:gdLst/>
                <a:ahLst/>
                <a:cxnLst/>
                <a:rect r="r" b="b" t="t" l="l"/>
                <a:pathLst>
                  <a:path h="524644" w="1102431">
                    <a:moveTo>
                      <a:pt x="0" y="0"/>
                    </a:moveTo>
                    <a:lnTo>
                      <a:pt x="1102431" y="0"/>
                    </a:lnTo>
                    <a:lnTo>
                      <a:pt x="1102431" y="524644"/>
                    </a:lnTo>
                    <a:lnTo>
                      <a:pt x="0" y="524644"/>
                    </a:lnTo>
                    <a:close/>
                  </a:path>
                </a:pathLst>
              </a:custGeom>
              <a:solidFill>
                <a:srgbClr val="FFE262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1102431" cy="53416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Mejoras</a:t>
                </a: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6761818" y="1028700"/>
            <a:ext cx="9466852" cy="2221729"/>
            <a:chOff x="0" y="0"/>
            <a:chExt cx="12622470" cy="296230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305183" y="350753"/>
              <a:ext cx="12317287" cy="2611553"/>
              <a:chOff x="0" y="0"/>
              <a:chExt cx="2433044" cy="51586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433044" cy="515862"/>
              </a:xfrm>
              <a:custGeom>
                <a:avLst/>
                <a:gdLst/>
                <a:ahLst/>
                <a:cxnLst/>
                <a:rect r="r" b="b" t="t" l="l"/>
                <a:pathLst>
                  <a:path h="515862" w="2433044">
                    <a:moveTo>
                      <a:pt x="0" y="0"/>
                    </a:moveTo>
                    <a:lnTo>
                      <a:pt x="2433044" y="0"/>
                    </a:lnTo>
                    <a:lnTo>
                      <a:pt x="2433044" y="515862"/>
                    </a:lnTo>
                    <a:lnTo>
                      <a:pt x="0" y="515862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2433044" cy="53491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0"/>
              <a:ext cx="12347754" cy="2656011"/>
              <a:chOff x="0" y="0"/>
              <a:chExt cx="2439062" cy="52464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39063" cy="524644"/>
              </a:xfrm>
              <a:custGeom>
                <a:avLst/>
                <a:gdLst/>
                <a:ahLst/>
                <a:cxnLst/>
                <a:rect r="r" b="b" t="t" l="l"/>
                <a:pathLst>
                  <a:path h="524644" w="2439063">
                    <a:moveTo>
                      <a:pt x="0" y="0"/>
                    </a:moveTo>
                    <a:lnTo>
                      <a:pt x="2439063" y="0"/>
                    </a:lnTo>
                    <a:lnTo>
                      <a:pt x="2439063" y="524644"/>
                    </a:lnTo>
                    <a:lnTo>
                      <a:pt x="0" y="524644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2439062" cy="54369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9104319" y="3561864"/>
            <a:ext cx="7575812" cy="5812312"/>
            <a:chOff x="0" y="0"/>
            <a:chExt cx="10101083" cy="774974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305183" y="350753"/>
              <a:ext cx="9795900" cy="7398997"/>
              <a:chOff x="0" y="0"/>
              <a:chExt cx="1934993" cy="146153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934993" cy="1461530"/>
              </a:xfrm>
              <a:custGeom>
                <a:avLst/>
                <a:gdLst/>
                <a:ahLst/>
                <a:cxnLst/>
                <a:rect r="r" b="b" t="t" l="l"/>
                <a:pathLst>
                  <a:path h="1461530" w="1934993">
                    <a:moveTo>
                      <a:pt x="0" y="0"/>
                    </a:moveTo>
                    <a:lnTo>
                      <a:pt x="1934993" y="0"/>
                    </a:lnTo>
                    <a:lnTo>
                      <a:pt x="1934993" y="1461530"/>
                    </a:lnTo>
                    <a:lnTo>
                      <a:pt x="0" y="1461530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19050"/>
                <a:ext cx="1934993" cy="1480580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0"/>
              <a:ext cx="9746566" cy="7404037"/>
              <a:chOff x="0" y="0"/>
              <a:chExt cx="1925248" cy="146252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925248" cy="1462526"/>
              </a:xfrm>
              <a:custGeom>
                <a:avLst/>
                <a:gdLst/>
                <a:ahLst/>
                <a:cxnLst/>
                <a:rect r="r" b="b" t="t" l="l"/>
                <a:pathLst>
                  <a:path h="1462526" w="1925248">
                    <a:moveTo>
                      <a:pt x="0" y="0"/>
                    </a:moveTo>
                    <a:lnTo>
                      <a:pt x="1925248" y="0"/>
                    </a:lnTo>
                    <a:lnTo>
                      <a:pt x="1925248" y="1462526"/>
                    </a:lnTo>
                    <a:lnTo>
                      <a:pt x="0" y="1462526"/>
                    </a:lnTo>
                    <a:close/>
                  </a:path>
                </a:pathLst>
              </a:custGeom>
              <a:solidFill>
                <a:srgbClr val="FFFDE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19050"/>
                <a:ext cx="1925248" cy="148157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sp>
        <p:nvSpPr>
          <p:cNvPr name="Freeform 32" id="32"/>
          <p:cNvSpPr/>
          <p:nvPr/>
        </p:nvSpPr>
        <p:spPr>
          <a:xfrm flipH="false" flipV="false" rot="0">
            <a:off x="2324994" y="4370957"/>
            <a:ext cx="4966573" cy="3797369"/>
          </a:xfrm>
          <a:custGeom>
            <a:avLst/>
            <a:gdLst/>
            <a:ahLst/>
            <a:cxnLst/>
            <a:rect r="r" b="b" t="t" l="l"/>
            <a:pathLst>
              <a:path h="3797369" w="4966573">
                <a:moveTo>
                  <a:pt x="0" y="0"/>
                </a:moveTo>
                <a:lnTo>
                  <a:pt x="4966573" y="0"/>
                </a:lnTo>
                <a:lnTo>
                  <a:pt x="4966573" y="3797370"/>
                </a:lnTo>
                <a:lnTo>
                  <a:pt x="0" y="3797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554035" y="4086328"/>
            <a:ext cx="4676380" cy="4366628"/>
          </a:xfrm>
          <a:custGeom>
            <a:avLst/>
            <a:gdLst/>
            <a:ahLst/>
            <a:cxnLst/>
            <a:rect r="r" b="b" t="t" l="l"/>
            <a:pathLst>
              <a:path h="4366628" w="4676380">
                <a:moveTo>
                  <a:pt x="0" y="0"/>
                </a:moveTo>
                <a:lnTo>
                  <a:pt x="4676380" y="0"/>
                </a:lnTo>
                <a:lnTo>
                  <a:pt x="4676380" y="4366628"/>
                </a:lnTo>
                <a:lnTo>
                  <a:pt x="0" y="4366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861" t="0" r="-3014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7526569" y="1513792"/>
            <a:ext cx="7780100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15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una pequeña vista de las próximas mejoras para la pagina web.</a:t>
            </a:r>
          </a:p>
        </p:txBody>
      </p:sp>
    </p:spTree>
  </p:cSld>
  <p:clrMapOvr>
    <a:masterClrMapping/>
  </p:clrMapOvr>
  <p:transition spd="fast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AB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3985287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C5D174"/>
            </a:solidFill>
          </p:spPr>
        </p:sp>
      </p:grpSp>
      <p:sp>
        <p:nvSpPr>
          <p:cNvPr name="AutoShape 4" id="4"/>
          <p:cNvSpPr/>
          <p:nvPr/>
        </p:nvSpPr>
        <p:spPr>
          <a:xfrm rot="-5400000">
            <a:off x="1792016" y="5146282"/>
            <a:ext cx="10257527" cy="0"/>
          </a:xfrm>
          <a:prstGeom prst="line">
            <a:avLst/>
          </a:prstGeom>
          <a:ln cap="rnd" w="9525">
            <a:solidFill>
              <a:srgbClr val="000000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5083539" y="1019569"/>
            <a:ext cx="11921512" cy="8612540"/>
            <a:chOff x="0" y="0"/>
            <a:chExt cx="15895349" cy="1148338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58768" y="359030"/>
              <a:ext cx="15636581" cy="11124356"/>
              <a:chOff x="0" y="0"/>
              <a:chExt cx="3088707" cy="219740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088707" cy="2197404"/>
              </a:xfrm>
              <a:custGeom>
                <a:avLst/>
                <a:gdLst/>
                <a:ahLst/>
                <a:cxnLst/>
                <a:rect r="r" b="b" t="t" l="l"/>
                <a:pathLst>
                  <a:path h="2197404" w="3088707">
                    <a:moveTo>
                      <a:pt x="0" y="0"/>
                    </a:moveTo>
                    <a:lnTo>
                      <a:pt x="3088707" y="0"/>
                    </a:lnTo>
                    <a:lnTo>
                      <a:pt x="3088707" y="2197404"/>
                    </a:lnTo>
                    <a:lnTo>
                      <a:pt x="0" y="2197404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3088707" cy="221645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15540832" cy="11182177"/>
              <a:chOff x="0" y="0"/>
              <a:chExt cx="3069794" cy="220882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069794" cy="2208825"/>
              </a:xfrm>
              <a:custGeom>
                <a:avLst/>
                <a:gdLst/>
                <a:ahLst/>
                <a:cxnLst/>
                <a:rect r="r" b="b" t="t" l="l"/>
                <a:pathLst>
                  <a:path h="2208825" w="3069794">
                    <a:moveTo>
                      <a:pt x="0" y="0"/>
                    </a:moveTo>
                    <a:lnTo>
                      <a:pt x="3069794" y="0"/>
                    </a:lnTo>
                    <a:lnTo>
                      <a:pt x="3069794" y="2208825"/>
                    </a:lnTo>
                    <a:lnTo>
                      <a:pt x="0" y="2208825"/>
                    </a:lnTo>
                    <a:close/>
                  </a:path>
                </a:pathLst>
              </a:custGeom>
              <a:solidFill>
                <a:srgbClr val="FFFDE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3069794" cy="222787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28700" y="1253179"/>
            <a:ext cx="5779907" cy="2925560"/>
            <a:chOff x="0" y="0"/>
            <a:chExt cx="7706542" cy="390074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72448" y="397009"/>
              <a:ext cx="7434094" cy="3503738"/>
              <a:chOff x="0" y="0"/>
              <a:chExt cx="1468463" cy="69209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68463" cy="692096"/>
              </a:xfrm>
              <a:custGeom>
                <a:avLst/>
                <a:gdLst/>
                <a:ahLst/>
                <a:cxnLst/>
                <a:rect r="r" b="b" t="t" l="l"/>
                <a:pathLst>
                  <a:path h="692096" w="1468463">
                    <a:moveTo>
                      <a:pt x="0" y="0"/>
                    </a:moveTo>
                    <a:lnTo>
                      <a:pt x="1468463" y="0"/>
                    </a:lnTo>
                    <a:lnTo>
                      <a:pt x="1468463" y="692096"/>
                    </a:lnTo>
                    <a:lnTo>
                      <a:pt x="0" y="69209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1468463" cy="71114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7450953" cy="3564334"/>
              <a:chOff x="0" y="0"/>
              <a:chExt cx="1471793" cy="70406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71793" cy="704066"/>
              </a:xfrm>
              <a:custGeom>
                <a:avLst/>
                <a:gdLst/>
                <a:ahLst/>
                <a:cxnLst/>
                <a:rect r="r" b="b" t="t" l="l"/>
                <a:pathLst>
                  <a:path h="704066" w="1471793">
                    <a:moveTo>
                      <a:pt x="0" y="0"/>
                    </a:moveTo>
                    <a:lnTo>
                      <a:pt x="1471793" y="0"/>
                    </a:lnTo>
                    <a:lnTo>
                      <a:pt x="1471793" y="704066"/>
                    </a:lnTo>
                    <a:lnTo>
                      <a:pt x="0" y="704066"/>
                    </a:lnTo>
                    <a:close/>
                  </a:path>
                </a:pathLst>
              </a:custGeom>
              <a:solidFill>
                <a:srgbClr val="FFE262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1471793" cy="713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Carta Gantt</a:t>
                </a: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1028700" y="4360462"/>
            <a:ext cx="5779907" cy="4543639"/>
            <a:chOff x="0" y="0"/>
            <a:chExt cx="7706542" cy="605818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305183" y="350753"/>
              <a:ext cx="7401359" cy="5707433"/>
              <a:chOff x="0" y="0"/>
              <a:chExt cx="1461997" cy="112739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61997" cy="1127394"/>
              </a:xfrm>
              <a:custGeom>
                <a:avLst/>
                <a:gdLst/>
                <a:ahLst/>
                <a:cxnLst/>
                <a:rect r="r" b="b" t="t" l="l"/>
                <a:pathLst>
                  <a:path h="1127394" w="1461997">
                    <a:moveTo>
                      <a:pt x="0" y="0"/>
                    </a:moveTo>
                    <a:lnTo>
                      <a:pt x="1461997" y="0"/>
                    </a:lnTo>
                    <a:lnTo>
                      <a:pt x="1461997" y="1127394"/>
                    </a:lnTo>
                    <a:lnTo>
                      <a:pt x="0" y="1127394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9050"/>
                <a:ext cx="1461997" cy="114644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7432645" cy="5751891"/>
              <a:chOff x="0" y="0"/>
              <a:chExt cx="1468177" cy="113617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468177" cy="1136176"/>
              </a:xfrm>
              <a:custGeom>
                <a:avLst/>
                <a:gdLst/>
                <a:ahLst/>
                <a:cxnLst/>
                <a:rect r="r" b="b" t="t" l="l"/>
                <a:pathLst>
                  <a:path h="1136176" w="1468177">
                    <a:moveTo>
                      <a:pt x="0" y="0"/>
                    </a:moveTo>
                    <a:lnTo>
                      <a:pt x="1468177" y="0"/>
                    </a:lnTo>
                    <a:lnTo>
                      <a:pt x="1468177" y="1136176"/>
                    </a:lnTo>
                    <a:lnTo>
                      <a:pt x="0" y="113617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19050"/>
                <a:ext cx="1468177" cy="11552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sp>
        <p:nvSpPr>
          <p:cNvPr name="Freeform 26" id="26"/>
          <p:cNvSpPr/>
          <p:nvPr/>
        </p:nvSpPr>
        <p:spPr>
          <a:xfrm flipH="false" flipV="false" rot="0">
            <a:off x="6115916" y="648106"/>
            <a:ext cx="1325858" cy="1210147"/>
          </a:xfrm>
          <a:custGeom>
            <a:avLst/>
            <a:gdLst/>
            <a:ahLst/>
            <a:cxnLst/>
            <a:rect r="r" b="b" t="t" l="l"/>
            <a:pathLst>
              <a:path h="1210147" w="1325858">
                <a:moveTo>
                  <a:pt x="0" y="0"/>
                </a:moveTo>
                <a:lnTo>
                  <a:pt x="1325859" y="0"/>
                </a:lnTo>
                <a:lnTo>
                  <a:pt x="1325859" y="1210147"/>
                </a:lnTo>
                <a:lnTo>
                  <a:pt x="0" y="1210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5501355" y="8428576"/>
            <a:ext cx="2593577" cy="1669800"/>
            <a:chOff x="0" y="0"/>
            <a:chExt cx="3458103" cy="222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46068" y="194058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7030316" y="3115354"/>
            <a:ext cx="9363281" cy="4086718"/>
          </a:xfrm>
          <a:custGeom>
            <a:avLst/>
            <a:gdLst/>
            <a:ahLst/>
            <a:cxnLst/>
            <a:rect r="r" b="b" t="t" l="l"/>
            <a:pathLst>
              <a:path h="4086718" w="9363281">
                <a:moveTo>
                  <a:pt x="0" y="0"/>
                </a:moveTo>
                <a:lnTo>
                  <a:pt x="9363281" y="0"/>
                </a:lnTo>
                <a:lnTo>
                  <a:pt x="9363281" y="4086718"/>
                </a:lnTo>
                <a:lnTo>
                  <a:pt x="0" y="40867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849" t="0" r="-65459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635531" y="5937444"/>
            <a:ext cx="4480385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todo el proceso que hubo detrás de la pagina.</a:t>
            </a:r>
          </a:p>
        </p:txBody>
      </p:sp>
    </p:spTree>
  </p:cSld>
  <p:clrMapOvr>
    <a:masterClrMapping/>
  </p:clrMapOvr>
  <p:transition spd="fast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4050182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801417" y="2065101"/>
            <a:ext cx="14685166" cy="7224608"/>
            <a:chOff x="0" y="0"/>
            <a:chExt cx="19580221" cy="963281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337099" y="478418"/>
              <a:ext cx="19243122" cy="9154393"/>
              <a:chOff x="0" y="0"/>
              <a:chExt cx="3801111" cy="180827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01111" cy="1808275"/>
              </a:xfrm>
              <a:custGeom>
                <a:avLst/>
                <a:gdLst/>
                <a:ahLst/>
                <a:cxnLst/>
                <a:rect r="r" b="b" t="t" l="l"/>
                <a:pathLst>
                  <a:path h="1808275" w="3801111">
                    <a:moveTo>
                      <a:pt x="0" y="0"/>
                    </a:moveTo>
                    <a:lnTo>
                      <a:pt x="3801111" y="0"/>
                    </a:lnTo>
                    <a:lnTo>
                      <a:pt x="3801111" y="1808275"/>
                    </a:lnTo>
                    <a:lnTo>
                      <a:pt x="0" y="1808275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3801111" cy="182732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19289537" cy="9321364"/>
              <a:chOff x="0" y="0"/>
              <a:chExt cx="3810279" cy="184125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810279" cy="1841257"/>
              </a:xfrm>
              <a:custGeom>
                <a:avLst/>
                <a:gdLst/>
                <a:ahLst/>
                <a:cxnLst/>
                <a:rect r="r" b="b" t="t" l="l"/>
                <a:pathLst>
                  <a:path h="1841257" w="3810279">
                    <a:moveTo>
                      <a:pt x="0" y="0"/>
                    </a:moveTo>
                    <a:lnTo>
                      <a:pt x="3810279" y="0"/>
                    </a:lnTo>
                    <a:lnTo>
                      <a:pt x="3810279" y="1841257"/>
                    </a:lnTo>
                    <a:lnTo>
                      <a:pt x="0" y="1841257"/>
                    </a:lnTo>
                    <a:close/>
                  </a:path>
                </a:pathLst>
              </a:custGeom>
              <a:solidFill>
                <a:srgbClr val="FFFDE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3810279" cy="1860307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0">
            <a:off x="9661709" y="440551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79327" y="1244135"/>
            <a:ext cx="7668563" cy="2005436"/>
            <a:chOff x="0" y="0"/>
            <a:chExt cx="10224750" cy="267391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33102" y="287247"/>
              <a:ext cx="9891649" cy="2386667"/>
              <a:chOff x="0" y="0"/>
              <a:chExt cx="1953906" cy="47144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53906" cy="471441"/>
              </a:xfrm>
              <a:custGeom>
                <a:avLst/>
                <a:gdLst/>
                <a:ahLst/>
                <a:cxnLst/>
                <a:rect r="r" b="b" t="t" l="l"/>
                <a:pathLst>
                  <a:path h="471441" w="1953906">
                    <a:moveTo>
                      <a:pt x="0" y="0"/>
                    </a:moveTo>
                    <a:lnTo>
                      <a:pt x="1953906" y="0"/>
                    </a:lnTo>
                    <a:lnTo>
                      <a:pt x="1953906" y="471441"/>
                    </a:lnTo>
                    <a:lnTo>
                      <a:pt x="0" y="471441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1953906" cy="490490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987398" cy="2356273"/>
              <a:chOff x="0" y="0"/>
              <a:chExt cx="1972819" cy="46543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972819" cy="465437"/>
              </a:xfrm>
              <a:custGeom>
                <a:avLst/>
                <a:gdLst/>
                <a:ahLst/>
                <a:cxnLst/>
                <a:rect r="r" b="b" t="t" l="l"/>
                <a:pathLst>
                  <a:path h="465437" w="1972819">
                    <a:moveTo>
                      <a:pt x="0" y="0"/>
                    </a:moveTo>
                    <a:lnTo>
                      <a:pt x="1972819" y="0"/>
                    </a:lnTo>
                    <a:lnTo>
                      <a:pt x="1972819" y="465437"/>
                    </a:lnTo>
                    <a:lnTo>
                      <a:pt x="0" y="465437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1972819" cy="47496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FIN</a:t>
                </a: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15026979" y="2975954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8" y="0"/>
                </a:lnTo>
                <a:lnTo>
                  <a:pt x="2919208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446922" y="4641004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5260345" y="8193629"/>
            <a:ext cx="7767310" cy="1432046"/>
            <a:chOff x="0" y="0"/>
            <a:chExt cx="10356413" cy="190939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37099" y="228600"/>
              <a:ext cx="10019314" cy="1680795"/>
              <a:chOff x="0" y="0"/>
              <a:chExt cx="1979124" cy="33200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979124" cy="332009"/>
              </a:xfrm>
              <a:custGeom>
                <a:avLst/>
                <a:gdLst/>
                <a:ahLst/>
                <a:cxnLst/>
                <a:rect r="r" b="b" t="t" l="l"/>
                <a:pathLst>
                  <a:path h="332009" w="1979124">
                    <a:moveTo>
                      <a:pt x="0" y="0"/>
                    </a:moveTo>
                    <a:lnTo>
                      <a:pt x="1979124" y="0"/>
                    </a:lnTo>
                    <a:lnTo>
                      <a:pt x="1979124" y="332009"/>
                    </a:lnTo>
                    <a:lnTo>
                      <a:pt x="0" y="332009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1979124" cy="35105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10097645" cy="1564112"/>
              <a:chOff x="0" y="0"/>
              <a:chExt cx="1994597" cy="30896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94597" cy="308960"/>
              </a:xfrm>
              <a:custGeom>
                <a:avLst/>
                <a:gdLst/>
                <a:ahLst/>
                <a:cxnLst/>
                <a:rect r="r" b="b" t="t" l="l"/>
                <a:pathLst>
                  <a:path h="308960" w="1994597">
                    <a:moveTo>
                      <a:pt x="0" y="0"/>
                    </a:moveTo>
                    <a:lnTo>
                      <a:pt x="1994597" y="0"/>
                    </a:lnTo>
                    <a:lnTo>
                      <a:pt x="1994597" y="308960"/>
                    </a:lnTo>
                    <a:lnTo>
                      <a:pt x="0" y="308960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1994597" cy="328010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957755" y="285231"/>
              <a:ext cx="8182134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Muchas gracias por escuchar :D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-446922" y="7474334"/>
            <a:ext cx="2105625" cy="2151341"/>
          </a:xfrm>
          <a:custGeom>
            <a:avLst/>
            <a:gdLst/>
            <a:ahLst/>
            <a:cxnLst/>
            <a:rect r="r" b="b" t="t" l="l"/>
            <a:pathLst>
              <a:path h="2151341" w="2105625">
                <a:moveTo>
                  <a:pt x="0" y="0"/>
                </a:moveTo>
                <a:lnTo>
                  <a:pt x="2105625" y="0"/>
                </a:lnTo>
                <a:lnTo>
                  <a:pt x="2105625" y="2151341"/>
                </a:lnTo>
                <a:lnTo>
                  <a:pt x="0" y="215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863954" y="6727533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2"/>
                </a:lnTo>
                <a:lnTo>
                  <a:pt x="0" y="1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583646" y="3620005"/>
            <a:ext cx="4331973" cy="4088183"/>
          </a:xfrm>
          <a:custGeom>
            <a:avLst/>
            <a:gdLst/>
            <a:ahLst/>
            <a:cxnLst/>
            <a:rect r="r" b="b" t="t" l="l"/>
            <a:pathLst>
              <a:path h="4088183" w="4331973">
                <a:moveTo>
                  <a:pt x="0" y="0"/>
                </a:moveTo>
                <a:lnTo>
                  <a:pt x="4331973" y="0"/>
                </a:lnTo>
                <a:lnTo>
                  <a:pt x="4331973" y="4088182"/>
                </a:lnTo>
                <a:lnTo>
                  <a:pt x="0" y="40881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7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3985287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91B4F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31407" y="1882994"/>
            <a:ext cx="9597023" cy="6954909"/>
            <a:chOff x="0" y="0"/>
            <a:chExt cx="2527611" cy="1831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27611" cy="1831746"/>
            </a:xfrm>
            <a:custGeom>
              <a:avLst/>
              <a:gdLst/>
              <a:ahLst/>
              <a:cxnLst/>
              <a:rect r="r" b="b" t="t" l="l"/>
              <a:pathLst>
                <a:path h="1831746" w="2527611">
                  <a:moveTo>
                    <a:pt x="0" y="0"/>
                  </a:moveTo>
                  <a:lnTo>
                    <a:pt x="2527611" y="0"/>
                  </a:lnTo>
                  <a:lnTo>
                    <a:pt x="2527611" y="1831746"/>
                  </a:lnTo>
                  <a:lnTo>
                    <a:pt x="0" y="1831746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527611" cy="18507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941582" y="1494035"/>
            <a:ext cx="9620961" cy="7084583"/>
            <a:chOff x="0" y="0"/>
            <a:chExt cx="2533916" cy="18658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3915" cy="1865899"/>
            </a:xfrm>
            <a:custGeom>
              <a:avLst/>
              <a:gdLst/>
              <a:ahLst/>
              <a:cxnLst/>
              <a:rect r="r" b="b" t="t" l="l"/>
              <a:pathLst>
                <a:path h="1865899" w="2533915">
                  <a:moveTo>
                    <a:pt x="0" y="0"/>
                  </a:moveTo>
                  <a:lnTo>
                    <a:pt x="2533915" y="0"/>
                  </a:lnTo>
                  <a:lnTo>
                    <a:pt x="2533915" y="1865899"/>
                  </a:lnTo>
                  <a:lnTo>
                    <a:pt x="0" y="1865899"/>
                  </a:lnTo>
                  <a:close/>
                </a:path>
              </a:pathLst>
            </a:custGeom>
            <a:solidFill>
              <a:srgbClr val="FFFDE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533916" cy="18849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53367" y="3310237"/>
            <a:ext cx="6593772" cy="3164932"/>
            <a:chOff x="0" y="0"/>
            <a:chExt cx="8791696" cy="421990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72448" y="397009"/>
              <a:ext cx="8519248" cy="3822901"/>
              <a:chOff x="0" y="0"/>
              <a:chExt cx="1682814" cy="75514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682815" cy="755141"/>
              </a:xfrm>
              <a:custGeom>
                <a:avLst/>
                <a:gdLst/>
                <a:ahLst/>
                <a:cxnLst/>
                <a:rect r="r" b="b" t="t" l="l"/>
                <a:pathLst>
                  <a:path h="755141" w="1682815">
                    <a:moveTo>
                      <a:pt x="0" y="0"/>
                    </a:moveTo>
                    <a:lnTo>
                      <a:pt x="1682815" y="0"/>
                    </a:lnTo>
                    <a:lnTo>
                      <a:pt x="1682815" y="755141"/>
                    </a:lnTo>
                    <a:lnTo>
                      <a:pt x="0" y="755141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1682814" cy="7741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8487332" cy="3915413"/>
              <a:chOff x="0" y="0"/>
              <a:chExt cx="1676510" cy="77341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676510" cy="773415"/>
              </a:xfrm>
              <a:custGeom>
                <a:avLst/>
                <a:gdLst/>
                <a:ahLst/>
                <a:cxnLst/>
                <a:rect r="r" b="b" t="t" l="l"/>
                <a:pathLst>
                  <a:path h="773415" w="1676510">
                    <a:moveTo>
                      <a:pt x="0" y="0"/>
                    </a:moveTo>
                    <a:lnTo>
                      <a:pt x="1676510" y="0"/>
                    </a:lnTo>
                    <a:lnTo>
                      <a:pt x="1676510" y="773415"/>
                    </a:lnTo>
                    <a:lnTo>
                      <a:pt x="0" y="773415"/>
                    </a:lnTo>
                    <a:close/>
                  </a:path>
                </a:pathLst>
              </a:custGeom>
              <a:solidFill>
                <a:srgbClr val="FFE262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0"/>
                <a:ext cx="1676510" cy="77341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599"/>
                  </a:lnSpc>
                </a:pPr>
                <a:r>
                  <a:rPr lang="en-US" sz="54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Indice</a:t>
                </a: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1169081">
            <a:off x="4485808" y="1595801"/>
            <a:ext cx="1017213" cy="2370625"/>
          </a:xfrm>
          <a:custGeom>
            <a:avLst/>
            <a:gdLst/>
            <a:ahLst/>
            <a:cxnLst/>
            <a:rect r="r" b="b" t="t" l="l"/>
            <a:pathLst>
              <a:path h="2370625" w="1017213">
                <a:moveTo>
                  <a:pt x="0" y="0"/>
                </a:moveTo>
                <a:lnTo>
                  <a:pt x="1017213" y="0"/>
                </a:lnTo>
                <a:lnTo>
                  <a:pt x="1017213" y="2370625"/>
                </a:lnTo>
                <a:lnTo>
                  <a:pt x="0" y="237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430904" y="1238943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8" y="0"/>
                </a:lnTo>
                <a:lnTo>
                  <a:pt x="2919208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778006" y="6832332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995000" y="6958182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534941" y="846593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85097" y="7486154"/>
            <a:ext cx="2105625" cy="2151341"/>
          </a:xfrm>
          <a:custGeom>
            <a:avLst/>
            <a:gdLst/>
            <a:ahLst/>
            <a:cxnLst/>
            <a:rect r="r" b="b" t="t" l="l"/>
            <a:pathLst>
              <a:path h="2151341" w="2105625">
                <a:moveTo>
                  <a:pt x="0" y="0"/>
                </a:moveTo>
                <a:lnTo>
                  <a:pt x="2105625" y="0"/>
                </a:lnTo>
                <a:lnTo>
                  <a:pt x="2105625" y="2151341"/>
                </a:lnTo>
                <a:lnTo>
                  <a:pt x="0" y="21513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433947" y="3201448"/>
            <a:ext cx="7100994" cy="418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modelo de negocio </a:t>
            </a:r>
          </a:p>
          <a:p>
            <a:pPr algn="l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 u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funciones principales </a:t>
            </a:r>
          </a:p>
          <a:p>
            <a:pPr algn="l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 u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modelo de base de datos </a:t>
            </a:r>
          </a:p>
          <a:p>
            <a:pPr algn="l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 u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carta Gantt</a:t>
            </a:r>
          </a:p>
          <a:p>
            <a:pPr algn="l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 u="non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funcionamiento</a:t>
            </a:r>
          </a:p>
          <a:p>
            <a:pPr algn="l">
              <a:lnSpc>
                <a:spcPts val="5600"/>
              </a:lnSpc>
            </a:pPr>
          </a:p>
        </p:txBody>
      </p:sp>
    </p:spTree>
  </p:cSld>
  <p:clrMapOvr>
    <a:masterClrMapping/>
  </p:clrMapOvr>
  <p:transition spd="fast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AB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3985287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C5D17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642369" y="3189013"/>
            <a:ext cx="6421903" cy="5015994"/>
            <a:chOff x="0" y="0"/>
            <a:chExt cx="1691365" cy="13210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91365" cy="1321085"/>
            </a:xfrm>
            <a:custGeom>
              <a:avLst/>
              <a:gdLst/>
              <a:ahLst/>
              <a:cxnLst/>
              <a:rect r="r" b="b" t="t" l="l"/>
              <a:pathLst>
                <a:path h="1321085" w="1691365">
                  <a:moveTo>
                    <a:pt x="0" y="0"/>
                  </a:moveTo>
                  <a:lnTo>
                    <a:pt x="1691365" y="0"/>
                  </a:lnTo>
                  <a:lnTo>
                    <a:pt x="1691365" y="1321085"/>
                  </a:lnTo>
                  <a:lnTo>
                    <a:pt x="0" y="1321085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691365" cy="13401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385994" y="2873031"/>
            <a:ext cx="6416944" cy="5097794"/>
            <a:chOff x="0" y="0"/>
            <a:chExt cx="1690059" cy="13426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0059" cy="1342629"/>
            </a:xfrm>
            <a:custGeom>
              <a:avLst/>
              <a:gdLst/>
              <a:ahLst/>
              <a:cxnLst/>
              <a:rect r="r" b="b" t="t" l="l"/>
              <a:pathLst>
                <a:path h="1342629" w="1690059">
                  <a:moveTo>
                    <a:pt x="0" y="0"/>
                  </a:moveTo>
                  <a:lnTo>
                    <a:pt x="1690059" y="0"/>
                  </a:lnTo>
                  <a:lnTo>
                    <a:pt x="1690059" y="1342629"/>
                  </a:lnTo>
                  <a:lnTo>
                    <a:pt x="0" y="1342629"/>
                  </a:lnTo>
                  <a:close/>
                </a:path>
              </a:pathLst>
            </a:custGeom>
            <a:solidFill>
              <a:srgbClr val="FEBBC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690059" cy="136167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24211" y="1417659"/>
            <a:ext cx="9261902" cy="7170343"/>
            <a:chOff x="0" y="0"/>
            <a:chExt cx="2439349" cy="18884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39349" cy="1888486"/>
            </a:xfrm>
            <a:custGeom>
              <a:avLst/>
              <a:gdLst/>
              <a:ahLst/>
              <a:cxnLst/>
              <a:rect r="r" b="b" t="t" l="l"/>
              <a:pathLst>
                <a:path h="1888486" w="2439349">
                  <a:moveTo>
                    <a:pt x="0" y="0"/>
                  </a:moveTo>
                  <a:lnTo>
                    <a:pt x="2439349" y="0"/>
                  </a:lnTo>
                  <a:lnTo>
                    <a:pt x="2439349" y="1888486"/>
                  </a:lnTo>
                  <a:lnTo>
                    <a:pt x="0" y="1888486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439349" cy="190753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34386" y="1028700"/>
            <a:ext cx="9285840" cy="7276081"/>
            <a:chOff x="0" y="0"/>
            <a:chExt cx="2445653" cy="191633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5653" cy="1916334"/>
            </a:xfrm>
            <a:custGeom>
              <a:avLst/>
              <a:gdLst/>
              <a:ahLst/>
              <a:cxnLst/>
              <a:rect r="r" b="b" t="t" l="l"/>
              <a:pathLst>
                <a:path h="1916334" w="2445653">
                  <a:moveTo>
                    <a:pt x="0" y="0"/>
                  </a:moveTo>
                  <a:lnTo>
                    <a:pt x="2445653" y="0"/>
                  </a:lnTo>
                  <a:lnTo>
                    <a:pt x="2445653" y="1916334"/>
                  </a:lnTo>
                  <a:lnTo>
                    <a:pt x="0" y="1916334"/>
                  </a:lnTo>
                  <a:close/>
                </a:path>
              </a:pathLst>
            </a:custGeom>
            <a:solidFill>
              <a:srgbClr val="FFFDE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2445653" cy="19353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484652" y="4148906"/>
            <a:ext cx="1871149" cy="1707849"/>
          </a:xfrm>
          <a:custGeom>
            <a:avLst/>
            <a:gdLst/>
            <a:ahLst/>
            <a:cxnLst/>
            <a:rect r="r" b="b" t="t" l="l"/>
            <a:pathLst>
              <a:path h="1707849" w="1871149">
                <a:moveTo>
                  <a:pt x="0" y="0"/>
                </a:moveTo>
                <a:lnTo>
                  <a:pt x="1871148" y="0"/>
                </a:lnTo>
                <a:lnTo>
                  <a:pt x="1871148" y="1707849"/>
                </a:lnTo>
                <a:lnTo>
                  <a:pt x="0" y="1707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154177" y="7337178"/>
            <a:ext cx="10447664" cy="2070778"/>
            <a:chOff x="0" y="0"/>
            <a:chExt cx="13930219" cy="276103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272448" y="285996"/>
              <a:ext cx="13657771" cy="2475041"/>
              <a:chOff x="0" y="0"/>
              <a:chExt cx="2697831" cy="48889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697831" cy="488897"/>
              </a:xfrm>
              <a:custGeom>
                <a:avLst/>
                <a:gdLst/>
                <a:ahLst/>
                <a:cxnLst/>
                <a:rect r="r" b="b" t="t" l="l"/>
                <a:pathLst>
                  <a:path h="488897" w="2697831">
                    <a:moveTo>
                      <a:pt x="0" y="0"/>
                    </a:moveTo>
                    <a:lnTo>
                      <a:pt x="2697831" y="0"/>
                    </a:lnTo>
                    <a:lnTo>
                      <a:pt x="2697831" y="488897"/>
                    </a:lnTo>
                    <a:lnTo>
                      <a:pt x="0" y="488897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2697831" cy="507947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0"/>
              <a:ext cx="13689687" cy="2467440"/>
              <a:chOff x="0" y="0"/>
              <a:chExt cx="2704136" cy="48739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704136" cy="487396"/>
              </a:xfrm>
              <a:custGeom>
                <a:avLst/>
                <a:gdLst/>
                <a:ahLst/>
                <a:cxnLst/>
                <a:rect r="r" b="b" t="t" l="l"/>
                <a:pathLst>
                  <a:path h="487396" w="2704136">
                    <a:moveTo>
                      <a:pt x="0" y="0"/>
                    </a:moveTo>
                    <a:lnTo>
                      <a:pt x="2704136" y="0"/>
                    </a:lnTo>
                    <a:lnTo>
                      <a:pt x="2704136" y="487396"/>
                    </a:lnTo>
                    <a:lnTo>
                      <a:pt x="0" y="487396"/>
                    </a:lnTo>
                    <a:close/>
                  </a:path>
                </a:pathLst>
              </a:custGeom>
              <a:solidFill>
                <a:srgbClr val="FFE262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704136" cy="5159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550"/>
                  </a:lnSpc>
                </a:pPr>
                <a:r>
                  <a:rPr lang="en-US" sz="3500" spc="-157">
                    <a:solidFill>
                      <a:srgbClr val="000000"/>
                    </a:solidFill>
                    <a:latin typeface="Quicksand Medium"/>
                    <a:ea typeface="Quicksand Medium"/>
                    <a:cs typeface="Quicksand Medium"/>
                    <a:sym typeface="Quicksand Medium"/>
                  </a:rPr>
                  <a:t>Modelo de negoció</a:t>
                </a:r>
              </a:p>
            </p:txBody>
          </p:sp>
        </p:grpSp>
      </p:grpSp>
      <p:sp>
        <p:nvSpPr>
          <p:cNvPr name="Freeform 24" id="24"/>
          <p:cNvSpPr/>
          <p:nvPr/>
        </p:nvSpPr>
        <p:spPr>
          <a:xfrm flipH="false" flipV="false" rot="0">
            <a:off x="12542688" y="1417659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45742" y="6857077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2"/>
                </a:lnTo>
                <a:lnTo>
                  <a:pt x="0" y="1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814166" y="3658582"/>
            <a:ext cx="5560600" cy="3093248"/>
          </a:xfrm>
          <a:custGeom>
            <a:avLst/>
            <a:gdLst/>
            <a:ahLst/>
            <a:cxnLst/>
            <a:rect r="r" b="b" t="t" l="l"/>
            <a:pathLst>
              <a:path h="3093248" w="5560600">
                <a:moveTo>
                  <a:pt x="0" y="0"/>
                </a:moveTo>
                <a:lnTo>
                  <a:pt x="5560600" y="0"/>
                </a:lnTo>
                <a:lnTo>
                  <a:pt x="5560600" y="3093248"/>
                </a:lnTo>
                <a:lnTo>
                  <a:pt x="0" y="30932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148" t="0" r="-8148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960647" y="2415960"/>
            <a:ext cx="7183353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4000">
                <a:solidFill>
                  <a:srgbClr val="000000"/>
                </a:solidFill>
                <a:latin typeface="JetBrains Mono Ultra-Bold"/>
                <a:ea typeface="JetBrains Mono Ultra-Bold"/>
                <a:cs typeface="JetBrains Mono Ultra-Bold"/>
                <a:sym typeface="JetBrains Mono Ultra-Bold"/>
              </a:rPr>
              <a:t>Este proyecto partió con el enfoque de que un emprendimiento pueda expandirse a lo largo de el país mediante una pagina web </a:t>
            </a:r>
          </a:p>
        </p:txBody>
      </p:sp>
    </p:spTree>
  </p:cSld>
  <p:clrMapOvr>
    <a:masterClrMapping/>
  </p:clrMapOvr>
  <p:transition spd="fast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4050182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54377" y="3248072"/>
            <a:ext cx="14804923" cy="6010228"/>
            <a:chOff x="0" y="0"/>
            <a:chExt cx="19739897" cy="801363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24635" y="355600"/>
              <a:ext cx="19315262" cy="7658037"/>
              <a:chOff x="0" y="0"/>
              <a:chExt cx="3815360" cy="151269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15361" cy="1512699"/>
              </a:xfrm>
              <a:custGeom>
                <a:avLst/>
                <a:gdLst/>
                <a:ahLst/>
                <a:cxnLst/>
                <a:rect r="r" b="b" t="t" l="l"/>
                <a:pathLst>
                  <a:path h="1512699" w="3815361">
                    <a:moveTo>
                      <a:pt x="0" y="0"/>
                    </a:moveTo>
                    <a:lnTo>
                      <a:pt x="3815361" y="0"/>
                    </a:lnTo>
                    <a:lnTo>
                      <a:pt x="3815361" y="1512699"/>
                    </a:lnTo>
                    <a:lnTo>
                      <a:pt x="0" y="15126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3815360" cy="153174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19315262" cy="7658037"/>
              <a:chOff x="0" y="0"/>
              <a:chExt cx="3815360" cy="151269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815361" cy="1512699"/>
              </a:xfrm>
              <a:custGeom>
                <a:avLst/>
                <a:gdLst/>
                <a:ahLst/>
                <a:cxnLst/>
                <a:rect r="r" b="b" t="t" l="l"/>
                <a:pathLst>
                  <a:path h="1512699" w="3815361">
                    <a:moveTo>
                      <a:pt x="0" y="0"/>
                    </a:moveTo>
                    <a:lnTo>
                      <a:pt x="3815361" y="0"/>
                    </a:lnTo>
                    <a:lnTo>
                      <a:pt x="3815361" y="1512699"/>
                    </a:lnTo>
                    <a:lnTo>
                      <a:pt x="0" y="1512699"/>
                    </a:lnTo>
                    <a:close/>
                  </a:path>
                </a:pathLst>
              </a:custGeom>
              <a:solidFill>
                <a:srgbClr val="FFFDE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3815360" cy="153174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0">
            <a:off x="4604737" y="528273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983671"/>
            <a:ext cx="8814899" cy="2196933"/>
            <a:chOff x="0" y="0"/>
            <a:chExt cx="11753199" cy="292924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29828" y="287247"/>
              <a:ext cx="11423371" cy="2641998"/>
              <a:chOff x="0" y="0"/>
              <a:chExt cx="2256468" cy="52187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256468" cy="521876"/>
              </a:xfrm>
              <a:custGeom>
                <a:avLst/>
                <a:gdLst/>
                <a:ahLst/>
                <a:cxnLst/>
                <a:rect r="r" b="b" t="t" l="l"/>
                <a:pathLst>
                  <a:path h="521876" w="2256468">
                    <a:moveTo>
                      <a:pt x="0" y="0"/>
                    </a:moveTo>
                    <a:lnTo>
                      <a:pt x="2256468" y="0"/>
                    </a:lnTo>
                    <a:lnTo>
                      <a:pt x="2256468" y="521876"/>
                    </a:lnTo>
                    <a:lnTo>
                      <a:pt x="0" y="5218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2256468" cy="5409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11515846" cy="2673333"/>
              <a:chOff x="0" y="0"/>
              <a:chExt cx="2274735" cy="52806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274735" cy="528066"/>
              </a:xfrm>
              <a:custGeom>
                <a:avLst/>
                <a:gdLst/>
                <a:ahLst/>
                <a:cxnLst/>
                <a:rect r="r" b="b" t="t" l="l"/>
                <a:pathLst>
                  <a:path h="528066" w="2274735">
                    <a:moveTo>
                      <a:pt x="0" y="0"/>
                    </a:moveTo>
                    <a:lnTo>
                      <a:pt x="2274735" y="0"/>
                    </a:lnTo>
                    <a:lnTo>
                      <a:pt x="2274735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2274735" cy="537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carrito de compra</a:t>
                </a: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15368791" y="7292623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0"/>
                </a:lnTo>
                <a:lnTo>
                  <a:pt x="0" y="128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859026" y="4812141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320690" y="1465471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371660" y="6777230"/>
            <a:ext cx="3703095" cy="3342093"/>
            <a:chOff x="0" y="0"/>
            <a:chExt cx="4937460" cy="44561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368300" y="352188"/>
              <a:ext cx="4569160" cy="4103936"/>
            </a:xfrm>
            <a:custGeom>
              <a:avLst/>
              <a:gdLst/>
              <a:ahLst/>
              <a:cxnLst/>
              <a:rect r="r" b="b" t="t" l="l"/>
              <a:pathLst>
                <a:path h="4103936" w="4569160">
                  <a:moveTo>
                    <a:pt x="0" y="0"/>
                  </a:moveTo>
                  <a:lnTo>
                    <a:pt x="4569160" y="0"/>
                  </a:lnTo>
                  <a:lnTo>
                    <a:pt x="4569160" y="4103936"/>
                  </a:lnTo>
                  <a:lnTo>
                    <a:pt x="0" y="4103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569160" cy="4103936"/>
            </a:xfrm>
            <a:custGeom>
              <a:avLst/>
              <a:gdLst/>
              <a:ahLst/>
              <a:cxnLst/>
              <a:rect r="r" b="b" t="t" l="l"/>
              <a:pathLst>
                <a:path h="4103936" w="4569160">
                  <a:moveTo>
                    <a:pt x="0" y="0"/>
                  </a:moveTo>
                  <a:lnTo>
                    <a:pt x="4569160" y="0"/>
                  </a:lnTo>
                  <a:lnTo>
                    <a:pt x="4569160" y="4103936"/>
                  </a:lnTo>
                  <a:lnTo>
                    <a:pt x="0" y="4103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227660" y="4634465"/>
            <a:ext cx="4916340" cy="3302208"/>
          </a:xfrm>
          <a:custGeom>
            <a:avLst/>
            <a:gdLst/>
            <a:ahLst/>
            <a:cxnLst/>
            <a:rect r="r" b="b" t="t" l="l"/>
            <a:pathLst>
              <a:path h="3302208" w="4916340">
                <a:moveTo>
                  <a:pt x="0" y="0"/>
                </a:moveTo>
                <a:lnTo>
                  <a:pt x="4916340" y="0"/>
                </a:lnTo>
                <a:lnTo>
                  <a:pt x="4916340" y="3302208"/>
                </a:lnTo>
                <a:lnTo>
                  <a:pt x="0" y="3302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9696" t="0" r="-10725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995999" y="3857792"/>
            <a:ext cx="5537528" cy="4210106"/>
          </a:xfrm>
          <a:custGeom>
            <a:avLst/>
            <a:gdLst/>
            <a:ahLst/>
            <a:cxnLst/>
            <a:rect r="r" b="b" t="t" l="l"/>
            <a:pathLst>
              <a:path h="4210106" w="5537528">
                <a:moveTo>
                  <a:pt x="0" y="0"/>
                </a:moveTo>
                <a:lnTo>
                  <a:pt x="5537528" y="0"/>
                </a:lnTo>
                <a:lnTo>
                  <a:pt x="5537528" y="4210106"/>
                </a:lnTo>
                <a:lnTo>
                  <a:pt x="0" y="421010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4050182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416805" y="3531710"/>
            <a:ext cx="13837596" cy="5549247"/>
            <a:chOff x="0" y="0"/>
            <a:chExt cx="3644470" cy="1461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44470" cy="1461530"/>
            </a:xfrm>
            <a:custGeom>
              <a:avLst/>
              <a:gdLst/>
              <a:ahLst/>
              <a:cxnLst/>
              <a:rect r="r" b="b" t="t" l="l"/>
              <a:pathLst>
                <a:path h="1461530" w="3644470">
                  <a:moveTo>
                    <a:pt x="0" y="0"/>
                  </a:moveTo>
                  <a:lnTo>
                    <a:pt x="3644470" y="0"/>
                  </a:lnTo>
                  <a:lnTo>
                    <a:pt x="3644470" y="1461530"/>
                  </a:lnTo>
                  <a:lnTo>
                    <a:pt x="0" y="1461530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644470" cy="148058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602441" y="3243423"/>
            <a:ext cx="14225955" cy="5553028"/>
            <a:chOff x="0" y="0"/>
            <a:chExt cx="3746754" cy="1462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46753" cy="1462526"/>
            </a:xfrm>
            <a:custGeom>
              <a:avLst/>
              <a:gdLst/>
              <a:ahLst/>
              <a:cxnLst/>
              <a:rect r="r" b="b" t="t" l="l"/>
              <a:pathLst>
                <a:path h="1462526" w="3746753">
                  <a:moveTo>
                    <a:pt x="0" y="0"/>
                  </a:moveTo>
                  <a:lnTo>
                    <a:pt x="3746753" y="0"/>
                  </a:lnTo>
                  <a:lnTo>
                    <a:pt x="3746753" y="1462526"/>
                  </a:lnTo>
                  <a:lnTo>
                    <a:pt x="0" y="1462526"/>
                  </a:lnTo>
                  <a:close/>
                </a:path>
              </a:pathLst>
            </a:custGeom>
            <a:solidFill>
              <a:srgbClr val="FFFDE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746754" cy="14815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330323" y="177370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1816374"/>
            <a:ext cx="11522455" cy="2196933"/>
            <a:chOff x="0" y="0"/>
            <a:chExt cx="15363273" cy="29292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333102" y="287247"/>
              <a:ext cx="15030172" cy="2641998"/>
              <a:chOff x="0" y="0"/>
              <a:chExt cx="2968923" cy="5218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68923" cy="521876"/>
              </a:xfrm>
              <a:custGeom>
                <a:avLst/>
                <a:gdLst/>
                <a:ahLst/>
                <a:cxnLst/>
                <a:rect r="r" b="b" t="t" l="l"/>
                <a:pathLst>
                  <a:path h="521876" w="2968923">
                    <a:moveTo>
                      <a:pt x="0" y="0"/>
                    </a:moveTo>
                    <a:lnTo>
                      <a:pt x="2968923" y="0"/>
                    </a:lnTo>
                    <a:lnTo>
                      <a:pt x="2968923" y="521876"/>
                    </a:lnTo>
                    <a:lnTo>
                      <a:pt x="0" y="5218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968923" cy="5409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5125921" cy="2673333"/>
              <a:chOff x="0" y="0"/>
              <a:chExt cx="2987836" cy="5280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87836" cy="528066"/>
              </a:xfrm>
              <a:custGeom>
                <a:avLst/>
                <a:gdLst/>
                <a:ahLst/>
                <a:cxnLst/>
                <a:rect r="r" b="b" t="t" l="l"/>
                <a:pathLst>
                  <a:path h="528066" w="2987836">
                    <a:moveTo>
                      <a:pt x="0" y="0"/>
                    </a:moveTo>
                    <a:lnTo>
                      <a:pt x="2987836" y="0"/>
                    </a:lnTo>
                    <a:lnTo>
                      <a:pt x="2987836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2987836" cy="537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registrar usuario</a:t>
                </a: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440943" y="6306334"/>
            <a:ext cx="3412130" cy="3744085"/>
            <a:chOff x="0" y="0"/>
            <a:chExt cx="4549507" cy="499211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65277" y="123670"/>
              <a:ext cx="4284230" cy="4868443"/>
            </a:xfrm>
            <a:custGeom>
              <a:avLst/>
              <a:gdLst/>
              <a:ahLst/>
              <a:cxnLst/>
              <a:rect r="r" b="b" t="t" l="l"/>
              <a:pathLst>
                <a:path h="4868443" w="4284230">
                  <a:moveTo>
                    <a:pt x="0" y="0"/>
                  </a:moveTo>
                  <a:lnTo>
                    <a:pt x="4284230" y="0"/>
                  </a:lnTo>
                  <a:lnTo>
                    <a:pt x="4284230" y="4868443"/>
                  </a:lnTo>
                  <a:lnTo>
                    <a:pt x="0" y="4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84230" cy="4868443"/>
            </a:xfrm>
            <a:custGeom>
              <a:avLst/>
              <a:gdLst/>
              <a:ahLst/>
              <a:cxnLst/>
              <a:rect r="r" b="b" t="t" l="l"/>
              <a:pathLst>
                <a:path h="4868443" w="4284230">
                  <a:moveTo>
                    <a:pt x="0" y="0"/>
                  </a:moveTo>
                  <a:lnTo>
                    <a:pt x="4284230" y="0"/>
                  </a:lnTo>
                  <a:lnTo>
                    <a:pt x="4284230" y="4868443"/>
                  </a:lnTo>
                  <a:lnTo>
                    <a:pt x="0" y="4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5368791" y="7179768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0"/>
                </a:lnTo>
                <a:lnTo>
                  <a:pt x="0" y="128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935226" y="4983536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20690" y="1465471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084242" y="4365732"/>
            <a:ext cx="4738663" cy="4045472"/>
          </a:xfrm>
          <a:custGeom>
            <a:avLst/>
            <a:gdLst/>
            <a:ahLst/>
            <a:cxnLst/>
            <a:rect r="r" b="b" t="t" l="l"/>
            <a:pathLst>
              <a:path h="4045472" w="4738663">
                <a:moveTo>
                  <a:pt x="0" y="0"/>
                </a:moveTo>
                <a:lnTo>
                  <a:pt x="4738663" y="0"/>
                </a:lnTo>
                <a:lnTo>
                  <a:pt x="4738663" y="4045472"/>
                </a:lnTo>
                <a:lnTo>
                  <a:pt x="0" y="40454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8478" t="0" r="-39999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144000" y="4264417"/>
            <a:ext cx="5999049" cy="4248102"/>
          </a:xfrm>
          <a:custGeom>
            <a:avLst/>
            <a:gdLst/>
            <a:ahLst/>
            <a:cxnLst/>
            <a:rect r="r" b="b" t="t" l="l"/>
            <a:pathLst>
              <a:path h="4248102" w="5999049">
                <a:moveTo>
                  <a:pt x="0" y="0"/>
                </a:moveTo>
                <a:lnTo>
                  <a:pt x="5999049" y="0"/>
                </a:lnTo>
                <a:lnTo>
                  <a:pt x="5999049" y="4248102"/>
                </a:lnTo>
                <a:lnTo>
                  <a:pt x="0" y="42481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4050182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276366" y="3439956"/>
            <a:ext cx="14580813" cy="5549247"/>
            <a:chOff x="0" y="0"/>
            <a:chExt cx="3840214" cy="1461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40214" cy="1461530"/>
            </a:xfrm>
            <a:custGeom>
              <a:avLst/>
              <a:gdLst/>
              <a:ahLst/>
              <a:cxnLst/>
              <a:rect r="r" b="b" t="t" l="l"/>
              <a:pathLst>
                <a:path h="1461530" w="3840214">
                  <a:moveTo>
                    <a:pt x="0" y="0"/>
                  </a:moveTo>
                  <a:lnTo>
                    <a:pt x="3840214" y="0"/>
                  </a:lnTo>
                  <a:lnTo>
                    <a:pt x="3840214" y="1461530"/>
                  </a:lnTo>
                  <a:lnTo>
                    <a:pt x="0" y="1461530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840214" cy="148058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47008" y="3061306"/>
            <a:ext cx="15381802" cy="5553028"/>
            <a:chOff x="0" y="0"/>
            <a:chExt cx="4051174" cy="1462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51174" cy="1462526"/>
            </a:xfrm>
            <a:custGeom>
              <a:avLst/>
              <a:gdLst/>
              <a:ahLst/>
              <a:cxnLst/>
              <a:rect r="r" b="b" t="t" l="l"/>
              <a:pathLst>
                <a:path h="1462526" w="4051174">
                  <a:moveTo>
                    <a:pt x="0" y="0"/>
                  </a:moveTo>
                  <a:lnTo>
                    <a:pt x="4051174" y="0"/>
                  </a:lnTo>
                  <a:lnTo>
                    <a:pt x="4051174" y="1462526"/>
                  </a:lnTo>
                  <a:lnTo>
                    <a:pt x="0" y="1462526"/>
                  </a:lnTo>
                  <a:close/>
                </a:path>
              </a:pathLst>
            </a:custGeom>
            <a:solidFill>
              <a:srgbClr val="FFFDE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4051174" cy="14815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604737" y="528273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05891" y="1962840"/>
            <a:ext cx="11522455" cy="2196933"/>
            <a:chOff x="0" y="0"/>
            <a:chExt cx="15363273" cy="29292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333102" y="287247"/>
              <a:ext cx="15030172" cy="2641998"/>
              <a:chOff x="0" y="0"/>
              <a:chExt cx="2968923" cy="5218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68923" cy="521876"/>
              </a:xfrm>
              <a:custGeom>
                <a:avLst/>
                <a:gdLst/>
                <a:ahLst/>
                <a:cxnLst/>
                <a:rect r="r" b="b" t="t" l="l"/>
                <a:pathLst>
                  <a:path h="521876" w="2968923">
                    <a:moveTo>
                      <a:pt x="0" y="0"/>
                    </a:moveTo>
                    <a:lnTo>
                      <a:pt x="2968923" y="0"/>
                    </a:lnTo>
                    <a:lnTo>
                      <a:pt x="2968923" y="521876"/>
                    </a:lnTo>
                    <a:lnTo>
                      <a:pt x="0" y="5218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968923" cy="5409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5125921" cy="2673333"/>
              <a:chOff x="0" y="0"/>
              <a:chExt cx="2987836" cy="5280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87836" cy="528066"/>
              </a:xfrm>
              <a:custGeom>
                <a:avLst/>
                <a:gdLst/>
                <a:ahLst/>
                <a:cxnLst/>
                <a:rect r="r" b="b" t="t" l="l"/>
                <a:pathLst>
                  <a:path h="528066" w="2987836">
                    <a:moveTo>
                      <a:pt x="0" y="0"/>
                    </a:moveTo>
                    <a:lnTo>
                      <a:pt x="2987836" y="0"/>
                    </a:lnTo>
                    <a:lnTo>
                      <a:pt x="2987836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2987836" cy="537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iniciar sesión</a:t>
                </a: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399325" y="7073891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935226" y="4983536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20690" y="1465471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28700" y="7240449"/>
            <a:ext cx="2729113" cy="2747771"/>
            <a:chOff x="0" y="0"/>
            <a:chExt cx="3638817" cy="36636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60561" y="355362"/>
              <a:ext cx="3278256" cy="3308332"/>
            </a:xfrm>
            <a:custGeom>
              <a:avLst/>
              <a:gdLst/>
              <a:ahLst/>
              <a:cxnLst/>
              <a:rect r="r" b="b" t="t" l="l"/>
              <a:pathLst>
                <a:path h="3308332" w="3278256">
                  <a:moveTo>
                    <a:pt x="0" y="0"/>
                  </a:moveTo>
                  <a:lnTo>
                    <a:pt x="3278256" y="0"/>
                  </a:lnTo>
                  <a:lnTo>
                    <a:pt x="3278256" y="3308332"/>
                  </a:lnTo>
                  <a:lnTo>
                    <a:pt x="0" y="3308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78256" cy="3308332"/>
            </a:xfrm>
            <a:custGeom>
              <a:avLst/>
              <a:gdLst/>
              <a:ahLst/>
              <a:cxnLst/>
              <a:rect r="r" b="b" t="t" l="l"/>
              <a:pathLst>
                <a:path h="3308332" w="3278256">
                  <a:moveTo>
                    <a:pt x="0" y="0"/>
                  </a:moveTo>
                  <a:lnTo>
                    <a:pt x="3278256" y="0"/>
                  </a:lnTo>
                  <a:lnTo>
                    <a:pt x="3278256" y="3308332"/>
                  </a:lnTo>
                  <a:lnTo>
                    <a:pt x="0" y="3308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4604737" y="4302648"/>
            <a:ext cx="3481612" cy="3852471"/>
          </a:xfrm>
          <a:custGeom>
            <a:avLst/>
            <a:gdLst/>
            <a:ahLst/>
            <a:cxnLst/>
            <a:rect r="r" b="b" t="t" l="l"/>
            <a:pathLst>
              <a:path h="3852471" w="3481612">
                <a:moveTo>
                  <a:pt x="0" y="0"/>
                </a:moveTo>
                <a:lnTo>
                  <a:pt x="3481612" y="0"/>
                </a:lnTo>
                <a:lnTo>
                  <a:pt x="3481612" y="3852471"/>
                </a:lnTo>
                <a:lnTo>
                  <a:pt x="0" y="38524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2535" t="0" r="-68793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837909" y="4231211"/>
            <a:ext cx="5077829" cy="3995346"/>
          </a:xfrm>
          <a:custGeom>
            <a:avLst/>
            <a:gdLst/>
            <a:ahLst/>
            <a:cxnLst/>
            <a:rect r="r" b="b" t="t" l="l"/>
            <a:pathLst>
              <a:path h="3995346" w="5077829">
                <a:moveTo>
                  <a:pt x="0" y="0"/>
                </a:moveTo>
                <a:lnTo>
                  <a:pt x="5077829" y="0"/>
                </a:lnTo>
                <a:lnTo>
                  <a:pt x="5077829" y="3995346"/>
                </a:lnTo>
                <a:lnTo>
                  <a:pt x="0" y="399534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4050182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82317" y="3439956"/>
            <a:ext cx="14672588" cy="5549247"/>
            <a:chOff x="0" y="0"/>
            <a:chExt cx="3864385" cy="1461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64385" cy="1461530"/>
            </a:xfrm>
            <a:custGeom>
              <a:avLst/>
              <a:gdLst/>
              <a:ahLst/>
              <a:cxnLst/>
              <a:rect r="r" b="b" t="t" l="l"/>
              <a:pathLst>
                <a:path h="1461530" w="3864385">
                  <a:moveTo>
                    <a:pt x="0" y="0"/>
                  </a:moveTo>
                  <a:lnTo>
                    <a:pt x="3864385" y="0"/>
                  </a:lnTo>
                  <a:lnTo>
                    <a:pt x="3864385" y="1461530"/>
                  </a:lnTo>
                  <a:lnTo>
                    <a:pt x="0" y="1461530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864385" cy="148058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53970" y="3176891"/>
            <a:ext cx="14905330" cy="5553028"/>
            <a:chOff x="0" y="0"/>
            <a:chExt cx="3925684" cy="1462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5684" cy="1462526"/>
            </a:xfrm>
            <a:custGeom>
              <a:avLst/>
              <a:gdLst/>
              <a:ahLst/>
              <a:cxnLst/>
              <a:rect r="r" b="b" t="t" l="l"/>
              <a:pathLst>
                <a:path h="1462526" w="3925684">
                  <a:moveTo>
                    <a:pt x="0" y="0"/>
                  </a:moveTo>
                  <a:lnTo>
                    <a:pt x="3925684" y="0"/>
                  </a:lnTo>
                  <a:lnTo>
                    <a:pt x="3925684" y="1462526"/>
                  </a:lnTo>
                  <a:lnTo>
                    <a:pt x="0" y="1462526"/>
                  </a:lnTo>
                  <a:close/>
                </a:path>
              </a:pathLst>
            </a:custGeom>
            <a:solidFill>
              <a:srgbClr val="FFFDE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925684" cy="14815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849203" y="177370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8" y="0"/>
                </a:lnTo>
                <a:lnTo>
                  <a:pt x="2919208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05891" y="1672750"/>
            <a:ext cx="11522455" cy="2196933"/>
            <a:chOff x="0" y="0"/>
            <a:chExt cx="15363273" cy="29292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333102" y="287247"/>
              <a:ext cx="15030172" cy="2641998"/>
              <a:chOff x="0" y="0"/>
              <a:chExt cx="2968923" cy="5218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68923" cy="521876"/>
              </a:xfrm>
              <a:custGeom>
                <a:avLst/>
                <a:gdLst/>
                <a:ahLst/>
                <a:cxnLst/>
                <a:rect r="r" b="b" t="t" l="l"/>
                <a:pathLst>
                  <a:path h="521876" w="2968923">
                    <a:moveTo>
                      <a:pt x="0" y="0"/>
                    </a:moveTo>
                    <a:lnTo>
                      <a:pt x="2968923" y="0"/>
                    </a:lnTo>
                    <a:lnTo>
                      <a:pt x="2968923" y="521876"/>
                    </a:lnTo>
                    <a:lnTo>
                      <a:pt x="0" y="5218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968923" cy="5409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5125921" cy="2673333"/>
              <a:chOff x="0" y="0"/>
              <a:chExt cx="2987836" cy="5280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87836" cy="528066"/>
              </a:xfrm>
              <a:custGeom>
                <a:avLst/>
                <a:gdLst/>
                <a:ahLst/>
                <a:cxnLst/>
                <a:rect r="r" b="b" t="t" l="l"/>
                <a:pathLst>
                  <a:path h="528066" w="2987836">
                    <a:moveTo>
                      <a:pt x="0" y="0"/>
                    </a:moveTo>
                    <a:lnTo>
                      <a:pt x="2987836" y="0"/>
                    </a:lnTo>
                    <a:lnTo>
                      <a:pt x="2987836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2987836" cy="537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perfil</a:t>
                </a: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368791" y="7441818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935226" y="4983536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20690" y="1465471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685528" y="7717942"/>
            <a:ext cx="2593577" cy="1669800"/>
            <a:chOff x="0" y="0"/>
            <a:chExt cx="3458103" cy="222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46068" y="194058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4527853" y="4079234"/>
            <a:ext cx="5278782" cy="4303923"/>
          </a:xfrm>
          <a:custGeom>
            <a:avLst/>
            <a:gdLst/>
            <a:ahLst/>
            <a:cxnLst/>
            <a:rect r="r" b="b" t="t" l="l"/>
            <a:pathLst>
              <a:path h="4303923" w="5278782">
                <a:moveTo>
                  <a:pt x="0" y="0"/>
                </a:moveTo>
                <a:lnTo>
                  <a:pt x="5278782" y="0"/>
                </a:lnTo>
                <a:lnTo>
                  <a:pt x="5278782" y="4303923"/>
                </a:lnTo>
                <a:lnTo>
                  <a:pt x="0" y="430392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4487" t="0" r="-35965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721790" y="4273361"/>
            <a:ext cx="4472911" cy="4109796"/>
          </a:xfrm>
          <a:custGeom>
            <a:avLst/>
            <a:gdLst/>
            <a:ahLst/>
            <a:cxnLst/>
            <a:rect r="r" b="b" t="t" l="l"/>
            <a:pathLst>
              <a:path h="4109796" w="4472911">
                <a:moveTo>
                  <a:pt x="0" y="0"/>
                </a:moveTo>
                <a:lnTo>
                  <a:pt x="4472911" y="0"/>
                </a:lnTo>
                <a:lnTo>
                  <a:pt x="4472911" y="4109796"/>
                </a:lnTo>
                <a:lnTo>
                  <a:pt x="0" y="410979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4050182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276366" y="3439956"/>
            <a:ext cx="14580813" cy="5549247"/>
            <a:chOff x="0" y="0"/>
            <a:chExt cx="3840214" cy="1461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40214" cy="1461530"/>
            </a:xfrm>
            <a:custGeom>
              <a:avLst/>
              <a:gdLst/>
              <a:ahLst/>
              <a:cxnLst/>
              <a:rect r="r" b="b" t="t" l="l"/>
              <a:pathLst>
                <a:path h="1461530" w="3840214">
                  <a:moveTo>
                    <a:pt x="0" y="0"/>
                  </a:moveTo>
                  <a:lnTo>
                    <a:pt x="3840214" y="0"/>
                  </a:lnTo>
                  <a:lnTo>
                    <a:pt x="3840214" y="1461530"/>
                  </a:lnTo>
                  <a:lnTo>
                    <a:pt x="0" y="1461530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840214" cy="148058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47008" y="3061306"/>
            <a:ext cx="15381802" cy="5553028"/>
            <a:chOff x="0" y="0"/>
            <a:chExt cx="4051174" cy="1462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51174" cy="1462526"/>
            </a:xfrm>
            <a:custGeom>
              <a:avLst/>
              <a:gdLst/>
              <a:ahLst/>
              <a:cxnLst/>
              <a:rect r="r" b="b" t="t" l="l"/>
              <a:pathLst>
                <a:path h="1462526" w="4051174">
                  <a:moveTo>
                    <a:pt x="0" y="0"/>
                  </a:moveTo>
                  <a:lnTo>
                    <a:pt x="4051174" y="0"/>
                  </a:lnTo>
                  <a:lnTo>
                    <a:pt x="4051174" y="1462526"/>
                  </a:lnTo>
                  <a:lnTo>
                    <a:pt x="0" y="1462526"/>
                  </a:lnTo>
                  <a:close/>
                </a:path>
              </a:pathLst>
            </a:custGeom>
            <a:solidFill>
              <a:srgbClr val="FFFDE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4051174" cy="14815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604737" y="528273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05891" y="1962840"/>
            <a:ext cx="11522455" cy="2196933"/>
            <a:chOff x="0" y="0"/>
            <a:chExt cx="15363273" cy="29292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333102" y="287247"/>
              <a:ext cx="15030172" cy="2641998"/>
              <a:chOff x="0" y="0"/>
              <a:chExt cx="2968923" cy="5218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68923" cy="521876"/>
              </a:xfrm>
              <a:custGeom>
                <a:avLst/>
                <a:gdLst/>
                <a:ahLst/>
                <a:cxnLst/>
                <a:rect r="r" b="b" t="t" l="l"/>
                <a:pathLst>
                  <a:path h="521876" w="2968923">
                    <a:moveTo>
                      <a:pt x="0" y="0"/>
                    </a:moveTo>
                    <a:lnTo>
                      <a:pt x="2968923" y="0"/>
                    </a:lnTo>
                    <a:lnTo>
                      <a:pt x="2968923" y="521876"/>
                    </a:lnTo>
                    <a:lnTo>
                      <a:pt x="0" y="5218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968923" cy="5409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5125921" cy="2673333"/>
              <a:chOff x="0" y="0"/>
              <a:chExt cx="2987836" cy="5280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87836" cy="528066"/>
              </a:xfrm>
              <a:custGeom>
                <a:avLst/>
                <a:gdLst/>
                <a:ahLst/>
                <a:cxnLst/>
                <a:rect r="r" b="b" t="t" l="l"/>
                <a:pathLst>
                  <a:path h="528066" w="2987836">
                    <a:moveTo>
                      <a:pt x="0" y="0"/>
                    </a:moveTo>
                    <a:lnTo>
                      <a:pt x="2987836" y="0"/>
                    </a:lnTo>
                    <a:lnTo>
                      <a:pt x="2987836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2987836" cy="537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buscador</a:t>
                </a: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399325" y="7073891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935226" y="4983536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20690" y="1465471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28700" y="7240449"/>
            <a:ext cx="2729113" cy="2747771"/>
            <a:chOff x="0" y="0"/>
            <a:chExt cx="3638817" cy="36636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60561" y="355362"/>
              <a:ext cx="3278256" cy="3308332"/>
            </a:xfrm>
            <a:custGeom>
              <a:avLst/>
              <a:gdLst/>
              <a:ahLst/>
              <a:cxnLst/>
              <a:rect r="r" b="b" t="t" l="l"/>
              <a:pathLst>
                <a:path h="3308332" w="3278256">
                  <a:moveTo>
                    <a:pt x="0" y="0"/>
                  </a:moveTo>
                  <a:lnTo>
                    <a:pt x="3278256" y="0"/>
                  </a:lnTo>
                  <a:lnTo>
                    <a:pt x="3278256" y="3308332"/>
                  </a:lnTo>
                  <a:lnTo>
                    <a:pt x="0" y="3308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78256" cy="3308332"/>
            </a:xfrm>
            <a:custGeom>
              <a:avLst/>
              <a:gdLst/>
              <a:ahLst/>
              <a:cxnLst/>
              <a:rect r="r" b="b" t="t" l="l"/>
              <a:pathLst>
                <a:path h="3308332" w="3278256">
                  <a:moveTo>
                    <a:pt x="0" y="0"/>
                  </a:moveTo>
                  <a:lnTo>
                    <a:pt x="3278256" y="0"/>
                  </a:lnTo>
                  <a:lnTo>
                    <a:pt x="3278256" y="3308332"/>
                  </a:lnTo>
                  <a:lnTo>
                    <a:pt x="0" y="3308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4045824" y="4485814"/>
            <a:ext cx="4642588" cy="3457530"/>
          </a:xfrm>
          <a:custGeom>
            <a:avLst/>
            <a:gdLst/>
            <a:ahLst/>
            <a:cxnLst/>
            <a:rect r="r" b="b" t="t" l="l"/>
            <a:pathLst>
              <a:path h="3457530" w="4642588">
                <a:moveTo>
                  <a:pt x="0" y="0"/>
                </a:moveTo>
                <a:lnTo>
                  <a:pt x="4642588" y="0"/>
                </a:lnTo>
                <a:lnTo>
                  <a:pt x="4642588" y="3457530"/>
                </a:lnTo>
                <a:lnTo>
                  <a:pt x="0" y="34575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8519" t="0" r="-27176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271351" y="4685018"/>
            <a:ext cx="4948899" cy="3059122"/>
          </a:xfrm>
          <a:custGeom>
            <a:avLst/>
            <a:gdLst/>
            <a:ahLst/>
            <a:cxnLst/>
            <a:rect r="r" b="b" t="t" l="l"/>
            <a:pathLst>
              <a:path h="3059122" w="4948899">
                <a:moveTo>
                  <a:pt x="0" y="0"/>
                </a:moveTo>
                <a:lnTo>
                  <a:pt x="4948899" y="0"/>
                </a:lnTo>
                <a:lnTo>
                  <a:pt x="4948899" y="3059122"/>
                </a:lnTo>
                <a:lnTo>
                  <a:pt x="0" y="30591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CD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015713" y="-4050182"/>
            <a:ext cx="10256574" cy="18288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735" cy="9348067"/>
            </a:xfrm>
            <a:custGeom>
              <a:avLst/>
              <a:gdLst/>
              <a:ahLst/>
              <a:cxnLst/>
              <a:rect r="r" b="b" t="t" l="l"/>
              <a:pathLst>
                <a:path h="9348067" w="5242735">
                  <a:moveTo>
                    <a:pt x="5242735" y="103294"/>
                  </a:moveTo>
                  <a:lnTo>
                    <a:pt x="5242735" y="0"/>
                  </a:lnTo>
                  <a:lnTo>
                    <a:pt x="28965" y="0"/>
                  </a:lnTo>
                  <a:lnTo>
                    <a:pt x="28965" y="51647"/>
                  </a:lnTo>
                  <a:lnTo>
                    <a:pt x="0" y="51647"/>
                  </a:lnTo>
                  <a:lnTo>
                    <a:pt x="0" y="9348067"/>
                  </a:lnTo>
                  <a:lnTo>
                    <a:pt x="57931" y="9348067"/>
                  </a:lnTo>
                  <a:lnTo>
                    <a:pt x="57931" y="7540430"/>
                  </a:lnTo>
                  <a:lnTo>
                    <a:pt x="1042754" y="7540430"/>
                  </a:lnTo>
                  <a:lnTo>
                    <a:pt x="1042754" y="9348067"/>
                  </a:lnTo>
                  <a:lnTo>
                    <a:pt x="1100685" y="9348067"/>
                  </a:lnTo>
                  <a:lnTo>
                    <a:pt x="1100685" y="7540430"/>
                  </a:lnTo>
                  <a:lnTo>
                    <a:pt x="2085508" y="7540430"/>
                  </a:lnTo>
                  <a:lnTo>
                    <a:pt x="2085508" y="9348067"/>
                  </a:lnTo>
                  <a:lnTo>
                    <a:pt x="2143439" y="9348067"/>
                  </a:lnTo>
                  <a:lnTo>
                    <a:pt x="2143439" y="7540430"/>
                  </a:lnTo>
                  <a:lnTo>
                    <a:pt x="3128262" y="7540430"/>
                  </a:lnTo>
                  <a:lnTo>
                    <a:pt x="3128262" y="9348067"/>
                  </a:lnTo>
                  <a:lnTo>
                    <a:pt x="3186193" y="9348067"/>
                  </a:lnTo>
                  <a:lnTo>
                    <a:pt x="3186193" y="7540430"/>
                  </a:lnTo>
                  <a:lnTo>
                    <a:pt x="4171016" y="7540430"/>
                  </a:lnTo>
                  <a:lnTo>
                    <a:pt x="4171016" y="9348067"/>
                  </a:lnTo>
                  <a:lnTo>
                    <a:pt x="4228947" y="9348067"/>
                  </a:lnTo>
                  <a:lnTo>
                    <a:pt x="4228947" y="7540430"/>
                  </a:lnTo>
                  <a:lnTo>
                    <a:pt x="5242735" y="7540430"/>
                  </a:lnTo>
                  <a:lnTo>
                    <a:pt x="5242735" y="7437137"/>
                  </a:lnTo>
                  <a:lnTo>
                    <a:pt x="4228947" y="7437137"/>
                  </a:lnTo>
                  <a:lnTo>
                    <a:pt x="4228947" y="5681146"/>
                  </a:lnTo>
                  <a:lnTo>
                    <a:pt x="5242735" y="5681146"/>
                  </a:lnTo>
                  <a:lnTo>
                    <a:pt x="5242735" y="5577853"/>
                  </a:lnTo>
                  <a:lnTo>
                    <a:pt x="4228947" y="5577853"/>
                  </a:lnTo>
                  <a:lnTo>
                    <a:pt x="4228947" y="3821862"/>
                  </a:lnTo>
                  <a:lnTo>
                    <a:pt x="5242735" y="3821862"/>
                  </a:lnTo>
                  <a:lnTo>
                    <a:pt x="5242735" y="3718568"/>
                  </a:lnTo>
                  <a:lnTo>
                    <a:pt x="4228947" y="3718568"/>
                  </a:lnTo>
                  <a:lnTo>
                    <a:pt x="4228947" y="1962578"/>
                  </a:lnTo>
                  <a:lnTo>
                    <a:pt x="5242735" y="1962578"/>
                  </a:lnTo>
                  <a:lnTo>
                    <a:pt x="5242735" y="1859284"/>
                  </a:lnTo>
                  <a:lnTo>
                    <a:pt x="4228947" y="1859284"/>
                  </a:lnTo>
                  <a:lnTo>
                    <a:pt x="4228947" y="103294"/>
                  </a:lnTo>
                  <a:lnTo>
                    <a:pt x="5242735" y="103294"/>
                  </a:lnTo>
                  <a:close/>
                  <a:moveTo>
                    <a:pt x="1100685" y="1859284"/>
                  </a:moveTo>
                  <a:lnTo>
                    <a:pt x="1100685" y="103294"/>
                  </a:lnTo>
                  <a:lnTo>
                    <a:pt x="2085508" y="103294"/>
                  </a:lnTo>
                  <a:lnTo>
                    <a:pt x="2085508" y="1859284"/>
                  </a:lnTo>
                  <a:lnTo>
                    <a:pt x="1100685" y="1859284"/>
                  </a:lnTo>
                  <a:close/>
                  <a:moveTo>
                    <a:pt x="2085508" y="1962578"/>
                  </a:moveTo>
                  <a:lnTo>
                    <a:pt x="2085508" y="3718568"/>
                  </a:lnTo>
                  <a:lnTo>
                    <a:pt x="1100685" y="3718568"/>
                  </a:lnTo>
                  <a:lnTo>
                    <a:pt x="1100685" y="1962578"/>
                  </a:lnTo>
                  <a:lnTo>
                    <a:pt x="2085508" y="1962578"/>
                  </a:lnTo>
                  <a:close/>
                  <a:moveTo>
                    <a:pt x="1042754" y="1859284"/>
                  </a:moveTo>
                  <a:lnTo>
                    <a:pt x="57931" y="1859284"/>
                  </a:lnTo>
                  <a:lnTo>
                    <a:pt x="57931" y="103294"/>
                  </a:lnTo>
                  <a:lnTo>
                    <a:pt x="1042754" y="103294"/>
                  </a:lnTo>
                  <a:lnTo>
                    <a:pt x="1042754" y="1859284"/>
                  </a:lnTo>
                  <a:close/>
                  <a:moveTo>
                    <a:pt x="1042754" y="1962578"/>
                  </a:moveTo>
                  <a:lnTo>
                    <a:pt x="1042754" y="3718568"/>
                  </a:lnTo>
                  <a:lnTo>
                    <a:pt x="57931" y="3718568"/>
                  </a:lnTo>
                  <a:lnTo>
                    <a:pt x="57931" y="1962578"/>
                  </a:lnTo>
                  <a:lnTo>
                    <a:pt x="1042754" y="1962578"/>
                  </a:lnTo>
                  <a:close/>
                  <a:moveTo>
                    <a:pt x="1042754" y="3821862"/>
                  </a:moveTo>
                  <a:lnTo>
                    <a:pt x="1042754" y="5577853"/>
                  </a:lnTo>
                  <a:lnTo>
                    <a:pt x="57931" y="5577853"/>
                  </a:lnTo>
                  <a:lnTo>
                    <a:pt x="57931" y="3821862"/>
                  </a:lnTo>
                  <a:lnTo>
                    <a:pt x="1042754" y="3821862"/>
                  </a:lnTo>
                  <a:close/>
                  <a:moveTo>
                    <a:pt x="1100685" y="3821862"/>
                  </a:moveTo>
                  <a:lnTo>
                    <a:pt x="2085508" y="3821862"/>
                  </a:lnTo>
                  <a:lnTo>
                    <a:pt x="2085508" y="5577853"/>
                  </a:lnTo>
                  <a:lnTo>
                    <a:pt x="1100685" y="5577853"/>
                  </a:lnTo>
                  <a:lnTo>
                    <a:pt x="1100685" y="3821862"/>
                  </a:lnTo>
                  <a:close/>
                  <a:moveTo>
                    <a:pt x="2143439" y="3821862"/>
                  </a:moveTo>
                  <a:lnTo>
                    <a:pt x="3128262" y="3821862"/>
                  </a:lnTo>
                  <a:lnTo>
                    <a:pt x="3128262" y="5577853"/>
                  </a:lnTo>
                  <a:lnTo>
                    <a:pt x="2143439" y="5577853"/>
                  </a:lnTo>
                  <a:lnTo>
                    <a:pt x="2143439" y="3821862"/>
                  </a:lnTo>
                  <a:close/>
                  <a:moveTo>
                    <a:pt x="2143439" y="3718568"/>
                  </a:moveTo>
                  <a:lnTo>
                    <a:pt x="2143439" y="1962578"/>
                  </a:lnTo>
                  <a:lnTo>
                    <a:pt x="3128262" y="1962578"/>
                  </a:lnTo>
                  <a:lnTo>
                    <a:pt x="3128262" y="3718568"/>
                  </a:lnTo>
                  <a:lnTo>
                    <a:pt x="2143439" y="3718568"/>
                  </a:lnTo>
                  <a:close/>
                  <a:moveTo>
                    <a:pt x="2143439" y="1859284"/>
                  </a:moveTo>
                  <a:lnTo>
                    <a:pt x="2143439" y="103294"/>
                  </a:lnTo>
                  <a:lnTo>
                    <a:pt x="3128262" y="103294"/>
                  </a:lnTo>
                  <a:lnTo>
                    <a:pt x="3128262" y="1859284"/>
                  </a:lnTo>
                  <a:lnTo>
                    <a:pt x="2143439" y="1859284"/>
                  </a:lnTo>
                  <a:close/>
                  <a:moveTo>
                    <a:pt x="57931" y="7437137"/>
                  </a:moveTo>
                  <a:lnTo>
                    <a:pt x="57931" y="5681146"/>
                  </a:lnTo>
                  <a:lnTo>
                    <a:pt x="1042754" y="5681146"/>
                  </a:lnTo>
                  <a:lnTo>
                    <a:pt x="1042754" y="7437137"/>
                  </a:lnTo>
                  <a:lnTo>
                    <a:pt x="57931" y="7437137"/>
                  </a:lnTo>
                  <a:close/>
                  <a:moveTo>
                    <a:pt x="1100685" y="7437137"/>
                  </a:moveTo>
                  <a:lnTo>
                    <a:pt x="1100685" y="5681146"/>
                  </a:lnTo>
                  <a:lnTo>
                    <a:pt x="2085508" y="5681146"/>
                  </a:lnTo>
                  <a:lnTo>
                    <a:pt x="2085508" y="7437137"/>
                  </a:lnTo>
                  <a:lnTo>
                    <a:pt x="1100685" y="7437137"/>
                  </a:lnTo>
                  <a:close/>
                  <a:moveTo>
                    <a:pt x="2143439" y="7437137"/>
                  </a:moveTo>
                  <a:lnTo>
                    <a:pt x="2143439" y="5681146"/>
                  </a:lnTo>
                  <a:lnTo>
                    <a:pt x="3128262" y="5681146"/>
                  </a:lnTo>
                  <a:lnTo>
                    <a:pt x="3128262" y="7437137"/>
                  </a:lnTo>
                  <a:lnTo>
                    <a:pt x="2143439" y="7437137"/>
                  </a:lnTo>
                  <a:close/>
                  <a:moveTo>
                    <a:pt x="4171016" y="7437137"/>
                  </a:moveTo>
                  <a:lnTo>
                    <a:pt x="3186193" y="7437137"/>
                  </a:lnTo>
                  <a:lnTo>
                    <a:pt x="3186193" y="5681146"/>
                  </a:lnTo>
                  <a:lnTo>
                    <a:pt x="4171016" y="5681146"/>
                  </a:lnTo>
                  <a:lnTo>
                    <a:pt x="4171016" y="7437137"/>
                  </a:lnTo>
                  <a:close/>
                  <a:moveTo>
                    <a:pt x="4171016" y="5577853"/>
                  </a:moveTo>
                  <a:lnTo>
                    <a:pt x="3186193" y="5577853"/>
                  </a:lnTo>
                  <a:lnTo>
                    <a:pt x="3186193" y="3821862"/>
                  </a:lnTo>
                  <a:lnTo>
                    <a:pt x="4171016" y="3821862"/>
                  </a:lnTo>
                  <a:lnTo>
                    <a:pt x="4171016" y="5577853"/>
                  </a:lnTo>
                  <a:close/>
                  <a:moveTo>
                    <a:pt x="4171016" y="3718568"/>
                  </a:moveTo>
                  <a:lnTo>
                    <a:pt x="3186193" y="3718568"/>
                  </a:lnTo>
                  <a:lnTo>
                    <a:pt x="3186193" y="1962578"/>
                  </a:lnTo>
                  <a:lnTo>
                    <a:pt x="4171016" y="1962578"/>
                  </a:lnTo>
                  <a:lnTo>
                    <a:pt x="4171016" y="3718568"/>
                  </a:lnTo>
                  <a:close/>
                  <a:moveTo>
                    <a:pt x="4171016" y="1859284"/>
                  </a:moveTo>
                  <a:lnTo>
                    <a:pt x="3186193" y="1859284"/>
                  </a:lnTo>
                  <a:lnTo>
                    <a:pt x="3186193" y="103294"/>
                  </a:lnTo>
                  <a:lnTo>
                    <a:pt x="4171016" y="103294"/>
                  </a:lnTo>
                  <a:lnTo>
                    <a:pt x="4171016" y="1859284"/>
                  </a:lnTo>
                  <a:close/>
                </a:path>
              </a:pathLst>
            </a:custGeom>
            <a:solidFill>
              <a:srgbClr val="FFE6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82317" y="3439956"/>
            <a:ext cx="14672588" cy="5549247"/>
            <a:chOff x="0" y="0"/>
            <a:chExt cx="3864385" cy="1461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64385" cy="1461530"/>
            </a:xfrm>
            <a:custGeom>
              <a:avLst/>
              <a:gdLst/>
              <a:ahLst/>
              <a:cxnLst/>
              <a:rect r="r" b="b" t="t" l="l"/>
              <a:pathLst>
                <a:path h="1461530" w="3864385">
                  <a:moveTo>
                    <a:pt x="0" y="0"/>
                  </a:moveTo>
                  <a:lnTo>
                    <a:pt x="3864385" y="0"/>
                  </a:lnTo>
                  <a:lnTo>
                    <a:pt x="3864385" y="1461530"/>
                  </a:lnTo>
                  <a:lnTo>
                    <a:pt x="0" y="1461530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864385" cy="148058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53970" y="3176891"/>
            <a:ext cx="14905330" cy="5553028"/>
            <a:chOff x="0" y="0"/>
            <a:chExt cx="3925684" cy="1462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5684" cy="1462526"/>
            </a:xfrm>
            <a:custGeom>
              <a:avLst/>
              <a:gdLst/>
              <a:ahLst/>
              <a:cxnLst/>
              <a:rect r="r" b="b" t="t" l="l"/>
              <a:pathLst>
                <a:path h="1462526" w="3925684">
                  <a:moveTo>
                    <a:pt x="0" y="0"/>
                  </a:moveTo>
                  <a:lnTo>
                    <a:pt x="3925684" y="0"/>
                  </a:lnTo>
                  <a:lnTo>
                    <a:pt x="3925684" y="1462526"/>
                  </a:lnTo>
                  <a:lnTo>
                    <a:pt x="0" y="1462526"/>
                  </a:lnTo>
                  <a:close/>
                </a:path>
              </a:pathLst>
            </a:custGeom>
            <a:solidFill>
              <a:srgbClr val="FFFDE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925684" cy="14815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98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849203" y="177370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8" y="0"/>
                </a:lnTo>
                <a:lnTo>
                  <a:pt x="2919208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05891" y="1672750"/>
            <a:ext cx="11522455" cy="2196933"/>
            <a:chOff x="0" y="0"/>
            <a:chExt cx="15363273" cy="29292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333102" y="287247"/>
              <a:ext cx="15030172" cy="2641998"/>
              <a:chOff x="0" y="0"/>
              <a:chExt cx="2968923" cy="5218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68923" cy="521876"/>
              </a:xfrm>
              <a:custGeom>
                <a:avLst/>
                <a:gdLst/>
                <a:ahLst/>
                <a:cxnLst/>
                <a:rect r="r" b="b" t="t" l="l"/>
                <a:pathLst>
                  <a:path h="521876" w="2968923">
                    <a:moveTo>
                      <a:pt x="0" y="0"/>
                    </a:moveTo>
                    <a:lnTo>
                      <a:pt x="2968923" y="0"/>
                    </a:lnTo>
                    <a:lnTo>
                      <a:pt x="2968923" y="521876"/>
                    </a:lnTo>
                    <a:lnTo>
                      <a:pt x="0" y="521876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968923" cy="54092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1098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5125921" cy="2673333"/>
              <a:chOff x="0" y="0"/>
              <a:chExt cx="2987836" cy="5280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87836" cy="528066"/>
              </a:xfrm>
              <a:custGeom>
                <a:avLst/>
                <a:gdLst/>
                <a:ahLst/>
                <a:cxnLst/>
                <a:rect r="r" b="b" t="t" l="l"/>
                <a:pathLst>
                  <a:path h="528066" w="2987836">
                    <a:moveTo>
                      <a:pt x="0" y="0"/>
                    </a:moveTo>
                    <a:lnTo>
                      <a:pt x="2987836" y="0"/>
                    </a:lnTo>
                    <a:lnTo>
                      <a:pt x="2987836" y="528066"/>
                    </a:lnTo>
                    <a:lnTo>
                      <a:pt x="0" y="528066"/>
                    </a:lnTo>
                    <a:close/>
                  </a:path>
                </a:pathLst>
              </a:custGeom>
              <a:solidFill>
                <a:srgbClr val="FEBBC8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2987836" cy="537591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6719"/>
                  </a:lnSpc>
                </a:pPr>
                <a:r>
                  <a:rPr lang="en-US" sz="5599">
                    <a:solidFill>
                      <a:srgbClr val="000000"/>
                    </a:solidFill>
                    <a:latin typeface="JetBrains Mono Ultra-Bold"/>
                    <a:ea typeface="JetBrains Mono Ultra-Bold"/>
                    <a:cs typeface="JetBrains Mono Ultra-Bold"/>
                    <a:sym typeface="JetBrains Mono Ultra-Bold"/>
                  </a:rPr>
                  <a:t>guardar tarjeta</a:t>
                </a: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368791" y="7441818"/>
            <a:ext cx="2919209" cy="1288101"/>
          </a:xfrm>
          <a:custGeom>
            <a:avLst/>
            <a:gdLst/>
            <a:ahLst/>
            <a:cxnLst/>
            <a:rect r="r" b="b" t="t" l="l"/>
            <a:pathLst>
              <a:path h="1288101" w="2919209">
                <a:moveTo>
                  <a:pt x="0" y="0"/>
                </a:moveTo>
                <a:lnTo>
                  <a:pt x="2919209" y="0"/>
                </a:lnTo>
                <a:lnTo>
                  <a:pt x="2919209" y="1288101"/>
                </a:lnTo>
                <a:lnTo>
                  <a:pt x="0" y="128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935226" y="4983536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4" y="0"/>
                </a:lnTo>
                <a:lnTo>
                  <a:pt x="3082234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20690" y="1465471"/>
            <a:ext cx="3082234" cy="1036401"/>
          </a:xfrm>
          <a:custGeom>
            <a:avLst/>
            <a:gdLst/>
            <a:ahLst/>
            <a:cxnLst/>
            <a:rect r="r" b="b" t="t" l="l"/>
            <a:pathLst>
              <a:path h="1036401" w="3082234">
                <a:moveTo>
                  <a:pt x="0" y="0"/>
                </a:moveTo>
                <a:lnTo>
                  <a:pt x="3082233" y="0"/>
                </a:lnTo>
                <a:lnTo>
                  <a:pt x="3082233" y="1036401"/>
                </a:lnTo>
                <a:lnTo>
                  <a:pt x="0" y="1036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685528" y="7717942"/>
            <a:ext cx="2593577" cy="1669800"/>
            <a:chOff x="0" y="0"/>
            <a:chExt cx="3458103" cy="222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46068" y="194058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12035" cy="2032342"/>
            </a:xfrm>
            <a:custGeom>
              <a:avLst/>
              <a:gdLst/>
              <a:ahLst/>
              <a:cxnLst/>
              <a:rect r="r" b="b" t="t" l="l"/>
              <a:pathLst>
                <a:path h="2032342" w="3212035">
                  <a:moveTo>
                    <a:pt x="0" y="0"/>
                  </a:moveTo>
                  <a:lnTo>
                    <a:pt x="3212035" y="0"/>
                  </a:lnTo>
                  <a:lnTo>
                    <a:pt x="3212035" y="2032342"/>
                  </a:lnTo>
                  <a:lnTo>
                    <a:pt x="0" y="2032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3849203" y="4274278"/>
            <a:ext cx="5532641" cy="3451447"/>
          </a:xfrm>
          <a:custGeom>
            <a:avLst/>
            <a:gdLst/>
            <a:ahLst/>
            <a:cxnLst/>
            <a:rect r="r" b="b" t="t" l="l"/>
            <a:pathLst>
              <a:path h="3451447" w="5532641">
                <a:moveTo>
                  <a:pt x="0" y="0"/>
                </a:moveTo>
                <a:lnTo>
                  <a:pt x="5532641" y="0"/>
                </a:lnTo>
                <a:lnTo>
                  <a:pt x="5532641" y="3451447"/>
                </a:lnTo>
                <a:lnTo>
                  <a:pt x="0" y="345144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8350" t="0" r="-22068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213319" y="4274278"/>
            <a:ext cx="5648488" cy="3562761"/>
          </a:xfrm>
          <a:custGeom>
            <a:avLst/>
            <a:gdLst/>
            <a:ahLst/>
            <a:cxnLst/>
            <a:rect r="r" b="b" t="t" l="l"/>
            <a:pathLst>
              <a:path h="3562761" w="5648488">
                <a:moveTo>
                  <a:pt x="0" y="0"/>
                </a:moveTo>
                <a:lnTo>
                  <a:pt x="5648488" y="0"/>
                </a:lnTo>
                <a:lnTo>
                  <a:pt x="5648488" y="3562761"/>
                </a:lnTo>
                <a:lnTo>
                  <a:pt x="0" y="35627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DAGI_m68UJs</dc:identifier>
  <dcterms:modified xsi:type="dcterms:W3CDTF">2011-08-01T06:04:30Z</dcterms:modified>
  <cp:revision>1</cp:revision>
  <dc:title>Proyecto de pagina web</dc:title>
</cp:coreProperties>
</file>